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7" r:id="rId2"/>
    <p:sldId id="259" r:id="rId3"/>
    <p:sldId id="293" r:id="rId4"/>
    <p:sldId id="332" r:id="rId5"/>
    <p:sldId id="315" r:id="rId6"/>
    <p:sldId id="346" r:id="rId7"/>
    <p:sldId id="325" r:id="rId8"/>
    <p:sldId id="298" r:id="rId9"/>
    <p:sldId id="330" r:id="rId10"/>
    <p:sldId id="303" r:id="rId11"/>
    <p:sldId id="338" r:id="rId12"/>
    <p:sldId id="334" r:id="rId13"/>
    <p:sldId id="333" r:id="rId14"/>
    <p:sldId id="299" r:id="rId15"/>
    <p:sldId id="337" r:id="rId16"/>
    <p:sldId id="345" r:id="rId17"/>
    <p:sldId id="335" r:id="rId18"/>
    <p:sldId id="344" r:id="rId19"/>
    <p:sldId id="300" r:id="rId20"/>
    <p:sldId id="339" r:id="rId21"/>
    <p:sldId id="347" r:id="rId22"/>
    <p:sldId id="342" r:id="rId23"/>
    <p:sldId id="343" r:id="rId24"/>
    <p:sldId id="348"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07" autoAdjust="0"/>
    <p:restoredTop sz="94660"/>
  </p:normalViewPr>
  <p:slideViewPr>
    <p:cSldViewPr snapToGrid="0">
      <p:cViewPr varScale="1">
        <p:scale>
          <a:sx n="74" d="100"/>
          <a:sy n="74" d="100"/>
        </p:scale>
        <p:origin x="78" y="420"/>
      </p:cViewPr>
      <p:guideLst/>
    </p:cSldViewPr>
  </p:slideViewPr>
  <p:notesTextViewPr>
    <p:cViewPr>
      <p:scale>
        <a:sx n="1" d="1"/>
        <a:sy n="1" d="1"/>
      </p:scale>
      <p:origin x="0" y="0"/>
    </p:cViewPr>
  </p:notesTextViewPr>
  <p:sorterViewPr>
    <p:cViewPr>
      <p:scale>
        <a:sx n="58" d="100"/>
        <a:sy n="58"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F0C9AF-F656-48CB-B91D-7B61C7AD3CC5}" type="datetimeFigureOut">
              <a:rPr lang="zh-CN" altLang="en-US" smtClean="0"/>
              <a:t>2018/2/25</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7A1941-525D-463E-82E2-D150543BFBDD}" type="slidenum">
              <a:rPr lang="zh-CN" altLang="en-US" smtClean="0"/>
              <a:t>‹#›</a:t>
            </a:fld>
            <a:endParaRPr lang="zh-CN" altLang="en-US"/>
          </a:p>
        </p:txBody>
      </p:sp>
    </p:spTree>
    <p:extLst>
      <p:ext uri="{BB962C8B-B14F-4D97-AF65-F5344CB8AC3E}">
        <p14:creationId xmlns:p14="http://schemas.microsoft.com/office/powerpoint/2010/main" val="266959018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7A1941-525D-463E-82E2-D150543BFBDD}" type="slidenum">
              <a:rPr lang="zh-CN" altLang="en-US" smtClean="0"/>
              <a:t>1</a:t>
            </a:fld>
            <a:endParaRPr lang="zh-CN" altLang="en-US"/>
          </a:p>
        </p:txBody>
      </p:sp>
    </p:spTree>
    <p:extLst>
      <p:ext uri="{BB962C8B-B14F-4D97-AF65-F5344CB8AC3E}">
        <p14:creationId xmlns:p14="http://schemas.microsoft.com/office/powerpoint/2010/main" val="2735309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68ABC87-0CCD-465F-BF60-F0E2C7836A18}" type="slidenum">
              <a:rPr lang="zh-CN" altLang="en-US" smtClean="0"/>
              <a:pPr/>
              <a:t>2</a:t>
            </a:fld>
            <a:endParaRPr lang="zh-CN" altLang="en-US"/>
          </a:p>
        </p:txBody>
      </p:sp>
    </p:spTree>
    <p:extLst>
      <p:ext uri="{BB962C8B-B14F-4D97-AF65-F5344CB8AC3E}">
        <p14:creationId xmlns:p14="http://schemas.microsoft.com/office/powerpoint/2010/main" val="2762659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63895AB-C86B-4E43-803C-69D81CD39A38}" type="slidenum">
              <a:rPr lang="zh-CN" altLang="en-US" smtClean="0"/>
              <a:pPr/>
              <a:t>3</a:t>
            </a:fld>
            <a:endParaRPr lang="zh-CN" altLang="en-US"/>
          </a:p>
        </p:txBody>
      </p:sp>
    </p:spTree>
    <p:extLst>
      <p:ext uri="{BB962C8B-B14F-4D97-AF65-F5344CB8AC3E}">
        <p14:creationId xmlns:p14="http://schemas.microsoft.com/office/powerpoint/2010/main" val="1321403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http://docer.wps.cn</a:t>
            </a:r>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itchFamily="34" charset="0"/>
                <a:ea typeface="宋体" pitchFamily="2" charset="-122"/>
              </a:defRPr>
            </a:lvl1pPr>
            <a:lvl2pPr marL="742950" indent="-285750">
              <a:defRPr>
                <a:solidFill>
                  <a:schemeClr val="tx1"/>
                </a:solidFill>
                <a:latin typeface="Arial Narrow" pitchFamily="34" charset="0"/>
                <a:ea typeface="宋体" pitchFamily="2" charset="-122"/>
              </a:defRPr>
            </a:lvl2pPr>
            <a:lvl3pPr marL="1143000" indent="-228600">
              <a:defRPr>
                <a:solidFill>
                  <a:schemeClr val="tx1"/>
                </a:solidFill>
                <a:latin typeface="Arial Narrow" pitchFamily="34" charset="0"/>
                <a:ea typeface="宋体" pitchFamily="2" charset="-122"/>
              </a:defRPr>
            </a:lvl3pPr>
            <a:lvl4pPr marL="1600200" indent="-228600">
              <a:defRPr>
                <a:solidFill>
                  <a:schemeClr val="tx1"/>
                </a:solidFill>
                <a:latin typeface="Arial Narrow" pitchFamily="34" charset="0"/>
                <a:ea typeface="宋体" pitchFamily="2" charset="-122"/>
              </a:defRPr>
            </a:lvl4pPr>
            <a:lvl5pPr marL="2057400" indent="-228600">
              <a:defRPr>
                <a:solidFill>
                  <a:schemeClr val="tx1"/>
                </a:solidFill>
                <a:latin typeface="Arial Narrow"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Narrow"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Narrow"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Narrow"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Narrow" pitchFamily="34" charset="0"/>
                <a:ea typeface="宋体" pitchFamily="2" charset="-122"/>
              </a:defRPr>
            </a:lvl9pPr>
          </a:lstStyle>
          <a:p>
            <a:fld id="{F18CCDD2-CBF9-431F-93E2-DED5D68DB44A}" type="slidenum">
              <a:rPr lang="zh-CN" altLang="en-US">
                <a:solidFill>
                  <a:prstClr val="black"/>
                </a:solidFill>
                <a:latin typeface="Calibri" pitchFamily="34" charset="0"/>
              </a:rPr>
              <a:pPr/>
              <a:t>5</a:t>
            </a:fld>
            <a:endParaRPr lang="zh-CN" altLang="en-US">
              <a:solidFill>
                <a:prstClr val="black"/>
              </a:solidFill>
              <a:latin typeface="Calibri" pitchFamily="34" charset="0"/>
            </a:endParaRPr>
          </a:p>
        </p:txBody>
      </p:sp>
    </p:spTree>
    <p:extLst>
      <p:ext uri="{BB962C8B-B14F-4D97-AF65-F5344CB8AC3E}">
        <p14:creationId xmlns:p14="http://schemas.microsoft.com/office/powerpoint/2010/main" val="3295484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B2C74456-EB52-4577-819A-4B7EA6F602C1}" type="slidenum">
              <a:rPr lang="zh-CN" altLang="en-US" smtClean="0"/>
              <a:pPr/>
              <a:t>6</a:t>
            </a:fld>
            <a:endParaRPr lang="zh-CN" altLang="en-US"/>
          </a:p>
        </p:txBody>
      </p:sp>
    </p:spTree>
    <p:extLst>
      <p:ext uri="{BB962C8B-B14F-4D97-AF65-F5344CB8AC3E}">
        <p14:creationId xmlns:p14="http://schemas.microsoft.com/office/powerpoint/2010/main" val="2634793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7A1941-525D-463E-82E2-D150543BFBDD}" type="slidenum">
              <a:rPr lang="zh-CN" altLang="en-US" smtClean="0"/>
              <a:t>7</a:t>
            </a:fld>
            <a:endParaRPr lang="zh-CN" altLang="en-US"/>
          </a:p>
        </p:txBody>
      </p:sp>
    </p:spTree>
    <p:extLst>
      <p:ext uri="{BB962C8B-B14F-4D97-AF65-F5344CB8AC3E}">
        <p14:creationId xmlns:p14="http://schemas.microsoft.com/office/powerpoint/2010/main" val="3101185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63895AB-C86B-4E43-803C-69D81CD39A38}" type="slidenum">
              <a:rPr lang="zh-CN" altLang="en-US" smtClean="0"/>
              <a:pPr/>
              <a:t>8</a:t>
            </a:fld>
            <a:endParaRPr lang="zh-CN" altLang="en-US"/>
          </a:p>
        </p:txBody>
      </p:sp>
    </p:spTree>
    <p:extLst>
      <p:ext uri="{BB962C8B-B14F-4D97-AF65-F5344CB8AC3E}">
        <p14:creationId xmlns:p14="http://schemas.microsoft.com/office/powerpoint/2010/main" val="3989419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BE8A25C2-0D90-49F6-A6F7-37F3A8FEBF51}" type="slidenum">
              <a:rPr lang="zh-CN" altLang="en-US" sz="1200">
                <a:latin typeface="Calibri" pitchFamily="34" charset="0"/>
                <a:ea typeface="宋体" pitchFamily="2" charset="-122"/>
              </a:rPr>
              <a:pPr defTabSz="966788" fontAlgn="base">
                <a:spcBef>
                  <a:spcPct val="0"/>
                </a:spcBef>
                <a:spcAft>
                  <a:spcPct val="0"/>
                </a:spcAft>
              </a:pPr>
              <a:t>9</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580193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694138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1661562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pPr>
                <a:defRPr/>
              </a:pPr>
              <a:t>12</a:t>
            </a:fld>
            <a:endParaRPr lang="zh-CN" altLang="en-US"/>
          </a:p>
        </p:txBody>
      </p:sp>
    </p:spTree>
    <p:extLst>
      <p:ext uri="{BB962C8B-B14F-4D97-AF65-F5344CB8AC3E}">
        <p14:creationId xmlns:p14="http://schemas.microsoft.com/office/powerpoint/2010/main" val="3089247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63895AB-C86B-4E43-803C-69D81CD39A38}" type="slidenum">
              <a:rPr lang="zh-CN" altLang="en-US" smtClean="0"/>
              <a:pPr/>
              <a:t>14</a:t>
            </a:fld>
            <a:endParaRPr lang="zh-CN" altLang="en-US"/>
          </a:p>
        </p:txBody>
      </p:sp>
    </p:spTree>
    <p:extLst>
      <p:ext uri="{BB962C8B-B14F-4D97-AF65-F5344CB8AC3E}">
        <p14:creationId xmlns:p14="http://schemas.microsoft.com/office/powerpoint/2010/main" val="4179312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15</a:t>
            </a:fld>
            <a:endParaRPr lang="zh-CN" altLang="en-US"/>
          </a:p>
        </p:txBody>
      </p:sp>
    </p:spTree>
    <p:extLst>
      <p:ext uri="{BB962C8B-B14F-4D97-AF65-F5344CB8AC3E}">
        <p14:creationId xmlns:p14="http://schemas.microsoft.com/office/powerpoint/2010/main" val="1594911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16</a:t>
            </a:fld>
            <a:endParaRPr lang="zh-CN" altLang="en-US"/>
          </a:p>
        </p:txBody>
      </p:sp>
    </p:spTree>
    <p:extLst>
      <p:ext uri="{BB962C8B-B14F-4D97-AF65-F5344CB8AC3E}">
        <p14:creationId xmlns:p14="http://schemas.microsoft.com/office/powerpoint/2010/main" val="2764525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pPr/>
              <a:t>17</a:t>
            </a:fld>
            <a:endParaRPr lang="zh-CN" altLang="en-US"/>
          </a:p>
        </p:txBody>
      </p:sp>
    </p:spTree>
    <p:extLst>
      <p:ext uri="{BB962C8B-B14F-4D97-AF65-F5344CB8AC3E}">
        <p14:creationId xmlns:p14="http://schemas.microsoft.com/office/powerpoint/2010/main" val="2086578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63895AB-C86B-4E43-803C-69D81CD39A38}" type="slidenum">
              <a:rPr lang="zh-CN" altLang="en-US" smtClean="0"/>
              <a:pPr/>
              <a:t>19</a:t>
            </a:fld>
            <a:endParaRPr lang="zh-CN" altLang="en-US"/>
          </a:p>
        </p:txBody>
      </p:sp>
    </p:spTree>
    <p:extLst>
      <p:ext uri="{BB962C8B-B14F-4D97-AF65-F5344CB8AC3E}">
        <p14:creationId xmlns:p14="http://schemas.microsoft.com/office/powerpoint/2010/main" val="1213189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a:p>
        </p:txBody>
      </p:sp>
    </p:spTree>
    <p:extLst>
      <p:ext uri="{BB962C8B-B14F-4D97-AF65-F5344CB8AC3E}">
        <p14:creationId xmlns:p14="http://schemas.microsoft.com/office/powerpoint/2010/main" val="4230884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pPr/>
              <a:t>22</a:t>
            </a:fld>
            <a:endParaRPr lang="zh-CN" altLang="en-US"/>
          </a:p>
        </p:txBody>
      </p:sp>
    </p:spTree>
    <p:extLst>
      <p:ext uri="{BB962C8B-B14F-4D97-AF65-F5344CB8AC3E}">
        <p14:creationId xmlns:p14="http://schemas.microsoft.com/office/powerpoint/2010/main" val="14728116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7A1941-525D-463E-82E2-D150543BFBDD}" type="slidenum">
              <a:rPr lang="zh-CN" altLang="en-US" smtClean="0"/>
              <a:t>24</a:t>
            </a:fld>
            <a:endParaRPr lang="zh-CN" altLang="en-US"/>
          </a:p>
        </p:txBody>
      </p:sp>
    </p:spTree>
    <p:extLst>
      <p:ext uri="{BB962C8B-B14F-4D97-AF65-F5344CB8AC3E}">
        <p14:creationId xmlns:p14="http://schemas.microsoft.com/office/powerpoint/2010/main" val="1563337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BC32A081-796E-46EC-9598-D5F2CE7547E4}" type="datetimeFigureOut">
              <a:rPr lang="zh-CN" altLang="en-US" smtClean="0"/>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37079100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C32A081-796E-46EC-9598-D5F2CE7547E4}" type="datetimeFigureOut">
              <a:rPr lang="zh-CN" altLang="en-US" smtClean="0"/>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18162035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BC32A081-796E-46EC-9598-D5F2CE7547E4}" type="datetimeFigureOut">
              <a:rPr lang="zh-CN" altLang="en-US" smtClean="0"/>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162935793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BC32A081-796E-46EC-9598-D5F2CE7547E4}" type="datetimeFigureOut">
              <a:rPr lang="zh-CN" altLang="en-US" smtClean="0"/>
              <a:t>2018/2/25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23427193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BC32A081-796E-46EC-9598-D5F2CE7547E4}" type="datetimeFigureOut">
              <a:rPr lang="zh-CN" altLang="en-US" smtClean="0"/>
              <a:t>2018/2/25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40399276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C32A081-796E-46EC-9598-D5F2CE7547E4}" type="datetimeFigureOut">
              <a:rPr lang="zh-CN" altLang="en-US" smtClean="0"/>
              <a:t>2018/2/25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7304909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32A081-796E-46EC-9598-D5F2CE7547E4}" type="datetimeFigureOut">
              <a:rPr lang="zh-CN" altLang="en-US" smtClean="0"/>
              <a:t>2018/2/25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0ADEFAE-EECD-4CA4-92B1-053030F64CE9}" type="slidenum">
              <a:rPr lang="zh-CN" altLang="en-US" smtClean="0"/>
              <a:t>‹#›</a:t>
            </a:fld>
            <a:endParaRPr lang="zh-CN" altLang="en-US"/>
          </a:p>
        </p:txBody>
      </p:sp>
      <p:sp>
        <p:nvSpPr>
          <p:cNvPr id="6" name="燕尾形 10">
            <a:extLst>
              <a:ext uri="{FF2B5EF4-FFF2-40B4-BE49-F238E27FC236}">
                <a16:creationId xmlns:a16="http://schemas.microsoft.com/office/drawing/2014/main" id="{BE4055FC-10B1-4AAA-B1B3-99504315971B}"/>
              </a:ext>
            </a:extLst>
          </p:cNvPr>
          <p:cNvSpPr/>
          <p:nvPr userDrawn="1"/>
        </p:nvSpPr>
        <p:spPr>
          <a:xfrm>
            <a:off x="174374" y="101212"/>
            <a:ext cx="266546" cy="28758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7" name="燕尾形 11">
            <a:extLst>
              <a:ext uri="{FF2B5EF4-FFF2-40B4-BE49-F238E27FC236}">
                <a16:creationId xmlns:a16="http://schemas.microsoft.com/office/drawing/2014/main" id="{DF1BB7C3-AD9E-4007-992F-9C71374ACB56}"/>
              </a:ext>
            </a:extLst>
          </p:cNvPr>
          <p:cNvSpPr/>
          <p:nvPr userDrawn="1"/>
        </p:nvSpPr>
        <p:spPr>
          <a:xfrm>
            <a:off x="363017" y="101212"/>
            <a:ext cx="266546" cy="28758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8" name="文本框 7">
            <a:extLst>
              <a:ext uri="{FF2B5EF4-FFF2-40B4-BE49-F238E27FC236}">
                <a16:creationId xmlns:a16="http://schemas.microsoft.com/office/drawing/2014/main" id="{182BC45D-F3A8-46CF-B5F5-58B2F274DBB7}"/>
              </a:ext>
            </a:extLst>
          </p:cNvPr>
          <p:cNvSpPr txBox="1"/>
          <p:nvPr userDrawn="1"/>
        </p:nvSpPr>
        <p:spPr>
          <a:xfrm>
            <a:off x="729674" y="96834"/>
            <a:ext cx="1826141" cy="338554"/>
          </a:xfrm>
          <a:prstGeom prst="rect">
            <a:avLst/>
          </a:prstGeom>
          <a:noFill/>
        </p:spPr>
        <p:txBody>
          <a:bodyPr wrap="none"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val="24490476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46A3C9C6-742F-48E8-A94A-D2B27E791930}"/>
              </a:ext>
            </a:extLst>
          </p:cNvPr>
          <p:cNvPicPr>
            <a:picLocks noChangeAspect="1"/>
          </p:cNvPicPr>
          <p:nvPr userDrawn="1"/>
        </p:nvPicPr>
        <p:blipFill>
          <a:blip r:embed="rId2"/>
          <a:stretch>
            <a:fillRect/>
          </a:stretch>
        </p:blipFill>
        <p:spPr>
          <a:xfrm>
            <a:off x="-18" y="-2994"/>
            <a:ext cx="9144018" cy="5148082"/>
          </a:xfrm>
          <a:prstGeom prst="rect">
            <a:avLst/>
          </a:prstGeom>
        </p:spPr>
      </p:pic>
      <p:sp>
        <p:nvSpPr>
          <p:cNvPr id="4" name="文本框 37"/>
          <p:cNvSpPr txBox="1"/>
          <p:nvPr userDrawn="1"/>
        </p:nvSpPr>
        <p:spPr>
          <a:xfrm>
            <a:off x="967451" y="295025"/>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itchFamily="34" charset="-122"/>
                <a:ea typeface="微软雅黑" pitchFamily="34" charset="-122"/>
              </a:rPr>
              <a:t>年度工作概述</a:t>
            </a:r>
          </a:p>
        </p:txBody>
      </p:sp>
      <p:sp>
        <p:nvSpPr>
          <p:cNvPr id="5" name="燕尾形 10">
            <a:extLst>
              <a:ext uri="{FF2B5EF4-FFF2-40B4-BE49-F238E27FC236}">
                <a16:creationId xmlns:a16="http://schemas.microsoft.com/office/drawing/2014/main" id="{AC9BD962-6E70-43F9-A839-0E64F813C0B3}"/>
              </a:ext>
            </a:extLst>
          </p:cNvPr>
          <p:cNvSpPr/>
          <p:nvPr userDrawn="1"/>
        </p:nvSpPr>
        <p:spPr>
          <a:xfrm>
            <a:off x="499905" y="282668"/>
            <a:ext cx="266546" cy="28758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6" name="燕尾形 11">
            <a:extLst>
              <a:ext uri="{FF2B5EF4-FFF2-40B4-BE49-F238E27FC236}">
                <a16:creationId xmlns:a16="http://schemas.microsoft.com/office/drawing/2014/main" id="{767D41BC-2DE9-4935-BD09-6003806E0C10}"/>
              </a:ext>
            </a:extLst>
          </p:cNvPr>
          <p:cNvSpPr/>
          <p:nvPr userDrawn="1"/>
        </p:nvSpPr>
        <p:spPr>
          <a:xfrm>
            <a:off x="688548" y="282668"/>
            <a:ext cx="266546" cy="28758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Tree>
    <p:extLst>
      <p:ext uri="{BB962C8B-B14F-4D97-AF65-F5344CB8AC3E}">
        <p14:creationId xmlns:p14="http://schemas.microsoft.com/office/powerpoint/2010/main" val="998121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646F603D-CF9D-40EA-80F3-1FF157C5C926}"/>
              </a:ext>
            </a:extLst>
          </p:cNvPr>
          <p:cNvPicPr>
            <a:picLocks noChangeAspect="1"/>
          </p:cNvPicPr>
          <p:nvPr userDrawn="1"/>
        </p:nvPicPr>
        <p:blipFill>
          <a:blip r:embed="rId2"/>
          <a:stretch>
            <a:fillRect/>
          </a:stretch>
        </p:blipFill>
        <p:spPr>
          <a:xfrm>
            <a:off x="-18" y="-2994"/>
            <a:ext cx="9144018" cy="5148082"/>
          </a:xfrm>
          <a:prstGeom prst="rect">
            <a:avLst/>
          </a:prstGeom>
        </p:spPr>
      </p:pic>
      <p:sp>
        <p:nvSpPr>
          <p:cNvPr id="4" name="文本框 37"/>
          <p:cNvSpPr txBox="1"/>
          <p:nvPr userDrawn="1"/>
        </p:nvSpPr>
        <p:spPr>
          <a:xfrm>
            <a:off x="967451" y="271456"/>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itchFamily="34" charset="-122"/>
                <a:ea typeface="微软雅黑" pitchFamily="34" charset="-122"/>
              </a:rPr>
              <a:t>工作完成情况</a:t>
            </a:r>
          </a:p>
        </p:txBody>
      </p:sp>
      <p:sp>
        <p:nvSpPr>
          <p:cNvPr id="5" name="燕尾形 10">
            <a:extLst>
              <a:ext uri="{FF2B5EF4-FFF2-40B4-BE49-F238E27FC236}">
                <a16:creationId xmlns:a16="http://schemas.microsoft.com/office/drawing/2014/main" id="{B335F947-25F3-41AA-AEDD-E8B08146A1E4}"/>
              </a:ext>
            </a:extLst>
          </p:cNvPr>
          <p:cNvSpPr/>
          <p:nvPr userDrawn="1"/>
        </p:nvSpPr>
        <p:spPr>
          <a:xfrm>
            <a:off x="534595" y="275244"/>
            <a:ext cx="266546" cy="28758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6" name="燕尾形 11">
            <a:extLst>
              <a:ext uri="{FF2B5EF4-FFF2-40B4-BE49-F238E27FC236}">
                <a16:creationId xmlns:a16="http://schemas.microsoft.com/office/drawing/2014/main" id="{C52DD76E-B9F0-4B5F-8E3E-676BFBF896C4}"/>
              </a:ext>
            </a:extLst>
          </p:cNvPr>
          <p:cNvSpPr/>
          <p:nvPr userDrawn="1"/>
        </p:nvSpPr>
        <p:spPr>
          <a:xfrm>
            <a:off x="723238" y="275244"/>
            <a:ext cx="266546" cy="28758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Tree>
    <p:extLst>
      <p:ext uri="{BB962C8B-B14F-4D97-AF65-F5344CB8AC3E}">
        <p14:creationId xmlns:p14="http://schemas.microsoft.com/office/powerpoint/2010/main" val="5940680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BB1EEA04-7A74-4AFB-A5BA-26F6288B604C}"/>
              </a:ext>
            </a:extLst>
          </p:cNvPr>
          <p:cNvPicPr>
            <a:picLocks noChangeAspect="1"/>
          </p:cNvPicPr>
          <p:nvPr userDrawn="1"/>
        </p:nvPicPr>
        <p:blipFill>
          <a:blip r:embed="rId2"/>
          <a:stretch>
            <a:fillRect/>
          </a:stretch>
        </p:blipFill>
        <p:spPr>
          <a:xfrm>
            <a:off x="-18" y="-2994"/>
            <a:ext cx="9144018" cy="5148082"/>
          </a:xfrm>
          <a:prstGeom prst="rect">
            <a:avLst/>
          </a:prstGeom>
        </p:spPr>
      </p:pic>
      <p:sp>
        <p:nvSpPr>
          <p:cNvPr id="4" name="文本框 37"/>
          <p:cNvSpPr txBox="1"/>
          <p:nvPr userDrawn="1"/>
        </p:nvSpPr>
        <p:spPr>
          <a:xfrm>
            <a:off x="967451" y="252639"/>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itchFamily="34" charset="-122"/>
                <a:ea typeface="微软雅黑" pitchFamily="34" charset="-122"/>
              </a:rPr>
              <a:t>成功项目展示</a:t>
            </a:r>
          </a:p>
        </p:txBody>
      </p:sp>
      <p:sp>
        <p:nvSpPr>
          <p:cNvPr id="5" name="燕尾形 10">
            <a:extLst>
              <a:ext uri="{FF2B5EF4-FFF2-40B4-BE49-F238E27FC236}">
                <a16:creationId xmlns:a16="http://schemas.microsoft.com/office/drawing/2014/main" id="{B407E47A-116D-4CC6-91DF-E377BAB80927}"/>
              </a:ext>
            </a:extLst>
          </p:cNvPr>
          <p:cNvSpPr/>
          <p:nvPr userDrawn="1"/>
        </p:nvSpPr>
        <p:spPr>
          <a:xfrm>
            <a:off x="522238" y="268784"/>
            <a:ext cx="266546" cy="28758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6" name="燕尾形 11">
            <a:extLst>
              <a:ext uri="{FF2B5EF4-FFF2-40B4-BE49-F238E27FC236}">
                <a16:creationId xmlns:a16="http://schemas.microsoft.com/office/drawing/2014/main" id="{68545155-AB82-45B4-935C-FA94C998AF57}"/>
              </a:ext>
            </a:extLst>
          </p:cNvPr>
          <p:cNvSpPr/>
          <p:nvPr userDrawn="1"/>
        </p:nvSpPr>
        <p:spPr>
          <a:xfrm>
            <a:off x="710881" y="268784"/>
            <a:ext cx="266546" cy="28758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Tree>
    <p:extLst>
      <p:ext uri="{BB962C8B-B14F-4D97-AF65-F5344CB8AC3E}">
        <p14:creationId xmlns:p14="http://schemas.microsoft.com/office/powerpoint/2010/main" val="27020261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BBB7AD7E-66BE-4C89-8ABD-47318EF7047B}"/>
              </a:ext>
            </a:extLst>
          </p:cNvPr>
          <p:cNvPicPr>
            <a:picLocks noChangeAspect="1"/>
          </p:cNvPicPr>
          <p:nvPr userDrawn="1"/>
        </p:nvPicPr>
        <p:blipFill>
          <a:blip r:embed="rId2"/>
          <a:stretch>
            <a:fillRect/>
          </a:stretch>
        </p:blipFill>
        <p:spPr>
          <a:xfrm>
            <a:off x="-18" y="-2994"/>
            <a:ext cx="9144018" cy="5148082"/>
          </a:xfrm>
          <a:prstGeom prst="rect">
            <a:avLst/>
          </a:prstGeom>
        </p:spPr>
      </p:pic>
      <p:sp>
        <p:nvSpPr>
          <p:cNvPr id="4" name="文本框 37"/>
          <p:cNvSpPr txBox="1"/>
          <p:nvPr userDrawn="1"/>
        </p:nvSpPr>
        <p:spPr>
          <a:xfrm>
            <a:off x="1013920" y="296919"/>
            <a:ext cx="1369614" cy="315475"/>
          </a:xfrm>
          <a:prstGeom prst="rect">
            <a:avLst/>
          </a:prstGeom>
          <a:noFill/>
        </p:spPr>
        <p:txBody>
          <a:bodyPr wrap="none" lIns="68584" tIns="34292" rIns="68584" bIns="34292" rtlCol="0">
            <a:spAutoFit/>
          </a:bodyPr>
          <a:lstStyle/>
          <a:p>
            <a:r>
              <a:rPr lang="zh-CN" altLang="zh-CN" sz="1600" b="0" dirty="0">
                <a:solidFill>
                  <a:schemeClr val="accent1"/>
                </a:solidFill>
                <a:latin typeface="微软雅黑" pitchFamily="34" charset="-122"/>
                <a:ea typeface="微软雅黑" pitchFamily="34" charset="-122"/>
              </a:rPr>
              <a:t>明年工作计划</a:t>
            </a:r>
          </a:p>
        </p:txBody>
      </p:sp>
      <p:sp>
        <p:nvSpPr>
          <p:cNvPr id="5" name="燕尾形 10">
            <a:extLst>
              <a:ext uri="{FF2B5EF4-FFF2-40B4-BE49-F238E27FC236}">
                <a16:creationId xmlns:a16="http://schemas.microsoft.com/office/drawing/2014/main" id="{7A80A19F-8158-46D8-994E-4BC31207C86B}"/>
              </a:ext>
            </a:extLst>
          </p:cNvPr>
          <p:cNvSpPr/>
          <p:nvPr userDrawn="1"/>
        </p:nvSpPr>
        <p:spPr>
          <a:xfrm>
            <a:off x="556350" y="288350"/>
            <a:ext cx="266546" cy="28758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6" name="燕尾形 11">
            <a:extLst>
              <a:ext uri="{FF2B5EF4-FFF2-40B4-BE49-F238E27FC236}">
                <a16:creationId xmlns:a16="http://schemas.microsoft.com/office/drawing/2014/main" id="{EC7BEA7F-8A0F-4010-8B6C-909CEA6A209D}"/>
              </a:ext>
            </a:extLst>
          </p:cNvPr>
          <p:cNvSpPr/>
          <p:nvPr userDrawn="1"/>
        </p:nvSpPr>
        <p:spPr>
          <a:xfrm>
            <a:off x="744993" y="288350"/>
            <a:ext cx="266546" cy="28758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Tree>
    <p:extLst>
      <p:ext uri="{BB962C8B-B14F-4D97-AF65-F5344CB8AC3E}">
        <p14:creationId xmlns:p14="http://schemas.microsoft.com/office/powerpoint/2010/main" val="26992395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BC32A081-796E-46EC-9598-D5F2CE7547E4}" type="datetimeFigureOut">
              <a:rPr lang="zh-CN" altLang="en-US" smtClean="0"/>
              <a:t>2018/2/25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31782194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BC32A081-796E-46EC-9598-D5F2CE7547E4}" type="datetimeFigureOut">
              <a:rPr lang="zh-CN" altLang="en-US" smtClean="0"/>
              <a:t>2018/2/25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27566573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C32A081-796E-46EC-9598-D5F2CE7547E4}" type="datetimeFigureOut">
              <a:rPr lang="zh-CN" altLang="en-US" smtClean="0"/>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13038544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C32A081-796E-46EC-9598-D5F2CE7547E4}" type="datetimeFigureOut">
              <a:rPr lang="zh-CN" altLang="en-US" smtClean="0"/>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34770224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62081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grpSp>
        <p:nvGrpSpPr>
          <p:cNvPr id="2" name="组合 7"/>
          <p:cNvGrpSpPr/>
          <p:nvPr userDrawn="1"/>
        </p:nvGrpSpPr>
        <p:grpSpPr>
          <a:xfrm>
            <a:off x="-55664" y="0"/>
            <a:ext cx="1541690" cy="588963"/>
            <a:chOff x="-142846" y="-250538"/>
            <a:chExt cx="4668067" cy="1782764"/>
          </a:xfrm>
        </p:grpSpPr>
        <p:sp>
          <p:nvSpPr>
            <p:cNvPr id="9" name="Freeform 6"/>
            <p:cNvSpPr>
              <a:spLocks/>
            </p:cNvSpPr>
            <p:nvPr/>
          </p:nvSpPr>
          <p:spPr bwMode="auto">
            <a:xfrm>
              <a:off x="3267104" y="35212"/>
              <a:ext cx="350838" cy="338138"/>
            </a:xfrm>
            <a:custGeom>
              <a:avLst/>
              <a:gdLst>
                <a:gd name="T0" fmla="*/ 125 w 128"/>
                <a:gd name="T1" fmla="*/ 55 h 123"/>
                <a:gd name="T2" fmla="*/ 95 w 128"/>
                <a:gd name="T3" fmla="*/ 48 h 123"/>
                <a:gd name="T4" fmla="*/ 65 w 128"/>
                <a:gd name="T5" fmla="*/ 22 h 123"/>
                <a:gd name="T6" fmla="*/ 44 w 128"/>
                <a:gd name="T7" fmla="*/ 2 h 123"/>
                <a:gd name="T8" fmla="*/ 12 w 128"/>
                <a:gd name="T9" fmla="*/ 26 h 123"/>
                <a:gd name="T10" fmla="*/ 3 w 128"/>
                <a:gd name="T11" fmla="*/ 70 h 123"/>
                <a:gd name="T12" fmla="*/ 19 w 128"/>
                <a:gd name="T13" fmla="*/ 106 h 123"/>
                <a:gd name="T14" fmla="*/ 58 w 128"/>
                <a:gd name="T15" fmla="*/ 122 h 123"/>
                <a:gd name="T16" fmla="*/ 109 w 128"/>
                <a:gd name="T17" fmla="*/ 100 h 123"/>
                <a:gd name="T18" fmla="*/ 125 w 128"/>
                <a:gd name="T19" fmla="*/ 5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3">
                  <a:moveTo>
                    <a:pt x="125" y="55"/>
                  </a:moveTo>
                  <a:cubicBezTo>
                    <a:pt x="122" y="39"/>
                    <a:pt x="106" y="40"/>
                    <a:pt x="95" y="48"/>
                  </a:cubicBezTo>
                  <a:cubicBezTo>
                    <a:pt x="98" y="30"/>
                    <a:pt x="82" y="13"/>
                    <a:pt x="65" y="22"/>
                  </a:cubicBezTo>
                  <a:cubicBezTo>
                    <a:pt x="62" y="12"/>
                    <a:pt x="56" y="0"/>
                    <a:pt x="44" y="2"/>
                  </a:cubicBezTo>
                  <a:cubicBezTo>
                    <a:pt x="30" y="4"/>
                    <a:pt x="19" y="16"/>
                    <a:pt x="12" y="26"/>
                  </a:cubicBezTo>
                  <a:cubicBezTo>
                    <a:pt x="2" y="40"/>
                    <a:pt x="0" y="54"/>
                    <a:pt x="3" y="70"/>
                  </a:cubicBezTo>
                  <a:cubicBezTo>
                    <a:pt x="5" y="78"/>
                    <a:pt x="10" y="98"/>
                    <a:pt x="19" y="106"/>
                  </a:cubicBezTo>
                  <a:cubicBezTo>
                    <a:pt x="23" y="122"/>
                    <a:pt x="44" y="123"/>
                    <a:pt x="58" y="122"/>
                  </a:cubicBezTo>
                  <a:cubicBezTo>
                    <a:pt x="76" y="120"/>
                    <a:pt x="97" y="113"/>
                    <a:pt x="109" y="100"/>
                  </a:cubicBezTo>
                  <a:cubicBezTo>
                    <a:pt x="120" y="89"/>
                    <a:pt x="128" y="70"/>
                    <a:pt x="125" y="55"/>
                  </a:cubicBezTo>
                  <a:close/>
                </a:path>
              </a:pathLst>
            </a:custGeom>
            <a:solidFill>
              <a:srgbClr val="FF9D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 name="Freeform 7"/>
            <p:cNvSpPr>
              <a:spLocks/>
            </p:cNvSpPr>
            <p:nvPr/>
          </p:nvSpPr>
          <p:spPr bwMode="auto">
            <a:xfrm>
              <a:off x="169892" y="887700"/>
              <a:ext cx="260350" cy="298450"/>
            </a:xfrm>
            <a:custGeom>
              <a:avLst/>
              <a:gdLst>
                <a:gd name="T0" fmla="*/ 40 w 95"/>
                <a:gd name="T1" fmla="*/ 1 h 108"/>
                <a:gd name="T2" fmla="*/ 39 w 95"/>
                <a:gd name="T3" fmla="*/ 2 h 108"/>
                <a:gd name="T4" fmla="*/ 39 w 95"/>
                <a:gd name="T5" fmla="*/ 2 h 108"/>
                <a:gd name="T6" fmla="*/ 38 w 95"/>
                <a:gd name="T7" fmla="*/ 3 h 108"/>
                <a:gd name="T8" fmla="*/ 37 w 95"/>
                <a:gd name="T9" fmla="*/ 3 h 108"/>
                <a:gd name="T10" fmla="*/ 3 w 95"/>
                <a:gd name="T11" fmla="*/ 76 h 108"/>
                <a:gd name="T12" fmla="*/ 11 w 95"/>
                <a:gd name="T13" fmla="*/ 102 h 108"/>
                <a:gd name="T14" fmla="*/ 27 w 95"/>
                <a:gd name="T15" fmla="*/ 95 h 108"/>
                <a:gd name="T16" fmla="*/ 36 w 95"/>
                <a:gd name="T17" fmla="*/ 103 h 108"/>
                <a:gd name="T18" fmla="*/ 52 w 95"/>
                <a:gd name="T19" fmla="*/ 97 h 108"/>
                <a:gd name="T20" fmla="*/ 66 w 95"/>
                <a:gd name="T21" fmla="*/ 105 h 108"/>
                <a:gd name="T22" fmla="*/ 78 w 95"/>
                <a:gd name="T23" fmla="*/ 95 h 108"/>
                <a:gd name="T24" fmla="*/ 78 w 95"/>
                <a:gd name="T25" fmla="*/ 93 h 108"/>
                <a:gd name="T26" fmla="*/ 40 w 95"/>
                <a:gd name="T27" fmla="*/ 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08">
                  <a:moveTo>
                    <a:pt x="40" y="1"/>
                  </a:moveTo>
                  <a:cubicBezTo>
                    <a:pt x="39" y="0"/>
                    <a:pt x="38" y="1"/>
                    <a:pt x="39" y="2"/>
                  </a:cubicBezTo>
                  <a:cubicBezTo>
                    <a:pt x="39" y="2"/>
                    <a:pt x="39" y="2"/>
                    <a:pt x="39" y="2"/>
                  </a:cubicBezTo>
                  <a:cubicBezTo>
                    <a:pt x="39" y="2"/>
                    <a:pt x="38" y="3"/>
                    <a:pt x="38" y="3"/>
                  </a:cubicBezTo>
                  <a:cubicBezTo>
                    <a:pt x="38" y="3"/>
                    <a:pt x="37" y="2"/>
                    <a:pt x="37" y="3"/>
                  </a:cubicBezTo>
                  <a:cubicBezTo>
                    <a:pt x="9" y="15"/>
                    <a:pt x="0" y="48"/>
                    <a:pt x="3" y="76"/>
                  </a:cubicBezTo>
                  <a:cubicBezTo>
                    <a:pt x="4" y="84"/>
                    <a:pt x="4" y="96"/>
                    <a:pt x="11" y="102"/>
                  </a:cubicBezTo>
                  <a:cubicBezTo>
                    <a:pt x="16" y="108"/>
                    <a:pt x="23" y="100"/>
                    <a:pt x="27" y="95"/>
                  </a:cubicBezTo>
                  <a:cubicBezTo>
                    <a:pt x="29" y="99"/>
                    <a:pt x="31" y="103"/>
                    <a:pt x="36" y="103"/>
                  </a:cubicBezTo>
                  <a:cubicBezTo>
                    <a:pt x="42" y="103"/>
                    <a:pt x="44" y="95"/>
                    <a:pt x="52" y="97"/>
                  </a:cubicBezTo>
                  <a:cubicBezTo>
                    <a:pt x="57" y="98"/>
                    <a:pt x="61" y="105"/>
                    <a:pt x="66" y="105"/>
                  </a:cubicBezTo>
                  <a:cubicBezTo>
                    <a:pt x="72" y="105"/>
                    <a:pt x="75" y="100"/>
                    <a:pt x="78" y="95"/>
                  </a:cubicBezTo>
                  <a:cubicBezTo>
                    <a:pt x="79" y="95"/>
                    <a:pt x="78" y="94"/>
                    <a:pt x="78" y="93"/>
                  </a:cubicBezTo>
                  <a:cubicBezTo>
                    <a:pt x="95" y="61"/>
                    <a:pt x="71" y="15"/>
                    <a:pt x="40" y="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 name="Freeform 8"/>
            <p:cNvSpPr>
              <a:spLocks/>
            </p:cNvSpPr>
            <p:nvPr/>
          </p:nvSpPr>
          <p:spPr bwMode="auto">
            <a:xfrm>
              <a:off x="573117" y="822613"/>
              <a:ext cx="182563" cy="195263"/>
            </a:xfrm>
            <a:custGeom>
              <a:avLst/>
              <a:gdLst>
                <a:gd name="T0" fmla="*/ 13 w 67"/>
                <a:gd name="T1" fmla="*/ 0 h 71"/>
                <a:gd name="T2" fmla="*/ 11 w 67"/>
                <a:gd name="T3" fmla="*/ 0 h 71"/>
                <a:gd name="T4" fmla="*/ 11 w 67"/>
                <a:gd name="T5" fmla="*/ 0 h 71"/>
                <a:gd name="T6" fmla="*/ 10 w 67"/>
                <a:gd name="T7" fmla="*/ 1 h 71"/>
                <a:gd name="T8" fmla="*/ 11 w 67"/>
                <a:gd name="T9" fmla="*/ 0 h 71"/>
                <a:gd name="T10" fmla="*/ 10 w 67"/>
                <a:gd name="T11" fmla="*/ 0 h 71"/>
                <a:gd name="T12" fmla="*/ 9 w 67"/>
                <a:gd name="T13" fmla="*/ 3 h 71"/>
                <a:gd name="T14" fmla="*/ 9 w 67"/>
                <a:gd name="T15" fmla="*/ 4 h 71"/>
                <a:gd name="T16" fmla="*/ 4 w 67"/>
                <a:gd name="T17" fmla="*/ 53 h 71"/>
                <a:gd name="T18" fmla="*/ 38 w 67"/>
                <a:gd name="T19" fmla="*/ 65 h 71"/>
                <a:gd name="T20" fmla="*/ 13 w 67"/>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71">
                  <a:moveTo>
                    <a:pt x="13" y="0"/>
                  </a:moveTo>
                  <a:cubicBezTo>
                    <a:pt x="12" y="0"/>
                    <a:pt x="11" y="0"/>
                    <a:pt x="11" y="0"/>
                  </a:cubicBezTo>
                  <a:cubicBezTo>
                    <a:pt x="11" y="0"/>
                    <a:pt x="11" y="0"/>
                    <a:pt x="11" y="0"/>
                  </a:cubicBezTo>
                  <a:cubicBezTo>
                    <a:pt x="11" y="0"/>
                    <a:pt x="11" y="1"/>
                    <a:pt x="10" y="1"/>
                  </a:cubicBezTo>
                  <a:cubicBezTo>
                    <a:pt x="10" y="1"/>
                    <a:pt x="11" y="0"/>
                    <a:pt x="11" y="0"/>
                  </a:cubicBezTo>
                  <a:cubicBezTo>
                    <a:pt x="11" y="0"/>
                    <a:pt x="10" y="0"/>
                    <a:pt x="10" y="0"/>
                  </a:cubicBezTo>
                  <a:cubicBezTo>
                    <a:pt x="10" y="1"/>
                    <a:pt x="10" y="2"/>
                    <a:pt x="9" y="3"/>
                  </a:cubicBezTo>
                  <a:cubicBezTo>
                    <a:pt x="9" y="3"/>
                    <a:pt x="9" y="4"/>
                    <a:pt x="9" y="4"/>
                  </a:cubicBezTo>
                  <a:cubicBezTo>
                    <a:pt x="4" y="20"/>
                    <a:pt x="0" y="37"/>
                    <a:pt x="4" y="53"/>
                  </a:cubicBezTo>
                  <a:cubicBezTo>
                    <a:pt x="8" y="67"/>
                    <a:pt x="25" y="71"/>
                    <a:pt x="38" y="65"/>
                  </a:cubicBezTo>
                  <a:cubicBezTo>
                    <a:pt x="67" y="51"/>
                    <a:pt x="32" y="7"/>
                    <a:pt x="13" y="0"/>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Freeform 13"/>
            <p:cNvSpPr>
              <a:spLocks/>
            </p:cNvSpPr>
            <p:nvPr/>
          </p:nvSpPr>
          <p:spPr bwMode="auto">
            <a:xfrm>
              <a:off x="2228879" y="390812"/>
              <a:ext cx="360363" cy="373063"/>
            </a:xfrm>
            <a:custGeom>
              <a:avLst/>
              <a:gdLst>
                <a:gd name="T0" fmla="*/ 67 w 132"/>
                <a:gd name="T1" fmla="*/ 125 h 136"/>
                <a:gd name="T2" fmla="*/ 15 w 132"/>
                <a:gd name="T3" fmla="*/ 125 h 136"/>
                <a:gd name="T4" fmla="*/ 0 w 132"/>
                <a:gd name="T5" fmla="*/ 85 h 136"/>
                <a:gd name="T6" fmla="*/ 16 w 132"/>
                <a:gd name="T7" fmla="*/ 37 h 136"/>
                <a:gd name="T8" fmla="*/ 16 w 132"/>
                <a:gd name="T9" fmla="*/ 36 h 136"/>
                <a:gd name="T10" fmla="*/ 39 w 132"/>
                <a:gd name="T11" fmla="*/ 13 h 136"/>
                <a:gd name="T12" fmla="*/ 61 w 132"/>
                <a:gd name="T13" fmla="*/ 1 h 136"/>
                <a:gd name="T14" fmla="*/ 71 w 132"/>
                <a:gd name="T15" fmla="*/ 25 h 136"/>
                <a:gd name="T16" fmla="*/ 76 w 132"/>
                <a:gd name="T17" fmla="*/ 26 h 136"/>
                <a:gd name="T18" fmla="*/ 76 w 132"/>
                <a:gd name="T19" fmla="*/ 24 h 136"/>
                <a:gd name="T20" fmla="*/ 76 w 132"/>
                <a:gd name="T21" fmla="*/ 24 h 136"/>
                <a:gd name="T22" fmla="*/ 82 w 132"/>
                <a:gd name="T23" fmla="*/ 17 h 136"/>
                <a:gd name="T24" fmla="*/ 92 w 132"/>
                <a:gd name="T25" fmla="*/ 12 h 136"/>
                <a:gd name="T26" fmla="*/ 104 w 132"/>
                <a:gd name="T27" fmla="*/ 32 h 136"/>
                <a:gd name="T28" fmla="*/ 107 w 132"/>
                <a:gd name="T29" fmla="*/ 34 h 136"/>
                <a:gd name="T30" fmla="*/ 107 w 132"/>
                <a:gd name="T31" fmla="*/ 34 h 136"/>
                <a:gd name="T32" fmla="*/ 109 w 132"/>
                <a:gd name="T33" fmla="*/ 33 h 136"/>
                <a:gd name="T34" fmla="*/ 123 w 132"/>
                <a:gd name="T35" fmla="*/ 29 h 136"/>
                <a:gd name="T36" fmla="*/ 130 w 132"/>
                <a:gd name="T37" fmla="*/ 41 h 136"/>
                <a:gd name="T38" fmla="*/ 127 w 132"/>
                <a:gd name="T39" fmla="*/ 66 h 136"/>
                <a:gd name="T40" fmla="*/ 115 w 132"/>
                <a:gd name="T41" fmla="*/ 87 h 136"/>
                <a:gd name="T42" fmla="*/ 115 w 132"/>
                <a:gd name="T43" fmla="*/ 87 h 136"/>
                <a:gd name="T44" fmla="*/ 67 w 132"/>
                <a:gd name="T45"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6">
                  <a:moveTo>
                    <a:pt x="67" y="125"/>
                  </a:moveTo>
                  <a:cubicBezTo>
                    <a:pt x="51" y="131"/>
                    <a:pt x="31" y="136"/>
                    <a:pt x="15" y="125"/>
                  </a:cubicBezTo>
                  <a:cubicBezTo>
                    <a:pt x="3" y="116"/>
                    <a:pt x="0" y="99"/>
                    <a:pt x="0" y="85"/>
                  </a:cubicBezTo>
                  <a:cubicBezTo>
                    <a:pt x="0" y="67"/>
                    <a:pt x="8" y="53"/>
                    <a:pt x="16" y="37"/>
                  </a:cubicBezTo>
                  <a:cubicBezTo>
                    <a:pt x="16" y="37"/>
                    <a:pt x="16" y="36"/>
                    <a:pt x="16" y="36"/>
                  </a:cubicBezTo>
                  <a:cubicBezTo>
                    <a:pt x="23" y="28"/>
                    <a:pt x="31" y="20"/>
                    <a:pt x="39" y="13"/>
                  </a:cubicBezTo>
                  <a:cubicBezTo>
                    <a:pt x="46" y="8"/>
                    <a:pt x="53" y="3"/>
                    <a:pt x="61" y="1"/>
                  </a:cubicBezTo>
                  <a:cubicBezTo>
                    <a:pt x="73" y="0"/>
                    <a:pt x="72" y="18"/>
                    <a:pt x="71" y="25"/>
                  </a:cubicBezTo>
                  <a:cubicBezTo>
                    <a:pt x="71" y="28"/>
                    <a:pt x="76" y="28"/>
                    <a:pt x="76" y="26"/>
                  </a:cubicBezTo>
                  <a:cubicBezTo>
                    <a:pt x="76" y="25"/>
                    <a:pt x="76" y="24"/>
                    <a:pt x="76" y="24"/>
                  </a:cubicBezTo>
                  <a:cubicBezTo>
                    <a:pt x="76" y="24"/>
                    <a:pt x="76" y="24"/>
                    <a:pt x="76" y="24"/>
                  </a:cubicBezTo>
                  <a:cubicBezTo>
                    <a:pt x="79" y="22"/>
                    <a:pt x="80" y="19"/>
                    <a:pt x="82" y="17"/>
                  </a:cubicBezTo>
                  <a:cubicBezTo>
                    <a:pt x="85" y="14"/>
                    <a:pt x="89" y="13"/>
                    <a:pt x="92" y="12"/>
                  </a:cubicBezTo>
                  <a:cubicBezTo>
                    <a:pt x="104" y="10"/>
                    <a:pt x="105" y="24"/>
                    <a:pt x="104" y="32"/>
                  </a:cubicBezTo>
                  <a:cubicBezTo>
                    <a:pt x="104" y="33"/>
                    <a:pt x="105" y="34"/>
                    <a:pt x="107" y="34"/>
                  </a:cubicBezTo>
                  <a:cubicBezTo>
                    <a:pt x="107" y="34"/>
                    <a:pt x="107" y="34"/>
                    <a:pt x="107" y="34"/>
                  </a:cubicBezTo>
                  <a:cubicBezTo>
                    <a:pt x="108" y="34"/>
                    <a:pt x="109" y="33"/>
                    <a:pt x="109" y="33"/>
                  </a:cubicBezTo>
                  <a:cubicBezTo>
                    <a:pt x="113" y="29"/>
                    <a:pt x="118" y="25"/>
                    <a:pt x="123" y="29"/>
                  </a:cubicBezTo>
                  <a:cubicBezTo>
                    <a:pt x="127" y="32"/>
                    <a:pt x="128" y="37"/>
                    <a:pt x="130" y="41"/>
                  </a:cubicBezTo>
                  <a:cubicBezTo>
                    <a:pt x="132" y="49"/>
                    <a:pt x="130" y="58"/>
                    <a:pt x="127" y="66"/>
                  </a:cubicBezTo>
                  <a:cubicBezTo>
                    <a:pt x="124" y="73"/>
                    <a:pt x="119" y="80"/>
                    <a:pt x="115" y="87"/>
                  </a:cubicBezTo>
                  <a:cubicBezTo>
                    <a:pt x="115" y="87"/>
                    <a:pt x="115" y="87"/>
                    <a:pt x="115" y="87"/>
                  </a:cubicBezTo>
                  <a:cubicBezTo>
                    <a:pt x="103" y="106"/>
                    <a:pt x="89" y="117"/>
                    <a:pt x="67" y="125"/>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Freeform 14"/>
            <p:cNvSpPr>
              <a:spLocks/>
            </p:cNvSpPr>
            <p:nvPr/>
          </p:nvSpPr>
          <p:spPr bwMode="auto">
            <a:xfrm>
              <a:off x="344517" y="-250538"/>
              <a:ext cx="750888" cy="585788"/>
            </a:xfrm>
            <a:custGeom>
              <a:avLst/>
              <a:gdLst>
                <a:gd name="T0" fmla="*/ 267 w 274"/>
                <a:gd name="T1" fmla="*/ 142 h 213"/>
                <a:gd name="T2" fmla="*/ 236 w 274"/>
                <a:gd name="T3" fmla="*/ 131 h 213"/>
                <a:gd name="T4" fmla="*/ 233 w 274"/>
                <a:gd name="T5" fmla="*/ 99 h 213"/>
                <a:gd name="T6" fmla="*/ 210 w 274"/>
                <a:gd name="T7" fmla="*/ 92 h 213"/>
                <a:gd name="T8" fmla="*/ 200 w 274"/>
                <a:gd name="T9" fmla="*/ 52 h 213"/>
                <a:gd name="T10" fmla="*/ 166 w 274"/>
                <a:gd name="T11" fmla="*/ 52 h 213"/>
                <a:gd name="T12" fmla="*/ 162 w 274"/>
                <a:gd name="T13" fmla="*/ 19 h 213"/>
                <a:gd name="T14" fmla="*/ 111 w 274"/>
                <a:gd name="T15" fmla="*/ 36 h 213"/>
                <a:gd name="T16" fmla="*/ 56 w 274"/>
                <a:gd name="T17" fmla="*/ 26 h 213"/>
                <a:gd name="T18" fmla="*/ 26 w 274"/>
                <a:gd name="T19" fmla="*/ 19 h 213"/>
                <a:gd name="T20" fmla="*/ 0 w 274"/>
                <a:gd name="T21" fmla="*/ 75 h 213"/>
                <a:gd name="T22" fmla="*/ 25 w 274"/>
                <a:gd name="T23" fmla="*/ 139 h 213"/>
                <a:gd name="T24" fmla="*/ 79 w 274"/>
                <a:gd name="T25" fmla="*/ 182 h 213"/>
                <a:gd name="T26" fmla="*/ 79 w 274"/>
                <a:gd name="T27" fmla="*/ 183 h 213"/>
                <a:gd name="T28" fmla="*/ 143 w 274"/>
                <a:gd name="T29" fmla="*/ 204 h 213"/>
                <a:gd name="T30" fmla="*/ 221 w 274"/>
                <a:gd name="T31" fmla="*/ 209 h 213"/>
                <a:gd name="T32" fmla="*/ 269 w 274"/>
                <a:gd name="T33" fmla="*/ 176 h 213"/>
                <a:gd name="T34" fmla="*/ 267 w 274"/>
                <a:gd name="T35"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213">
                  <a:moveTo>
                    <a:pt x="267" y="142"/>
                  </a:moveTo>
                  <a:cubicBezTo>
                    <a:pt x="260" y="132"/>
                    <a:pt x="248" y="130"/>
                    <a:pt x="236" y="131"/>
                  </a:cubicBezTo>
                  <a:cubicBezTo>
                    <a:pt x="242" y="122"/>
                    <a:pt x="237" y="107"/>
                    <a:pt x="233" y="99"/>
                  </a:cubicBezTo>
                  <a:cubicBezTo>
                    <a:pt x="228" y="90"/>
                    <a:pt x="219" y="88"/>
                    <a:pt x="210" y="92"/>
                  </a:cubicBezTo>
                  <a:cubicBezTo>
                    <a:pt x="213" y="78"/>
                    <a:pt x="210" y="63"/>
                    <a:pt x="200" y="52"/>
                  </a:cubicBezTo>
                  <a:cubicBezTo>
                    <a:pt x="191" y="42"/>
                    <a:pt x="176" y="44"/>
                    <a:pt x="166" y="52"/>
                  </a:cubicBezTo>
                  <a:cubicBezTo>
                    <a:pt x="171" y="41"/>
                    <a:pt x="173" y="27"/>
                    <a:pt x="162" y="19"/>
                  </a:cubicBezTo>
                  <a:cubicBezTo>
                    <a:pt x="144" y="6"/>
                    <a:pt x="123" y="23"/>
                    <a:pt x="111" y="36"/>
                  </a:cubicBezTo>
                  <a:cubicBezTo>
                    <a:pt x="102" y="12"/>
                    <a:pt x="69" y="0"/>
                    <a:pt x="56" y="26"/>
                  </a:cubicBezTo>
                  <a:cubicBezTo>
                    <a:pt x="51" y="14"/>
                    <a:pt x="39" y="12"/>
                    <a:pt x="26" y="19"/>
                  </a:cubicBezTo>
                  <a:cubicBezTo>
                    <a:pt x="7" y="29"/>
                    <a:pt x="0" y="54"/>
                    <a:pt x="0" y="75"/>
                  </a:cubicBezTo>
                  <a:cubicBezTo>
                    <a:pt x="0" y="97"/>
                    <a:pt x="11" y="121"/>
                    <a:pt x="25" y="139"/>
                  </a:cubicBezTo>
                  <a:cubicBezTo>
                    <a:pt x="38" y="158"/>
                    <a:pt x="58" y="172"/>
                    <a:pt x="79" y="182"/>
                  </a:cubicBezTo>
                  <a:cubicBezTo>
                    <a:pt x="79" y="182"/>
                    <a:pt x="79" y="183"/>
                    <a:pt x="79" y="183"/>
                  </a:cubicBezTo>
                  <a:cubicBezTo>
                    <a:pt x="97" y="195"/>
                    <a:pt x="122" y="200"/>
                    <a:pt x="143" y="204"/>
                  </a:cubicBezTo>
                  <a:cubicBezTo>
                    <a:pt x="168" y="210"/>
                    <a:pt x="195" y="213"/>
                    <a:pt x="221" y="209"/>
                  </a:cubicBezTo>
                  <a:cubicBezTo>
                    <a:pt x="242" y="206"/>
                    <a:pt x="261" y="196"/>
                    <a:pt x="269" y="176"/>
                  </a:cubicBezTo>
                  <a:cubicBezTo>
                    <a:pt x="273" y="166"/>
                    <a:pt x="274" y="151"/>
                    <a:pt x="267" y="142"/>
                  </a:cubicBezTo>
                  <a:close/>
                </a:path>
              </a:pathLst>
            </a:custGeom>
            <a:solidFill>
              <a:srgbClr val="E54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Freeform 15"/>
            <p:cNvSpPr>
              <a:spLocks/>
            </p:cNvSpPr>
            <p:nvPr/>
          </p:nvSpPr>
          <p:spPr bwMode="auto">
            <a:xfrm>
              <a:off x="358804" y="-112425"/>
              <a:ext cx="657225" cy="444500"/>
            </a:xfrm>
            <a:custGeom>
              <a:avLst/>
              <a:gdLst>
                <a:gd name="T0" fmla="*/ 214 w 240"/>
                <a:gd name="T1" fmla="*/ 117 h 162"/>
                <a:gd name="T2" fmla="*/ 214 w 240"/>
                <a:gd name="T3" fmla="*/ 93 h 162"/>
                <a:gd name="T4" fmla="*/ 187 w 240"/>
                <a:gd name="T5" fmla="*/ 91 h 162"/>
                <a:gd name="T6" fmla="*/ 164 w 240"/>
                <a:gd name="T7" fmla="*/ 52 h 162"/>
                <a:gd name="T8" fmla="*/ 156 w 240"/>
                <a:gd name="T9" fmla="*/ 27 h 162"/>
                <a:gd name="T10" fmla="*/ 127 w 240"/>
                <a:gd name="T11" fmla="*/ 33 h 162"/>
                <a:gd name="T12" fmla="*/ 86 w 240"/>
                <a:gd name="T13" fmla="*/ 19 h 162"/>
                <a:gd name="T14" fmla="*/ 65 w 240"/>
                <a:gd name="T15" fmla="*/ 2 h 162"/>
                <a:gd name="T16" fmla="*/ 46 w 240"/>
                <a:gd name="T17" fmla="*/ 15 h 162"/>
                <a:gd name="T18" fmla="*/ 46 w 240"/>
                <a:gd name="T19" fmla="*/ 15 h 162"/>
                <a:gd name="T20" fmla="*/ 10 w 240"/>
                <a:gd name="T21" fmla="*/ 9 h 162"/>
                <a:gd name="T22" fmla="*/ 2 w 240"/>
                <a:gd name="T23" fmla="*/ 47 h 162"/>
                <a:gd name="T24" fmla="*/ 24 w 240"/>
                <a:gd name="T25" fmla="*/ 96 h 162"/>
                <a:gd name="T26" fmla="*/ 68 w 240"/>
                <a:gd name="T27" fmla="*/ 134 h 162"/>
                <a:gd name="T28" fmla="*/ 69 w 240"/>
                <a:gd name="T29" fmla="*/ 133 h 162"/>
                <a:gd name="T30" fmla="*/ 92 w 240"/>
                <a:gd name="T31" fmla="*/ 143 h 162"/>
                <a:gd name="T32" fmla="*/ 132 w 240"/>
                <a:gd name="T33" fmla="*/ 155 h 162"/>
                <a:gd name="T34" fmla="*/ 197 w 240"/>
                <a:gd name="T35" fmla="*/ 160 h 162"/>
                <a:gd name="T36" fmla="*/ 238 w 240"/>
                <a:gd name="T37" fmla="*/ 134 h 162"/>
                <a:gd name="T38" fmla="*/ 214 w 240"/>
                <a:gd name="T39" fmla="*/ 1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162">
                  <a:moveTo>
                    <a:pt x="214" y="117"/>
                  </a:moveTo>
                  <a:cubicBezTo>
                    <a:pt x="219" y="109"/>
                    <a:pt x="221" y="100"/>
                    <a:pt x="214" y="93"/>
                  </a:cubicBezTo>
                  <a:cubicBezTo>
                    <a:pt x="207" y="87"/>
                    <a:pt x="196" y="88"/>
                    <a:pt x="187" y="91"/>
                  </a:cubicBezTo>
                  <a:cubicBezTo>
                    <a:pt x="195" y="71"/>
                    <a:pt x="185" y="39"/>
                    <a:pt x="164" y="52"/>
                  </a:cubicBezTo>
                  <a:cubicBezTo>
                    <a:pt x="167" y="43"/>
                    <a:pt x="167" y="32"/>
                    <a:pt x="156" y="27"/>
                  </a:cubicBezTo>
                  <a:cubicBezTo>
                    <a:pt x="147" y="22"/>
                    <a:pt x="135" y="26"/>
                    <a:pt x="127" y="33"/>
                  </a:cubicBezTo>
                  <a:cubicBezTo>
                    <a:pt x="127" y="9"/>
                    <a:pt x="101" y="5"/>
                    <a:pt x="86" y="19"/>
                  </a:cubicBezTo>
                  <a:cubicBezTo>
                    <a:pt x="82" y="10"/>
                    <a:pt x="75" y="3"/>
                    <a:pt x="65" y="2"/>
                  </a:cubicBezTo>
                  <a:cubicBezTo>
                    <a:pt x="56" y="0"/>
                    <a:pt x="47" y="5"/>
                    <a:pt x="46" y="15"/>
                  </a:cubicBezTo>
                  <a:cubicBezTo>
                    <a:pt x="46" y="15"/>
                    <a:pt x="46" y="15"/>
                    <a:pt x="46" y="15"/>
                  </a:cubicBezTo>
                  <a:cubicBezTo>
                    <a:pt x="36" y="7"/>
                    <a:pt x="22" y="0"/>
                    <a:pt x="10" y="9"/>
                  </a:cubicBezTo>
                  <a:cubicBezTo>
                    <a:pt x="0" y="17"/>
                    <a:pt x="0" y="35"/>
                    <a:pt x="2" y="47"/>
                  </a:cubicBezTo>
                  <a:cubicBezTo>
                    <a:pt x="4" y="65"/>
                    <a:pt x="13" y="82"/>
                    <a:pt x="24" y="96"/>
                  </a:cubicBezTo>
                  <a:cubicBezTo>
                    <a:pt x="35" y="111"/>
                    <a:pt x="50" y="128"/>
                    <a:pt x="68" y="134"/>
                  </a:cubicBezTo>
                  <a:cubicBezTo>
                    <a:pt x="69" y="134"/>
                    <a:pt x="69" y="134"/>
                    <a:pt x="69" y="133"/>
                  </a:cubicBezTo>
                  <a:cubicBezTo>
                    <a:pt x="75" y="138"/>
                    <a:pt x="86" y="141"/>
                    <a:pt x="92" y="143"/>
                  </a:cubicBezTo>
                  <a:cubicBezTo>
                    <a:pt x="105" y="148"/>
                    <a:pt x="119" y="152"/>
                    <a:pt x="132" y="155"/>
                  </a:cubicBezTo>
                  <a:cubicBezTo>
                    <a:pt x="153" y="159"/>
                    <a:pt x="175" y="162"/>
                    <a:pt x="197" y="160"/>
                  </a:cubicBezTo>
                  <a:cubicBezTo>
                    <a:pt x="213" y="158"/>
                    <a:pt x="235" y="152"/>
                    <a:pt x="238" y="134"/>
                  </a:cubicBezTo>
                  <a:cubicBezTo>
                    <a:pt x="240" y="120"/>
                    <a:pt x="225" y="115"/>
                    <a:pt x="214" y="117"/>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 name="Freeform 16"/>
            <p:cNvSpPr>
              <a:spLocks/>
            </p:cNvSpPr>
            <p:nvPr/>
          </p:nvSpPr>
          <p:spPr bwMode="auto">
            <a:xfrm>
              <a:off x="422304" y="-10825"/>
              <a:ext cx="452438" cy="327025"/>
            </a:xfrm>
            <a:custGeom>
              <a:avLst/>
              <a:gdLst>
                <a:gd name="T0" fmla="*/ 160 w 165"/>
                <a:gd name="T1" fmla="*/ 91 h 119"/>
                <a:gd name="T2" fmla="*/ 140 w 165"/>
                <a:gd name="T3" fmla="*/ 86 h 119"/>
                <a:gd name="T4" fmla="*/ 124 w 165"/>
                <a:gd name="T5" fmla="*/ 66 h 119"/>
                <a:gd name="T6" fmla="*/ 102 w 165"/>
                <a:gd name="T7" fmla="*/ 44 h 119"/>
                <a:gd name="T8" fmla="*/ 66 w 165"/>
                <a:gd name="T9" fmla="*/ 29 h 119"/>
                <a:gd name="T10" fmla="*/ 38 w 165"/>
                <a:gd name="T11" fmla="*/ 16 h 119"/>
                <a:gd name="T12" fmla="*/ 14 w 165"/>
                <a:gd name="T13" fmla="*/ 2 h 119"/>
                <a:gd name="T14" fmla="*/ 1 w 165"/>
                <a:gd name="T15" fmla="*/ 23 h 119"/>
                <a:gd name="T16" fmla="*/ 47 w 165"/>
                <a:gd name="T17" fmla="*/ 96 h 119"/>
                <a:gd name="T18" fmla="*/ 48 w 165"/>
                <a:gd name="T19" fmla="*/ 98 h 119"/>
                <a:gd name="T20" fmla="*/ 147 w 165"/>
                <a:gd name="T21" fmla="*/ 110 h 119"/>
                <a:gd name="T22" fmla="*/ 160 w 165"/>
                <a:gd name="T23" fmla="*/ 9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19">
                  <a:moveTo>
                    <a:pt x="160" y="91"/>
                  </a:moveTo>
                  <a:cubicBezTo>
                    <a:pt x="155" y="85"/>
                    <a:pt x="147" y="84"/>
                    <a:pt x="140" y="86"/>
                  </a:cubicBezTo>
                  <a:cubicBezTo>
                    <a:pt x="147" y="75"/>
                    <a:pt x="136" y="63"/>
                    <a:pt x="124" y="66"/>
                  </a:cubicBezTo>
                  <a:cubicBezTo>
                    <a:pt x="131" y="55"/>
                    <a:pt x="117" y="38"/>
                    <a:pt x="102" y="44"/>
                  </a:cubicBezTo>
                  <a:cubicBezTo>
                    <a:pt x="107" y="23"/>
                    <a:pt x="82" y="16"/>
                    <a:pt x="66" y="29"/>
                  </a:cubicBezTo>
                  <a:cubicBezTo>
                    <a:pt x="61" y="16"/>
                    <a:pt x="47" y="1"/>
                    <a:pt x="38" y="16"/>
                  </a:cubicBezTo>
                  <a:cubicBezTo>
                    <a:pt x="32" y="9"/>
                    <a:pt x="23" y="0"/>
                    <a:pt x="14" y="2"/>
                  </a:cubicBezTo>
                  <a:cubicBezTo>
                    <a:pt x="3" y="4"/>
                    <a:pt x="0" y="13"/>
                    <a:pt x="1" y="23"/>
                  </a:cubicBezTo>
                  <a:cubicBezTo>
                    <a:pt x="2" y="53"/>
                    <a:pt x="25" y="77"/>
                    <a:pt x="47" y="96"/>
                  </a:cubicBezTo>
                  <a:cubicBezTo>
                    <a:pt x="46" y="97"/>
                    <a:pt x="46" y="98"/>
                    <a:pt x="48" y="98"/>
                  </a:cubicBezTo>
                  <a:cubicBezTo>
                    <a:pt x="79" y="107"/>
                    <a:pt x="114" y="119"/>
                    <a:pt x="147" y="110"/>
                  </a:cubicBezTo>
                  <a:cubicBezTo>
                    <a:pt x="153" y="108"/>
                    <a:pt x="165" y="99"/>
                    <a:pt x="160" y="91"/>
                  </a:cubicBezTo>
                  <a:close/>
                </a:path>
              </a:pathLst>
            </a:custGeom>
            <a:solidFill>
              <a:srgbClr val="FF9D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17"/>
            <p:cNvSpPr>
              <a:spLocks/>
            </p:cNvSpPr>
            <p:nvPr/>
          </p:nvSpPr>
          <p:spPr bwMode="auto">
            <a:xfrm>
              <a:off x="287367" y="79662"/>
              <a:ext cx="441325" cy="387350"/>
            </a:xfrm>
            <a:custGeom>
              <a:avLst/>
              <a:gdLst>
                <a:gd name="T0" fmla="*/ 157 w 161"/>
                <a:gd name="T1" fmla="*/ 50 h 141"/>
                <a:gd name="T2" fmla="*/ 141 w 161"/>
                <a:gd name="T3" fmla="*/ 46 h 141"/>
                <a:gd name="T4" fmla="*/ 135 w 161"/>
                <a:gd name="T5" fmla="*/ 31 h 141"/>
                <a:gd name="T6" fmla="*/ 119 w 161"/>
                <a:gd name="T7" fmla="*/ 32 h 141"/>
                <a:gd name="T8" fmla="*/ 110 w 161"/>
                <a:gd name="T9" fmla="*/ 16 h 141"/>
                <a:gd name="T10" fmla="*/ 95 w 161"/>
                <a:gd name="T11" fmla="*/ 18 h 141"/>
                <a:gd name="T12" fmla="*/ 95 w 161"/>
                <a:gd name="T13" fmla="*/ 17 h 141"/>
                <a:gd name="T14" fmla="*/ 64 w 161"/>
                <a:gd name="T15" fmla="*/ 8 h 141"/>
                <a:gd name="T16" fmla="*/ 63 w 161"/>
                <a:gd name="T17" fmla="*/ 9 h 141"/>
                <a:gd name="T18" fmla="*/ 94 w 161"/>
                <a:gd name="T19" fmla="*/ 63 h 141"/>
                <a:gd name="T20" fmla="*/ 13 w 161"/>
                <a:gd name="T21" fmla="*/ 129 h 141"/>
                <a:gd name="T22" fmla="*/ 0 w 161"/>
                <a:gd name="T23" fmla="*/ 138 h 141"/>
                <a:gd name="T24" fmla="*/ 3 w 161"/>
                <a:gd name="T25" fmla="*/ 141 h 141"/>
                <a:gd name="T26" fmla="*/ 26 w 161"/>
                <a:gd name="T27" fmla="*/ 125 h 141"/>
                <a:gd name="T28" fmla="*/ 96 w 161"/>
                <a:gd name="T29" fmla="*/ 65 h 141"/>
                <a:gd name="T30" fmla="*/ 157 w 161"/>
                <a:gd name="T31" fmla="*/ 65 h 141"/>
                <a:gd name="T32" fmla="*/ 157 w 161"/>
                <a:gd name="T33"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41">
                  <a:moveTo>
                    <a:pt x="157" y="50"/>
                  </a:moveTo>
                  <a:cubicBezTo>
                    <a:pt x="153" y="46"/>
                    <a:pt x="147" y="45"/>
                    <a:pt x="141" y="46"/>
                  </a:cubicBezTo>
                  <a:cubicBezTo>
                    <a:pt x="142" y="41"/>
                    <a:pt x="140" y="34"/>
                    <a:pt x="135" y="31"/>
                  </a:cubicBezTo>
                  <a:cubicBezTo>
                    <a:pt x="131" y="28"/>
                    <a:pt x="124" y="29"/>
                    <a:pt x="119" y="32"/>
                  </a:cubicBezTo>
                  <a:cubicBezTo>
                    <a:pt x="119" y="26"/>
                    <a:pt x="115" y="19"/>
                    <a:pt x="110" y="16"/>
                  </a:cubicBezTo>
                  <a:cubicBezTo>
                    <a:pt x="105" y="12"/>
                    <a:pt x="99" y="13"/>
                    <a:pt x="95" y="18"/>
                  </a:cubicBezTo>
                  <a:cubicBezTo>
                    <a:pt x="95" y="18"/>
                    <a:pt x="95" y="17"/>
                    <a:pt x="95" y="17"/>
                  </a:cubicBezTo>
                  <a:cubicBezTo>
                    <a:pt x="89" y="8"/>
                    <a:pt x="74" y="0"/>
                    <a:pt x="64" y="8"/>
                  </a:cubicBezTo>
                  <a:cubicBezTo>
                    <a:pt x="63" y="8"/>
                    <a:pt x="63" y="8"/>
                    <a:pt x="63" y="9"/>
                  </a:cubicBezTo>
                  <a:cubicBezTo>
                    <a:pt x="59" y="30"/>
                    <a:pt x="78" y="51"/>
                    <a:pt x="94" y="63"/>
                  </a:cubicBezTo>
                  <a:cubicBezTo>
                    <a:pt x="72" y="92"/>
                    <a:pt x="42" y="110"/>
                    <a:pt x="13" y="129"/>
                  </a:cubicBezTo>
                  <a:cubicBezTo>
                    <a:pt x="9" y="132"/>
                    <a:pt x="5" y="135"/>
                    <a:pt x="0" y="138"/>
                  </a:cubicBezTo>
                  <a:cubicBezTo>
                    <a:pt x="1" y="140"/>
                    <a:pt x="2" y="141"/>
                    <a:pt x="3" y="141"/>
                  </a:cubicBezTo>
                  <a:cubicBezTo>
                    <a:pt x="10" y="136"/>
                    <a:pt x="18" y="130"/>
                    <a:pt x="26" y="125"/>
                  </a:cubicBezTo>
                  <a:cubicBezTo>
                    <a:pt x="51" y="109"/>
                    <a:pt x="81" y="92"/>
                    <a:pt x="96" y="65"/>
                  </a:cubicBezTo>
                  <a:cubicBezTo>
                    <a:pt x="112" y="72"/>
                    <a:pt x="145" y="85"/>
                    <a:pt x="157" y="65"/>
                  </a:cubicBezTo>
                  <a:cubicBezTo>
                    <a:pt x="160" y="61"/>
                    <a:pt x="161" y="54"/>
                    <a:pt x="157" y="50"/>
                  </a:cubicBezTo>
                  <a:close/>
                </a:path>
              </a:pathLst>
            </a:custGeom>
            <a:solidFill>
              <a:srgbClr val="F6C1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18"/>
            <p:cNvSpPr>
              <a:spLocks/>
            </p:cNvSpPr>
            <p:nvPr/>
          </p:nvSpPr>
          <p:spPr bwMode="auto">
            <a:xfrm>
              <a:off x="150842" y="470187"/>
              <a:ext cx="227013" cy="528638"/>
            </a:xfrm>
            <a:custGeom>
              <a:avLst/>
              <a:gdLst>
                <a:gd name="T0" fmla="*/ 49 w 83"/>
                <a:gd name="T1" fmla="*/ 152 h 192"/>
                <a:gd name="T2" fmla="*/ 50 w 83"/>
                <a:gd name="T3" fmla="*/ 113 h 192"/>
                <a:gd name="T4" fmla="*/ 45 w 83"/>
                <a:gd name="T5" fmla="*/ 65 h 192"/>
                <a:gd name="T6" fmla="*/ 1 w 83"/>
                <a:gd name="T7" fmla="*/ 0 h 192"/>
                <a:gd name="T8" fmla="*/ 0 w 83"/>
                <a:gd name="T9" fmla="*/ 1 h 192"/>
                <a:gd name="T10" fmla="*/ 42 w 83"/>
                <a:gd name="T11" fmla="*/ 71 h 192"/>
                <a:gd name="T12" fmla="*/ 46 w 83"/>
                <a:gd name="T13" fmla="*/ 116 h 192"/>
                <a:gd name="T14" fmla="*/ 45 w 83"/>
                <a:gd name="T15" fmla="*/ 153 h 192"/>
                <a:gd name="T16" fmla="*/ 18 w 83"/>
                <a:gd name="T17" fmla="*/ 181 h 192"/>
                <a:gd name="T18" fmla="*/ 21 w 83"/>
                <a:gd name="T19" fmla="*/ 184 h 192"/>
                <a:gd name="T20" fmla="*/ 34 w 83"/>
                <a:gd name="T21" fmla="*/ 177 h 192"/>
                <a:gd name="T22" fmla="*/ 41 w 83"/>
                <a:gd name="T23" fmla="*/ 187 h 192"/>
                <a:gd name="T24" fmla="*/ 45 w 83"/>
                <a:gd name="T25" fmla="*/ 187 h 192"/>
                <a:gd name="T26" fmla="*/ 49 w 83"/>
                <a:gd name="T27" fmla="*/ 181 h 192"/>
                <a:gd name="T28" fmla="*/ 54 w 83"/>
                <a:gd name="T29" fmla="*/ 187 h 192"/>
                <a:gd name="T30" fmla="*/ 58 w 83"/>
                <a:gd name="T31" fmla="*/ 187 h 192"/>
                <a:gd name="T32" fmla="*/ 61 w 83"/>
                <a:gd name="T33" fmla="*/ 180 h 192"/>
                <a:gd name="T34" fmla="*/ 78 w 83"/>
                <a:gd name="T35" fmla="*/ 182 h 192"/>
                <a:gd name="T36" fmla="*/ 49 w 83"/>
                <a:gd name="T37"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192">
                  <a:moveTo>
                    <a:pt x="49" y="152"/>
                  </a:moveTo>
                  <a:cubicBezTo>
                    <a:pt x="52" y="140"/>
                    <a:pt x="51" y="126"/>
                    <a:pt x="50" y="113"/>
                  </a:cubicBezTo>
                  <a:cubicBezTo>
                    <a:pt x="50" y="97"/>
                    <a:pt x="48" y="81"/>
                    <a:pt x="45" y="65"/>
                  </a:cubicBezTo>
                  <a:cubicBezTo>
                    <a:pt x="40" y="40"/>
                    <a:pt x="28" y="8"/>
                    <a:pt x="1" y="0"/>
                  </a:cubicBezTo>
                  <a:cubicBezTo>
                    <a:pt x="0" y="0"/>
                    <a:pt x="0" y="1"/>
                    <a:pt x="0" y="1"/>
                  </a:cubicBezTo>
                  <a:cubicBezTo>
                    <a:pt x="27" y="16"/>
                    <a:pt x="37" y="43"/>
                    <a:pt x="42" y="71"/>
                  </a:cubicBezTo>
                  <a:cubicBezTo>
                    <a:pt x="45" y="86"/>
                    <a:pt x="46" y="101"/>
                    <a:pt x="46" y="116"/>
                  </a:cubicBezTo>
                  <a:cubicBezTo>
                    <a:pt x="46" y="128"/>
                    <a:pt x="44" y="141"/>
                    <a:pt x="45" y="153"/>
                  </a:cubicBezTo>
                  <a:cubicBezTo>
                    <a:pt x="31" y="157"/>
                    <a:pt x="21" y="168"/>
                    <a:pt x="18" y="181"/>
                  </a:cubicBezTo>
                  <a:cubicBezTo>
                    <a:pt x="17" y="183"/>
                    <a:pt x="19" y="185"/>
                    <a:pt x="21" y="184"/>
                  </a:cubicBezTo>
                  <a:cubicBezTo>
                    <a:pt x="25" y="181"/>
                    <a:pt x="30" y="180"/>
                    <a:pt x="34" y="177"/>
                  </a:cubicBezTo>
                  <a:cubicBezTo>
                    <a:pt x="36" y="181"/>
                    <a:pt x="40" y="183"/>
                    <a:pt x="41" y="187"/>
                  </a:cubicBezTo>
                  <a:cubicBezTo>
                    <a:pt x="42" y="189"/>
                    <a:pt x="44" y="188"/>
                    <a:pt x="45" y="187"/>
                  </a:cubicBezTo>
                  <a:cubicBezTo>
                    <a:pt x="46" y="185"/>
                    <a:pt x="48" y="183"/>
                    <a:pt x="49" y="181"/>
                  </a:cubicBezTo>
                  <a:cubicBezTo>
                    <a:pt x="51" y="183"/>
                    <a:pt x="52" y="185"/>
                    <a:pt x="54" y="187"/>
                  </a:cubicBezTo>
                  <a:cubicBezTo>
                    <a:pt x="55" y="189"/>
                    <a:pt x="57" y="189"/>
                    <a:pt x="58" y="187"/>
                  </a:cubicBezTo>
                  <a:cubicBezTo>
                    <a:pt x="59" y="185"/>
                    <a:pt x="60" y="182"/>
                    <a:pt x="61" y="180"/>
                  </a:cubicBezTo>
                  <a:cubicBezTo>
                    <a:pt x="65" y="186"/>
                    <a:pt x="75" y="192"/>
                    <a:pt x="78" y="182"/>
                  </a:cubicBezTo>
                  <a:cubicBezTo>
                    <a:pt x="83" y="166"/>
                    <a:pt x="60" y="155"/>
                    <a:pt x="49" y="15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19"/>
            <p:cNvSpPr>
              <a:spLocks/>
            </p:cNvSpPr>
            <p:nvPr/>
          </p:nvSpPr>
          <p:spPr bwMode="auto">
            <a:xfrm>
              <a:off x="446117" y="443200"/>
              <a:ext cx="241300" cy="485775"/>
            </a:xfrm>
            <a:custGeom>
              <a:avLst/>
              <a:gdLst>
                <a:gd name="T0" fmla="*/ 60 w 88"/>
                <a:gd name="T1" fmla="*/ 136 h 177"/>
                <a:gd name="T2" fmla="*/ 59 w 88"/>
                <a:gd name="T3" fmla="*/ 136 h 177"/>
                <a:gd name="T4" fmla="*/ 56 w 88"/>
                <a:gd name="T5" fmla="*/ 102 h 177"/>
                <a:gd name="T6" fmla="*/ 48 w 88"/>
                <a:gd name="T7" fmla="*/ 57 h 177"/>
                <a:gd name="T8" fmla="*/ 1 w 88"/>
                <a:gd name="T9" fmla="*/ 0 h 177"/>
                <a:gd name="T10" fmla="*/ 1 w 88"/>
                <a:gd name="T11" fmla="*/ 2 h 177"/>
                <a:gd name="T12" fmla="*/ 47 w 88"/>
                <a:gd name="T13" fmla="*/ 65 h 177"/>
                <a:gd name="T14" fmla="*/ 53 w 88"/>
                <a:gd name="T15" fmla="*/ 107 h 177"/>
                <a:gd name="T16" fmla="*/ 55 w 88"/>
                <a:gd name="T17" fmla="*/ 136 h 177"/>
                <a:gd name="T18" fmla="*/ 53 w 88"/>
                <a:gd name="T19" fmla="*/ 168 h 177"/>
                <a:gd name="T20" fmla="*/ 59 w 88"/>
                <a:gd name="T21" fmla="*/ 177 h 177"/>
                <a:gd name="T22" fmla="*/ 72 w 88"/>
                <a:gd name="T23" fmla="*/ 174 h 177"/>
                <a:gd name="T24" fmla="*/ 60 w 88"/>
                <a:gd name="T25" fmla="*/ 13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177">
                  <a:moveTo>
                    <a:pt x="60" y="136"/>
                  </a:moveTo>
                  <a:cubicBezTo>
                    <a:pt x="59" y="136"/>
                    <a:pt x="59" y="136"/>
                    <a:pt x="59" y="136"/>
                  </a:cubicBezTo>
                  <a:cubicBezTo>
                    <a:pt x="59" y="125"/>
                    <a:pt x="57" y="113"/>
                    <a:pt x="56" y="102"/>
                  </a:cubicBezTo>
                  <a:cubicBezTo>
                    <a:pt x="55" y="87"/>
                    <a:pt x="52" y="72"/>
                    <a:pt x="48" y="57"/>
                  </a:cubicBezTo>
                  <a:cubicBezTo>
                    <a:pt x="42" y="32"/>
                    <a:pt x="28" y="7"/>
                    <a:pt x="1" y="0"/>
                  </a:cubicBezTo>
                  <a:cubicBezTo>
                    <a:pt x="0" y="0"/>
                    <a:pt x="0" y="2"/>
                    <a:pt x="1" y="2"/>
                  </a:cubicBezTo>
                  <a:cubicBezTo>
                    <a:pt x="28" y="13"/>
                    <a:pt x="40" y="38"/>
                    <a:pt x="47" y="65"/>
                  </a:cubicBezTo>
                  <a:cubicBezTo>
                    <a:pt x="50" y="79"/>
                    <a:pt x="52" y="93"/>
                    <a:pt x="53" y="107"/>
                  </a:cubicBezTo>
                  <a:cubicBezTo>
                    <a:pt x="54" y="116"/>
                    <a:pt x="53" y="127"/>
                    <a:pt x="55" y="136"/>
                  </a:cubicBezTo>
                  <a:cubicBezTo>
                    <a:pt x="52" y="147"/>
                    <a:pt x="50" y="158"/>
                    <a:pt x="53" y="168"/>
                  </a:cubicBezTo>
                  <a:cubicBezTo>
                    <a:pt x="54" y="170"/>
                    <a:pt x="56" y="176"/>
                    <a:pt x="59" y="177"/>
                  </a:cubicBezTo>
                  <a:cubicBezTo>
                    <a:pt x="64" y="177"/>
                    <a:pt x="68" y="176"/>
                    <a:pt x="72" y="174"/>
                  </a:cubicBezTo>
                  <a:cubicBezTo>
                    <a:pt x="88" y="167"/>
                    <a:pt x="66" y="142"/>
                    <a:pt x="60" y="136"/>
                  </a:cubicBezTo>
                  <a:close/>
                </a:path>
              </a:pathLst>
            </a:custGeom>
            <a:solidFill>
              <a:srgbClr val="1986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20"/>
            <p:cNvSpPr>
              <a:spLocks/>
            </p:cNvSpPr>
            <p:nvPr/>
          </p:nvSpPr>
          <p:spPr bwMode="auto">
            <a:xfrm>
              <a:off x="408017" y="519400"/>
              <a:ext cx="166688" cy="382588"/>
            </a:xfrm>
            <a:custGeom>
              <a:avLst/>
              <a:gdLst>
                <a:gd name="T0" fmla="*/ 48 w 61"/>
                <a:gd name="T1" fmla="*/ 3 h 139"/>
                <a:gd name="T2" fmla="*/ 49 w 61"/>
                <a:gd name="T3" fmla="*/ 1 h 139"/>
                <a:gd name="T4" fmla="*/ 48 w 61"/>
                <a:gd name="T5" fmla="*/ 1 h 139"/>
                <a:gd name="T6" fmla="*/ 47 w 61"/>
                <a:gd name="T7" fmla="*/ 3 h 139"/>
                <a:gd name="T8" fmla="*/ 47 w 61"/>
                <a:gd name="T9" fmla="*/ 3 h 139"/>
                <a:gd name="T10" fmla="*/ 4 w 61"/>
                <a:gd name="T11" fmla="*/ 138 h 139"/>
                <a:gd name="T12" fmla="*/ 6 w 61"/>
                <a:gd name="T13" fmla="*/ 139 h 139"/>
                <a:gd name="T14" fmla="*/ 7 w 61"/>
                <a:gd name="T15" fmla="*/ 139 h 139"/>
                <a:gd name="T16" fmla="*/ 50 w 61"/>
                <a:gd name="T17" fmla="*/ 79 h 139"/>
                <a:gd name="T18" fmla="*/ 48 w 61"/>
                <a:gd name="T19" fmla="*/ 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39">
                  <a:moveTo>
                    <a:pt x="48" y="3"/>
                  </a:moveTo>
                  <a:cubicBezTo>
                    <a:pt x="49" y="2"/>
                    <a:pt x="49" y="2"/>
                    <a:pt x="49" y="1"/>
                  </a:cubicBezTo>
                  <a:cubicBezTo>
                    <a:pt x="49" y="1"/>
                    <a:pt x="49" y="0"/>
                    <a:pt x="48" y="1"/>
                  </a:cubicBezTo>
                  <a:cubicBezTo>
                    <a:pt x="48" y="1"/>
                    <a:pt x="48" y="2"/>
                    <a:pt x="47" y="3"/>
                  </a:cubicBezTo>
                  <a:cubicBezTo>
                    <a:pt x="47" y="3"/>
                    <a:pt x="47" y="3"/>
                    <a:pt x="47" y="3"/>
                  </a:cubicBezTo>
                  <a:cubicBezTo>
                    <a:pt x="22" y="43"/>
                    <a:pt x="0" y="89"/>
                    <a:pt x="4" y="138"/>
                  </a:cubicBezTo>
                  <a:cubicBezTo>
                    <a:pt x="4" y="139"/>
                    <a:pt x="5" y="139"/>
                    <a:pt x="6" y="139"/>
                  </a:cubicBezTo>
                  <a:cubicBezTo>
                    <a:pt x="6" y="139"/>
                    <a:pt x="7" y="139"/>
                    <a:pt x="7" y="139"/>
                  </a:cubicBezTo>
                  <a:cubicBezTo>
                    <a:pt x="29" y="126"/>
                    <a:pt x="42" y="102"/>
                    <a:pt x="50" y="79"/>
                  </a:cubicBezTo>
                  <a:cubicBezTo>
                    <a:pt x="58" y="55"/>
                    <a:pt x="61" y="26"/>
                    <a:pt x="48" y="3"/>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21"/>
            <p:cNvSpPr>
              <a:spLocks/>
            </p:cNvSpPr>
            <p:nvPr/>
          </p:nvSpPr>
          <p:spPr bwMode="auto">
            <a:xfrm>
              <a:off x="773142" y="474950"/>
              <a:ext cx="112713" cy="400050"/>
            </a:xfrm>
            <a:custGeom>
              <a:avLst/>
              <a:gdLst>
                <a:gd name="T0" fmla="*/ 36 w 41"/>
                <a:gd name="T1" fmla="*/ 61 h 145"/>
                <a:gd name="T2" fmla="*/ 1 w 41"/>
                <a:gd name="T3" fmla="*/ 0 h 145"/>
                <a:gd name="T4" fmla="*/ 0 w 41"/>
                <a:gd name="T5" fmla="*/ 0 h 145"/>
                <a:gd name="T6" fmla="*/ 34 w 41"/>
                <a:gd name="T7" fmla="*/ 68 h 145"/>
                <a:gd name="T8" fmla="*/ 37 w 41"/>
                <a:gd name="T9" fmla="*/ 143 h 145"/>
                <a:gd name="T10" fmla="*/ 40 w 41"/>
                <a:gd name="T11" fmla="*/ 143 h 145"/>
                <a:gd name="T12" fmla="*/ 36 w 41"/>
                <a:gd name="T13" fmla="*/ 61 h 145"/>
              </a:gdLst>
              <a:ahLst/>
              <a:cxnLst>
                <a:cxn ang="0">
                  <a:pos x="T0" y="T1"/>
                </a:cxn>
                <a:cxn ang="0">
                  <a:pos x="T2" y="T3"/>
                </a:cxn>
                <a:cxn ang="0">
                  <a:pos x="T4" y="T5"/>
                </a:cxn>
                <a:cxn ang="0">
                  <a:pos x="T6" y="T7"/>
                </a:cxn>
                <a:cxn ang="0">
                  <a:pos x="T8" y="T9"/>
                </a:cxn>
                <a:cxn ang="0">
                  <a:pos x="T10" y="T11"/>
                </a:cxn>
                <a:cxn ang="0">
                  <a:pos x="T12" y="T13"/>
                </a:cxn>
              </a:cxnLst>
              <a:rect l="0" t="0" r="r" b="b"/>
              <a:pathLst>
                <a:path w="41" h="145">
                  <a:moveTo>
                    <a:pt x="36" y="61"/>
                  </a:moveTo>
                  <a:cubicBezTo>
                    <a:pt x="32" y="39"/>
                    <a:pt x="24" y="9"/>
                    <a:pt x="1" y="0"/>
                  </a:cubicBezTo>
                  <a:cubicBezTo>
                    <a:pt x="0" y="0"/>
                    <a:pt x="0" y="0"/>
                    <a:pt x="0" y="0"/>
                  </a:cubicBezTo>
                  <a:cubicBezTo>
                    <a:pt x="22" y="16"/>
                    <a:pt x="30" y="42"/>
                    <a:pt x="34" y="68"/>
                  </a:cubicBezTo>
                  <a:cubicBezTo>
                    <a:pt x="38" y="92"/>
                    <a:pt x="38" y="118"/>
                    <a:pt x="37" y="143"/>
                  </a:cubicBezTo>
                  <a:cubicBezTo>
                    <a:pt x="37" y="145"/>
                    <a:pt x="40" y="145"/>
                    <a:pt x="40" y="143"/>
                  </a:cubicBezTo>
                  <a:cubicBezTo>
                    <a:pt x="41" y="116"/>
                    <a:pt x="41" y="88"/>
                    <a:pt x="36" y="6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22"/>
            <p:cNvSpPr>
              <a:spLocks/>
            </p:cNvSpPr>
            <p:nvPr/>
          </p:nvSpPr>
          <p:spPr bwMode="auto">
            <a:xfrm>
              <a:off x="765204" y="852775"/>
              <a:ext cx="223838" cy="219075"/>
            </a:xfrm>
            <a:custGeom>
              <a:avLst/>
              <a:gdLst>
                <a:gd name="T0" fmla="*/ 44 w 82"/>
                <a:gd name="T1" fmla="*/ 2 h 80"/>
                <a:gd name="T2" fmla="*/ 43 w 82"/>
                <a:gd name="T3" fmla="*/ 1 h 80"/>
                <a:gd name="T4" fmla="*/ 40 w 82"/>
                <a:gd name="T5" fmla="*/ 3 h 80"/>
                <a:gd name="T6" fmla="*/ 0 w 82"/>
                <a:gd name="T7" fmla="*/ 55 h 80"/>
                <a:gd name="T8" fmla="*/ 7 w 82"/>
                <a:gd name="T9" fmla="*/ 68 h 80"/>
                <a:gd name="T10" fmla="*/ 22 w 82"/>
                <a:gd name="T11" fmla="*/ 59 h 80"/>
                <a:gd name="T12" fmla="*/ 29 w 82"/>
                <a:gd name="T13" fmla="*/ 79 h 80"/>
                <a:gd name="T14" fmla="*/ 31 w 82"/>
                <a:gd name="T15" fmla="*/ 79 h 80"/>
                <a:gd name="T16" fmla="*/ 45 w 82"/>
                <a:gd name="T17" fmla="*/ 63 h 80"/>
                <a:gd name="T18" fmla="*/ 56 w 82"/>
                <a:gd name="T19" fmla="*/ 76 h 80"/>
                <a:gd name="T20" fmla="*/ 70 w 82"/>
                <a:gd name="T21" fmla="*/ 66 h 80"/>
                <a:gd name="T22" fmla="*/ 44 w 82"/>
                <a:gd name="T23" fmla="*/ 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80">
                  <a:moveTo>
                    <a:pt x="44" y="2"/>
                  </a:moveTo>
                  <a:cubicBezTo>
                    <a:pt x="44" y="1"/>
                    <a:pt x="43" y="0"/>
                    <a:pt x="43" y="1"/>
                  </a:cubicBezTo>
                  <a:cubicBezTo>
                    <a:pt x="41" y="0"/>
                    <a:pt x="40" y="1"/>
                    <a:pt x="40" y="3"/>
                  </a:cubicBezTo>
                  <a:cubicBezTo>
                    <a:pt x="22" y="15"/>
                    <a:pt x="2" y="32"/>
                    <a:pt x="0" y="55"/>
                  </a:cubicBezTo>
                  <a:cubicBezTo>
                    <a:pt x="0" y="60"/>
                    <a:pt x="2" y="66"/>
                    <a:pt x="7" y="68"/>
                  </a:cubicBezTo>
                  <a:cubicBezTo>
                    <a:pt x="13" y="70"/>
                    <a:pt x="18" y="64"/>
                    <a:pt x="22" y="59"/>
                  </a:cubicBezTo>
                  <a:cubicBezTo>
                    <a:pt x="22" y="67"/>
                    <a:pt x="24" y="73"/>
                    <a:pt x="29" y="79"/>
                  </a:cubicBezTo>
                  <a:cubicBezTo>
                    <a:pt x="29" y="80"/>
                    <a:pt x="31" y="80"/>
                    <a:pt x="31" y="79"/>
                  </a:cubicBezTo>
                  <a:cubicBezTo>
                    <a:pt x="37" y="75"/>
                    <a:pt x="42" y="69"/>
                    <a:pt x="45" y="63"/>
                  </a:cubicBezTo>
                  <a:cubicBezTo>
                    <a:pt x="47" y="69"/>
                    <a:pt x="50" y="74"/>
                    <a:pt x="56" y="76"/>
                  </a:cubicBezTo>
                  <a:cubicBezTo>
                    <a:pt x="62" y="77"/>
                    <a:pt x="68" y="71"/>
                    <a:pt x="70" y="66"/>
                  </a:cubicBezTo>
                  <a:cubicBezTo>
                    <a:pt x="82" y="42"/>
                    <a:pt x="60" y="16"/>
                    <a:pt x="44" y="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24"/>
            <p:cNvSpPr>
              <a:spLocks/>
            </p:cNvSpPr>
            <p:nvPr/>
          </p:nvSpPr>
          <p:spPr bwMode="auto">
            <a:xfrm>
              <a:off x="-33308" y="470187"/>
              <a:ext cx="173038" cy="382588"/>
            </a:xfrm>
            <a:custGeom>
              <a:avLst/>
              <a:gdLst>
                <a:gd name="T0" fmla="*/ 61 w 63"/>
                <a:gd name="T1" fmla="*/ 135 h 139"/>
                <a:gd name="T2" fmla="*/ 3 w 63"/>
                <a:gd name="T3" fmla="*/ 6 h 139"/>
                <a:gd name="T4" fmla="*/ 3 w 63"/>
                <a:gd name="T5" fmla="*/ 7 h 139"/>
                <a:gd name="T6" fmla="*/ 2 w 63"/>
                <a:gd name="T7" fmla="*/ 8 h 139"/>
                <a:gd name="T8" fmla="*/ 58 w 63"/>
                <a:gd name="T9" fmla="*/ 137 h 139"/>
                <a:gd name="T10" fmla="*/ 58 w 63"/>
                <a:gd name="T11" fmla="*/ 137 h 139"/>
                <a:gd name="T12" fmla="*/ 61 w 63"/>
                <a:gd name="T13" fmla="*/ 137 h 139"/>
                <a:gd name="T14" fmla="*/ 61 w 63"/>
                <a:gd name="T15" fmla="*/ 136 h 139"/>
                <a:gd name="T16" fmla="*/ 61 w 63"/>
                <a:gd name="T17"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39">
                  <a:moveTo>
                    <a:pt x="61" y="135"/>
                  </a:moveTo>
                  <a:cubicBezTo>
                    <a:pt x="63" y="96"/>
                    <a:pt x="62" y="0"/>
                    <a:pt x="3" y="6"/>
                  </a:cubicBezTo>
                  <a:cubicBezTo>
                    <a:pt x="3" y="6"/>
                    <a:pt x="3" y="7"/>
                    <a:pt x="3" y="7"/>
                  </a:cubicBezTo>
                  <a:cubicBezTo>
                    <a:pt x="2" y="7"/>
                    <a:pt x="2" y="7"/>
                    <a:pt x="2" y="8"/>
                  </a:cubicBezTo>
                  <a:cubicBezTo>
                    <a:pt x="0" y="56"/>
                    <a:pt x="22" y="104"/>
                    <a:pt x="58" y="137"/>
                  </a:cubicBezTo>
                  <a:cubicBezTo>
                    <a:pt x="58" y="137"/>
                    <a:pt x="58" y="137"/>
                    <a:pt x="58" y="137"/>
                  </a:cubicBezTo>
                  <a:cubicBezTo>
                    <a:pt x="58" y="139"/>
                    <a:pt x="61" y="139"/>
                    <a:pt x="61" y="137"/>
                  </a:cubicBezTo>
                  <a:cubicBezTo>
                    <a:pt x="61" y="137"/>
                    <a:pt x="61" y="136"/>
                    <a:pt x="61" y="136"/>
                  </a:cubicBezTo>
                  <a:cubicBezTo>
                    <a:pt x="61" y="136"/>
                    <a:pt x="61" y="136"/>
                    <a:pt x="61" y="135"/>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25"/>
            <p:cNvSpPr>
              <a:spLocks/>
            </p:cNvSpPr>
            <p:nvPr/>
          </p:nvSpPr>
          <p:spPr bwMode="auto">
            <a:xfrm>
              <a:off x="920779" y="41562"/>
              <a:ext cx="954088" cy="541338"/>
            </a:xfrm>
            <a:custGeom>
              <a:avLst/>
              <a:gdLst>
                <a:gd name="T0" fmla="*/ 323 w 348"/>
                <a:gd name="T1" fmla="*/ 51 h 197"/>
                <a:gd name="T2" fmla="*/ 323 w 348"/>
                <a:gd name="T3" fmla="*/ 52 h 197"/>
                <a:gd name="T4" fmla="*/ 289 w 348"/>
                <a:gd name="T5" fmla="*/ 55 h 197"/>
                <a:gd name="T6" fmla="*/ 327 w 348"/>
                <a:gd name="T7" fmla="*/ 27 h 197"/>
                <a:gd name="T8" fmla="*/ 318 w 348"/>
                <a:gd name="T9" fmla="*/ 5 h 197"/>
                <a:gd name="T10" fmla="*/ 314 w 348"/>
                <a:gd name="T11" fmla="*/ 15 h 197"/>
                <a:gd name="T12" fmla="*/ 257 w 348"/>
                <a:gd name="T13" fmla="*/ 71 h 197"/>
                <a:gd name="T14" fmla="*/ 276 w 348"/>
                <a:gd name="T15" fmla="*/ 25 h 197"/>
                <a:gd name="T16" fmla="*/ 249 w 348"/>
                <a:gd name="T17" fmla="*/ 25 h 197"/>
                <a:gd name="T18" fmla="*/ 261 w 348"/>
                <a:gd name="T19" fmla="*/ 36 h 197"/>
                <a:gd name="T20" fmla="*/ 255 w 348"/>
                <a:gd name="T21" fmla="*/ 73 h 197"/>
                <a:gd name="T22" fmla="*/ 178 w 348"/>
                <a:gd name="T23" fmla="*/ 117 h 197"/>
                <a:gd name="T24" fmla="*/ 218 w 348"/>
                <a:gd name="T25" fmla="*/ 64 h 197"/>
                <a:gd name="T26" fmla="*/ 200 w 348"/>
                <a:gd name="T27" fmla="*/ 44 h 197"/>
                <a:gd name="T28" fmla="*/ 200 w 348"/>
                <a:gd name="T29" fmla="*/ 61 h 197"/>
                <a:gd name="T30" fmla="*/ 175 w 348"/>
                <a:gd name="T31" fmla="*/ 118 h 197"/>
                <a:gd name="T32" fmla="*/ 95 w 348"/>
                <a:gd name="T33" fmla="*/ 152 h 197"/>
                <a:gd name="T34" fmla="*/ 156 w 348"/>
                <a:gd name="T35" fmla="*/ 103 h 197"/>
                <a:gd name="T36" fmla="*/ 136 w 348"/>
                <a:gd name="T37" fmla="*/ 87 h 197"/>
                <a:gd name="T38" fmla="*/ 134 w 348"/>
                <a:gd name="T39" fmla="*/ 102 h 197"/>
                <a:gd name="T40" fmla="*/ 50 w 348"/>
                <a:gd name="T41" fmla="*/ 168 h 197"/>
                <a:gd name="T42" fmla="*/ 38 w 348"/>
                <a:gd name="T43" fmla="*/ 154 h 197"/>
                <a:gd name="T44" fmla="*/ 61 w 348"/>
                <a:gd name="T45" fmla="*/ 134 h 197"/>
                <a:gd name="T46" fmla="*/ 43 w 348"/>
                <a:gd name="T47" fmla="*/ 115 h 197"/>
                <a:gd name="T48" fmla="*/ 46 w 348"/>
                <a:gd name="T49" fmla="*/ 134 h 197"/>
                <a:gd name="T50" fmla="*/ 0 w 348"/>
                <a:gd name="T51" fmla="*/ 181 h 197"/>
                <a:gd name="T52" fmla="*/ 44 w 348"/>
                <a:gd name="T53" fmla="*/ 174 h 197"/>
                <a:gd name="T54" fmla="*/ 104 w 348"/>
                <a:gd name="T55" fmla="*/ 181 h 197"/>
                <a:gd name="T56" fmla="*/ 121 w 348"/>
                <a:gd name="T57" fmla="*/ 196 h 197"/>
                <a:gd name="T58" fmla="*/ 112 w 348"/>
                <a:gd name="T59" fmla="*/ 169 h 197"/>
                <a:gd name="T60" fmla="*/ 106 w 348"/>
                <a:gd name="T61" fmla="*/ 177 h 197"/>
                <a:gd name="T62" fmla="*/ 58 w 348"/>
                <a:gd name="T63" fmla="*/ 170 h 197"/>
                <a:gd name="T64" fmla="*/ 143 w 348"/>
                <a:gd name="T65" fmla="*/ 138 h 197"/>
                <a:gd name="T66" fmla="*/ 188 w 348"/>
                <a:gd name="T67" fmla="*/ 170 h 197"/>
                <a:gd name="T68" fmla="*/ 203 w 348"/>
                <a:gd name="T69" fmla="*/ 179 h 197"/>
                <a:gd name="T70" fmla="*/ 198 w 348"/>
                <a:gd name="T71" fmla="*/ 154 h 197"/>
                <a:gd name="T72" fmla="*/ 145 w 348"/>
                <a:gd name="T73" fmla="*/ 137 h 197"/>
                <a:gd name="T74" fmla="*/ 221 w 348"/>
                <a:gd name="T75" fmla="*/ 100 h 197"/>
                <a:gd name="T76" fmla="*/ 256 w 348"/>
                <a:gd name="T77" fmla="*/ 123 h 197"/>
                <a:gd name="T78" fmla="*/ 277 w 348"/>
                <a:gd name="T79" fmla="*/ 113 h 197"/>
                <a:gd name="T80" fmla="*/ 267 w 348"/>
                <a:gd name="T81" fmla="*/ 107 h 197"/>
                <a:gd name="T82" fmla="*/ 262 w 348"/>
                <a:gd name="T83" fmla="*/ 108 h 197"/>
                <a:gd name="T84" fmla="*/ 259 w 348"/>
                <a:gd name="T85" fmla="*/ 111 h 197"/>
                <a:gd name="T86" fmla="*/ 288 w 348"/>
                <a:gd name="T87" fmla="*/ 57 h 197"/>
                <a:gd name="T88" fmla="*/ 324 w 348"/>
                <a:gd name="T89" fmla="*/ 57 h 197"/>
                <a:gd name="T90" fmla="*/ 347 w 348"/>
                <a:gd name="T91" fmla="*/ 5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8" h="197">
                  <a:moveTo>
                    <a:pt x="336" y="40"/>
                  </a:moveTo>
                  <a:cubicBezTo>
                    <a:pt x="330" y="41"/>
                    <a:pt x="325" y="46"/>
                    <a:pt x="323" y="51"/>
                  </a:cubicBezTo>
                  <a:cubicBezTo>
                    <a:pt x="323" y="51"/>
                    <a:pt x="323" y="51"/>
                    <a:pt x="323" y="52"/>
                  </a:cubicBezTo>
                  <a:cubicBezTo>
                    <a:pt x="323" y="52"/>
                    <a:pt x="323" y="52"/>
                    <a:pt x="323" y="52"/>
                  </a:cubicBezTo>
                  <a:cubicBezTo>
                    <a:pt x="323" y="53"/>
                    <a:pt x="322" y="54"/>
                    <a:pt x="322" y="54"/>
                  </a:cubicBezTo>
                  <a:cubicBezTo>
                    <a:pt x="311" y="54"/>
                    <a:pt x="300" y="54"/>
                    <a:pt x="289" y="55"/>
                  </a:cubicBezTo>
                  <a:cubicBezTo>
                    <a:pt x="300" y="46"/>
                    <a:pt x="310" y="37"/>
                    <a:pt x="319" y="26"/>
                  </a:cubicBezTo>
                  <a:cubicBezTo>
                    <a:pt x="321" y="28"/>
                    <a:pt x="324" y="28"/>
                    <a:pt x="327" y="27"/>
                  </a:cubicBezTo>
                  <a:cubicBezTo>
                    <a:pt x="333" y="25"/>
                    <a:pt x="338" y="19"/>
                    <a:pt x="336" y="12"/>
                  </a:cubicBezTo>
                  <a:cubicBezTo>
                    <a:pt x="335" y="5"/>
                    <a:pt x="324" y="0"/>
                    <a:pt x="318" y="5"/>
                  </a:cubicBezTo>
                  <a:cubicBezTo>
                    <a:pt x="316" y="7"/>
                    <a:pt x="314" y="10"/>
                    <a:pt x="315" y="14"/>
                  </a:cubicBezTo>
                  <a:cubicBezTo>
                    <a:pt x="314" y="14"/>
                    <a:pt x="314" y="14"/>
                    <a:pt x="314" y="15"/>
                  </a:cubicBezTo>
                  <a:cubicBezTo>
                    <a:pt x="314" y="18"/>
                    <a:pt x="315" y="21"/>
                    <a:pt x="317" y="24"/>
                  </a:cubicBezTo>
                  <a:cubicBezTo>
                    <a:pt x="298" y="41"/>
                    <a:pt x="278" y="57"/>
                    <a:pt x="257" y="71"/>
                  </a:cubicBezTo>
                  <a:cubicBezTo>
                    <a:pt x="261" y="60"/>
                    <a:pt x="263" y="48"/>
                    <a:pt x="264" y="36"/>
                  </a:cubicBezTo>
                  <a:cubicBezTo>
                    <a:pt x="270" y="36"/>
                    <a:pt x="275" y="31"/>
                    <a:pt x="276" y="25"/>
                  </a:cubicBezTo>
                  <a:cubicBezTo>
                    <a:pt x="277" y="18"/>
                    <a:pt x="272" y="13"/>
                    <a:pt x="266" y="12"/>
                  </a:cubicBezTo>
                  <a:cubicBezTo>
                    <a:pt x="259" y="11"/>
                    <a:pt x="247" y="16"/>
                    <a:pt x="249" y="25"/>
                  </a:cubicBezTo>
                  <a:cubicBezTo>
                    <a:pt x="250" y="30"/>
                    <a:pt x="255" y="34"/>
                    <a:pt x="260" y="35"/>
                  </a:cubicBezTo>
                  <a:cubicBezTo>
                    <a:pt x="260" y="35"/>
                    <a:pt x="260" y="36"/>
                    <a:pt x="261" y="36"/>
                  </a:cubicBezTo>
                  <a:cubicBezTo>
                    <a:pt x="261" y="36"/>
                    <a:pt x="261" y="36"/>
                    <a:pt x="261" y="36"/>
                  </a:cubicBezTo>
                  <a:cubicBezTo>
                    <a:pt x="260" y="49"/>
                    <a:pt x="257" y="61"/>
                    <a:pt x="255" y="73"/>
                  </a:cubicBezTo>
                  <a:cubicBezTo>
                    <a:pt x="231" y="89"/>
                    <a:pt x="206" y="104"/>
                    <a:pt x="179" y="117"/>
                  </a:cubicBezTo>
                  <a:cubicBezTo>
                    <a:pt x="178" y="117"/>
                    <a:pt x="178" y="117"/>
                    <a:pt x="178" y="117"/>
                  </a:cubicBezTo>
                  <a:cubicBezTo>
                    <a:pt x="185" y="99"/>
                    <a:pt x="195" y="83"/>
                    <a:pt x="205" y="67"/>
                  </a:cubicBezTo>
                  <a:cubicBezTo>
                    <a:pt x="209" y="69"/>
                    <a:pt x="215" y="69"/>
                    <a:pt x="218" y="64"/>
                  </a:cubicBezTo>
                  <a:cubicBezTo>
                    <a:pt x="223" y="59"/>
                    <a:pt x="225" y="49"/>
                    <a:pt x="221" y="43"/>
                  </a:cubicBezTo>
                  <a:cubicBezTo>
                    <a:pt x="216" y="36"/>
                    <a:pt x="205" y="37"/>
                    <a:pt x="200" y="44"/>
                  </a:cubicBezTo>
                  <a:cubicBezTo>
                    <a:pt x="197" y="48"/>
                    <a:pt x="197" y="55"/>
                    <a:pt x="200" y="60"/>
                  </a:cubicBezTo>
                  <a:cubicBezTo>
                    <a:pt x="200" y="60"/>
                    <a:pt x="200" y="60"/>
                    <a:pt x="200" y="61"/>
                  </a:cubicBezTo>
                  <a:cubicBezTo>
                    <a:pt x="201" y="63"/>
                    <a:pt x="202" y="64"/>
                    <a:pt x="203" y="65"/>
                  </a:cubicBezTo>
                  <a:cubicBezTo>
                    <a:pt x="193" y="82"/>
                    <a:pt x="181" y="99"/>
                    <a:pt x="175" y="118"/>
                  </a:cubicBezTo>
                  <a:cubicBezTo>
                    <a:pt x="150" y="130"/>
                    <a:pt x="125" y="141"/>
                    <a:pt x="99" y="151"/>
                  </a:cubicBezTo>
                  <a:cubicBezTo>
                    <a:pt x="97" y="151"/>
                    <a:pt x="96" y="152"/>
                    <a:pt x="95" y="152"/>
                  </a:cubicBezTo>
                  <a:cubicBezTo>
                    <a:pt x="107" y="134"/>
                    <a:pt x="121" y="119"/>
                    <a:pt x="135" y="104"/>
                  </a:cubicBezTo>
                  <a:cubicBezTo>
                    <a:pt x="141" y="109"/>
                    <a:pt x="151" y="109"/>
                    <a:pt x="156" y="103"/>
                  </a:cubicBezTo>
                  <a:cubicBezTo>
                    <a:pt x="160" y="98"/>
                    <a:pt x="160" y="89"/>
                    <a:pt x="156" y="84"/>
                  </a:cubicBezTo>
                  <a:cubicBezTo>
                    <a:pt x="151" y="77"/>
                    <a:pt x="141" y="81"/>
                    <a:pt x="136" y="87"/>
                  </a:cubicBezTo>
                  <a:cubicBezTo>
                    <a:pt x="136" y="87"/>
                    <a:pt x="136" y="87"/>
                    <a:pt x="136" y="88"/>
                  </a:cubicBezTo>
                  <a:cubicBezTo>
                    <a:pt x="133" y="92"/>
                    <a:pt x="131" y="97"/>
                    <a:pt x="134" y="102"/>
                  </a:cubicBezTo>
                  <a:cubicBezTo>
                    <a:pt x="117" y="116"/>
                    <a:pt x="103" y="133"/>
                    <a:pt x="93" y="153"/>
                  </a:cubicBezTo>
                  <a:cubicBezTo>
                    <a:pt x="79" y="158"/>
                    <a:pt x="65" y="163"/>
                    <a:pt x="50" y="168"/>
                  </a:cubicBezTo>
                  <a:cubicBezTo>
                    <a:pt x="43" y="170"/>
                    <a:pt x="36" y="171"/>
                    <a:pt x="29" y="173"/>
                  </a:cubicBezTo>
                  <a:cubicBezTo>
                    <a:pt x="32" y="167"/>
                    <a:pt x="35" y="160"/>
                    <a:pt x="38" y="154"/>
                  </a:cubicBezTo>
                  <a:cubicBezTo>
                    <a:pt x="42" y="148"/>
                    <a:pt x="45" y="142"/>
                    <a:pt x="49" y="136"/>
                  </a:cubicBezTo>
                  <a:cubicBezTo>
                    <a:pt x="53" y="138"/>
                    <a:pt x="57" y="137"/>
                    <a:pt x="61" y="134"/>
                  </a:cubicBezTo>
                  <a:cubicBezTo>
                    <a:pt x="67" y="130"/>
                    <a:pt x="69" y="120"/>
                    <a:pt x="64" y="114"/>
                  </a:cubicBezTo>
                  <a:cubicBezTo>
                    <a:pt x="58" y="107"/>
                    <a:pt x="48" y="107"/>
                    <a:pt x="43" y="115"/>
                  </a:cubicBezTo>
                  <a:cubicBezTo>
                    <a:pt x="40" y="119"/>
                    <a:pt x="40" y="127"/>
                    <a:pt x="44" y="130"/>
                  </a:cubicBezTo>
                  <a:cubicBezTo>
                    <a:pt x="44" y="132"/>
                    <a:pt x="45" y="133"/>
                    <a:pt x="46" y="134"/>
                  </a:cubicBezTo>
                  <a:cubicBezTo>
                    <a:pt x="37" y="145"/>
                    <a:pt x="31" y="160"/>
                    <a:pt x="26" y="174"/>
                  </a:cubicBezTo>
                  <a:cubicBezTo>
                    <a:pt x="17" y="175"/>
                    <a:pt x="8" y="177"/>
                    <a:pt x="0" y="181"/>
                  </a:cubicBezTo>
                  <a:cubicBezTo>
                    <a:pt x="0" y="181"/>
                    <a:pt x="0" y="181"/>
                    <a:pt x="0" y="182"/>
                  </a:cubicBezTo>
                  <a:cubicBezTo>
                    <a:pt x="14" y="183"/>
                    <a:pt x="30" y="178"/>
                    <a:pt x="44" y="174"/>
                  </a:cubicBezTo>
                  <a:cubicBezTo>
                    <a:pt x="47" y="173"/>
                    <a:pt x="51" y="172"/>
                    <a:pt x="55" y="171"/>
                  </a:cubicBezTo>
                  <a:cubicBezTo>
                    <a:pt x="70" y="177"/>
                    <a:pt x="88" y="181"/>
                    <a:pt x="104" y="181"/>
                  </a:cubicBezTo>
                  <a:cubicBezTo>
                    <a:pt x="104" y="182"/>
                    <a:pt x="104" y="183"/>
                    <a:pt x="104" y="185"/>
                  </a:cubicBezTo>
                  <a:cubicBezTo>
                    <a:pt x="104" y="194"/>
                    <a:pt x="113" y="197"/>
                    <a:pt x="121" y="196"/>
                  </a:cubicBezTo>
                  <a:cubicBezTo>
                    <a:pt x="128" y="195"/>
                    <a:pt x="132" y="189"/>
                    <a:pt x="131" y="181"/>
                  </a:cubicBezTo>
                  <a:cubicBezTo>
                    <a:pt x="129" y="174"/>
                    <a:pt x="120" y="166"/>
                    <a:pt x="112" y="169"/>
                  </a:cubicBezTo>
                  <a:cubicBezTo>
                    <a:pt x="112" y="169"/>
                    <a:pt x="111" y="170"/>
                    <a:pt x="112" y="171"/>
                  </a:cubicBezTo>
                  <a:cubicBezTo>
                    <a:pt x="109" y="172"/>
                    <a:pt x="107" y="174"/>
                    <a:pt x="106" y="177"/>
                  </a:cubicBezTo>
                  <a:cubicBezTo>
                    <a:pt x="98" y="176"/>
                    <a:pt x="90" y="176"/>
                    <a:pt x="82" y="175"/>
                  </a:cubicBezTo>
                  <a:cubicBezTo>
                    <a:pt x="74" y="174"/>
                    <a:pt x="66" y="172"/>
                    <a:pt x="58" y="170"/>
                  </a:cubicBezTo>
                  <a:cubicBezTo>
                    <a:pt x="71" y="166"/>
                    <a:pt x="83" y="161"/>
                    <a:pt x="96" y="157"/>
                  </a:cubicBezTo>
                  <a:cubicBezTo>
                    <a:pt x="112" y="151"/>
                    <a:pt x="128" y="145"/>
                    <a:pt x="143" y="138"/>
                  </a:cubicBezTo>
                  <a:cubicBezTo>
                    <a:pt x="157" y="148"/>
                    <a:pt x="171" y="157"/>
                    <a:pt x="188" y="162"/>
                  </a:cubicBezTo>
                  <a:cubicBezTo>
                    <a:pt x="187" y="165"/>
                    <a:pt x="187" y="167"/>
                    <a:pt x="188" y="170"/>
                  </a:cubicBezTo>
                  <a:cubicBezTo>
                    <a:pt x="188" y="170"/>
                    <a:pt x="188" y="171"/>
                    <a:pt x="189" y="171"/>
                  </a:cubicBezTo>
                  <a:cubicBezTo>
                    <a:pt x="191" y="176"/>
                    <a:pt x="197" y="180"/>
                    <a:pt x="203" y="179"/>
                  </a:cubicBezTo>
                  <a:cubicBezTo>
                    <a:pt x="211" y="178"/>
                    <a:pt x="219" y="170"/>
                    <a:pt x="216" y="161"/>
                  </a:cubicBezTo>
                  <a:cubicBezTo>
                    <a:pt x="213" y="155"/>
                    <a:pt x="204" y="153"/>
                    <a:pt x="198" y="154"/>
                  </a:cubicBezTo>
                  <a:cubicBezTo>
                    <a:pt x="194" y="154"/>
                    <a:pt x="191" y="156"/>
                    <a:pt x="189" y="159"/>
                  </a:cubicBezTo>
                  <a:cubicBezTo>
                    <a:pt x="173" y="154"/>
                    <a:pt x="159" y="146"/>
                    <a:pt x="145" y="137"/>
                  </a:cubicBezTo>
                  <a:cubicBezTo>
                    <a:pt x="155" y="133"/>
                    <a:pt x="165" y="128"/>
                    <a:pt x="175" y="123"/>
                  </a:cubicBezTo>
                  <a:cubicBezTo>
                    <a:pt x="190" y="116"/>
                    <a:pt x="206" y="109"/>
                    <a:pt x="221" y="100"/>
                  </a:cubicBezTo>
                  <a:cubicBezTo>
                    <a:pt x="231" y="108"/>
                    <a:pt x="244" y="112"/>
                    <a:pt x="257" y="114"/>
                  </a:cubicBezTo>
                  <a:cubicBezTo>
                    <a:pt x="256" y="117"/>
                    <a:pt x="255" y="120"/>
                    <a:pt x="256" y="123"/>
                  </a:cubicBezTo>
                  <a:cubicBezTo>
                    <a:pt x="258" y="130"/>
                    <a:pt x="269" y="134"/>
                    <a:pt x="275" y="129"/>
                  </a:cubicBezTo>
                  <a:cubicBezTo>
                    <a:pt x="279" y="125"/>
                    <a:pt x="280" y="118"/>
                    <a:pt x="277" y="113"/>
                  </a:cubicBezTo>
                  <a:cubicBezTo>
                    <a:pt x="275" y="109"/>
                    <a:pt x="271" y="107"/>
                    <a:pt x="266" y="107"/>
                  </a:cubicBezTo>
                  <a:cubicBezTo>
                    <a:pt x="266" y="107"/>
                    <a:pt x="267" y="107"/>
                    <a:pt x="267" y="107"/>
                  </a:cubicBezTo>
                  <a:cubicBezTo>
                    <a:pt x="267" y="107"/>
                    <a:pt x="267" y="106"/>
                    <a:pt x="266" y="107"/>
                  </a:cubicBezTo>
                  <a:cubicBezTo>
                    <a:pt x="265" y="107"/>
                    <a:pt x="264" y="108"/>
                    <a:pt x="262" y="108"/>
                  </a:cubicBezTo>
                  <a:cubicBezTo>
                    <a:pt x="261" y="109"/>
                    <a:pt x="260" y="109"/>
                    <a:pt x="259" y="110"/>
                  </a:cubicBezTo>
                  <a:cubicBezTo>
                    <a:pt x="259" y="110"/>
                    <a:pt x="259" y="111"/>
                    <a:pt x="259" y="111"/>
                  </a:cubicBezTo>
                  <a:cubicBezTo>
                    <a:pt x="246" y="108"/>
                    <a:pt x="235" y="105"/>
                    <a:pt x="223" y="99"/>
                  </a:cubicBezTo>
                  <a:cubicBezTo>
                    <a:pt x="246" y="87"/>
                    <a:pt x="268" y="73"/>
                    <a:pt x="288" y="57"/>
                  </a:cubicBezTo>
                  <a:cubicBezTo>
                    <a:pt x="300" y="57"/>
                    <a:pt x="312" y="58"/>
                    <a:pt x="324" y="57"/>
                  </a:cubicBezTo>
                  <a:cubicBezTo>
                    <a:pt x="324" y="57"/>
                    <a:pt x="324" y="57"/>
                    <a:pt x="324" y="57"/>
                  </a:cubicBezTo>
                  <a:cubicBezTo>
                    <a:pt x="326" y="61"/>
                    <a:pt x="330" y="64"/>
                    <a:pt x="334" y="65"/>
                  </a:cubicBezTo>
                  <a:cubicBezTo>
                    <a:pt x="340" y="65"/>
                    <a:pt x="346" y="62"/>
                    <a:pt x="347" y="55"/>
                  </a:cubicBezTo>
                  <a:cubicBezTo>
                    <a:pt x="348" y="48"/>
                    <a:pt x="344" y="39"/>
                    <a:pt x="336" y="40"/>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26"/>
            <p:cNvSpPr>
              <a:spLocks/>
            </p:cNvSpPr>
            <p:nvPr/>
          </p:nvSpPr>
          <p:spPr bwMode="auto">
            <a:xfrm>
              <a:off x="1192242" y="286037"/>
              <a:ext cx="1027113" cy="657225"/>
            </a:xfrm>
            <a:custGeom>
              <a:avLst/>
              <a:gdLst>
                <a:gd name="T0" fmla="*/ 372 w 375"/>
                <a:gd name="T1" fmla="*/ 33 h 239"/>
                <a:gd name="T2" fmla="*/ 331 w 375"/>
                <a:gd name="T3" fmla="*/ 50 h 239"/>
                <a:gd name="T4" fmla="*/ 291 w 375"/>
                <a:gd name="T5" fmla="*/ 64 h 239"/>
                <a:gd name="T6" fmla="*/ 235 w 375"/>
                <a:gd name="T7" fmla="*/ 113 h 239"/>
                <a:gd name="T8" fmla="*/ 211 w 375"/>
                <a:gd name="T9" fmla="*/ 121 h 239"/>
                <a:gd name="T10" fmla="*/ 137 w 375"/>
                <a:gd name="T11" fmla="*/ 138 h 239"/>
                <a:gd name="T12" fmla="*/ 162 w 375"/>
                <a:gd name="T13" fmla="*/ 117 h 239"/>
                <a:gd name="T14" fmla="*/ 171 w 375"/>
                <a:gd name="T15" fmla="*/ 108 h 239"/>
                <a:gd name="T16" fmla="*/ 241 w 375"/>
                <a:gd name="T17" fmla="*/ 5 h 239"/>
                <a:gd name="T18" fmla="*/ 243 w 375"/>
                <a:gd name="T19" fmla="*/ 3 h 239"/>
                <a:gd name="T20" fmla="*/ 241 w 375"/>
                <a:gd name="T21" fmla="*/ 1 h 239"/>
                <a:gd name="T22" fmla="*/ 218 w 375"/>
                <a:gd name="T23" fmla="*/ 26 h 239"/>
                <a:gd name="T24" fmla="*/ 191 w 375"/>
                <a:gd name="T25" fmla="*/ 51 h 239"/>
                <a:gd name="T26" fmla="*/ 167 w 375"/>
                <a:gd name="T27" fmla="*/ 106 h 239"/>
                <a:gd name="T28" fmla="*/ 167 w 375"/>
                <a:gd name="T29" fmla="*/ 106 h 239"/>
                <a:gd name="T30" fmla="*/ 162 w 375"/>
                <a:gd name="T31" fmla="*/ 112 h 239"/>
                <a:gd name="T32" fmla="*/ 131 w 375"/>
                <a:gd name="T33" fmla="*/ 139 h 239"/>
                <a:gd name="T34" fmla="*/ 90 w 375"/>
                <a:gd name="T35" fmla="*/ 146 h 239"/>
                <a:gd name="T36" fmla="*/ 90 w 375"/>
                <a:gd name="T37" fmla="*/ 146 h 239"/>
                <a:gd name="T38" fmla="*/ 89 w 375"/>
                <a:gd name="T39" fmla="*/ 146 h 239"/>
                <a:gd name="T40" fmla="*/ 67 w 375"/>
                <a:gd name="T41" fmla="*/ 149 h 239"/>
                <a:gd name="T42" fmla="*/ 1 w 375"/>
                <a:gd name="T43" fmla="*/ 148 h 239"/>
                <a:gd name="T44" fmla="*/ 1 w 375"/>
                <a:gd name="T45" fmla="*/ 149 h 239"/>
                <a:gd name="T46" fmla="*/ 58 w 375"/>
                <a:gd name="T47" fmla="*/ 154 h 239"/>
                <a:gd name="T48" fmla="*/ 90 w 375"/>
                <a:gd name="T49" fmla="*/ 150 h 239"/>
                <a:gd name="T50" fmla="*/ 144 w 375"/>
                <a:gd name="T51" fmla="*/ 186 h 239"/>
                <a:gd name="T52" fmla="*/ 193 w 375"/>
                <a:gd name="T53" fmla="*/ 202 h 239"/>
                <a:gd name="T54" fmla="*/ 296 w 375"/>
                <a:gd name="T55" fmla="*/ 185 h 239"/>
                <a:gd name="T56" fmla="*/ 296 w 375"/>
                <a:gd name="T57" fmla="*/ 184 h 239"/>
                <a:gd name="T58" fmla="*/ 297 w 375"/>
                <a:gd name="T59" fmla="*/ 184 h 239"/>
                <a:gd name="T60" fmla="*/ 297 w 375"/>
                <a:gd name="T61" fmla="*/ 181 h 239"/>
                <a:gd name="T62" fmla="*/ 192 w 375"/>
                <a:gd name="T63" fmla="*/ 197 h 239"/>
                <a:gd name="T64" fmla="*/ 192 w 375"/>
                <a:gd name="T65" fmla="*/ 198 h 239"/>
                <a:gd name="T66" fmla="*/ 150 w 375"/>
                <a:gd name="T67" fmla="*/ 185 h 239"/>
                <a:gd name="T68" fmla="*/ 92 w 375"/>
                <a:gd name="T69" fmla="*/ 149 h 239"/>
                <a:gd name="T70" fmla="*/ 127 w 375"/>
                <a:gd name="T71" fmla="*/ 144 h 239"/>
                <a:gd name="T72" fmla="*/ 235 w 375"/>
                <a:gd name="T73" fmla="*/ 119 h 239"/>
                <a:gd name="T74" fmla="*/ 235 w 375"/>
                <a:gd name="T75" fmla="*/ 119 h 239"/>
                <a:gd name="T76" fmla="*/ 313 w 375"/>
                <a:gd name="T77" fmla="*/ 123 h 239"/>
                <a:gd name="T78" fmla="*/ 350 w 375"/>
                <a:gd name="T79" fmla="*/ 87 h 239"/>
                <a:gd name="T80" fmla="*/ 372 w 375"/>
                <a:gd name="T81" fmla="*/ 36 h 239"/>
                <a:gd name="T82" fmla="*/ 374 w 375"/>
                <a:gd name="T83" fmla="*/ 35 h 239"/>
                <a:gd name="T84" fmla="*/ 372 w 375"/>
                <a:gd name="T85" fmla="*/ 3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2" y="33"/>
                  </a:moveTo>
                  <a:cubicBezTo>
                    <a:pt x="359" y="39"/>
                    <a:pt x="346" y="45"/>
                    <a:pt x="331" y="50"/>
                  </a:cubicBezTo>
                  <a:cubicBezTo>
                    <a:pt x="317" y="54"/>
                    <a:pt x="304" y="58"/>
                    <a:pt x="291" y="64"/>
                  </a:cubicBezTo>
                  <a:cubicBezTo>
                    <a:pt x="267" y="74"/>
                    <a:pt x="249" y="93"/>
                    <a:pt x="235" y="113"/>
                  </a:cubicBezTo>
                  <a:cubicBezTo>
                    <a:pt x="227" y="116"/>
                    <a:pt x="219" y="119"/>
                    <a:pt x="211" y="121"/>
                  </a:cubicBezTo>
                  <a:cubicBezTo>
                    <a:pt x="187" y="129"/>
                    <a:pt x="162" y="134"/>
                    <a:pt x="137" y="138"/>
                  </a:cubicBezTo>
                  <a:cubicBezTo>
                    <a:pt x="146" y="133"/>
                    <a:pt x="155" y="124"/>
                    <a:pt x="162" y="117"/>
                  </a:cubicBezTo>
                  <a:cubicBezTo>
                    <a:pt x="165" y="114"/>
                    <a:pt x="168" y="111"/>
                    <a:pt x="171" y="108"/>
                  </a:cubicBezTo>
                  <a:cubicBezTo>
                    <a:pt x="226" y="117"/>
                    <a:pt x="233" y="44"/>
                    <a:pt x="241" y="5"/>
                  </a:cubicBezTo>
                  <a:cubicBezTo>
                    <a:pt x="242" y="4"/>
                    <a:pt x="242" y="3"/>
                    <a:pt x="243" y="3"/>
                  </a:cubicBezTo>
                  <a:cubicBezTo>
                    <a:pt x="244" y="1"/>
                    <a:pt x="242" y="0"/>
                    <a:pt x="241" y="1"/>
                  </a:cubicBezTo>
                  <a:cubicBezTo>
                    <a:pt x="233" y="10"/>
                    <a:pt x="226" y="18"/>
                    <a:pt x="218" y="26"/>
                  </a:cubicBezTo>
                  <a:cubicBezTo>
                    <a:pt x="209" y="34"/>
                    <a:pt x="199" y="42"/>
                    <a:pt x="191" y="51"/>
                  </a:cubicBezTo>
                  <a:cubicBezTo>
                    <a:pt x="176" y="65"/>
                    <a:pt x="164" y="85"/>
                    <a:pt x="167" y="106"/>
                  </a:cubicBezTo>
                  <a:cubicBezTo>
                    <a:pt x="167" y="106"/>
                    <a:pt x="167" y="106"/>
                    <a:pt x="167" y="106"/>
                  </a:cubicBezTo>
                  <a:cubicBezTo>
                    <a:pt x="165" y="108"/>
                    <a:pt x="164" y="110"/>
                    <a:pt x="162" y="112"/>
                  </a:cubicBezTo>
                  <a:cubicBezTo>
                    <a:pt x="153" y="123"/>
                    <a:pt x="142" y="131"/>
                    <a:pt x="131" y="139"/>
                  </a:cubicBezTo>
                  <a:cubicBezTo>
                    <a:pt x="117" y="142"/>
                    <a:pt x="103" y="144"/>
                    <a:pt x="90" y="146"/>
                  </a:cubicBezTo>
                  <a:cubicBezTo>
                    <a:pt x="90" y="146"/>
                    <a:pt x="90" y="146"/>
                    <a:pt x="90" y="146"/>
                  </a:cubicBezTo>
                  <a:cubicBezTo>
                    <a:pt x="89" y="145"/>
                    <a:pt x="89" y="146"/>
                    <a:pt x="89" y="146"/>
                  </a:cubicBezTo>
                  <a:cubicBezTo>
                    <a:pt x="82" y="147"/>
                    <a:pt x="74" y="148"/>
                    <a:pt x="67" y="149"/>
                  </a:cubicBezTo>
                  <a:cubicBezTo>
                    <a:pt x="45" y="153"/>
                    <a:pt x="23" y="154"/>
                    <a:pt x="1" y="148"/>
                  </a:cubicBezTo>
                  <a:cubicBezTo>
                    <a:pt x="1" y="147"/>
                    <a:pt x="0" y="148"/>
                    <a:pt x="1" y="149"/>
                  </a:cubicBezTo>
                  <a:cubicBezTo>
                    <a:pt x="17" y="159"/>
                    <a:pt x="41" y="156"/>
                    <a:pt x="58" y="154"/>
                  </a:cubicBezTo>
                  <a:cubicBezTo>
                    <a:pt x="69" y="153"/>
                    <a:pt x="80" y="151"/>
                    <a:pt x="90" y="150"/>
                  </a:cubicBezTo>
                  <a:cubicBezTo>
                    <a:pt x="101" y="168"/>
                    <a:pt x="126" y="179"/>
                    <a:pt x="144" y="186"/>
                  </a:cubicBezTo>
                  <a:cubicBezTo>
                    <a:pt x="159" y="193"/>
                    <a:pt x="176" y="199"/>
                    <a:pt x="193" y="202"/>
                  </a:cubicBezTo>
                  <a:cubicBezTo>
                    <a:pt x="214" y="239"/>
                    <a:pt x="285" y="223"/>
                    <a:pt x="296" y="185"/>
                  </a:cubicBezTo>
                  <a:cubicBezTo>
                    <a:pt x="296" y="184"/>
                    <a:pt x="296" y="184"/>
                    <a:pt x="296" y="184"/>
                  </a:cubicBezTo>
                  <a:cubicBezTo>
                    <a:pt x="297" y="184"/>
                    <a:pt x="297" y="184"/>
                    <a:pt x="297" y="184"/>
                  </a:cubicBezTo>
                  <a:cubicBezTo>
                    <a:pt x="299" y="183"/>
                    <a:pt x="299" y="180"/>
                    <a:pt x="297" y="181"/>
                  </a:cubicBezTo>
                  <a:cubicBezTo>
                    <a:pt x="263" y="184"/>
                    <a:pt x="218" y="166"/>
                    <a:pt x="192" y="197"/>
                  </a:cubicBezTo>
                  <a:cubicBezTo>
                    <a:pt x="192" y="198"/>
                    <a:pt x="192" y="198"/>
                    <a:pt x="192" y="198"/>
                  </a:cubicBezTo>
                  <a:cubicBezTo>
                    <a:pt x="178" y="195"/>
                    <a:pt x="164" y="190"/>
                    <a:pt x="150" y="185"/>
                  </a:cubicBezTo>
                  <a:cubicBezTo>
                    <a:pt x="130" y="178"/>
                    <a:pt x="106" y="167"/>
                    <a:pt x="92" y="149"/>
                  </a:cubicBezTo>
                  <a:cubicBezTo>
                    <a:pt x="104" y="148"/>
                    <a:pt x="115" y="146"/>
                    <a:pt x="127" y="144"/>
                  </a:cubicBezTo>
                  <a:cubicBezTo>
                    <a:pt x="162" y="138"/>
                    <a:pt x="200" y="131"/>
                    <a:pt x="235" y="119"/>
                  </a:cubicBezTo>
                  <a:cubicBezTo>
                    <a:pt x="235" y="119"/>
                    <a:pt x="235" y="119"/>
                    <a:pt x="235" y="119"/>
                  </a:cubicBezTo>
                  <a:cubicBezTo>
                    <a:pt x="253" y="141"/>
                    <a:pt x="291" y="133"/>
                    <a:pt x="313" y="123"/>
                  </a:cubicBezTo>
                  <a:cubicBezTo>
                    <a:pt x="329" y="116"/>
                    <a:pt x="340" y="101"/>
                    <a:pt x="350" y="87"/>
                  </a:cubicBezTo>
                  <a:cubicBezTo>
                    <a:pt x="360" y="73"/>
                    <a:pt x="370" y="54"/>
                    <a:pt x="372" y="36"/>
                  </a:cubicBezTo>
                  <a:cubicBezTo>
                    <a:pt x="373" y="36"/>
                    <a:pt x="373" y="35"/>
                    <a:pt x="374" y="35"/>
                  </a:cubicBezTo>
                  <a:cubicBezTo>
                    <a:pt x="375" y="34"/>
                    <a:pt x="374" y="32"/>
                    <a:pt x="372" y="33"/>
                  </a:cubicBezTo>
                  <a:close/>
                </a:path>
              </a:pathLst>
            </a:custGeom>
            <a:solidFill>
              <a:srgbClr val="B287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27"/>
            <p:cNvSpPr>
              <a:spLocks/>
            </p:cNvSpPr>
            <p:nvPr/>
          </p:nvSpPr>
          <p:spPr bwMode="auto">
            <a:xfrm>
              <a:off x="1614517" y="962313"/>
              <a:ext cx="241300" cy="544513"/>
            </a:xfrm>
            <a:custGeom>
              <a:avLst/>
              <a:gdLst>
                <a:gd name="T0" fmla="*/ 87 w 88"/>
                <a:gd name="T1" fmla="*/ 183 h 198"/>
                <a:gd name="T2" fmla="*/ 79 w 88"/>
                <a:gd name="T3" fmla="*/ 177 h 198"/>
                <a:gd name="T4" fmla="*/ 68 w 88"/>
                <a:gd name="T5" fmla="*/ 170 h 198"/>
                <a:gd name="T6" fmla="*/ 68 w 88"/>
                <a:gd name="T7" fmla="*/ 170 h 198"/>
                <a:gd name="T8" fmla="*/ 54 w 88"/>
                <a:gd name="T9" fmla="*/ 80 h 198"/>
                <a:gd name="T10" fmla="*/ 33 w 88"/>
                <a:gd name="T11" fmla="*/ 29 h 198"/>
                <a:gd name="T12" fmla="*/ 1 w 88"/>
                <a:gd name="T13" fmla="*/ 0 h 198"/>
                <a:gd name="T14" fmla="*/ 0 w 88"/>
                <a:gd name="T15" fmla="*/ 1 h 198"/>
                <a:gd name="T16" fmla="*/ 32 w 88"/>
                <a:gd name="T17" fmla="*/ 35 h 198"/>
                <a:gd name="T18" fmla="*/ 51 w 88"/>
                <a:gd name="T19" fmla="*/ 86 h 198"/>
                <a:gd name="T20" fmla="*/ 63 w 88"/>
                <a:gd name="T21" fmla="*/ 171 h 198"/>
                <a:gd name="T22" fmla="*/ 49 w 88"/>
                <a:gd name="T23" fmla="*/ 187 h 198"/>
                <a:gd name="T24" fmla="*/ 49 w 88"/>
                <a:gd name="T25" fmla="*/ 190 h 198"/>
                <a:gd name="T26" fmla="*/ 70 w 88"/>
                <a:gd name="T27" fmla="*/ 197 h 198"/>
                <a:gd name="T28" fmla="*/ 86 w 88"/>
                <a:gd name="T29" fmla="*/ 186 h 198"/>
                <a:gd name="T30" fmla="*/ 87 w 88"/>
                <a:gd name="T31" fmla="*/ 18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98">
                  <a:moveTo>
                    <a:pt x="87" y="183"/>
                  </a:moveTo>
                  <a:cubicBezTo>
                    <a:pt x="85" y="181"/>
                    <a:pt x="82" y="179"/>
                    <a:pt x="79" y="177"/>
                  </a:cubicBezTo>
                  <a:cubicBezTo>
                    <a:pt x="75" y="175"/>
                    <a:pt x="72" y="172"/>
                    <a:pt x="68" y="170"/>
                  </a:cubicBezTo>
                  <a:cubicBezTo>
                    <a:pt x="68" y="170"/>
                    <a:pt x="68" y="170"/>
                    <a:pt x="68" y="170"/>
                  </a:cubicBezTo>
                  <a:cubicBezTo>
                    <a:pt x="68" y="140"/>
                    <a:pt x="62" y="108"/>
                    <a:pt x="54" y="80"/>
                  </a:cubicBezTo>
                  <a:cubicBezTo>
                    <a:pt x="50" y="62"/>
                    <a:pt x="43" y="45"/>
                    <a:pt x="33" y="29"/>
                  </a:cubicBezTo>
                  <a:cubicBezTo>
                    <a:pt x="26" y="18"/>
                    <a:pt x="15" y="4"/>
                    <a:pt x="1" y="0"/>
                  </a:cubicBezTo>
                  <a:cubicBezTo>
                    <a:pt x="0" y="0"/>
                    <a:pt x="0" y="1"/>
                    <a:pt x="0" y="1"/>
                  </a:cubicBezTo>
                  <a:cubicBezTo>
                    <a:pt x="13" y="12"/>
                    <a:pt x="23" y="20"/>
                    <a:pt x="32" y="35"/>
                  </a:cubicBezTo>
                  <a:cubicBezTo>
                    <a:pt x="41" y="51"/>
                    <a:pt x="47" y="69"/>
                    <a:pt x="51" y="86"/>
                  </a:cubicBezTo>
                  <a:cubicBezTo>
                    <a:pt x="58" y="114"/>
                    <a:pt x="60" y="142"/>
                    <a:pt x="63" y="171"/>
                  </a:cubicBezTo>
                  <a:cubicBezTo>
                    <a:pt x="58" y="176"/>
                    <a:pt x="54" y="182"/>
                    <a:pt x="49" y="187"/>
                  </a:cubicBezTo>
                  <a:cubicBezTo>
                    <a:pt x="49" y="188"/>
                    <a:pt x="49" y="189"/>
                    <a:pt x="49" y="190"/>
                  </a:cubicBezTo>
                  <a:cubicBezTo>
                    <a:pt x="55" y="196"/>
                    <a:pt x="62" y="198"/>
                    <a:pt x="70" y="197"/>
                  </a:cubicBezTo>
                  <a:cubicBezTo>
                    <a:pt x="77" y="196"/>
                    <a:pt x="84" y="192"/>
                    <a:pt x="86" y="186"/>
                  </a:cubicBezTo>
                  <a:cubicBezTo>
                    <a:pt x="87" y="185"/>
                    <a:pt x="88" y="184"/>
                    <a:pt x="87" y="183"/>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28"/>
            <p:cNvSpPr>
              <a:spLocks/>
            </p:cNvSpPr>
            <p:nvPr/>
          </p:nvSpPr>
          <p:spPr bwMode="auto">
            <a:xfrm>
              <a:off x="1890742" y="1086138"/>
              <a:ext cx="417513" cy="446088"/>
            </a:xfrm>
            <a:custGeom>
              <a:avLst/>
              <a:gdLst>
                <a:gd name="T0" fmla="*/ 142 w 152"/>
                <a:gd name="T1" fmla="*/ 103 h 162"/>
                <a:gd name="T2" fmla="*/ 129 w 152"/>
                <a:gd name="T3" fmla="*/ 105 h 162"/>
                <a:gd name="T4" fmla="*/ 88 w 152"/>
                <a:gd name="T5" fmla="*/ 89 h 162"/>
                <a:gd name="T6" fmla="*/ 88 w 152"/>
                <a:gd name="T7" fmla="*/ 89 h 162"/>
                <a:gd name="T8" fmla="*/ 60 w 152"/>
                <a:gd name="T9" fmla="*/ 45 h 162"/>
                <a:gd name="T10" fmla="*/ 102 w 152"/>
                <a:gd name="T11" fmla="*/ 55 h 162"/>
                <a:gd name="T12" fmla="*/ 101 w 152"/>
                <a:gd name="T13" fmla="*/ 63 h 162"/>
                <a:gd name="T14" fmla="*/ 120 w 152"/>
                <a:gd name="T15" fmla="*/ 69 h 162"/>
                <a:gd name="T16" fmla="*/ 125 w 152"/>
                <a:gd name="T17" fmla="*/ 49 h 162"/>
                <a:gd name="T18" fmla="*/ 106 w 152"/>
                <a:gd name="T19" fmla="*/ 45 h 162"/>
                <a:gd name="T20" fmla="*/ 106 w 152"/>
                <a:gd name="T21" fmla="*/ 46 h 162"/>
                <a:gd name="T22" fmla="*/ 103 w 152"/>
                <a:gd name="T23" fmla="*/ 51 h 162"/>
                <a:gd name="T24" fmla="*/ 82 w 152"/>
                <a:gd name="T25" fmla="*/ 49 h 162"/>
                <a:gd name="T26" fmla="*/ 56 w 152"/>
                <a:gd name="T27" fmla="*/ 39 h 162"/>
                <a:gd name="T28" fmla="*/ 20 w 152"/>
                <a:gd name="T29" fmla="*/ 1 h 162"/>
                <a:gd name="T30" fmla="*/ 19 w 152"/>
                <a:gd name="T31" fmla="*/ 2 h 162"/>
                <a:gd name="T32" fmla="*/ 36 w 152"/>
                <a:gd name="T33" fmla="*/ 22 h 162"/>
                <a:gd name="T34" fmla="*/ 19 w 152"/>
                <a:gd name="T35" fmla="*/ 77 h 162"/>
                <a:gd name="T36" fmla="*/ 5 w 152"/>
                <a:gd name="T37" fmla="*/ 78 h 162"/>
                <a:gd name="T38" fmla="*/ 6 w 152"/>
                <a:gd name="T39" fmla="*/ 96 h 162"/>
                <a:gd name="T40" fmla="*/ 20 w 152"/>
                <a:gd name="T41" fmla="*/ 96 h 162"/>
                <a:gd name="T42" fmla="*/ 22 w 152"/>
                <a:gd name="T43" fmla="*/ 80 h 162"/>
                <a:gd name="T44" fmla="*/ 38 w 152"/>
                <a:gd name="T45" fmla="*/ 24 h 162"/>
                <a:gd name="T46" fmla="*/ 70 w 152"/>
                <a:gd name="T47" fmla="*/ 66 h 162"/>
                <a:gd name="T48" fmla="*/ 54 w 152"/>
                <a:gd name="T49" fmla="*/ 115 h 162"/>
                <a:gd name="T50" fmla="*/ 52 w 152"/>
                <a:gd name="T51" fmla="*/ 114 h 162"/>
                <a:gd name="T52" fmla="*/ 50 w 152"/>
                <a:gd name="T53" fmla="*/ 115 h 162"/>
                <a:gd name="T54" fmla="*/ 37 w 152"/>
                <a:gd name="T55" fmla="*/ 118 h 162"/>
                <a:gd name="T56" fmla="*/ 41 w 152"/>
                <a:gd name="T57" fmla="*/ 135 h 162"/>
                <a:gd name="T58" fmla="*/ 57 w 152"/>
                <a:gd name="T59" fmla="*/ 132 h 162"/>
                <a:gd name="T60" fmla="*/ 56 w 152"/>
                <a:gd name="T61" fmla="*/ 118 h 162"/>
                <a:gd name="T62" fmla="*/ 72 w 152"/>
                <a:gd name="T63" fmla="*/ 69 h 162"/>
                <a:gd name="T64" fmla="*/ 94 w 152"/>
                <a:gd name="T65" fmla="*/ 115 h 162"/>
                <a:gd name="T66" fmla="*/ 85 w 152"/>
                <a:gd name="T67" fmla="*/ 136 h 162"/>
                <a:gd name="T68" fmla="*/ 84 w 152"/>
                <a:gd name="T69" fmla="*/ 135 h 162"/>
                <a:gd name="T70" fmla="*/ 72 w 152"/>
                <a:gd name="T71" fmla="*/ 144 h 162"/>
                <a:gd name="T72" fmla="*/ 79 w 152"/>
                <a:gd name="T73" fmla="*/ 157 h 162"/>
                <a:gd name="T74" fmla="*/ 89 w 152"/>
                <a:gd name="T75" fmla="*/ 150 h 162"/>
                <a:gd name="T76" fmla="*/ 87 w 152"/>
                <a:gd name="T77" fmla="*/ 138 h 162"/>
                <a:gd name="T78" fmla="*/ 96 w 152"/>
                <a:gd name="T79" fmla="*/ 118 h 162"/>
                <a:gd name="T80" fmla="*/ 105 w 152"/>
                <a:gd name="T81" fmla="*/ 144 h 162"/>
                <a:gd name="T82" fmla="*/ 104 w 152"/>
                <a:gd name="T83" fmla="*/ 155 h 162"/>
                <a:gd name="T84" fmla="*/ 118 w 152"/>
                <a:gd name="T85" fmla="*/ 158 h 162"/>
                <a:gd name="T86" fmla="*/ 122 w 152"/>
                <a:gd name="T87" fmla="*/ 146 h 162"/>
                <a:gd name="T88" fmla="*/ 108 w 152"/>
                <a:gd name="T89" fmla="*/ 141 h 162"/>
                <a:gd name="T90" fmla="*/ 90 w 152"/>
                <a:gd name="T91" fmla="*/ 94 h 162"/>
                <a:gd name="T92" fmla="*/ 126 w 152"/>
                <a:gd name="T93" fmla="*/ 110 h 162"/>
                <a:gd name="T94" fmla="*/ 125 w 152"/>
                <a:gd name="T95" fmla="*/ 111 h 162"/>
                <a:gd name="T96" fmla="*/ 125 w 152"/>
                <a:gd name="T97" fmla="*/ 112 h 162"/>
                <a:gd name="T98" fmla="*/ 132 w 152"/>
                <a:gd name="T99" fmla="*/ 126 h 162"/>
                <a:gd name="T100" fmla="*/ 151 w 152"/>
                <a:gd name="T101" fmla="*/ 117 h 162"/>
                <a:gd name="T102" fmla="*/ 142 w 152"/>
                <a:gd name="T103" fmla="*/ 10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42" y="103"/>
                  </a:moveTo>
                  <a:cubicBezTo>
                    <a:pt x="137" y="101"/>
                    <a:pt x="132" y="102"/>
                    <a:pt x="129" y="105"/>
                  </a:cubicBezTo>
                  <a:cubicBezTo>
                    <a:pt x="114" y="102"/>
                    <a:pt x="101" y="99"/>
                    <a:pt x="88" y="89"/>
                  </a:cubicBezTo>
                  <a:cubicBezTo>
                    <a:pt x="88" y="89"/>
                    <a:pt x="88" y="89"/>
                    <a:pt x="88" y="89"/>
                  </a:cubicBezTo>
                  <a:cubicBezTo>
                    <a:pt x="80" y="74"/>
                    <a:pt x="71" y="59"/>
                    <a:pt x="60" y="45"/>
                  </a:cubicBezTo>
                  <a:cubicBezTo>
                    <a:pt x="72" y="52"/>
                    <a:pt x="88" y="55"/>
                    <a:pt x="102" y="55"/>
                  </a:cubicBezTo>
                  <a:cubicBezTo>
                    <a:pt x="101" y="58"/>
                    <a:pt x="101" y="61"/>
                    <a:pt x="101" y="63"/>
                  </a:cubicBezTo>
                  <a:cubicBezTo>
                    <a:pt x="103" y="72"/>
                    <a:pt x="114" y="74"/>
                    <a:pt x="120" y="69"/>
                  </a:cubicBezTo>
                  <a:cubicBezTo>
                    <a:pt x="126" y="65"/>
                    <a:pt x="127" y="55"/>
                    <a:pt x="125" y="49"/>
                  </a:cubicBezTo>
                  <a:cubicBezTo>
                    <a:pt x="122" y="41"/>
                    <a:pt x="113" y="39"/>
                    <a:pt x="106" y="45"/>
                  </a:cubicBezTo>
                  <a:cubicBezTo>
                    <a:pt x="106" y="45"/>
                    <a:pt x="106" y="46"/>
                    <a:pt x="106" y="46"/>
                  </a:cubicBezTo>
                  <a:cubicBezTo>
                    <a:pt x="105" y="48"/>
                    <a:pt x="104" y="49"/>
                    <a:pt x="103" y="51"/>
                  </a:cubicBezTo>
                  <a:cubicBezTo>
                    <a:pt x="96" y="50"/>
                    <a:pt x="89" y="50"/>
                    <a:pt x="82" y="49"/>
                  </a:cubicBezTo>
                  <a:cubicBezTo>
                    <a:pt x="72" y="47"/>
                    <a:pt x="64" y="44"/>
                    <a:pt x="56" y="39"/>
                  </a:cubicBezTo>
                  <a:cubicBezTo>
                    <a:pt x="45" y="25"/>
                    <a:pt x="33" y="12"/>
                    <a:pt x="20" y="1"/>
                  </a:cubicBezTo>
                  <a:cubicBezTo>
                    <a:pt x="19" y="0"/>
                    <a:pt x="19" y="1"/>
                    <a:pt x="19" y="2"/>
                  </a:cubicBezTo>
                  <a:cubicBezTo>
                    <a:pt x="25" y="9"/>
                    <a:pt x="30" y="15"/>
                    <a:pt x="36" y="22"/>
                  </a:cubicBezTo>
                  <a:cubicBezTo>
                    <a:pt x="36" y="42"/>
                    <a:pt x="26" y="59"/>
                    <a:pt x="19" y="77"/>
                  </a:cubicBezTo>
                  <a:cubicBezTo>
                    <a:pt x="15" y="74"/>
                    <a:pt x="9" y="74"/>
                    <a:pt x="5" y="78"/>
                  </a:cubicBezTo>
                  <a:cubicBezTo>
                    <a:pt x="1" y="83"/>
                    <a:pt x="0" y="92"/>
                    <a:pt x="6" y="96"/>
                  </a:cubicBezTo>
                  <a:cubicBezTo>
                    <a:pt x="10" y="99"/>
                    <a:pt x="16" y="99"/>
                    <a:pt x="20" y="96"/>
                  </a:cubicBezTo>
                  <a:cubicBezTo>
                    <a:pt x="24" y="92"/>
                    <a:pt x="25" y="84"/>
                    <a:pt x="22" y="80"/>
                  </a:cubicBezTo>
                  <a:cubicBezTo>
                    <a:pt x="31" y="64"/>
                    <a:pt x="39" y="42"/>
                    <a:pt x="38" y="24"/>
                  </a:cubicBezTo>
                  <a:cubicBezTo>
                    <a:pt x="49" y="37"/>
                    <a:pt x="60" y="51"/>
                    <a:pt x="70" y="66"/>
                  </a:cubicBezTo>
                  <a:cubicBezTo>
                    <a:pt x="71" y="85"/>
                    <a:pt x="62" y="100"/>
                    <a:pt x="54" y="115"/>
                  </a:cubicBezTo>
                  <a:cubicBezTo>
                    <a:pt x="53" y="115"/>
                    <a:pt x="53" y="115"/>
                    <a:pt x="52" y="114"/>
                  </a:cubicBezTo>
                  <a:cubicBezTo>
                    <a:pt x="51" y="114"/>
                    <a:pt x="51" y="114"/>
                    <a:pt x="50" y="115"/>
                  </a:cubicBezTo>
                  <a:cubicBezTo>
                    <a:pt x="46" y="114"/>
                    <a:pt x="40" y="115"/>
                    <a:pt x="37" y="118"/>
                  </a:cubicBezTo>
                  <a:cubicBezTo>
                    <a:pt x="32" y="123"/>
                    <a:pt x="37" y="131"/>
                    <a:pt x="41" y="135"/>
                  </a:cubicBezTo>
                  <a:cubicBezTo>
                    <a:pt x="46" y="138"/>
                    <a:pt x="53" y="136"/>
                    <a:pt x="57" y="132"/>
                  </a:cubicBezTo>
                  <a:cubicBezTo>
                    <a:pt x="60" y="127"/>
                    <a:pt x="59" y="122"/>
                    <a:pt x="56" y="118"/>
                  </a:cubicBezTo>
                  <a:cubicBezTo>
                    <a:pt x="66" y="104"/>
                    <a:pt x="74" y="86"/>
                    <a:pt x="72" y="69"/>
                  </a:cubicBezTo>
                  <a:cubicBezTo>
                    <a:pt x="81" y="84"/>
                    <a:pt x="88" y="99"/>
                    <a:pt x="94" y="115"/>
                  </a:cubicBezTo>
                  <a:cubicBezTo>
                    <a:pt x="92" y="122"/>
                    <a:pt x="88" y="129"/>
                    <a:pt x="85" y="136"/>
                  </a:cubicBezTo>
                  <a:cubicBezTo>
                    <a:pt x="85" y="136"/>
                    <a:pt x="85" y="135"/>
                    <a:pt x="84" y="135"/>
                  </a:cubicBezTo>
                  <a:cubicBezTo>
                    <a:pt x="79" y="135"/>
                    <a:pt x="73" y="139"/>
                    <a:pt x="72" y="144"/>
                  </a:cubicBezTo>
                  <a:cubicBezTo>
                    <a:pt x="72" y="149"/>
                    <a:pt x="74" y="156"/>
                    <a:pt x="79" y="157"/>
                  </a:cubicBezTo>
                  <a:cubicBezTo>
                    <a:pt x="83" y="157"/>
                    <a:pt x="87" y="154"/>
                    <a:pt x="89" y="150"/>
                  </a:cubicBezTo>
                  <a:cubicBezTo>
                    <a:pt x="91" y="146"/>
                    <a:pt x="90" y="141"/>
                    <a:pt x="87" y="138"/>
                  </a:cubicBezTo>
                  <a:cubicBezTo>
                    <a:pt x="91" y="132"/>
                    <a:pt x="94" y="125"/>
                    <a:pt x="96" y="118"/>
                  </a:cubicBezTo>
                  <a:cubicBezTo>
                    <a:pt x="99" y="126"/>
                    <a:pt x="102" y="135"/>
                    <a:pt x="105" y="144"/>
                  </a:cubicBezTo>
                  <a:cubicBezTo>
                    <a:pt x="102" y="147"/>
                    <a:pt x="101" y="151"/>
                    <a:pt x="104" y="155"/>
                  </a:cubicBezTo>
                  <a:cubicBezTo>
                    <a:pt x="108" y="160"/>
                    <a:pt x="113" y="162"/>
                    <a:pt x="118" y="158"/>
                  </a:cubicBezTo>
                  <a:cubicBezTo>
                    <a:pt x="121" y="155"/>
                    <a:pt x="123" y="150"/>
                    <a:pt x="122" y="146"/>
                  </a:cubicBezTo>
                  <a:cubicBezTo>
                    <a:pt x="120" y="140"/>
                    <a:pt x="113" y="140"/>
                    <a:pt x="108" y="141"/>
                  </a:cubicBezTo>
                  <a:cubicBezTo>
                    <a:pt x="103" y="125"/>
                    <a:pt x="97" y="109"/>
                    <a:pt x="90" y="94"/>
                  </a:cubicBezTo>
                  <a:cubicBezTo>
                    <a:pt x="100" y="102"/>
                    <a:pt x="113" y="108"/>
                    <a:pt x="126" y="110"/>
                  </a:cubicBezTo>
                  <a:cubicBezTo>
                    <a:pt x="126" y="110"/>
                    <a:pt x="125" y="111"/>
                    <a:pt x="125" y="111"/>
                  </a:cubicBezTo>
                  <a:cubicBezTo>
                    <a:pt x="125" y="111"/>
                    <a:pt x="125" y="112"/>
                    <a:pt x="125" y="112"/>
                  </a:cubicBezTo>
                  <a:cubicBezTo>
                    <a:pt x="124" y="118"/>
                    <a:pt x="126" y="124"/>
                    <a:pt x="132" y="126"/>
                  </a:cubicBezTo>
                  <a:cubicBezTo>
                    <a:pt x="139" y="128"/>
                    <a:pt x="150" y="125"/>
                    <a:pt x="151" y="117"/>
                  </a:cubicBezTo>
                  <a:cubicBezTo>
                    <a:pt x="152" y="111"/>
                    <a:pt x="147" y="105"/>
                    <a:pt x="142" y="103"/>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29"/>
            <p:cNvSpPr>
              <a:spLocks/>
            </p:cNvSpPr>
            <p:nvPr/>
          </p:nvSpPr>
          <p:spPr bwMode="auto">
            <a:xfrm>
              <a:off x="1868517" y="538450"/>
              <a:ext cx="655638" cy="533400"/>
            </a:xfrm>
            <a:custGeom>
              <a:avLst/>
              <a:gdLst>
                <a:gd name="T0" fmla="*/ 237 w 239"/>
                <a:gd name="T1" fmla="*/ 42 h 194"/>
                <a:gd name="T2" fmla="*/ 188 w 239"/>
                <a:gd name="T3" fmla="*/ 43 h 194"/>
                <a:gd name="T4" fmla="*/ 153 w 239"/>
                <a:gd name="T5" fmla="*/ 64 h 194"/>
                <a:gd name="T6" fmla="*/ 140 w 239"/>
                <a:gd name="T7" fmla="*/ 1 h 194"/>
                <a:gd name="T8" fmla="*/ 137 w 239"/>
                <a:gd name="T9" fmla="*/ 1 h 194"/>
                <a:gd name="T10" fmla="*/ 143 w 239"/>
                <a:gd name="T11" fmla="*/ 79 h 194"/>
                <a:gd name="T12" fmla="*/ 143 w 239"/>
                <a:gd name="T13" fmla="*/ 81 h 194"/>
                <a:gd name="T14" fmla="*/ 142 w 239"/>
                <a:gd name="T15" fmla="*/ 82 h 194"/>
                <a:gd name="T16" fmla="*/ 115 w 239"/>
                <a:gd name="T17" fmla="*/ 115 h 194"/>
                <a:gd name="T18" fmla="*/ 83 w 239"/>
                <a:gd name="T19" fmla="*/ 147 h 194"/>
                <a:gd name="T20" fmla="*/ 1 w 239"/>
                <a:gd name="T21" fmla="*/ 192 h 194"/>
                <a:gd name="T22" fmla="*/ 1 w 239"/>
                <a:gd name="T23" fmla="*/ 194 h 194"/>
                <a:gd name="T24" fmla="*/ 81 w 239"/>
                <a:gd name="T25" fmla="*/ 155 h 194"/>
                <a:gd name="T26" fmla="*/ 116 w 239"/>
                <a:gd name="T27" fmla="*/ 120 h 194"/>
                <a:gd name="T28" fmla="*/ 145 w 239"/>
                <a:gd name="T29" fmla="*/ 83 h 194"/>
                <a:gd name="T30" fmla="*/ 146 w 239"/>
                <a:gd name="T31" fmla="*/ 83 h 194"/>
                <a:gd name="T32" fmla="*/ 146 w 239"/>
                <a:gd name="T33" fmla="*/ 83 h 194"/>
                <a:gd name="T34" fmla="*/ 147 w 239"/>
                <a:gd name="T35" fmla="*/ 81 h 194"/>
                <a:gd name="T36" fmla="*/ 200 w 239"/>
                <a:gd name="T37" fmla="*/ 79 h 194"/>
                <a:gd name="T38" fmla="*/ 239 w 239"/>
                <a:gd name="T39" fmla="*/ 44 h 194"/>
                <a:gd name="T40" fmla="*/ 237 w 239"/>
                <a:gd name="T41"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9" h="194">
                  <a:moveTo>
                    <a:pt x="237" y="42"/>
                  </a:moveTo>
                  <a:cubicBezTo>
                    <a:pt x="223" y="34"/>
                    <a:pt x="202" y="38"/>
                    <a:pt x="188" y="43"/>
                  </a:cubicBezTo>
                  <a:cubicBezTo>
                    <a:pt x="175" y="47"/>
                    <a:pt x="163" y="55"/>
                    <a:pt x="153" y="64"/>
                  </a:cubicBezTo>
                  <a:cubicBezTo>
                    <a:pt x="158" y="42"/>
                    <a:pt x="154" y="15"/>
                    <a:pt x="140" y="1"/>
                  </a:cubicBezTo>
                  <a:cubicBezTo>
                    <a:pt x="139" y="0"/>
                    <a:pt x="138" y="0"/>
                    <a:pt x="137" y="1"/>
                  </a:cubicBezTo>
                  <a:cubicBezTo>
                    <a:pt x="123" y="22"/>
                    <a:pt x="123" y="62"/>
                    <a:pt x="143" y="79"/>
                  </a:cubicBezTo>
                  <a:cubicBezTo>
                    <a:pt x="143" y="80"/>
                    <a:pt x="143" y="80"/>
                    <a:pt x="143" y="81"/>
                  </a:cubicBezTo>
                  <a:cubicBezTo>
                    <a:pt x="142" y="81"/>
                    <a:pt x="142" y="82"/>
                    <a:pt x="142" y="82"/>
                  </a:cubicBezTo>
                  <a:cubicBezTo>
                    <a:pt x="133" y="93"/>
                    <a:pt x="125" y="104"/>
                    <a:pt x="115" y="115"/>
                  </a:cubicBezTo>
                  <a:cubicBezTo>
                    <a:pt x="105" y="126"/>
                    <a:pt x="94" y="137"/>
                    <a:pt x="83" y="147"/>
                  </a:cubicBezTo>
                  <a:cubicBezTo>
                    <a:pt x="58" y="169"/>
                    <a:pt x="32" y="183"/>
                    <a:pt x="1" y="192"/>
                  </a:cubicBezTo>
                  <a:cubicBezTo>
                    <a:pt x="0" y="192"/>
                    <a:pt x="0" y="194"/>
                    <a:pt x="1" y="194"/>
                  </a:cubicBezTo>
                  <a:cubicBezTo>
                    <a:pt x="31" y="192"/>
                    <a:pt x="59" y="173"/>
                    <a:pt x="81" y="155"/>
                  </a:cubicBezTo>
                  <a:cubicBezTo>
                    <a:pt x="93" y="144"/>
                    <a:pt x="105" y="132"/>
                    <a:pt x="116" y="120"/>
                  </a:cubicBezTo>
                  <a:cubicBezTo>
                    <a:pt x="126" y="109"/>
                    <a:pt x="137" y="97"/>
                    <a:pt x="145" y="83"/>
                  </a:cubicBezTo>
                  <a:cubicBezTo>
                    <a:pt x="146" y="83"/>
                    <a:pt x="146" y="83"/>
                    <a:pt x="146" y="83"/>
                  </a:cubicBezTo>
                  <a:cubicBezTo>
                    <a:pt x="146" y="83"/>
                    <a:pt x="146" y="83"/>
                    <a:pt x="146" y="83"/>
                  </a:cubicBezTo>
                  <a:cubicBezTo>
                    <a:pt x="146" y="82"/>
                    <a:pt x="146" y="81"/>
                    <a:pt x="147" y="81"/>
                  </a:cubicBezTo>
                  <a:cubicBezTo>
                    <a:pt x="164" y="87"/>
                    <a:pt x="183" y="86"/>
                    <a:pt x="200" y="79"/>
                  </a:cubicBezTo>
                  <a:cubicBezTo>
                    <a:pt x="215" y="73"/>
                    <a:pt x="233" y="60"/>
                    <a:pt x="239" y="44"/>
                  </a:cubicBezTo>
                  <a:cubicBezTo>
                    <a:pt x="239" y="43"/>
                    <a:pt x="238" y="42"/>
                    <a:pt x="237" y="42"/>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30"/>
            <p:cNvSpPr>
              <a:spLocks/>
            </p:cNvSpPr>
            <p:nvPr/>
          </p:nvSpPr>
          <p:spPr bwMode="auto">
            <a:xfrm>
              <a:off x="2449542" y="82837"/>
              <a:ext cx="693738" cy="965200"/>
            </a:xfrm>
            <a:custGeom>
              <a:avLst/>
              <a:gdLst>
                <a:gd name="T0" fmla="*/ 236 w 253"/>
                <a:gd name="T1" fmla="*/ 151 h 351"/>
                <a:gd name="T2" fmla="*/ 169 w 253"/>
                <a:gd name="T3" fmla="*/ 159 h 351"/>
                <a:gd name="T4" fmla="*/ 128 w 253"/>
                <a:gd name="T5" fmla="*/ 189 h 351"/>
                <a:gd name="T6" fmla="*/ 116 w 253"/>
                <a:gd name="T7" fmla="*/ 202 h 351"/>
                <a:gd name="T8" fmla="*/ 128 w 253"/>
                <a:gd name="T9" fmla="*/ 165 h 351"/>
                <a:gd name="T10" fmla="*/ 128 w 253"/>
                <a:gd name="T11" fmla="*/ 165 h 351"/>
                <a:gd name="T12" fmla="*/ 129 w 253"/>
                <a:gd name="T13" fmla="*/ 165 h 351"/>
                <a:gd name="T14" fmla="*/ 130 w 253"/>
                <a:gd name="T15" fmla="*/ 165 h 351"/>
                <a:gd name="T16" fmla="*/ 213 w 253"/>
                <a:gd name="T17" fmla="*/ 62 h 351"/>
                <a:gd name="T18" fmla="*/ 208 w 253"/>
                <a:gd name="T19" fmla="*/ 16 h 351"/>
                <a:gd name="T20" fmla="*/ 167 w 253"/>
                <a:gd name="T21" fmla="*/ 3 h 351"/>
                <a:gd name="T22" fmla="*/ 112 w 253"/>
                <a:gd name="T23" fmla="*/ 72 h 351"/>
                <a:gd name="T24" fmla="*/ 127 w 253"/>
                <a:gd name="T25" fmla="*/ 164 h 351"/>
                <a:gd name="T26" fmla="*/ 126 w 253"/>
                <a:gd name="T27" fmla="*/ 164 h 351"/>
                <a:gd name="T28" fmla="*/ 105 w 253"/>
                <a:gd name="T29" fmla="*/ 213 h 351"/>
                <a:gd name="T30" fmla="*/ 80 w 253"/>
                <a:gd name="T31" fmla="*/ 266 h 351"/>
                <a:gd name="T32" fmla="*/ 1 w 253"/>
                <a:gd name="T33" fmla="*/ 350 h 351"/>
                <a:gd name="T34" fmla="*/ 1 w 253"/>
                <a:gd name="T35" fmla="*/ 351 h 351"/>
                <a:gd name="T36" fmla="*/ 81 w 253"/>
                <a:gd name="T37" fmla="*/ 273 h 351"/>
                <a:gd name="T38" fmla="*/ 107 w 253"/>
                <a:gd name="T39" fmla="*/ 221 h 351"/>
                <a:gd name="T40" fmla="*/ 110 w 253"/>
                <a:gd name="T41" fmla="*/ 214 h 351"/>
                <a:gd name="T42" fmla="*/ 204 w 253"/>
                <a:gd name="T43" fmla="*/ 221 h 351"/>
                <a:gd name="T44" fmla="*/ 236 w 253"/>
                <a:gd name="T45" fmla="*/ 1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36" y="151"/>
                  </a:moveTo>
                  <a:cubicBezTo>
                    <a:pt x="222" y="129"/>
                    <a:pt x="184" y="150"/>
                    <a:pt x="169" y="159"/>
                  </a:cubicBezTo>
                  <a:cubicBezTo>
                    <a:pt x="154" y="167"/>
                    <a:pt x="140" y="177"/>
                    <a:pt x="128" y="189"/>
                  </a:cubicBezTo>
                  <a:cubicBezTo>
                    <a:pt x="124" y="193"/>
                    <a:pt x="119" y="197"/>
                    <a:pt x="116" y="202"/>
                  </a:cubicBezTo>
                  <a:cubicBezTo>
                    <a:pt x="121" y="190"/>
                    <a:pt x="125" y="178"/>
                    <a:pt x="128" y="165"/>
                  </a:cubicBezTo>
                  <a:cubicBezTo>
                    <a:pt x="128" y="165"/>
                    <a:pt x="128" y="165"/>
                    <a:pt x="128" y="165"/>
                  </a:cubicBezTo>
                  <a:cubicBezTo>
                    <a:pt x="128" y="165"/>
                    <a:pt x="129" y="165"/>
                    <a:pt x="129" y="165"/>
                  </a:cubicBezTo>
                  <a:cubicBezTo>
                    <a:pt x="129" y="165"/>
                    <a:pt x="130" y="165"/>
                    <a:pt x="130" y="165"/>
                  </a:cubicBezTo>
                  <a:cubicBezTo>
                    <a:pt x="168" y="139"/>
                    <a:pt x="203" y="108"/>
                    <a:pt x="213" y="62"/>
                  </a:cubicBezTo>
                  <a:cubicBezTo>
                    <a:pt x="216" y="47"/>
                    <a:pt x="216" y="30"/>
                    <a:pt x="208" y="16"/>
                  </a:cubicBezTo>
                  <a:cubicBezTo>
                    <a:pt x="199" y="2"/>
                    <a:pt x="182" y="0"/>
                    <a:pt x="167" y="3"/>
                  </a:cubicBezTo>
                  <a:cubicBezTo>
                    <a:pt x="133" y="8"/>
                    <a:pt x="117" y="42"/>
                    <a:pt x="112" y="72"/>
                  </a:cubicBezTo>
                  <a:cubicBezTo>
                    <a:pt x="107" y="101"/>
                    <a:pt x="108" y="139"/>
                    <a:pt x="127" y="164"/>
                  </a:cubicBezTo>
                  <a:cubicBezTo>
                    <a:pt x="126" y="164"/>
                    <a:pt x="126" y="164"/>
                    <a:pt x="126" y="164"/>
                  </a:cubicBezTo>
                  <a:cubicBezTo>
                    <a:pt x="118" y="180"/>
                    <a:pt x="112" y="197"/>
                    <a:pt x="105" y="213"/>
                  </a:cubicBezTo>
                  <a:cubicBezTo>
                    <a:pt x="98" y="231"/>
                    <a:pt x="90" y="249"/>
                    <a:pt x="80" y="266"/>
                  </a:cubicBezTo>
                  <a:cubicBezTo>
                    <a:pt x="61" y="301"/>
                    <a:pt x="34" y="328"/>
                    <a:pt x="1" y="350"/>
                  </a:cubicBezTo>
                  <a:cubicBezTo>
                    <a:pt x="0" y="350"/>
                    <a:pt x="1" y="351"/>
                    <a:pt x="1" y="351"/>
                  </a:cubicBezTo>
                  <a:cubicBezTo>
                    <a:pt x="36" y="335"/>
                    <a:pt x="62" y="305"/>
                    <a:pt x="81" y="273"/>
                  </a:cubicBezTo>
                  <a:cubicBezTo>
                    <a:pt x="91" y="257"/>
                    <a:pt x="100" y="239"/>
                    <a:pt x="107" y="221"/>
                  </a:cubicBezTo>
                  <a:cubicBezTo>
                    <a:pt x="108" y="219"/>
                    <a:pt x="109" y="216"/>
                    <a:pt x="110" y="214"/>
                  </a:cubicBezTo>
                  <a:cubicBezTo>
                    <a:pt x="136" y="233"/>
                    <a:pt x="176" y="233"/>
                    <a:pt x="204" y="221"/>
                  </a:cubicBezTo>
                  <a:cubicBezTo>
                    <a:pt x="229" y="211"/>
                    <a:pt x="253" y="178"/>
                    <a:pt x="236" y="15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31"/>
            <p:cNvSpPr>
              <a:spLocks/>
            </p:cNvSpPr>
            <p:nvPr/>
          </p:nvSpPr>
          <p:spPr bwMode="auto">
            <a:xfrm>
              <a:off x="2527329" y="114170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33"/>
            <p:cNvSpPr>
              <a:spLocks/>
            </p:cNvSpPr>
            <p:nvPr/>
          </p:nvSpPr>
          <p:spPr bwMode="auto">
            <a:xfrm>
              <a:off x="2362229" y="1071850"/>
              <a:ext cx="573088" cy="442913"/>
            </a:xfrm>
            <a:custGeom>
              <a:avLst/>
              <a:gdLst>
                <a:gd name="T0" fmla="*/ 186 w 209"/>
                <a:gd name="T1" fmla="*/ 57 h 161"/>
                <a:gd name="T2" fmla="*/ 162 w 209"/>
                <a:gd name="T3" fmla="*/ 69 h 161"/>
                <a:gd name="T4" fmla="*/ 144 w 209"/>
                <a:gd name="T5" fmla="*/ 86 h 161"/>
                <a:gd name="T6" fmla="*/ 82 w 209"/>
                <a:gd name="T7" fmla="*/ 35 h 161"/>
                <a:gd name="T8" fmla="*/ 2 w 209"/>
                <a:gd name="T9" fmla="*/ 0 h 161"/>
                <a:gd name="T10" fmla="*/ 1 w 209"/>
                <a:gd name="T11" fmla="*/ 2 h 161"/>
                <a:gd name="T12" fmla="*/ 29 w 209"/>
                <a:gd name="T13" fmla="*/ 17 h 161"/>
                <a:gd name="T14" fmla="*/ 71 w 209"/>
                <a:gd name="T15" fmla="*/ 34 h 161"/>
                <a:gd name="T16" fmla="*/ 110 w 209"/>
                <a:gd name="T17" fmla="*/ 59 h 161"/>
                <a:gd name="T18" fmla="*/ 142 w 209"/>
                <a:gd name="T19" fmla="*/ 89 h 161"/>
                <a:gd name="T20" fmla="*/ 142 w 209"/>
                <a:gd name="T21" fmla="*/ 89 h 161"/>
                <a:gd name="T22" fmla="*/ 141 w 209"/>
                <a:gd name="T23" fmla="*/ 91 h 161"/>
                <a:gd name="T24" fmla="*/ 140 w 209"/>
                <a:gd name="T25" fmla="*/ 148 h 161"/>
                <a:gd name="T26" fmla="*/ 166 w 209"/>
                <a:gd name="T27" fmla="*/ 131 h 161"/>
                <a:gd name="T28" fmla="*/ 187 w 209"/>
                <a:gd name="T29" fmla="*/ 118 h 161"/>
                <a:gd name="T30" fmla="*/ 187 w 209"/>
                <a:gd name="T31" fmla="*/ 92 h 161"/>
                <a:gd name="T32" fmla="*/ 186 w 209"/>
                <a:gd name="T33" fmla="*/ 5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161">
                  <a:moveTo>
                    <a:pt x="186" y="57"/>
                  </a:moveTo>
                  <a:cubicBezTo>
                    <a:pt x="177" y="57"/>
                    <a:pt x="168" y="64"/>
                    <a:pt x="162" y="69"/>
                  </a:cubicBezTo>
                  <a:cubicBezTo>
                    <a:pt x="156" y="74"/>
                    <a:pt x="149" y="80"/>
                    <a:pt x="144" y="86"/>
                  </a:cubicBezTo>
                  <a:cubicBezTo>
                    <a:pt x="129" y="65"/>
                    <a:pt x="105" y="48"/>
                    <a:pt x="82" y="35"/>
                  </a:cubicBezTo>
                  <a:cubicBezTo>
                    <a:pt x="57" y="21"/>
                    <a:pt x="28" y="14"/>
                    <a:pt x="2" y="0"/>
                  </a:cubicBezTo>
                  <a:cubicBezTo>
                    <a:pt x="1" y="0"/>
                    <a:pt x="0" y="1"/>
                    <a:pt x="1" y="2"/>
                  </a:cubicBezTo>
                  <a:cubicBezTo>
                    <a:pt x="9" y="9"/>
                    <a:pt x="19" y="13"/>
                    <a:pt x="29" y="17"/>
                  </a:cubicBezTo>
                  <a:cubicBezTo>
                    <a:pt x="43" y="22"/>
                    <a:pt x="58" y="27"/>
                    <a:pt x="71" y="34"/>
                  </a:cubicBezTo>
                  <a:cubicBezTo>
                    <a:pt x="85" y="41"/>
                    <a:pt x="98" y="49"/>
                    <a:pt x="110" y="59"/>
                  </a:cubicBezTo>
                  <a:cubicBezTo>
                    <a:pt x="122" y="68"/>
                    <a:pt x="131" y="79"/>
                    <a:pt x="142" y="89"/>
                  </a:cubicBezTo>
                  <a:cubicBezTo>
                    <a:pt x="142" y="89"/>
                    <a:pt x="142" y="89"/>
                    <a:pt x="142" y="89"/>
                  </a:cubicBezTo>
                  <a:cubicBezTo>
                    <a:pt x="141" y="90"/>
                    <a:pt x="141" y="90"/>
                    <a:pt x="141" y="91"/>
                  </a:cubicBezTo>
                  <a:cubicBezTo>
                    <a:pt x="133" y="109"/>
                    <a:pt x="125" y="132"/>
                    <a:pt x="140" y="148"/>
                  </a:cubicBezTo>
                  <a:cubicBezTo>
                    <a:pt x="152" y="161"/>
                    <a:pt x="166" y="144"/>
                    <a:pt x="166" y="131"/>
                  </a:cubicBezTo>
                  <a:cubicBezTo>
                    <a:pt x="175" y="131"/>
                    <a:pt x="182" y="125"/>
                    <a:pt x="187" y="118"/>
                  </a:cubicBezTo>
                  <a:cubicBezTo>
                    <a:pt x="192" y="111"/>
                    <a:pt x="194" y="99"/>
                    <a:pt x="187" y="92"/>
                  </a:cubicBezTo>
                  <a:cubicBezTo>
                    <a:pt x="197" y="83"/>
                    <a:pt x="209" y="57"/>
                    <a:pt x="186" y="57"/>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34"/>
            <p:cNvSpPr>
              <a:spLocks/>
            </p:cNvSpPr>
            <p:nvPr/>
          </p:nvSpPr>
          <p:spPr bwMode="auto">
            <a:xfrm>
              <a:off x="2440017" y="1141700"/>
              <a:ext cx="139700" cy="341313"/>
            </a:xfrm>
            <a:custGeom>
              <a:avLst/>
              <a:gdLst>
                <a:gd name="T0" fmla="*/ 35 w 51"/>
                <a:gd name="T1" fmla="*/ 2 h 124"/>
                <a:gd name="T2" fmla="*/ 34 w 51"/>
                <a:gd name="T3" fmla="*/ 0 h 124"/>
                <a:gd name="T4" fmla="*/ 32 w 51"/>
                <a:gd name="T5" fmla="*/ 2 h 124"/>
                <a:gd name="T6" fmla="*/ 2 w 51"/>
                <a:gd name="T7" fmla="*/ 58 h 124"/>
                <a:gd name="T8" fmla="*/ 13 w 51"/>
                <a:gd name="T9" fmla="*/ 122 h 124"/>
                <a:gd name="T10" fmla="*/ 16 w 51"/>
                <a:gd name="T11" fmla="*/ 121 h 124"/>
                <a:gd name="T12" fmla="*/ 48 w 51"/>
                <a:gd name="T13" fmla="*/ 65 h 124"/>
                <a:gd name="T14" fmla="*/ 35 w 51"/>
                <a:gd name="T15" fmla="*/ 2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24">
                  <a:moveTo>
                    <a:pt x="35" y="2"/>
                  </a:moveTo>
                  <a:cubicBezTo>
                    <a:pt x="35" y="1"/>
                    <a:pt x="35" y="0"/>
                    <a:pt x="34" y="0"/>
                  </a:cubicBezTo>
                  <a:cubicBezTo>
                    <a:pt x="32" y="0"/>
                    <a:pt x="32" y="1"/>
                    <a:pt x="32" y="2"/>
                  </a:cubicBezTo>
                  <a:cubicBezTo>
                    <a:pt x="13" y="14"/>
                    <a:pt x="5" y="37"/>
                    <a:pt x="2" y="58"/>
                  </a:cubicBezTo>
                  <a:cubicBezTo>
                    <a:pt x="0" y="79"/>
                    <a:pt x="1" y="105"/>
                    <a:pt x="13" y="122"/>
                  </a:cubicBezTo>
                  <a:cubicBezTo>
                    <a:pt x="14" y="124"/>
                    <a:pt x="17" y="122"/>
                    <a:pt x="16" y="121"/>
                  </a:cubicBezTo>
                  <a:cubicBezTo>
                    <a:pt x="34" y="109"/>
                    <a:pt x="44" y="85"/>
                    <a:pt x="48" y="65"/>
                  </a:cubicBezTo>
                  <a:cubicBezTo>
                    <a:pt x="51" y="46"/>
                    <a:pt x="50" y="17"/>
                    <a:pt x="35" y="2"/>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35"/>
            <p:cNvSpPr>
              <a:spLocks/>
            </p:cNvSpPr>
            <p:nvPr/>
          </p:nvSpPr>
          <p:spPr bwMode="auto">
            <a:xfrm>
              <a:off x="2598767" y="1017875"/>
              <a:ext cx="309563" cy="195263"/>
            </a:xfrm>
            <a:custGeom>
              <a:avLst/>
              <a:gdLst>
                <a:gd name="T0" fmla="*/ 110 w 113"/>
                <a:gd name="T1" fmla="*/ 3 h 71"/>
                <a:gd name="T2" fmla="*/ 108 w 113"/>
                <a:gd name="T3" fmla="*/ 1 h 71"/>
                <a:gd name="T4" fmla="*/ 1 w 113"/>
                <a:gd name="T5" fmla="*/ 58 h 71"/>
                <a:gd name="T6" fmla="*/ 1 w 113"/>
                <a:gd name="T7" fmla="*/ 58 h 71"/>
                <a:gd name="T8" fmla="*/ 0 w 113"/>
                <a:gd name="T9" fmla="*/ 59 h 71"/>
                <a:gd name="T10" fmla="*/ 2 w 113"/>
                <a:gd name="T11" fmla="*/ 60 h 71"/>
                <a:gd name="T12" fmla="*/ 2 w 113"/>
                <a:gd name="T13" fmla="*/ 59 h 71"/>
                <a:gd name="T14" fmla="*/ 61 w 113"/>
                <a:gd name="T15" fmla="*/ 52 h 71"/>
                <a:gd name="T16" fmla="*/ 112 w 113"/>
                <a:gd name="T17" fmla="*/ 6 h 71"/>
                <a:gd name="T18" fmla="*/ 110 w 113"/>
                <a:gd name="T19"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71">
                  <a:moveTo>
                    <a:pt x="110" y="3"/>
                  </a:moveTo>
                  <a:cubicBezTo>
                    <a:pt x="110" y="2"/>
                    <a:pt x="109" y="1"/>
                    <a:pt x="108" y="1"/>
                  </a:cubicBezTo>
                  <a:cubicBezTo>
                    <a:pt x="66" y="0"/>
                    <a:pt x="18" y="16"/>
                    <a:pt x="1" y="58"/>
                  </a:cubicBezTo>
                  <a:cubicBezTo>
                    <a:pt x="1" y="58"/>
                    <a:pt x="1" y="58"/>
                    <a:pt x="1" y="58"/>
                  </a:cubicBezTo>
                  <a:cubicBezTo>
                    <a:pt x="1" y="58"/>
                    <a:pt x="1" y="59"/>
                    <a:pt x="0" y="59"/>
                  </a:cubicBezTo>
                  <a:cubicBezTo>
                    <a:pt x="0" y="60"/>
                    <a:pt x="1" y="60"/>
                    <a:pt x="2" y="60"/>
                  </a:cubicBezTo>
                  <a:cubicBezTo>
                    <a:pt x="2" y="59"/>
                    <a:pt x="2" y="59"/>
                    <a:pt x="2" y="59"/>
                  </a:cubicBezTo>
                  <a:cubicBezTo>
                    <a:pt x="19" y="71"/>
                    <a:pt x="45" y="60"/>
                    <a:pt x="61" y="52"/>
                  </a:cubicBezTo>
                  <a:cubicBezTo>
                    <a:pt x="81" y="42"/>
                    <a:pt x="101" y="26"/>
                    <a:pt x="112" y="6"/>
                  </a:cubicBezTo>
                  <a:cubicBezTo>
                    <a:pt x="113" y="4"/>
                    <a:pt x="111" y="3"/>
                    <a:pt x="110" y="3"/>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36"/>
            <p:cNvSpPr>
              <a:spLocks/>
            </p:cNvSpPr>
            <p:nvPr/>
          </p:nvSpPr>
          <p:spPr bwMode="auto">
            <a:xfrm>
              <a:off x="3232179" y="214600"/>
              <a:ext cx="239713" cy="363538"/>
            </a:xfrm>
            <a:custGeom>
              <a:avLst/>
              <a:gdLst>
                <a:gd name="T0" fmla="*/ 83 w 88"/>
                <a:gd name="T1" fmla="*/ 29 h 132"/>
                <a:gd name="T2" fmla="*/ 68 w 88"/>
                <a:gd name="T3" fmla="*/ 29 h 132"/>
                <a:gd name="T4" fmla="*/ 70 w 88"/>
                <a:gd name="T5" fmla="*/ 14 h 132"/>
                <a:gd name="T6" fmla="*/ 68 w 88"/>
                <a:gd name="T7" fmla="*/ 12 h 132"/>
                <a:gd name="T8" fmla="*/ 47 w 88"/>
                <a:gd name="T9" fmla="*/ 20 h 132"/>
                <a:gd name="T10" fmla="*/ 28 w 88"/>
                <a:gd name="T11" fmla="*/ 9 h 132"/>
                <a:gd name="T12" fmla="*/ 32 w 88"/>
                <a:gd name="T13" fmla="*/ 46 h 132"/>
                <a:gd name="T14" fmla="*/ 32 w 88"/>
                <a:gd name="T15" fmla="*/ 48 h 132"/>
                <a:gd name="T16" fmla="*/ 15 w 88"/>
                <a:gd name="T17" fmla="*/ 84 h 132"/>
                <a:gd name="T18" fmla="*/ 0 w 88"/>
                <a:gd name="T19" fmla="*/ 131 h 132"/>
                <a:gd name="T20" fmla="*/ 2 w 88"/>
                <a:gd name="T21" fmla="*/ 131 h 132"/>
                <a:gd name="T22" fmla="*/ 17 w 88"/>
                <a:gd name="T23" fmla="*/ 89 h 132"/>
                <a:gd name="T24" fmla="*/ 34 w 88"/>
                <a:gd name="T25" fmla="*/ 51 h 132"/>
                <a:gd name="T26" fmla="*/ 85 w 88"/>
                <a:gd name="T27" fmla="*/ 44 h 132"/>
                <a:gd name="T28" fmla="*/ 83 w 88"/>
                <a:gd name="T29" fmla="*/ 2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3" y="29"/>
                  </a:moveTo>
                  <a:cubicBezTo>
                    <a:pt x="78" y="26"/>
                    <a:pt x="73" y="27"/>
                    <a:pt x="68" y="29"/>
                  </a:cubicBezTo>
                  <a:cubicBezTo>
                    <a:pt x="70" y="24"/>
                    <a:pt x="70" y="20"/>
                    <a:pt x="70" y="14"/>
                  </a:cubicBezTo>
                  <a:cubicBezTo>
                    <a:pt x="71" y="13"/>
                    <a:pt x="69" y="12"/>
                    <a:pt x="68" y="12"/>
                  </a:cubicBezTo>
                  <a:cubicBezTo>
                    <a:pt x="59" y="11"/>
                    <a:pt x="52" y="14"/>
                    <a:pt x="47" y="20"/>
                  </a:cubicBezTo>
                  <a:cubicBezTo>
                    <a:pt x="45" y="11"/>
                    <a:pt x="38" y="0"/>
                    <a:pt x="28" y="9"/>
                  </a:cubicBezTo>
                  <a:cubicBezTo>
                    <a:pt x="17" y="19"/>
                    <a:pt x="21" y="37"/>
                    <a:pt x="32" y="46"/>
                  </a:cubicBezTo>
                  <a:cubicBezTo>
                    <a:pt x="31" y="47"/>
                    <a:pt x="31" y="48"/>
                    <a:pt x="32" y="48"/>
                  </a:cubicBezTo>
                  <a:cubicBezTo>
                    <a:pt x="25" y="60"/>
                    <a:pt x="20" y="72"/>
                    <a:pt x="15" y="84"/>
                  </a:cubicBezTo>
                  <a:cubicBezTo>
                    <a:pt x="9" y="99"/>
                    <a:pt x="3" y="115"/>
                    <a:pt x="0" y="131"/>
                  </a:cubicBezTo>
                  <a:cubicBezTo>
                    <a:pt x="0" y="132"/>
                    <a:pt x="2" y="132"/>
                    <a:pt x="2" y="131"/>
                  </a:cubicBezTo>
                  <a:cubicBezTo>
                    <a:pt x="7" y="117"/>
                    <a:pt x="11" y="103"/>
                    <a:pt x="17" y="89"/>
                  </a:cubicBezTo>
                  <a:cubicBezTo>
                    <a:pt x="22" y="76"/>
                    <a:pt x="29" y="64"/>
                    <a:pt x="34" y="51"/>
                  </a:cubicBezTo>
                  <a:cubicBezTo>
                    <a:pt x="48" y="65"/>
                    <a:pt x="74" y="62"/>
                    <a:pt x="85" y="44"/>
                  </a:cubicBezTo>
                  <a:cubicBezTo>
                    <a:pt x="88" y="40"/>
                    <a:pt x="88" y="32"/>
                    <a:pt x="83" y="29"/>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Freeform 47"/>
            <p:cNvSpPr>
              <a:spLocks/>
            </p:cNvSpPr>
            <p:nvPr/>
          </p:nvSpPr>
          <p:spPr bwMode="auto">
            <a:xfrm>
              <a:off x="3702079" y="-40988"/>
              <a:ext cx="417513" cy="514350"/>
            </a:xfrm>
            <a:custGeom>
              <a:avLst/>
              <a:gdLst>
                <a:gd name="T0" fmla="*/ 70 w 152"/>
                <a:gd name="T1" fmla="*/ 16 h 187"/>
                <a:gd name="T2" fmla="*/ 77 w 152"/>
                <a:gd name="T3" fmla="*/ 30 h 187"/>
                <a:gd name="T4" fmla="*/ 74 w 152"/>
                <a:gd name="T5" fmla="*/ 80 h 187"/>
                <a:gd name="T6" fmla="*/ 74 w 152"/>
                <a:gd name="T7" fmla="*/ 80 h 187"/>
                <a:gd name="T8" fmla="*/ 34 w 152"/>
                <a:gd name="T9" fmla="*/ 126 h 187"/>
                <a:gd name="T10" fmla="*/ 31 w 152"/>
                <a:gd name="T11" fmla="*/ 77 h 187"/>
                <a:gd name="T12" fmla="*/ 40 w 152"/>
                <a:gd name="T13" fmla="*/ 74 h 187"/>
                <a:gd name="T14" fmla="*/ 40 w 152"/>
                <a:gd name="T15" fmla="*/ 52 h 187"/>
                <a:gd name="T16" fmla="*/ 16 w 152"/>
                <a:gd name="T17" fmla="*/ 54 h 187"/>
                <a:gd name="T18" fmla="*/ 18 w 152"/>
                <a:gd name="T19" fmla="*/ 75 h 187"/>
                <a:gd name="T20" fmla="*/ 20 w 152"/>
                <a:gd name="T21" fmla="*/ 75 h 187"/>
                <a:gd name="T22" fmla="*/ 26 w 152"/>
                <a:gd name="T23" fmla="*/ 77 h 187"/>
                <a:gd name="T24" fmla="*/ 31 w 152"/>
                <a:gd name="T25" fmla="*/ 101 h 187"/>
                <a:gd name="T26" fmla="*/ 30 w 152"/>
                <a:gd name="T27" fmla="*/ 133 h 187"/>
                <a:gd name="T28" fmla="*/ 0 w 152"/>
                <a:gd name="T29" fmla="*/ 185 h 187"/>
                <a:gd name="T30" fmla="*/ 2 w 152"/>
                <a:gd name="T31" fmla="*/ 186 h 187"/>
                <a:gd name="T32" fmla="*/ 18 w 152"/>
                <a:gd name="T33" fmla="*/ 161 h 187"/>
                <a:gd name="T34" fmla="*/ 84 w 152"/>
                <a:gd name="T35" fmla="*/ 160 h 187"/>
                <a:gd name="T36" fmla="*/ 91 w 152"/>
                <a:gd name="T37" fmla="*/ 175 h 187"/>
                <a:gd name="T38" fmla="*/ 109 w 152"/>
                <a:gd name="T39" fmla="*/ 168 h 187"/>
                <a:gd name="T40" fmla="*/ 104 w 152"/>
                <a:gd name="T41" fmla="*/ 152 h 187"/>
                <a:gd name="T42" fmla="*/ 86 w 152"/>
                <a:gd name="T43" fmla="*/ 156 h 187"/>
                <a:gd name="T44" fmla="*/ 19 w 152"/>
                <a:gd name="T45" fmla="*/ 158 h 187"/>
                <a:gd name="T46" fmla="*/ 54 w 152"/>
                <a:gd name="T47" fmla="*/ 108 h 187"/>
                <a:gd name="T48" fmla="*/ 114 w 152"/>
                <a:gd name="T49" fmla="*/ 109 h 187"/>
                <a:gd name="T50" fmla="*/ 113 w 152"/>
                <a:gd name="T51" fmla="*/ 110 h 187"/>
                <a:gd name="T52" fmla="*/ 115 w 152"/>
                <a:gd name="T53" fmla="*/ 113 h 187"/>
                <a:gd name="T54" fmla="*/ 123 w 152"/>
                <a:gd name="T55" fmla="*/ 125 h 187"/>
                <a:gd name="T56" fmla="*/ 140 w 152"/>
                <a:gd name="T57" fmla="*/ 115 h 187"/>
                <a:gd name="T58" fmla="*/ 131 w 152"/>
                <a:gd name="T59" fmla="*/ 99 h 187"/>
                <a:gd name="T60" fmla="*/ 117 w 152"/>
                <a:gd name="T61" fmla="*/ 104 h 187"/>
                <a:gd name="T62" fmla="*/ 57 w 152"/>
                <a:gd name="T63" fmla="*/ 104 h 187"/>
                <a:gd name="T64" fmla="*/ 99 w 152"/>
                <a:gd name="T65" fmla="*/ 64 h 187"/>
                <a:gd name="T66" fmla="*/ 126 w 152"/>
                <a:gd name="T67" fmla="*/ 67 h 187"/>
                <a:gd name="T68" fmla="*/ 125 w 152"/>
                <a:gd name="T69" fmla="*/ 68 h 187"/>
                <a:gd name="T70" fmla="*/ 139 w 152"/>
                <a:gd name="T71" fmla="*/ 78 h 187"/>
                <a:gd name="T72" fmla="*/ 151 w 152"/>
                <a:gd name="T73" fmla="*/ 66 h 187"/>
                <a:gd name="T74" fmla="*/ 140 w 152"/>
                <a:gd name="T75" fmla="*/ 57 h 187"/>
                <a:gd name="T76" fmla="*/ 127 w 152"/>
                <a:gd name="T77" fmla="*/ 63 h 187"/>
                <a:gd name="T78" fmla="*/ 102 w 152"/>
                <a:gd name="T79" fmla="*/ 62 h 187"/>
                <a:gd name="T80" fmla="*/ 127 w 152"/>
                <a:gd name="T81" fmla="*/ 42 h 187"/>
                <a:gd name="T82" fmla="*/ 140 w 152"/>
                <a:gd name="T83" fmla="*/ 39 h 187"/>
                <a:gd name="T84" fmla="*/ 138 w 152"/>
                <a:gd name="T85" fmla="*/ 23 h 187"/>
                <a:gd name="T86" fmla="*/ 124 w 152"/>
                <a:gd name="T87" fmla="*/ 23 h 187"/>
                <a:gd name="T88" fmla="*/ 123 w 152"/>
                <a:gd name="T89" fmla="*/ 40 h 187"/>
                <a:gd name="T90" fmla="*/ 78 w 152"/>
                <a:gd name="T91" fmla="*/ 76 h 187"/>
                <a:gd name="T92" fmla="*/ 82 w 152"/>
                <a:gd name="T93" fmla="*/ 31 h 187"/>
                <a:gd name="T94" fmla="*/ 84 w 152"/>
                <a:gd name="T95" fmla="*/ 31 h 187"/>
                <a:gd name="T96" fmla="*/ 85 w 152"/>
                <a:gd name="T97" fmla="*/ 31 h 187"/>
                <a:gd name="T98" fmla="*/ 98 w 152"/>
                <a:gd name="T99" fmla="*/ 18 h 187"/>
                <a:gd name="T100" fmla="*/ 82 w 152"/>
                <a:gd name="T101" fmla="*/ 1 h 187"/>
                <a:gd name="T102" fmla="*/ 70 w 152"/>
                <a:gd name="T103" fmla="*/ 1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87">
                  <a:moveTo>
                    <a:pt x="70" y="16"/>
                  </a:moveTo>
                  <a:cubicBezTo>
                    <a:pt x="69" y="22"/>
                    <a:pt x="72" y="27"/>
                    <a:pt x="77" y="30"/>
                  </a:cubicBezTo>
                  <a:cubicBezTo>
                    <a:pt x="78" y="47"/>
                    <a:pt x="79" y="63"/>
                    <a:pt x="74" y="80"/>
                  </a:cubicBezTo>
                  <a:cubicBezTo>
                    <a:pt x="74" y="80"/>
                    <a:pt x="74" y="80"/>
                    <a:pt x="74" y="80"/>
                  </a:cubicBezTo>
                  <a:cubicBezTo>
                    <a:pt x="59" y="94"/>
                    <a:pt x="46" y="110"/>
                    <a:pt x="34" y="126"/>
                  </a:cubicBezTo>
                  <a:cubicBezTo>
                    <a:pt x="38" y="111"/>
                    <a:pt x="36" y="92"/>
                    <a:pt x="31" y="77"/>
                  </a:cubicBezTo>
                  <a:cubicBezTo>
                    <a:pt x="35" y="77"/>
                    <a:pt x="38" y="76"/>
                    <a:pt x="40" y="74"/>
                  </a:cubicBezTo>
                  <a:cubicBezTo>
                    <a:pt x="49" y="70"/>
                    <a:pt x="48" y="57"/>
                    <a:pt x="40" y="52"/>
                  </a:cubicBezTo>
                  <a:cubicBezTo>
                    <a:pt x="33" y="47"/>
                    <a:pt x="22" y="49"/>
                    <a:pt x="16" y="54"/>
                  </a:cubicBezTo>
                  <a:cubicBezTo>
                    <a:pt x="8" y="60"/>
                    <a:pt x="10" y="70"/>
                    <a:pt x="18" y="75"/>
                  </a:cubicBezTo>
                  <a:cubicBezTo>
                    <a:pt x="19" y="76"/>
                    <a:pt x="20" y="75"/>
                    <a:pt x="20" y="75"/>
                  </a:cubicBezTo>
                  <a:cubicBezTo>
                    <a:pt x="22" y="76"/>
                    <a:pt x="24" y="77"/>
                    <a:pt x="26" y="77"/>
                  </a:cubicBezTo>
                  <a:cubicBezTo>
                    <a:pt x="28" y="85"/>
                    <a:pt x="30" y="93"/>
                    <a:pt x="31" y="101"/>
                  </a:cubicBezTo>
                  <a:cubicBezTo>
                    <a:pt x="33" y="112"/>
                    <a:pt x="32" y="122"/>
                    <a:pt x="30" y="133"/>
                  </a:cubicBezTo>
                  <a:cubicBezTo>
                    <a:pt x="18" y="149"/>
                    <a:pt x="8" y="167"/>
                    <a:pt x="0" y="185"/>
                  </a:cubicBezTo>
                  <a:cubicBezTo>
                    <a:pt x="0" y="186"/>
                    <a:pt x="1" y="187"/>
                    <a:pt x="2" y="186"/>
                  </a:cubicBezTo>
                  <a:cubicBezTo>
                    <a:pt x="7" y="178"/>
                    <a:pt x="12" y="169"/>
                    <a:pt x="18" y="161"/>
                  </a:cubicBezTo>
                  <a:cubicBezTo>
                    <a:pt x="40" y="153"/>
                    <a:pt x="62" y="158"/>
                    <a:pt x="84" y="160"/>
                  </a:cubicBezTo>
                  <a:cubicBezTo>
                    <a:pt x="83" y="166"/>
                    <a:pt x="85" y="172"/>
                    <a:pt x="91" y="175"/>
                  </a:cubicBezTo>
                  <a:cubicBezTo>
                    <a:pt x="97" y="178"/>
                    <a:pt x="107" y="176"/>
                    <a:pt x="109" y="168"/>
                  </a:cubicBezTo>
                  <a:cubicBezTo>
                    <a:pt x="111" y="162"/>
                    <a:pt x="109" y="156"/>
                    <a:pt x="104" y="152"/>
                  </a:cubicBezTo>
                  <a:cubicBezTo>
                    <a:pt x="99" y="148"/>
                    <a:pt x="90" y="151"/>
                    <a:pt x="86" y="156"/>
                  </a:cubicBezTo>
                  <a:cubicBezTo>
                    <a:pt x="65" y="151"/>
                    <a:pt x="39" y="150"/>
                    <a:pt x="19" y="158"/>
                  </a:cubicBezTo>
                  <a:cubicBezTo>
                    <a:pt x="30" y="141"/>
                    <a:pt x="41" y="124"/>
                    <a:pt x="54" y="108"/>
                  </a:cubicBezTo>
                  <a:cubicBezTo>
                    <a:pt x="75" y="100"/>
                    <a:pt x="94" y="104"/>
                    <a:pt x="114" y="109"/>
                  </a:cubicBezTo>
                  <a:cubicBezTo>
                    <a:pt x="114" y="109"/>
                    <a:pt x="114" y="110"/>
                    <a:pt x="113" y="110"/>
                  </a:cubicBezTo>
                  <a:cubicBezTo>
                    <a:pt x="113" y="111"/>
                    <a:pt x="114" y="112"/>
                    <a:pt x="115" y="113"/>
                  </a:cubicBezTo>
                  <a:cubicBezTo>
                    <a:pt x="115" y="118"/>
                    <a:pt x="119" y="123"/>
                    <a:pt x="123" y="125"/>
                  </a:cubicBezTo>
                  <a:cubicBezTo>
                    <a:pt x="130" y="129"/>
                    <a:pt x="138" y="121"/>
                    <a:pt x="140" y="115"/>
                  </a:cubicBezTo>
                  <a:cubicBezTo>
                    <a:pt x="142" y="108"/>
                    <a:pt x="137" y="101"/>
                    <a:pt x="131" y="99"/>
                  </a:cubicBezTo>
                  <a:cubicBezTo>
                    <a:pt x="125" y="97"/>
                    <a:pt x="120" y="100"/>
                    <a:pt x="117" y="104"/>
                  </a:cubicBezTo>
                  <a:cubicBezTo>
                    <a:pt x="97" y="99"/>
                    <a:pt x="75" y="97"/>
                    <a:pt x="57" y="104"/>
                  </a:cubicBezTo>
                  <a:cubicBezTo>
                    <a:pt x="70" y="89"/>
                    <a:pt x="84" y="76"/>
                    <a:pt x="99" y="64"/>
                  </a:cubicBezTo>
                  <a:cubicBezTo>
                    <a:pt x="108" y="64"/>
                    <a:pt x="117" y="66"/>
                    <a:pt x="126" y="67"/>
                  </a:cubicBezTo>
                  <a:cubicBezTo>
                    <a:pt x="126" y="67"/>
                    <a:pt x="125" y="67"/>
                    <a:pt x="125" y="68"/>
                  </a:cubicBezTo>
                  <a:cubicBezTo>
                    <a:pt x="127" y="74"/>
                    <a:pt x="133" y="79"/>
                    <a:pt x="139" y="78"/>
                  </a:cubicBezTo>
                  <a:cubicBezTo>
                    <a:pt x="144" y="77"/>
                    <a:pt x="152" y="72"/>
                    <a:pt x="151" y="66"/>
                  </a:cubicBezTo>
                  <a:cubicBezTo>
                    <a:pt x="150" y="61"/>
                    <a:pt x="144" y="58"/>
                    <a:pt x="140" y="57"/>
                  </a:cubicBezTo>
                  <a:cubicBezTo>
                    <a:pt x="135" y="57"/>
                    <a:pt x="130" y="59"/>
                    <a:pt x="127" y="63"/>
                  </a:cubicBezTo>
                  <a:cubicBezTo>
                    <a:pt x="119" y="61"/>
                    <a:pt x="110" y="61"/>
                    <a:pt x="102" y="62"/>
                  </a:cubicBezTo>
                  <a:cubicBezTo>
                    <a:pt x="110" y="55"/>
                    <a:pt x="119" y="49"/>
                    <a:pt x="127" y="42"/>
                  </a:cubicBezTo>
                  <a:cubicBezTo>
                    <a:pt x="131" y="44"/>
                    <a:pt x="137" y="43"/>
                    <a:pt x="140" y="39"/>
                  </a:cubicBezTo>
                  <a:cubicBezTo>
                    <a:pt x="144" y="33"/>
                    <a:pt x="145" y="27"/>
                    <a:pt x="138" y="23"/>
                  </a:cubicBezTo>
                  <a:cubicBezTo>
                    <a:pt x="134" y="20"/>
                    <a:pt x="128" y="20"/>
                    <a:pt x="124" y="23"/>
                  </a:cubicBezTo>
                  <a:cubicBezTo>
                    <a:pt x="118" y="27"/>
                    <a:pt x="120" y="35"/>
                    <a:pt x="123" y="40"/>
                  </a:cubicBezTo>
                  <a:cubicBezTo>
                    <a:pt x="107" y="51"/>
                    <a:pt x="92" y="63"/>
                    <a:pt x="78" y="76"/>
                  </a:cubicBezTo>
                  <a:cubicBezTo>
                    <a:pt x="84" y="63"/>
                    <a:pt x="85" y="46"/>
                    <a:pt x="82" y="31"/>
                  </a:cubicBezTo>
                  <a:cubicBezTo>
                    <a:pt x="83" y="31"/>
                    <a:pt x="84" y="31"/>
                    <a:pt x="84" y="31"/>
                  </a:cubicBezTo>
                  <a:cubicBezTo>
                    <a:pt x="85" y="31"/>
                    <a:pt x="85" y="31"/>
                    <a:pt x="85" y="31"/>
                  </a:cubicBezTo>
                  <a:cubicBezTo>
                    <a:pt x="92" y="31"/>
                    <a:pt x="98" y="26"/>
                    <a:pt x="98" y="18"/>
                  </a:cubicBezTo>
                  <a:cubicBezTo>
                    <a:pt x="98" y="11"/>
                    <a:pt x="91" y="0"/>
                    <a:pt x="82" y="1"/>
                  </a:cubicBezTo>
                  <a:cubicBezTo>
                    <a:pt x="75" y="2"/>
                    <a:pt x="70" y="9"/>
                    <a:pt x="70" y="16"/>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48"/>
            <p:cNvSpPr>
              <a:spLocks/>
            </p:cNvSpPr>
            <p:nvPr/>
          </p:nvSpPr>
          <p:spPr bwMode="auto">
            <a:xfrm>
              <a:off x="2792442" y="628937"/>
              <a:ext cx="1028700" cy="658813"/>
            </a:xfrm>
            <a:custGeom>
              <a:avLst/>
              <a:gdLst>
                <a:gd name="T0" fmla="*/ 373 w 375"/>
                <a:gd name="T1" fmla="*/ 204 h 239"/>
                <a:gd name="T2" fmla="*/ 372 w 375"/>
                <a:gd name="T3" fmla="*/ 203 h 239"/>
                <a:gd name="T4" fmla="*/ 349 w 375"/>
                <a:gd name="T5" fmla="*/ 152 h 239"/>
                <a:gd name="T6" fmla="*/ 313 w 375"/>
                <a:gd name="T7" fmla="*/ 116 h 239"/>
                <a:gd name="T8" fmla="*/ 235 w 375"/>
                <a:gd name="T9" fmla="*/ 120 h 239"/>
                <a:gd name="T10" fmla="*/ 235 w 375"/>
                <a:gd name="T11" fmla="*/ 121 h 239"/>
                <a:gd name="T12" fmla="*/ 126 w 375"/>
                <a:gd name="T13" fmla="*/ 95 h 239"/>
                <a:gd name="T14" fmla="*/ 92 w 375"/>
                <a:gd name="T15" fmla="*/ 90 h 239"/>
                <a:gd name="T16" fmla="*/ 150 w 375"/>
                <a:gd name="T17" fmla="*/ 54 h 239"/>
                <a:gd name="T18" fmla="*/ 192 w 375"/>
                <a:gd name="T19" fmla="*/ 41 h 239"/>
                <a:gd name="T20" fmla="*/ 192 w 375"/>
                <a:gd name="T21" fmla="*/ 42 h 239"/>
                <a:gd name="T22" fmla="*/ 296 w 375"/>
                <a:gd name="T23" fmla="*/ 59 h 239"/>
                <a:gd name="T24" fmla="*/ 297 w 375"/>
                <a:gd name="T25" fmla="*/ 56 h 239"/>
                <a:gd name="T26" fmla="*/ 296 w 375"/>
                <a:gd name="T27" fmla="*/ 55 h 239"/>
                <a:gd name="T28" fmla="*/ 296 w 375"/>
                <a:gd name="T29" fmla="*/ 55 h 239"/>
                <a:gd name="T30" fmla="*/ 193 w 375"/>
                <a:gd name="T31" fmla="*/ 37 h 239"/>
                <a:gd name="T32" fmla="*/ 144 w 375"/>
                <a:gd name="T33" fmla="*/ 53 h 239"/>
                <a:gd name="T34" fmla="*/ 90 w 375"/>
                <a:gd name="T35" fmla="*/ 90 h 239"/>
                <a:gd name="T36" fmla="*/ 58 w 375"/>
                <a:gd name="T37" fmla="*/ 85 h 239"/>
                <a:gd name="T38" fmla="*/ 0 w 375"/>
                <a:gd name="T39" fmla="*/ 90 h 239"/>
                <a:gd name="T40" fmla="*/ 1 w 375"/>
                <a:gd name="T41" fmla="*/ 92 h 239"/>
                <a:gd name="T42" fmla="*/ 67 w 375"/>
                <a:gd name="T43" fmla="*/ 90 h 239"/>
                <a:gd name="T44" fmla="*/ 88 w 375"/>
                <a:gd name="T45" fmla="*/ 93 h 239"/>
                <a:gd name="T46" fmla="*/ 89 w 375"/>
                <a:gd name="T47" fmla="*/ 93 h 239"/>
                <a:gd name="T48" fmla="*/ 89 w 375"/>
                <a:gd name="T49" fmla="*/ 93 h 239"/>
                <a:gd name="T50" fmla="*/ 131 w 375"/>
                <a:gd name="T51" fmla="*/ 100 h 239"/>
                <a:gd name="T52" fmla="*/ 161 w 375"/>
                <a:gd name="T53" fmla="*/ 127 h 239"/>
                <a:gd name="T54" fmla="*/ 166 w 375"/>
                <a:gd name="T55" fmla="*/ 133 h 239"/>
                <a:gd name="T56" fmla="*/ 166 w 375"/>
                <a:gd name="T57" fmla="*/ 133 h 239"/>
                <a:gd name="T58" fmla="*/ 190 w 375"/>
                <a:gd name="T59" fmla="*/ 189 h 239"/>
                <a:gd name="T60" fmla="*/ 217 w 375"/>
                <a:gd name="T61" fmla="*/ 213 h 239"/>
                <a:gd name="T62" fmla="*/ 240 w 375"/>
                <a:gd name="T63" fmla="*/ 238 h 239"/>
                <a:gd name="T64" fmla="*/ 242 w 375"/>
                <a:gd name="T65" fmla="*/ 237 h 239"/>
                <a:gd name="T66" fmla="*/ 241 w 375"/>
                <a:gd name="T67" fmla="*/ 234 h 239"/>
                <a:gd name="T68" fmla="*/ 170 w 375"/>
                <a:gd name="T69" fmla="*/ 132 h 239"/>
                <a:gd name="T70" fmla="*/ 162 w 375"/>
                <a:gd name="T71" fmla="*/ 122 h 239"/>
                <a:gd name="T72" fmla="*/ 136 w 375"/>
                <a:gd name="T73" fmla="*/ 101 h 239"/>
                <a:gd name="T74" fmla="*/ 211 w 375"/>
                <a:gd name="T75" fmla="*/ 118 h 239"/>
                <a:gd name="T76" fmla="*/ 235 w 375"/>
                <a:gd name="T77" fmla="*/ 126 h 239"/>
                <a:gd name="T78" fmla="*/ 290 w 375"/>
                <a:gd name="T79" fmla="*/ 175 h 239"/>
                <a:gd name="T80" fmla="*/ 330 w 375"/>
                <a:gd name="T81" fmla="*/ 189 h 239"/>
                <a:gd name="T82" fmla="*/ 372 w 375"/>
                <a:gd name="T83" fmla="*/ 207 h 239"/>
                <a:gd name="T84" fmla="*/ 373 w 375"/>
                <a:gd name="T85" fmla="*/ 20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3" y="204"/>
                  </a:moveTo>
                  <a:cubicBezTo>
                    <a:pt x="373" y="204"/>
                    <a:pt x="372" y="204"/>
                    <a:pt x="372" y="203"/>
                  </a:cubicBezTo>
                  <a:cubicBezTo>
                    <a:pt x="369" y="185"/>
                    <a:pt x="359" y="167"/>
                    <a:pt x="349" y="152"/>
                  </a:cubicBezTo>
                  <a:cubicBezTo>
                    <a:pt x="340" y="138"/>
                    <a:pt x="328" y="124"/>
                    <a:pt x="313" y="116"/>
                  </a:cubicBezTo>
                  <a:cubicBezTo>
                    <a:pt x="291" y="106"/>
                    <a:pt x="252" y="98"/>
                    <a:pt x="235" y="120"/>
                  </a:cubicBezTo>
                  <a:cubicBezTo>
                    <a:pt x="235" y="121"/>
                    <a:pt x="235" y="121"/>
                    <a:pt x="235" y="121"/>
                  </a:cubicBezTo>
                  <a:cubicBezTo>
                    <a:pt x="199" y="109"/>
                    <a:pt x="162" y="101"/>
                    <a:pt x="126" y="95"/>
                  </a:cubicBezTo>
                  <a:cubicBezTo>
                    <a:pt x="115" y="94"/>
                    <a:pt x="103" y="92"/>
                    <a:pt x="92" y="90"/>
                  </a:cubicBezTo>
                  <a:cubicBezTo>
                    <a:pt x="106" y="72"/>
                    <a:pt x="129" y="62"/>
                    <a:pt x="150" y="54"/>
                  </a:cubicBezTo>
                  <a:cubicBezTo>
                    <a:pt x="163" y="49"/>
                    <a:pt x="177" y="44"/>
                    <a:pt x="192" y="41"/>
                  </a:cubicBezTo>
                  <a:cubicBezTo>
                    <a:pt x="192" y="41"/>
                    <a:pt x="192" y="42"/>
                    <a:pt x="192" y="42"/>
                  </a:cubicBezTo>
                  <a:cubicBezTo>
                    <a:pt x="217" y="73"/>
                    <a:pt x="262" y="56"/>
                    <a:pt x="296" y="59"/>
                  </a:cubicBezTo>
                  <a:cubicBezTo>
                    <a:pt x="298" y="59"/>
                    <a:pt x="298" y="56"/>
                    <a:pt x="297" y="56"/>
                  </a:cubicBezTo>
                  <a:cubicBezTo>
                    <a:pt x="296" y="56"/>
                    <a:pt x="296" y="55"/>
                    <a:pt x="296" y="55"/>
                  </a:cubicBezTo>
                  <a:cubicBezTo>
                    <a:pt x="296" y="55"/>
                    <a:pt x="296" y="55"/>
                    <a:pt x="296" y="55"/>
                  </a:cubicBezTo>
                  <a:cubicBezTo>
                    <a:pt x="285" y="17"/>
                    <a:pt x="214" y="0"/>
                    <a:pt x="193" y="37"/>
                  </a:cubicBezTo>
                  <a:cubicBezTo>
                    <a:pt x="176" y="40"/>
                    <a:pt x="159" y="46"/>
                    <a:pt x="144" y="53"/>
                  </a:cubicBezTo>
                  <a:cubicBezTo>
                    <a:pt x="125" y="60"/>
                    <a:pt x="100" y="71"/>
                    <a:pt x="90" y="90"/>
                  </a:cubicBezTo>
                  <a:cubicBezTo>
                    <a:pt x="79" y="88"/>
                    <a:pt x="69" y="86"/>
                    <a:pt x="58" y="85"/>
                  </a:cubicBezTo>
                  <a:cubicBezTo>
                    <a:pt x="40" y="83"/>
                    <a:pt x="16" y="80"/>
                    <a:pt x="0" y="90"/>
                  </a:cubicBezTo>
                  <a:cubicBezTo>
                    <a:pt x="0" y="91"/>
                    <a:pt x="0" y="92"/>
                    <a:pt x="1" y="92"/>
                  </a:cubicBezTo>
                  <a:cubicBezTo>
                    <a:pt x="23" y="85"/>
                    <a:pt x="44" y="86"/>
                    <a:pt x="67" y="90"/>
                  </a:cubicBezTo>
                  <a:cubicBezTo>
                    <a:pt x="74" y="91"/>
                    <a:pt x="81" y="92"/>
                    <a:pt x="88" y="93"/>
                  </a:cubicBezTo>
                  <a:cubicBezTo>
                    <a:pt x="88" y="94"/>
                    <a:pt x="89" y="94"/>
                    <a:pt x="89" y="93"/>
                  </a:cubicBezTo>
                  <a:cubicBezTo>
                    <a:pt x="89" y="93"/>
                    <a:pt x="89" y="93"/>
                    <a:pt x="89" y="93"/>
                  </a:cubicBezTo>
                  <a:cubicBezTo>
                    <a:pt x="103" y="95"/>
                    <a:pt x="117" y="98"/>
                    <a:pt x="131" y="100"/>
                  </a:cubicBezTo>
                  <a:cubicBezTo>
                    <a:pt x="142" y="108"/>
                    <a:pt x="152" y="117"/>
                    <a:pt x="161" y="127"/>
                  </a:cubicBezTo>
                  <a:cubicBezTo>
                    <a:pt x="163" y="129"/>
                    <a:pt x="165" y="131"/>
                    <a:pt x="166" y="133"/>
                  </a:cubicBezTo>
                  <a:cubicBezTo>
                    <a:pt x="166" y="133"/>
                    <a:pt x="166" y="133"/>
                    <a:pt x="166" y="133"/>
                  </a:cubicBezTo>
                  <a:cubicBezTo>
                    <a:pt x="163" y="155"/>
                    <a:pt x="175" y="174"/>
                    <a:pt x="190" y="189"/>
                  </a:cubicBezTo>
                  <a:cubicBezTo>
                    <a:pt x="199" y="197"/>
                    <a:pt x="208" y="205"/>
                    <a:pt x="217" y="213"/>
                  </a:cubicBezTo>
                  <a:cubicBezTo>
                    <a:pt x="226" y="221"/>
                    <a:pt x="233" y="230"/>
                    <a:pt x="240" y="238"/>
                  </a:cubicBezTo>
                  <a:cubicBezTo>
                    <a:pt x="241" y="239"/>
                    <a:pt x="243" y="238"/>
                    <a:pt x="242" y="237"/>
                  </a:cubicBezTo>
                  <a:cubicBezTo>
                    <a:pt x="242" y="236"/>
                    <a:pt x="241" y="235"/>
                    <a:pt x="241" y="234"/>
                  </a:cubicBezTo>
                  <a:cubicBezTo>
                    <a:pt x="232" y="195"/>
                    <a:pt x="226" y="122"/>
                    <a:pt x="170" y="132"/>
                  </a:cubicBezTo>
                  <a:cubicBezTo>
                    <a:pt x="167" y="128"/>
                    <a:pt x="165" y="125"/>
                    <a:pt x="162" y="122"/>
                  </a:cubicBezTo>
                  <a:cubicBezTo>
                    <a:pt x="155" y="115"/>
                    <a:pt x="146" y="106"/>
                    <a:pt x="136" y="101"/>
                  </a:cubicBezTo>
                  <a:cubicBezTo>
                    <a:pt x="161" y="105"/>
                    <a:pt x="186" y="111"/>
                    <a:pt x="211" y="118"/>
                  </a:cubicBezTo>
                  <a:cubicBezTo>
                    <a:pt x="219" y="120"/>
                    <a:pt x="227" y="123"/>
                    <a:pt x="235" y="126"/>
                  </a:cubicBezTo>
                  <a:cubicBezTo>
                    <a:pt x="249" y="147"/>
                    <a:pt x="267" y="165"/>
                    <a:pt x="290" y="175"/>
                  </a:cubicBezTo>
                  <a:cubicBezTo>
                    <a:pt x="303" y="181"/>
                    <a:pt x="317" y="185"/>
                    <a:pt x="330" y="189"/>
                  </a:cubicBezTo>
                  <a:cubicBezTo>
                    <a:pt x="345" y="194"/>
                    <a:pt x="358" y="200"/>
                    <a:pt x="372" y="207"/>
                  </a:cubicBezTo>
                  <a:cubicBezTo>
                    <a:pt x="374" y="207"/>
                    <a:pt x="375" y="205"/>
                    <a:pt x="373" y="204"/>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6" name="Freeform 49"/>
            <p:cNvSpPr>
              <a:spLocks/>
            </p:cNvSpPr>
            <p:nvPr/>
          </p:nvSpPr>
          <p:spPr bwMode="auto">
            <a:xfrm>
              <a:off x="3554442" y="470187"/>
              <a:ext cx="301625" cy="300038"/>
            </a:xfrm>
            <a:custGeom>
              <a:avLst/>
              <a:gdLst>
                <a:gd name="T0" fmla="*/ 63 w 110"/>
                <a:gd name="T1" fmla="*/ 38 h 109"/>
                <a:gd name="T2" fmla="*/ 0 w 110"/>
                <a:gd name="T3" fmla="*/ 5 h 109"/>
                <a:gd name="T4" fmla="*/ 0 w 110"/>
                <a:gd name="T5" fmla="*/ 5 h 109"/>
                <a:gd name="T6" fmla="*/ 64 w 110"/>
                <a:gd name="T7" fmla="*/ 45 h 109"/>
                <a:gd name="T8" fmla="*/ 106 w 110"/>
                <a:gd name="T9" fmla="*/ 107 h 109"/>
                <a:gd name="T10" fmla="*/ 109 w 110"/>
                <a:gd name="T11" fmla="*/ 105 h 109"/>
                <a:gd name="T12" fmla="*/ 63 w 110"/>
                <a:gd name="T13" fmla="*/ 38 h 109"/>
              </a:gdLst>
              <a:ahLst/>
              <a:cxnLst>
                <a:cxn ang="0">
                  <a:pos x="T0" y="T1"/>
                </a:cxn>
                <a:cxn ang="0">
                  <a:pos x="T2" y="T3"/>
                </a:cxn>
                <a:cxn ang="0">
                  <a:pos x="T4" y="T5"/>
                </a:cxn>
                <a:cxn ang="0">
                  <a:pos x="T6" y="T7"/>
                </a:cxn>
                <a:cxn ang="0">
                  <a:pos x="T8" y="T9"/>
                </a:cxn>
                <a:cxn ang="0">
                  <a:pos x="T10" y="T11"/>
                </a:cxn>
                <a:cxn ang="0">
                  <a:pos x="T12" y="T13"/>
                </a:cxn>
              </a:cxnLst>
              <a:rect l="0" t="0" r="r" b="b"/>
              <a:pathLst>
                <a:path w="110" h="109">
                  <a:moveTo>
                    <a:pt x="63" y="38"/>
                  </a:moveTo>
                  <a:cubicBezTo>
                    <a:pt x="47" y="21"/>
                    <a:pt x="25" y="0"/>
                    <a:pt x="0" y="5"/>
                  </a:cubicBezTo>
                  <a:cubicBezTo>
                    <a:pt x="0" y="5"/>
                    <a:pt x="0" y="5"/>
                    <a:pt x="0" y="5"/>
                  </a:cubicBezTo>
                  <a:cubicBezTo>
                    <a:pt x="27" y="7"/>
                    <a:pt x="47" y="25"/>
                    <a:pt x="64" y="45"/>
                  </a:cubicBezTo>
                  <a:cubicBezTo>
                    <a:pt x="80" y="64"/>
                    <a:pt x="93" y="85"/>
                    <a:pt x="106" y="107"/>
                  </a:cubicBezTo>
                  <a:cubicBezTo>
                    <a:pt x="107" y="109"/>
                    <a:pt x="110" y="107"/>
                    <a:pt x="109" y="105"/>
                  </a:cubicBezTo>
                  <a:cubicBezTo>
                    <a:pt x="96" y="82"/>
                    <a:pt x="81" y="59"/>
                    <a:pt x="63" y="38"/>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7" name="Freeform 50"/>
            <p:cNvSpPr>
              <a:spLocks/>
            </p:cNvSpPr>
            <p:nvPr/>
          </p:nvSpPr>
          <p:spPr bwMode="auto">
            <a:xfrm>
              <a:off x="3795742" y="752763"/>
              <a:ext cx="211138" cy="212725"/>
            </a:xfrm>
            <a:custGeom>
              <a:avLst/>
              <a:gdLst>
                <a:gd name="T0" fmla="*/ 20 w 77"/>
                <a:gd name="T1" fmla="*/ 0 h 77"/>
                <a:gd name="T2" fmla="*/ 18 w 77"/>
                <a:gd name="T3" fmla="*/ 0 h 77"/>
                <a:gd name="T4" fmla="*/ 17 w 77"/>
                <a:gd name="T5" fmla="*/ 3 h 77"/>
                <a:gd name="T6" fmla="*/ 11 w 77"/>
                <a:gd name="T7" fmla="*/ 69 h 77"/>
                <a:gd name="T8" fmla="*/ 24 w 77"/>
                <a:gd name="T9" fmla="*/ 76 h 77"/>
                <a:gd name="T10" fmla="*/ 31 w 77"/>
                <a:gd name="T11" fmla="*/ 61 h 77"/>
                <a:gd name="T12" fmla="*/ 48 w 77"/>
                <a:gd name="T13" fmla="*/ 74 h 77"/>
                <a:gd name="T14" fmla="*/ 50 w 77"/>
                <a:gd name="T15" fmla="*/ 73 h 77"/>
                <a:gd name="T16" fmla="*/ 53 w 77"/>
                <a:gd name="T17" fmla="*/ 52 h 77"/>
                <a:gd name="T18" fmla="*/ 69 w 77"/>
                <a:gd name="T19" fmla="*/ 57 h 77"/>
                <a:gd name="T20" fmla="*/ 76 w 77"/>
                <a:gd name="T21" fmla="*/ 41 h 77"/>
                <a:gd name="T22" fmla="*/ 20 w 77"/>
                <a:gd name="T2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77">
                  <a:moveTo>
                    <a:pt x="20" y="0"/>
                  </a:moveTo>
                  <a:cubicBezTo>
                    <a:pt x="19" y="0"/>
                    <a:pt x="19" y="0"/>
                    <a:pt x="18" y="0"/>
                  </a:cubicBezTo>
                  <a:cubicBezTo>
                    <a:pt x="17" y="1"/>
                    <a:pt x="16" y="2"/>
                    <a:pt x="17" y="3"/>
                  </a:cubicBezTo>
                  <a:cubicBezTo>
                    <a:pt x="8" y="23"/>
                    <a:pt x="0" y="49"/>
                    <a:pt x="11" y="69"/>
                  </a:cubicBezTo>
                  <a:cubicBezTo>
                    <a:pt x="14" y="74"/>
                    <a:pt x="19" y="77"/>
                    <a:pt x="24" y="76"/>
                  </a:cubicBezTo>
                  <a:cubicBezTo>
                    <a:pt x="30" y="74"/>
                    <a:pt x="31" y="67"/>
                    <a:pt x="31" y="61"/>
                  </a:cubicBezTo>
                  <a:cubicBezTo>
                    <a:pt x="35" y="67"/>
                    <a:pt x="41" y="72"/>
                    <a:pt x="48" y="74"/>
                  </a:cubicBezTo>
                  <a:cubicBezTo>
                    <a:pt x="49" y="75"/>
                    <a:pt x="50" y="74"/>
                    <a:pt x="50" y="73"/>
                  </a:cubicBezTo>
                  <a:cubicBezTo>
                    <a:pt x="53" y="66"/>
                    <a:pt x="54" y="59"/>
                    <a:pt x="53" y="52"/>
                  </a:cubicBezTo>
                  <a:cubicBezTo>
                    <a:pt x="58" y="56"/>
                    <a:pt x="63" y="59"/>
                    <a:pt x="69" y="57"/>
                  </a:cubicBezTo>
                  <a:cubicBezTo>
                    <a:pt x="76" y="55"/>
                    <a:pt x="77" y="46"/>
                    <a:pt x="76" y="41"/>
                  </a:cubicBezTo>
                  <a:cubicBezTo>
                    <a:pt x="74" y="14"/>
                    <a:pt x="41" y="4"/>
                    <a:pt x="20" y="0"/>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8" name="Freeform 65"/>
            <p:cNvSpPr>
              <a:spLocks/>
            </p:cNvSpPr>
            <p:nvPr/>
          </p:nvSpPr>
          <p:spPr bwMode="auto">
            <a:xfrm>
              <a:off x="-142846" y="-69563"/>
              <a:ext cx="457200" cy="561975"/>
            </a:xfrm>
            <a:custGeom>
              <a:avLst/>
              <a:gdLst>
                <a:gd name="T0" fmla="*/ 164 w 167"/>
                <a:gd name="T1" fmla="*/ 42 h 204"/>
                <a:gd name="T2" fmla="*/ 141 w 167"/>
                <a:gd name="T3" fmla="*/ 36 h 204"/>
                <a:gd name="T4" fmla="*/ 136 w 167"/>
                <a:gd name="T5" fmla="*/ 54 h 204"/>
                <a:gd name="T6" fmla="*/ 137 w 167"/>
                <a:gd name="T7" fmla="*/ 55 h 204"/>
                <a:gd name="T8" fmla="*/ 138 w 167"/>
                <a:gd name="T9" fmla="*/ 56 h 204"/>
                <a:gd name="T10" fmla="*/ 101 w 167"/>
                <a:gd name="T11" fmla="*/ 82 h 204"/>
                <a:gd name="T12" fmla="*/ 110 w 167"/>
                <a:gd name="T13" fmla="*/ 26 h 204"/>
                <a:gd name="T14" fmla="*/ 124 w 167"/>
                <a:gd name="T15" fmla="*/ 16 h 204"/>
                <a:gd name="T16" fmla="*/ 118 w 167"/>
                <a:gd name="T17" fmla="*/ 3 h 204"/>
                <a:gd name="T18" fmla="*/ 103 w 167"/>
                <a:gd name="T19" fmla="*/ 10 h 204"/>
                <a:gd name="T20" fmla="*/ 106 w 167"/>
                <a:gd name="T21" fmla="*/ 23 h 204"/>
                <a:gd name="T22" fmla="*/ 102 w 167"/>
                <a:gd name="T23" fmla="*/ 54 h 204"/>
                <a:gd name="T24" fmla="*/ 88 w 167"/>
                <a:gd name="T25" fmla="*/ 33 h 204"/>
                <a:gd name="T26" fmla="*/ 87 w 167"/>
                <a:gd name="T27" fmla="*/ 19 h 204"/>
                <a:gd name="T28" fmla="*/ 74 w 167"/>
                <a:gd name="T29" fmla="*/ 14 h 204"/>
                <a:gd name="T30" fmla="*/ 69 w 167"/>
                <a:gd name="T31" fmla="*/ 30 h 204"/>
                <a:gd name="T32" fmla="*/ 85 w 167"/>
                <a:gd name="T33" fmla="*/ 37 h 204"/>
                <a:gd name="T34" fmla="*/ 85 w 167"/>
                <a:gd name="T35" fmla="*/ 36 h 204"/>
                <a:gd name="T36" fmla="*/ 101 w 167"/>
                <a:gd name="T37" fmla="*/ 58 h 204"/>
                <a:gd name="T38" fmla="*/ 87 w 167"/>
                <a:gd name="T39" fmla="*/ 114 h 204"/>
                <a:gd name="T40" fmla="*/ 57 w 167"/>
                <a:gd name="T41" fmla="*/ 63 h 204"/>
                <a:gd name="T42" fmla="*/ 55 w 167"/>
                <a:gd name="T43" fmla="*/ 47 h 204"/>
                <a:gd name="T44" fmla="*/ 37 w 167"/>
                <a:gd name="T45" fmla="*/ 48 h 204"/>
                <a:gd name="T46" fmla="*/ 36 w 167"/>
                <a:gd name="T47" fmla="*/ 67 h 204"/>
                <a:gd name="T48" fmla="*/ 51 w 167"/>
                <a:gd name="T49" fmla="*/ 68 h 204"/>
                <a:gd name="T50" fmla="*/ 54 w 167"/>
                <a:gd name="T51" fmla="*/ 68 h 204"/>
                <a:gd name="T52" fmla="*/ 55 w 167"/>
                <a:gd name="T53" fmla="*/ 67 h 204"/>
                <a:gd name="T54" fmla="*/ 85 w 167"/>
                <a:gd name="T55" fmla="*/ 118 h 204"/>
                <a:gd name="T56" fmla="*/ 58 w 167"/>
                <a:gd name="T57" fmla="*/ 174 h 204"/>
                <a:gd name="T58" fmla="*/ 27 w 167"/>
                <a:gd name="T59" fmla="*/ 114 h 204"/>
                <a:gd name="T60" fmla="*/ 22 w 167"/>
                <a:gd name="T61" fmla="*/ 97 h 204"/>
                <a:gd name="T62" fmla="*/ 5 w 167"/>
                <a:gd name="T63" fmla="*/ 100 h 204"/>
                <a:gd name="T64" fmla="*/ 9 w 167"/>
                <a:gd name="T65" fmla="*/ 120 h 204"/>
                <a:gd name="T66" fmla="*/ 24 w 167"/>
                <a:gd name="T67" fmla="*/ 118 h 204"/>
                <a:gd name="T68" fmla="*/ 57 w 167"/>
                <a:gd name="T69" fmla="*/ 176 h 204"/>
                <a:gd name="T70" fmla="*/ 43 w 167"/>
                <a:gd name="T71" fmla="*/ 203 h 204"/>
                <a:gd name="T72" fmla="*/ 44 w 167"/>
                <a:gd name="T73" fmla="*/ 204 h 204"/>
                <a:gd name="T74" fmla="*/ 75 w 167"/>
                <a:gd name="T75" fmla="*/ 152 h 204"/>
                <a:gd name="T76" fmla="*/ 102 w 167"/>
                <a:gd name="T77" fmla="*/ 135 h 204"/>
                <a:gd name="T78" fmla="*/ 126 w 167"/>
                <a:gd name="T79" fmla="*/ 128 h 204"/>
                <a:gd name="T80" fmla="*/ 130 w 167"/>
                <a:gd name="T81" fmla="*/ 132 h 204"/>
                <a:gd name="T82" fmla="*/ 131 w 167"/>
                <a:gd name="T83" fmla="*/ 134 h 204"/>
                <a:gd name="T84" fmla="*/ 151 w 167"/>
                <a:gd name="T85" fmla="*/ 125 h 204"/>
                <a:gd name="T86" fmla="*/ 141 w 167"/>
                <a:gd name="T87" fmla="*/ 103 h 204"/>
                <a:gd name="T88" fmla="*/ 121 w 167"/>
                <a:gd name="T89" fmla="*/ 114 h 204"/>
                <a:gd name="T90" fmla="*/ 123 w 167"/>
                <a:gd name="T91" fmla="*/ 123 h 204"/>
                <a:gd name="T92" fmla="*/ 79 w 167"/>
                <a:gd name="T93" fmla="*/ 145 h 204"/>
                <a:gd name="T94" fmla="*/ 99 w 167"/>
                <a:gd name="T95" fmla="*/ 88 h 204"/>
                <a:gd name="T96" fmla="*/ 100 w 167"/>
                <a:gd name="T97" fmla="*/ 88 h 204"/>
                <a:gd name="T98" fmla="*/ 142 w 167"/>
                <a:gd name="T99" fmla="*/ 60 h 204"/>
                <a:gd name="T100" fmla="*/ 157 w 167"/>
                <a:gd name="T101" fmla="*/ 60 h 204"/>
                <a:gd name="T102" fmla="*/ 164 w 167"/>
                <a:gd name="T103" fmla="*/ 4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7" h="204">
                  <a:moveTo>
                    <a:pt x="164" y="42"/>
                  </a:moveTo>
                  <a:cubicBezTo>
                    <a:pt x="161" y="33"/>
                    <a:pt x="148" y="33"/>
                    <a:pt x="141" y="36"/>
                  </a:cubicBezTo>
                  <a:cubicBezTo>
                    <a:pt x="135" y="40"/>
                    <a:pt x="133" y="48"/>
                    <a:pt x="136" y="54"/>
                  </a:cubicBezTo>
                  <a:cubicBezTo>
                    <a:pt x="136" y="54"/>
                    <a:pt x="136" y="54"/>
                    <a:pt x="137" y="55"/>
                  </a:cubicBezTo>
                  <a:cubicBezTo>
                    <a:pt x="137" y="55"/>
                    <a:pt x="137" y="56"/>
                    <a:pt x="138" y="56"/>
                  </a:cubicBezTo>
                  <a:cubicBezTo>
                    <a:pt x="124" y="61"/>
                    <a:pt x="110" y="71"/>
                    <a:pt x="101" y="82"/>
                  </a:cubicBezTo>
                  <a:cubicBezTo>
                    <a:pt x="105" y="63"/>
                    <a:pt x="108" y="45"/>
                    <a:pt x="110" y="26"/>
                  </a:cubicBezTo>
                  <a:cubicBezTo>
                    <a:pt x="116" y="25"/>
                    <a:pt x="124" y="23"/>
                    <a:pt x="124" y="16"/>
                  </a:cubicBezTo>
                  <a:cubicBezTo>
                    <a:pt x="125" y="11"/>
                    <a:pt x="122" y="6"/>
                    <a:pt x="118" y="3"/>
                  </a:cubicBezTo>
                  <a:cubicBezTo>
                    <a:pt x="111" y="0"/>
                    <a:pt x="106" y="4"/>
                    <a:pt x="103" y="10"/>
                  </a:cubicBezTo>
                  <a:cubicBezTo>
                    <a:pt x="100" y="15"/>
                    <a:pt x="102" y="20"/>
                    <a:pt x="106" y="23"/>
                  </a:cubicBezTo>
                  <a:cubicBezTo>
                    <a:pt x="105" y="33"/>
                    <a:pt x="103" y="44"/>
                    <a:pt x="102" y="54"/>
                  </a:cubicBezTo>
                  <a:cubicBezTo>
                    <a:pt x="98" y="47"/>
                    <a:pt x="93" y="39"/>
                    <a:pt x="88" y="33"/>
                  </a:cubicBezTo>
                  <a:cubicBezTo>
                    <a:pt x="90" y="29"/>
                    <a:pt x="90" y="23"/>
                    <a:pt x="87" y="19"/>
                  </a:cubicBezTo>
                  <a:cubicBezTo>
                    <a:pt x="84" y="15"/>
                    <a:pt x="79" y="12"/>
                    <a:pt x="74" y="14"/>
                  </a:cubicBezTo>
                  <a:cubicBezTo>
                    <a:pt x="68" y="16"/>
                    <a:pt x="67" y="25"/>
                    <a:pt x="69" y="30"/>
                  </a:cubicBezTo>
                  <a:cubicBezTo>
                    <a:pt x="71" y="36"/>
                    <a:pt x="79" y="39"/>
                    <a:pt x="85" y="37"/>
                  </a:cubicBezTo>
                  <a:cubicBezTo>
                    <a:pt x="85" y="37"/>
                    <a:pt x="85" y="37"/>
                    <a:pt x="85" y="36"/>
                  </a:cubicBezTo>
                  <a:cubicBezTo>
                    <a:pt x="91" y="43"/>
                    <a:pt x="96" y="50"/>
                    <a:pt x="101" y="58"/>
                  </a:cubicBezTo>
                  <a:cubicBezTo>
                    <a:pt x="98" y="77"/>
                    <a:pt x="93" y="96"/>
                    <a:pt x="87" y="114"/>
                  </a:cubicBezTo>
                  <a:cubicBezTo>
                    <a:pt x="84" y="95"/>
                    <a:pt x="71" y="77"/>
                    <a:pt x="57" y="63"/>
                  </a:cubicBezTo>
                  <a:cubicBezTo>
                    <a:pt x="60" y="57"/>
                    <a:pt x="59" y="52"/>
                    <a:pt x="55" y="47"/>
                  </a:cubicBezTo>
                  <a:cubicBezTo>
                    <a:pt x="50" y="43"/>
                    <a:pt x="41" y="43"/>
                    <a:pt x="37" y="48"/>
                  </a:cubicBezTo>
                  <a:cubicBezTo>
                    <a:pt x="32" y="53"/>
                    <a:pt x="29" y="63"/>
                    <a:pt x="36" y="67"/>
                  </a:cubicBezTo>
                  <a:cubicBezTo>
                    <a:pt x="40" y="70"/>
                    <a:pt x="46" y="70"/>
                    <a:pt x="51" y="68"/>
                  </a:cubicBezTo>
                  <a:cubicBezTo>
                    <a:pt x="52" y="69"/>
                    <a:pt x="53" y="69"/>
                    <a:pt x="54" y="68"/>
                  </a:cubicBezTo>
                  <a:cubicBezTo>
                    <a:pt x="54" y="68"/>
                    <a:pt x="54" y="67"/>
                    <a:pt x="55" y="67"/>
                  </a:cubicBezTo>
                  <a:cubicBezTo>
                    <a:pt x="68" y="82"/>
                    <a:pt x="81" y="97"/>
                    <a:pt x="85" y="118"/>
                  </a:cubicBezTo>
                  <a:cubicBezTo>
                    <a:pt x="78" y="138"/>
                    <a:pt x="68" y="156"/>
                    <a:pt x="58" y="174"/>
                  </a:cubicBezTo>
                  <a:cubicBezTo>
                    <a:pt x="56" y="153"/>
                    <a:pt x="42" y="130"/>
                    <a:pt x="27" y="114"/>
                  </a:cubicBezTo>
                  <a:cubicBezTo>
                    <a:pt x="30" y="108"/>
                    <a:pt x="27" y="100"/>
                    <a:pt x="22" y="97"/>
                  </a:cubicBezTo>
                  <a:cubicBezTo>
                    <a:pt x="16" y="94"/>
                    <a:pt x="9" y="96"/>
                    <a:pt x="5" y="100"/>
                  </a:cubicBezTo>
                  <a:cubicBezTo>
                    <a:pt x="0" y="106"/>
                    <a:pt x="3" y="115"/>
                    <a:pt x="9" y="120"/>
                  </a:cubicBezTo>
                  <a:cubicBezTo>
                    <a:pt x="14" y="124"/>
                    <a:pt x="21" y="123"/>
                    <a:pt x="24" y="118"/>
                  </a:cubicBezTo>
                  <a:cubicBezTo>
                    <a:pt x="37" y="137"/>
                    <a:pt x="52" y="153"/>
                    <a:pt x="57" y="176"/>
                  </a:cubicBezTo>
                  <a:cubicBezTo>
                    <a:pt x="52" y="185"/>
                    <a:pt x="47" y="194"/>
                    <a:pt x="43" y="203"/>
                  </a:cubicBezTo>
                  <a:cubicBezTo>
                    <a:pt x="42" y="204"/>
                    <a:pt x="43" y="204"/>
                    <a:pt x="44" y="204"/>
                  </a:cubicBezTo>
                  <a:cubicBezTo>
                    <a:pt x="56" y="188"/>
                    <a:pt x="66" y="170"/>
                    <a:pt x="75" y="152"/>
                  </a:cubicBezTo>
                  <a:cubicBezTo>
                    <a:pt x="84" y="145"/>
                    <a:pt x="92" y="139"/>
                    <a:pt x="102" y="135"/>
                  </a:cubicBezTo>
                  <a:cubicBezTo>
                    <a:pt x="110" y="132"/>
                    <a:pt x="118" y="131"/>
                    <a:pt x="126" y="128"/>
                  </a:cubicBezTo>
                  <a:cubicBezTo>
                    <a:pt x="127" y="130"/>
                    <a:pt x="129" y="131"/>
                    <a:pt x="130" y="132"/>
                  </a:cubicBezTo>
                  <a:cubicBezTo>
                    <a:pt x="130" y="133"/>
                    <a:pt x="130" y="133"/>
                    <a:pt x="131" y="134"/>
                  </a:cubicBezTo>
                  <a:cubicBezTo>
                    <a:pt x="139" y="138"/>
                    <a:pt x="149" y="135"/>
                    <a:pt x="151" y="125"/>
                  </a:cubicBezTo>
                  <a:cubicBezTo>
                    <a:pt x="152" y="117"/>
                    <a:pt x="148" y="107"/>
                    <a:pt x="141" y="103"/>
                  </a:cubicBezTo>
                  <a:cubicBezTo>
                    <a:pt x="133" y="99"/>
                    <a:pt x="121" y="104"/>
                    <a:pt x="121" y="114"/>
                  </a:cubicBezTo>
                  <a:cubicBezTo>
                    <a:pt x="121" y="117"/>
                    <a:pt x="122" y="120"/>
                    <a:pt x="123" y="123"/>
                  </a:cubicBezTo>
                  <a:cubicBezTo>
                    <a:pt x="108" y="126"/>
                    <a:pt x="90" y="134"/>
                    <a:pt x="79" y="145"/>
                  </a:cubicBezTo>
                  <a:cubicBezTo>
                    <a:pt x="87" y="127"/>
                    <a:pt x="94" y="107"/>
                    <a:pt x="99" y="88"/>
                  </a:cubicBezTo>
                  <a:cubicBezTo>
                    <a:pt x="99" y="88"/>
                    <a:pt x="100" y="88"/>
                    <a:pt x="100" y="88"/>
                  </a:cubicBezTo>
                  <a:cubicBezTo>
                    <a:pt x="112" y="74"/>
                    <a:pt x="126" y="68"/>
                    <a:pt x="142" y="60"/>
                  </a:cubicBezTo>
                  <a:cubicBezTo>
                    <a:pt x="146" y="63"/>
                    <a:pt x="152" y="63"/>
                    <a:pt x="157" y="60"/>
                  </a:cubicBezTo>
                  <a:cubicBezTo>
                    <a:pt x="163" y="56"/>
                    <a:pt x="167" y="48"/>
                    <a:pt x="164" y="42"/>
                  </a:cubicBezTo>
                  <a:close/>
                </a:path>
              </a:pathLst>
            </a:custGeom>
            <a:solidFill>
              <a:srgbClr val="21B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9" name="任意多边形 38"/>
            <p:cNvSpPr>
              <a:spLocks/>
            </p:cNvSpPr>
            <p:nvPr/>
          </p:nvSpPr>
          <p:spPr bwMode="auto">
            <a:xfrm>
              <a:off x="-26273" y="434082"/>
              <a:ext cx="4349824" cy="682425"/>
            </a:xfrm>
            <a:custGeom>
              <a:avLst/>
              <a:gdLst>
                <a:gd name="connsiteX0" fmla="*/ 605014 w 4404883"/>
                <a:gd name="connsiteY0" fmla="*/ 946 h 682425"/>
                <a:gd name="connsiteX1" fmla="*/ 816050 w 4404883"/>
                <a:gd name="connsiteY1" fmla="*/ 38448 h 682425"/>
                <a:gd name="connsiteX2" fmla="*/ 1177825 w 4404883"/>
                <a:gd name="connsiteY2" fmla="*/ 225616 h 682425"/>
                <a:gd name="connsiteX3" fmla="*/ 1520415 w 4404883"/>
                <a:gd name="connsiteY3" fmla="*/ 448566 h 682425"/>
                <a:gd name="connsiteX4" fmla="*/ 1986338 w 4404883"/>
                <a:gd name="connsiteY4" fmla="*/ 652249 h 682425"/>
                <a:gd name="connsiteX5" fmla="*/ 2427594 w 4404883"/>
                <a:gd name="connsiteY5" fmla="*/ 624724 h 682425"/>
                <a:gd name="connsiteX6" fmla="*/ 3214181 w 4404883"/>
                <a:gd name="connsiteY6" fmla="*/ 173319 h 682425"/>
                <a:gd name="connsiteX7" fmla="*/ 3216921 w 4404883"/>
                <a:gd name="connsiteY7" fmla="*/ 170567 h 682425"/>
                <a:gd name="connsiteX8" fmla="*/ 3348476 w 4404883"/>
                <a:gd name="connsiteY8" fmla="*/ 104507 h 682425"/>
                <a:gd name="connsiteX9" fmla="*/ 3918546 w 4404883"/>
                <a:gd name="connsiteY9" fmla="*/ 38448 h 682425"/>
                <a:gd name="connsiteX10" fmla="*/ 4349824 w 4404883"/>
                <a:gd name="connsiteY10" fmla="*/ 178566 h 682425"/>
                <a:gd name="connsiteX11" fmla="*/ 4404883 w 4404883"/>
                <a:gd name="connsiteY11" fmla="*/ 209367 h 682425"/>
                <a:gd name="connsiteX12" fmla="*/ 4404883 w 4404883"/>
                <a:gd name="connsiteY12" fmla="*/ 226059 h 682425"/>
                <a:gd name="connsiteX13" fmla="*/ 4330039 w 4404883"/>
                <a:gd name="connsiteY13" fmla="*/ 184157 h 682425"/>
                <a:gd name="connsiteX14" fmla="*/ 4137803 w 4404883"/>
                <a:gd name="connsiteY14" fmla="*/ 101755 h 682425"/>
                <a:gd name="connsiteX15" fmla="*/ 3688325 w 4404883"/>
                <a:gd name="connsiteY15" fmla="*/ 43953 h 682425"/>
                <a:gd name="connsiteX16" fmla="*/ 3214181 w 4404883"/>
                <a:gd name="connsiteY16" fmla="*/ 184329 h 682425"/>
                <a:gd name="connsiteX17" fmla="*/ 2575593 w 4404883"/>
                <a:gd name="connsiteY17" fmla="*/ 583437 h 682425"/>
                <a:gd name="connsiteX18" fmla="*/ 1890413 w 4404883"/>
                <a:gd name="connsiteY18" fmla="*/ 643992 h 682425"/>
                <a:gd name="connsiteX19" fmla="*/ 1016123 w 4404883"/>
                <a:gd name="connsiteY19" fmla="*/ 143042 h 682425"/>
                <a:gd name="connsiteX20" fmla="*/ 769458 w 4404883"/>
                <a:gd name="connsiteY20" fmla="*/ 38448 h 682425"/>
                <a:gd name="connsiteX21" fmla="*/ 506348 w 4404883"/>
                <a:gd name="connsiteY21" fmla="*/ 13676 h 682425"/>
                <a:gd name="connsiteX22" fmla="*/ 2056 w 4404883"/>
                <a:gd name="connsiteY22" fmla="*/ 54963 h 682425"/>
                <a:gd name="connsiteX23" fmla="*/ 2056 w 4404883"/>
                <a:gd name="connsiteY23" fmla="*/ 49458 h 682425"/>
                <a:gd name="connsiteX24" fmla="*/ 4797 w 4404883"/>
                <a:gd name="connsiteY24" fmla="*/ 49458 h 682425"/>
                <a:gd name="connsiteX25" fmla="*/ 21241 w 4404883"/>
                <a:gd name="connsiteY25" fmla="*/ 49458 h 682425"/>
                <a:gd name="connsiteX26" fmla="*/ 385757 w 4404883"/>
                <a:gd name="connsiteY26" fmla="*/ 10923 h 682425"/>
                <a:gd name="connsiteX27" fmla="*/ 393979 w 4404883"/>
                <a:gd name="connsiteY27" fmla="*/ 10923 h 682425"/>
                <a:gd name="connsiteX28" fmla="*/ 605014 w 4404883"/>
                <a:gd name="connsiteY28" fmla="*/ 946 h 682425"/>
                <a:gd name="connsiteX0" fmla="*/ 605014 w 4404883"/>
                <a:gd name="connsiteY0" fmla="*/ 946 h 682425"/>
                <a:gd name="connsiteX1" fmla="*/ 816050 w 4404883"/>
                <a:gd name="connsiteY1" fmla="*/ 38448 h 682425"/>
                <a:gd name="connsiteX2" fmla="*/ 1177825 w 4404883"/>
                <a:gd name="connsiteY2" fmla="*/ 225616 h 682425"/>
                <a:gd name="connsiteX3" fmla="*/ 1520415 w 4404883"/>
                <a:gd name="connsiteY3" fmla="*/ 448566 h 682425"/>
                <a:gd name="connsiteX4" fmla="*/ 1986338 w 4404883"/>
                <a:gd name="connsiteY4" fmla="*/ 652249 h 682425"/>
                <a:gd name="connsiteX5" fmla="*/ 2427594 w 4404883"/>
                <a:gd name="connsiteY5" fmla="*/ 624724 h 682425"/>
                <a:gd name="connsiteX6" fmla="*/ 3214181 w 4404883"/>
                <a:gd name="connsiteY6" fmla="*/ 173319 h 682425"/>
                <a:gd name="connsiteX7" fmla="*/ 3216921 w 4404883"/>
                <a:gd name="connsiteY7" fmla="*/ 170567 h 682425"/>
                <a:gd name="connsiteX8" fmla="*/ 3348476 w 4404883"/>
                <a:gd name="connsiteY8" fmla="*/ 104507 h 682425"/>
                <a:gd name="connsiteX9" fmla="*/ 3918546 w 4404883"/>
                <a:gd name="connsiteY9" fmla="*/ 38448 h 682425"/>
                <a:gd name="connsiteX10" fmla="*/ 4349824 w 4404883"/>
                <a:gd name="connsiteY10" fmla="*/ 178566 h 682425"/>
                <a:gd name="connsiteX11" fmla="*/ 4404883 w 4404883"/>
                <a:gd name="connsiteY11" fmla="*/ 209367 h 682425"/>
                <a:gd name="connsiteX12" fmla="*/ 4330039 w 4404883"/>
                <a:gd name="connsiteY12" fmla="*/ 184157 h 682425"/>
                <a:gd name="connsiteX13" fmla="*/ 4137803 w 4404883"/>
                <a:gd name="connsiteY13" fmla="*/ 101755 h 682425"/>
                <a:gd name="connsiteX14" fmla="*/ 3688325 w 4404883"/>
                <a:gd name="connsiteY14" fmla="*/ 43953 h 682425"/>
                <a:gd name="connsiteX15" fmla="*/ 3214181 w 4404883"/>
                <a:gd name="connsiteY15" fmla="*/ 184329 h 682425"/>
                <a:gd name="connsiteX16" fmla="*/ 2575593 w 4404883"/>
                <a:gd name="connsiteY16" fmla="*/ 583437 h 682425"/>
                <a:gd name="connsiteX17" fmla="*/ 1890413 w 4404883"/>
                <a:gd name="connsiteY17" fmla="*/ 643992 h 682425"/>
                <a:gd name="connsiteX18" fmla="*/ 1016123 w 4404883"/>
                <a:gd name="connsiteY18" fmla="*/ 143042 h 682425"/>
                <a:gd name="connsiteX19" fmla="*/ 769458 w 4404883"/>
                <a:gd name="connsiteY19" fmla="*/ 38448 h 682425"/>
                <a:gd name="connsiteX20" fmla="*/ 506348 w 4404883"/>
                <a:gd name="connsiteY20" fmla="*/ 13676 h 682425"/>
                <a:gd name="connsiteX21" fmla="*/ 2056 w 4404883"/>
                <a:gd name="connsiteY21" fmla="*/ 54963 h 682425"/>
                <a:gd name="connsiteX22" fmla="*/ 2056 w 4404883"/>
                <a:gd name="connsiteY22" fmla="*/ 49458 h 682425"/>
                <a:gd name="connsiteX23" fmla="*/ 4797 w 4404883"/>
                <a:gd name="connsiteY23" fmla="*/ 49458 h 682425"/>
                <a:gd name="connsiteX24" fmla="*/ 21241 w 4404883"/>
                <a:gd name="connsiteY24" fmla="*/ 49458 h 682425"/>
                <a:gd name="connsiteX25" fmla="*/ 385757 w 4404883"/>
                <a:gd name="connsiteY25" fmla="*/ 10923 h 682425"/>
                <a:gd name="connsiteX26" fmla="*/ 393979 w 4404883"/>
                <a:gd name="connsiteY26" fmla="*/ 10923 h 682425"/>
                <a:gd name="connsiteX27" fmla="*/ 605014 w 4404883"/>
                <a:gd name="connsiteY27" fmla="*/ 946 h 682425"/>
                <a:gd name="connsiteX0" fmla="*/ 605014 w 4349824"/>
                <a:gd name="connsiteY0" fmla="*/ 946 h 682425"/>
                <a:gd name="connsiteX1" fmla="*/ 816050 w 4349824"/>
                <a:gd name="connsiteY1" fmla="*/ 38448 h 682425"/>
                <a:gd name="connsiteX2" fmla="*/ 1177825 w 4349824"/>
                <a:gd name="connsiteY2" fmla="*/ 225616 h 682425"/>
                <a:gd name="connsiteX3" fmla="*/ 1520415 w 4349824"/>
                <a:gd name="connsiteY3" fmla="*/ 448566 h 682425"/>
                <a:gd name="connsiteX4" fmla="*/ 1986338 w 4349824"/>
                <a:gd name="connsiteY4" fmla="*/ 652249 h 682425"/>
                <a:gd name="connsiteX5" fmla="*/ 2427594 w 4349824"/>
                <a:gd name="connsiteY5" fmla="*/ 624724 h 682425"/>
                <a:gd name="connsiteX6" fmla="*/ 3214181 w 4349824"/>
                <a:gd name="connsiteY6" fmla="*/ 173319 h 682425"/>
                <a:gd name="connsiteX7" fmla="*/ 3216921 w 4349824"/>
                <a:gd name="connsiteY7" fmla="*/ 170567 h 682425"/>
                <a:gd name="connsiteX8" fmla="*/ 3348476 w 4349824"/>
                <a:gd name="connsiteY8" fmla="*/ 104507 h 682425"/>
                <a:gd name="connsiteX9" fmla="*/ 3918546 w 4349824"/>
                <a:gd name="connsiteY9" fmla="*/ 38448 h 682425"/>
                <a:gd name="connsiteX10" fmla="*/ 4349824 w 4349824"/>
                <a:gd name="connsiteY10" fmla="*/ 178566 h 682425"/>
                <a:gd name="connsiteX11" fmla="*/ 4330039 w 4349824"/>
                <a:gd name="connsiteY11" fmla="*/ 184157 h 682425"/>
                <a:gd name="connsiteX12" fmla="*/ 4137803 w 4349824"/>
                <a:gd name="connsiteY12" fmla="*/ 101755 h 682425"/>
                <a:gd name="connsiteX13" fmla="*/ 3688325 w 4349824"/>
                <a:gd name="connsiteY13" fmla="*/ 43953 h 682425"/>
                <a:gd name="connsiteX14" fmla="*/ 3214181 w 4349824"/>
                <a:gd name="connsiteY14" fmla="*/ 184329 h 682425"/>
                <a:gd name="connsiteX15" fmla="*/ 2575593 w 4349824"/>
                <a:gd name="connsiteY15" fmla="*/ 583437 h 682425"/>
                <a:gd name="connsiteX16" fmla="*/ 1890413 w 4349824"/>
                <a:gd name="connsiteY16" fmla="*/ 643992 h 682425"/>
                <a:gd name="connsiteX17" fmla="*/ 1016123 w 4349824"/>
                <a:gd name="connsiteY17" fmla="*/ 143042 h 682425"/>
                <a:gd name="connsiteX18" fmla="*/ 769458 w 4349824"/>
                <a:gd name="connsiteY18" fmla="*/ 38448 h 682425"/>
                <a:gd name="connsiteX19" fmla="*/ 506348 w 4349824"/>
                <a:gd name="connsiteY19" fmla="*/ 13676 h 682425"/>
                <a:gd name="connsiteX20" fmla="*/ 2056 w 4349824"/>
                <a:gd name="connsiteY20" fmla="*/ 54963 h 682425"/>
                <a:gd name="connsiteX21" fmla="*/ 2056 w 4349824"/>
                <a:gd name="connsiteY21" fmla="*/ 49458 h 682425"/>
                <a:gd name="connsiteX22" fmla="*/ 4797 w 4349824"/>
                <a:gd name="connsiteY22" fmla="*/ 49458 h 682425"/>
                <a:gd name="connsiteX23" fmla="*/ 21241 w 4349824"/>
                <a:gd name="connsiteY23" fmla="*/ 49458 h 682425"/>
                <a:gd name="connsiteX24" fmla="*/ 385757 w 4349824"/>
                <a:gd name="connsiteY24" fmla="*/ 10923 h 682425"/>
                <a:gd name="connsiteX25" fmla="*/ 393979 w 4349824"/>
                <a:gd name="connsiteY25" fmla="*/ 10923 h 682425"/>
                <a:gd name="connsiteX26" fmla="*/ 605014 w 4349824"/>
                <a:gd name="connsiteY26" fmla="*/ 946 h 68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49824" h="682425">
                  <a:moveTo>
                    <a:pt x="605014" y="946"/>
                  </a:moveTo>
                  <a:cubicBezTo>
                    <a:pt x="675588" y="4042"/>
                    <a:pt x="746162" y="15052"/>
                    <a:pt x="816050" y="38448"/>
                  </a:cubicBezTo>
                  <a:cubicBezTo>
                    <a:pt x="944864" y="79735"/>
                    <a:pt x="1065456" y="151299"/>
                    <a:pt x="1177825" y="225616"/>
                  </a:cubicBezTo>
                  <a:cubicBezTo>
                    <a:pt x="1292935" y="297180"/>
                    <a:pt x="1405305" y="374250"/>
                    <a:pt x="1520415" y="448566"/>
                  </a:cubicBezTo>
                  <a:cubicBezTo>
                    <a:pt x="1665673" y="536645"/>
                    <a:pt x="1816413" y="621972"/>
                    <a:pt x="1986338" y="652249"/>
                  </a:cubicBezTo>
                  <a:cubicBezTo>
                    <a:pt x="2134336" y="682526"/>
                    <a:pt x="2282336" y="671516"/>
                    <a:pt x="2427594" y="624724"/>
                  </a:cubicBezTo>
                  <a:cubicBezTo>
                    <a:pt x="2718110" y="533893"/>
                    <a:pt x="2962034" y="335715"/>
                    <a:pt x="3214181" y="173319"/>
                  </a:cubicBezTo>
                  <a:lnTo>
                    <a:pt x="3216921" y="170567"/>
                  </a:lnTo>
                  <a:cubicBezTo>
                    <a:pt x="3258032" y="145794"/>
                    <a:pt x="3301884" y="118270"/>
                    <a:pt x="3348476" y="104507"/>
                  </a:cubicBezTo>
                  <a:cubicBezTo>
                    <a:pt x="3526623" y="30191"/>
                    <a:pt x="3723955" y="16428"/>
                    <a:pt x="3918546" y="38448"/>
                  </a:cubicBezTo>
                  <a:cubicBezTo>
                    <a:pt x="4072711" y="54963"/>
                    <a:pt x="4214544" y="108636"/>
                    <a:pt x="4349824" y="178566"/>
                  </a:cubicBezTo>
                  <a:lnTo>
                    <a:pt x="4330039" y="184157"/>
                  </a:lnTo>
                  <a:cubicBezTo>
                    <a:pt x="4267988" y="152676"/>
                    <a:pt x="4204266" y="124463"/>
                    <a:pt x="4137803" y="101755"/>
                  </a:cubicBezTo>
                  <a:cubicBezTo>
                    <a:pt x="3995286" y="52210"/>
                    <a:pt x="3839065" y="35696"/>
                    <a:pt x="3688325" y="43953"/>
                  </a:cubicBezTo>
                  <a:cubicBezTo>
                    <a:pt x="3521141" y="52210"/>
                    <a:pt x="3356698" y="96250"/>
                    <a:pt x="3214181" y="184329"/>
                  </a:cubicBezTo>
                  <a:cubicBezTo>
                    <a:pt x="3005886" y="324705"/>
                    <a:pt x="2805813" y="481596"/>
                    <a:pt x="2575593" y="583437"/>
                  </a:cubicBezTo>
                  <a:cubicBezTo>
                    <a:pt x="2359076" y="682526"/>
                    <a:pt x="2120633" y="715556"/>
                    <a:pt x="1890413" y="643992"/>
                  </a:cubicBezTo>
                  <a:cubicBezTo>
                    <a:pt x="1567007" y="544903"/>
                    <a:pt x="1309380" y="302685"/>
                    <a:pt x="1016123" y="143042"/>
                  </a:cubicBezTo>
                  <a:cubicBezTo>
                    <a:pt x="936642" y="101755"/>
                    <a:pt x="857161" y="60468"/>
                    <a:pt x="769458" y="38448"/>
                  </a:cubicBezTo>
                  <a:cubicBezTo>
                    <a:pt x="684495" y="16428"/>
                    <a:pt x="596792" y="10923"/>
                    <a:pt x="506348" y="13676"/>
                  </a:cubicBezTo>
                  <a:cubicBezTo>
                    <a:pt x="339164" y="21933"/>
                    <a:pt x="171981" y="54963"/>
                    <a:pt x="2056" y="54963"/>
                  </a:cubicBezTo>
                  <a:cubicBezTo>
                    <a:pt x="-685" y="54963"/>
                    <a:pt x="-685" y="49458"/>
                    <a:pt x="2056" y="49458"/>
                  </a:cubicBezTo>
                  <a:lnTo>
                    <a:pt x="4797" y="49458"/>
                  </a:lnTo>
                  <a:lnTo>
                    <a:pt x="21241" y="49458"/>
                  </a:lnTo>
                  <a:cubicBezTo>
                    <a:pt x="144573" y="43953"/>
                    <a:pt x="265165" y="24686"/>
                    <a:pt x="385757" y="10923"/>
                  </a:cubicBezTo>
                  <a:lnTo>
                    <a:pt x="393979" y="10923"/>
                  </a:lnTo>
                  <a:cubicBezTo>
                    <a:pt x="463867" y="2666"/>
                    <a:pt x="534441" y="-2151"/>
                    <a:pt x="605014" y="946"/>
                  </a:cubicBezTo>
                  <a:close/>
                </a:path>
              </a:pathLst>
            </a:custGeom>
            <a:solidFill>
              <a:srgbClr val="B3AE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40" name="Freeform 45"/>
            <p:cNvSpPr>
              <a:spLocks/>
            </p:cNvSpPr>
            <p:nvPr/>
          </p:nvSpPr>
          <p:spPr bwMode="auto">
            <a:xfrm rot="3230110">
              <a:off x="4294487" y="304051"/>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45"/>
            <p:cNvSpPr>
              <a:spLocks/>
            </p:cNvSpPr>
            <p:nvPr/>
          </p:nvSpPr>
          <p:spPr bwMode="auto">
            <a:xfrm rot="11310777">
              <a:off x="4106243" y="547734"/>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 name="组合 41"/>
          <p:cNvGrpSpPr/>
          <p:nvPr userDrawn="1"/>
        </p:nvGrpSpPr>
        <p:grpSpPr>
          <a:xfrm>
            <a:off x="7188456" y="4356598"/>
            <a:ext cx="1955544" cy="788490"/>
            <a:chOff x="2139509" y="1743868"/>
            <a:chExt cx="4107744" cy="1655763"/>
          </a:xfrm>
        </p:grpSpPr>
        <p:sp>
          <p:nvSpPr>
            <p:cNvPr id="43" name="Freeform 5"/>
            <p:cNvSpPr>
              <a:spLocks/>
            </p:cNvSpPr>
            <p:nvPr/>
          </p:nvSpPr>
          <p:spPr bwMode="auto">
            <a:xfrm flipH="1">
              <a:off x="3503171" y="2353468"/>
              <a:ext cx="347663" cy="338138"/>
            </a:xfrm>
            <a:custGeom>
              <a:avLst/>
              <a:gdLst>
                <a:gd name="T0" fmla="*/ 108 w 127"/>
                <a:gd name="T1" fmla="*/ 24 h 123"/>
                <a:gd name="T2" fmla="*/ 57 w 127"/>
                <a:gd name="T3" fmla="*/ 2 h 123"/>
                <a:gd name="T4" fmla="*/ 18 w 127"/>
                <a:gd name="T5" fmla="*/ 17 h 123"/>
                <a:gd name="T6" fmla="*/ 2 w 127"/>
                <a:gd name="T7" fmla="*/ 53 h 123"/>
                <a:gd name="T8" fmla="*/ 11 w 127"/>
                <a:gd name="T9" fmla="*/ 97 h 123"/>
                <a:gd name="T10" fmla="*/ 43 w 127"/>
                <a:gd name="T11" fmla="*/ 121 h 123"/>
                <a:gd name="T12" fmla="*/ 64 w 127"/>
                <a:gd name="T13" fmla="*/ 101 h 123"/>
                <a:gd name="T14" fmla="*/ 94 w 127"/>
                <a:gd name="T15" fmla="*/ 75 h 123"/>
                <a:gd name="T16" fmla="*/ 124 w 127"/>
                <a:gd name="T17" fmla="*/ 69 h 123"/>
                <a:gd name="T18" fmla="*/ 108 w 127"/>
                <a:gd name="T19" fmla="*/ 2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3">
                  <a:moveTo>
                    <a:pt x="108" y="24"/>
                  </a:moveTo>
                  <a:cubicBezTo>
                    <a:pt x="96" y="10"/>
                    <a:pt x="75" y="4"/>
                    <a:pt x="57" y="2"/>
                  </a:cubicBezTo>
                  <a:cubicBezTo>
                    <a:pt x="43" y="0"/>
                    <a:pt x="22" y="2"/>
                    <a:pt x="18" y="17"/>
                  </a:cubicBezTo>
                  <a:cubicBezTo>
                    <a:pt x="9" y="25"/>
                    <a:pt x="4" y="46"/>
                    <a:pt x="2" y="53"/>
                  </a:cubicBezTo>
                  <a:cubicBezTo>
                    <a:pt x="0" y="69"/>
                    <a:pt x="1" y="84"/>
                    <a:pt x="11" y="97"/>
                  </a:cubicBezTo>
                  <a:cubicBezTo>
                    <a:pt x="18" y="107"/>
                    <a:pt x="29" y="119"/>
                    <a:pt x="43" y="121"/>
                  </a:cubicBezTo>
                  <a:cubicBezTo>
                    <a:pt x="55" y="123"/>
                    <a:pt x="61" y="111"/>
                    <a:pt x="64" y="101"/>
                  </a:cubicBezTo>
                  <a:cubicBezTo>
                    <a:pt x="81" y="111"/>
                    <a:pt x="97" y="94"/>
                    <a:pt x="94" y="75"/>
                  </a:cubicBezTo>
                  <a:cubicBezTo>
                    <a:pt x="105" y="83"/>
                    <a:pt x="121" y="85"/>
                    <a:pt x="124" y="69"/>
                  </a:cubicBezTo>
                  <a:cubicBezTo>
                    <a:pt x="127" y="53"/>
                    <a:pt x="119" y="34"/>
                    <a:pt x="108" y="24"/>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4" name="Freeform 9"/>
            <p:cNvSpPr>
              <a:spLocks/>
            </p:cNvSpPr>
            <p:nvPr/>
          </p:nvSpPr>
          <p:spPr bwMode="auto">
            <a:xfrm flipH="1">
              <a:off x="2139509" y="1970880"/>
              <a:ext cx="381000" cy="493713"/>
            </a:xfrm>
            <a:custGeom>
              <a:avLst/>
              <a:gdLst>
                <a:gd name="T0" fmla="*/ 44 w 139"/>
                <a:gd name="T1" fmla="*/ 21 h 179"/>
                <a:gd name="T2" fmla="*/ 20 w 139"/>
                <a:gd name="T3" fmla="*/ 0 h 179"/>
                <a:gd name="T4" fmla="*/ 4 w 139"/>
                <a:gd name="T5" fmla="*/ 20 h 179"/>
                <a:gd name="T6" fmla="*/ 7 w 139"/>
                <a:gd name="T7" fmla="*/ 65 h 179"/>
                <a:gd name="T8" fmla="*/ 29 w 139"/>
                <a:gd name="T9" fmla="*/ 120 h 179"/>
                <a:gd name="T10" fmla="*/ 30 w 139"/>
                <a:gd name="T11" fmla="*/ 120 h 179"/>
                <a:gd name="T12" fmla="*/ 30 w 139"/>
                <a:gd name="T13" fmla="*/ 119 h 179"/>
                <a:gd name="T14" fmla="*/ 129 w 139"/>
                <a:gd name="T15" fmla="*/ 150 h 179"/>
                <a:gd name="T16" fmla="*/ 126 w 139"/>
                <a:gd name="T17" fmla="*/ 117 h 179"/>
                <a:gd name="T18" fmla="*/ 126 w 139"/>
                <a:gd name="T19" fmla="*/ 108 h 179"/>
                <a:gd name="T20" fmla="*/ 126 w 139"/>
                <a:gd name="T21" fmla="*/ 95 h 179"/>
                <a:gd name="T22" fmla="*/ 111 w 139"/>
                <a:gd name="T23" fmla="*/ 77 h 179"/>
                <a:gd name="T24" fmla="*/ 111 w 139"/>
                <a:gd name="T25" fmla="*/ 77 h 179"/>
                <a:gd name="T26" fmla="*/ 86 w 139"/>
                <a:gd name="T27" fmla="*/ 46 h 179"/>
                <a:gd name="T28" fmla="*/ 77 w 139"/>
                <a:gd name="T29" fmla="*/ 17 h 179"/>
                <a:gd name="T30" fmla="*/ 44 w 139"/>
                <a:gd name="T31"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79">
                  <a:moveTo>
                    <a:pt x="44" y="21"/>
                  </a:moveTo>
                  <a:cubicBezTo>
                    <a:pt x="38" y="12"/>
                    <a:pt x="31" y="0"/>
                    <a:pt x="20" y="0"/>
                  </a:cubicBezTo>
                  <a:cubicBezTo>
                    <a:pt x="10" y="0"/>
                    <a:pt x="6" y="12"/>
                    <a:pt x="4" y="20"/>
                  </a:cubicBezTo>
                  <a:cubicBezTo>
                    <a:pt x="0" y="35"/>
                    <a:pt x="3" y="51"/>
                    <a:pt x="7" y="65"/>
                  </a:cubicBezTo>
                  <a:cubicBezTo>
                    <a:pt x="14" y="83"/>
                    <a:pt x="26" y="100"/>
                    <a:pt x="29" y="120"/>
                  </a:cubicBezTo>
                  <a:cubicBezTo>
                    <a:pt x="29" y="120"/>
                    <a:pt x="30" y="120"/>
                    <a:pt x="30" y="120"/>
                  </a:cubicBezTo>
                  <a:cubicBezTo>
                    <a:pt x="30" y="119"/>
                    <a:pt x="30" y="119"/>
                    <a:pt x="30" y="119"/>
                  </a:cubicBezTo>
                  <a:cubicBezTo>
                    <a:pt x="48" y="145"/>
                    <a:pt x="100" y="179"/>
                    <a:pt x="129" y="150"/>
                  </a:cubicBezTo>
                  <a:cubicBezTo>
                    <a:pt x="139" y="140"/>
                    <a:pt x="134" y="126"/>
                    <a:pt x="126" y="117"/>
                  </a:cubicBezTo>
                  <a:cubicBezTo>
                    <a:pt x="122" y="113"/>
                    <a:pt x="124" y="112"/>
                    <a:pt x="126" y="108"/>
                  </a:cubicBezTo>
                  <a:cubicBezTo>
                    <a:pt x="127" y="104"/>
                    <a:pt x="127" y="99"/>
                    <a:pt x="126" y="95"/>
                  </a:cubicBezTo>
                  <a:cubicBezTo>
                    <a:pt x="125" y="88"/>
                    <a:pt x="118" y="80"/>
                    <a:pt x="111" y="77"/>
                  </a:cubicBezTo>
                  <a:cubicBezTo>
                    <a:pt x="111" y="77"/>
                    <a:pt x="111" y="77"/>
                    <a:pt x="111" y="77"/>
                  </a:cubicBezTo>
                  <a:cubicBezTo>
                    <a:pt x="114" y="64"/>
                    <a:pt x="100" y="44"/>
                    <a:pt x="86" y="46"/>
                  </a:cubicBezTo>
                  <a:cubicBezTo>
                    <a:pt x="90" y="36"/>
                    <a:pt x="86" y="24"/>
                    <a:pt x="77" y="17"/>
                  </a:cubicBezTo>
                  <a:cubicBezTo>
                    <a:pt x="66" y="9"/>
                    <a:pt x="52" y="12"/>
                    <a:pt x="44" y="21"/>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 name="Freeform 10"/>
            <p:cNvSpPr>
              <a:spLocks/>
            </p:cNvSpPr>
            <p:nvPr/>
          </p:nvSpPr>
          <p:spPr bwMode="auto">
            <a:xfrm flipH="1">
              <a:off x="4409633" y="2631281"/>
              <a:ext cx="392113" cy="484188"/>
            </a:xfrm>
            <a:custGeom>
              <a:avLst/>
              <a:gdLst>
                <a:gd name="T0" fmla="*/ 76 w 143"/>
                <a:gd name="T1" fmla="*/ 161 h 176"/>
                <a:gd name="T2" fmla="*/ 86 w 143"/>
                <a:gd name="T3" fmla="*/ 132 h 176"/>
                <a:gd name="T4" fmla="*/ 112 w 143"/>
                <a:gd name="T5" fmla="*/ 102 h 176"/>
                <a:gd name="T6" fmla="*/ 112 w 143"/>
                <a:gd name="T7" fmla="*/ 102 h 176"/>
                <a:gd name="T8" fmla="*/ 128 w 143"/>
                <a:gd name="T9" fmla="*/ 85 h 176"/>
                <a:gd name="T10" fmla="*/ 129 w 143"/>
                <a:gd name="T11" fmla="*/ 73 h 176"/>
                <a:gd name="T12" fmla="*/ 129 w 143"/>
                <a:gd name="T13" fmla="*/ 63 h 176"/>
                <a:gd name="T14" fmla="*/ 134 w 143"/>
                <a:gd name="T15" fmla="*/ 31 h 176"/>
                <a:gd name="T16" fmla="*/ 33 w 143"/>
                <a:gd name="T17" fmla="*/ 57 h 176"/>
                <a:gd name="T18" fmla="*/ 33 w 143"/>
                <a:gd name="T19" fmla="*/ 56 h 176"/>
                <a:gd name="T20" fmla="*/ 32 w 143"/>
                <a:gd name="T21" fmla="*/ 56 h 176"/>
                <a:gd name="T22" fmla="*/ 8 w 143"/>
                <a:gd name="T23" fmla="*/ 110 h 176"/>
                <a:gd name="T24" fmla="*/ 3 w 143"/>
                <a:gd name="T25" fmla="*/ 155 h 176"/>
                <a:gd name="T26" fmla="*/ 18 w 143"/>
                <a:gd name="T27" fmla="*/ 175 h 176"/>
                <a:gd name="T28" fmla="*/ 43 w 143"/>
                <a:gd name="T29" fmla="*/ 155 h 176"/>
                <a:gd name="T30" fmla="*/ 76 w 143"/>
                <a:gd name="T31" fmla="*/ 16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76">
                  <a:moveTo>
                    <a:pt x="76" y="161"/>
                  </a:moveTo>
                  <a:cubicBezTo>
                    <a:pt x="86" y="154"/>
                    <a:pt x="90" y="143"/>
                    <a:pt x="86" y="132"/>
                  </a:cubicBezTo>
                  <a:cubicBezTo>
                    <a:pt x="100" y="135"/>
                    <a:pt x="115" y="115"/>
                    <a:pt x="112" y="102"/>
                  </a:cubicBezTo>
                  <a:cubicBezTo>
                    <a:pt x="112" y="102"/>
                    <a:pt x="112" y="102"/>
                    <a:pt x="112" y="102"/>
                  </a:cubicBezTo>
                  <a:cubicBezTo>
                    <a:pt x="120" y="100"/>
                    <a:pt x="126" y="93"/>
                    <a:pt x="128" y="85"/>
                  </a:cubicBezTo>
                  <a:cubicBezTo>
                    <a:pt x="129" y="81"/>
                    <a:pt x="130" y="76"/>
                    <a:pt x="129" y="73"/>
                  </a:cubicBezTo>
                  <a:cubicBezTo>
                    <a:pt x="127" y="68"/>
                    <a:pt x="125" y="67"/>
                    <a:pt x="129" y="63"/>
                  </a:cubicBezTo>
                  <a:cubicBezTo>
                    <a:pt x="138" y="54"/>
                    <a:pt x="143" y="41"/>
                    <a:pt x="134" y="31"/>
                  </a:cubicBezTo>
                  <a:cubicBezTo>
                    <a:pt x="106" y="0"/>
                    <a:pt x="52" y="32"/>
                    <a:pt x="33" y="57"/>
                  </a:cubicBezTo>
                  <a:cubicBezTo>
                    <a:pt x="33" y="57"/>
                    <a:pt x="33" y="57"/>
                    <a:pt x="33" y="56"/>
                  </a:cubicBezTo>
                  <a:cubicBezTo>
                    <a:pt x="33" y="56"/>
                    <a:pt x="33" y="55"/>
                    <a:pt x="32" y="56"/>
                  </a:cubicBezTo>
                  <a:cubicBezTo>
                    <a:pt x="29" y="76"/>
                    <a:pt x="16" y="92"/>
                    <a:pt x="8" y="110"/>
                  </a:cubicBezTo>
                  <a:cubicBezTo>
                    <a:pt x="3" y="124"/>
                    <a:pt x="0" y="140"/>
                    <a:pt x="3" y="155"/>
                  </a:cubicBezTo>
                  <a:cubicBezTo>
                    <a:pt x="4" y="163"/>
                    <a:pt x="8" y="175"/>
                    <a:pt x="18" y="175"/>
                  </a:cubicBezTo>
                  <a:cubicBezTo>
                    <a:pt x="29" y="176"/>
                    <a:pt x="37" y="164"/>
                    <a:pt x="43" y="155"/>
                  </a:cubicBezTo>
                  <a:cubicBezTo>
                    <a:pt x="51" y="165"/>
                    <a:pt x="64" y="169"/>
                    <a:pt x="76" y="16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 name="Freeform 11"/>
            <p:cNvSpPr>
              <a:spLocks/>
            </p:cNvSpPr>
            <p:nvPr/>
          </p:nvSpPr>
          <p:spPr bwMode="auto">
            <a:xfrm flipH="1">
              <a:off x="5435158" y="2859881"/>
              <a:ext cx="795338" cy="539750"/>
            </a:xfrm>
            <a:custGeom>
              <a:avLst/>
              <a:gdLst>
                <a:gd name="T0" fmla="*/ 288 w 290"/>
                <a:gd name="T1" fmla="*/ 54 h 196"/>
                <a:gd name="T2" fmla="*/ 248 w 290"/>
                <a:gd name="T3" fmla="*/ 12 h 196"/>
                <a:gd name="T4" fmla="*/ 170 w 290"/>
                <a:gd name="T5" fmla="*/ 1 h 196"/>
                <a:gd name="T6" fmla="*/ 104 w 290"/>
                <a:gd name="T7" fmla="*/ 9 h 196"/>
                <a:gd name="T8" fmla="*/ 103 w 290"/>
                <a:gd name="T9" fmla="*/ 10 h 196"/>
                <a:gd name="T10" fmla="*/ 41 w 290"/>
                <a:gd name="T11" fmla="*/ 41 h 196"/>
                <a:gd name="T12" fmla="*/ 4 w 290"/>
                <a:gd name="T13" fmla="*/ 99 h 196"/>
                <a:gd name="T14" fmla="*/ 19 w 290"/>
                <a:gd name="T15" fmla="*/ 159 h 196"/>
                <a:gd name="T16" fmla="*/ 49 w 290"/>
                <a:gd name="T17" fmla="*/ 158 h 196"/>
                <a:gd name="T18" fmla="*/ 105 w 290"/>
                <a:gd name="T19" fmla="*/ 159 h 196"/>
                <a:gd name="T20" fmla="*/ 152 w 290"/>
                <a:gd name="T21" fmla="*/ 186 h 196"/>
                <a:gd name="T22" fmla="*/ 162 w 290"/>
                <a:gd name="T23" fmla="*/ 154 h 196"/>
                <a:gd name="T24" fmla="*/ 196 w 290"/>
                <a:gd name="T25" fmla="*/ 161 h 196"/>
                <a:gd name="T26" fmla="*/ 214 w 290"/>
                <a:gd name="T27" fmla="*/ 125 h 196"/>
                <a:gd name="T28" fmla="*/ 237 w 290"/>
                <a:gd name="T29" fmla="*/ 122 h 196"/>
                <a:gd name="T30" fmla="*/ 246 w 290"/>
                <a:gd name="T31" fmla="*/ 91 h 196"/>
                <a:gd name="T32" fmla="*/ 280 w 290"/>
                <a:gd name="T33" fmla="*/ 87 h 196"/>
                <a:gd name="T34" fmla="*/ 288 w 290"/>
                <a:gd name="T35" fmla="*/ 5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0" h="196">
                  <a:moveTo>
                    <a:pt x="288" y="54"/>
                  </a:moveTo>
                  <a:cubicBezTo>
                    <a:pt x="285" y="33"/>
                    <a:pt x="267" y="19"/>
                    <a:pt x="248" y="12"/>
                  </a:cubicBezTo>
                  <a:cubicBezTo>
                    <a:pt x="223" y="3"/>
                    <a:pt x="196" y="0"/>
                    <a:pt x="170" y="1"/>
                  </a:cubicBezTo>
                  <a:cubicBezTo>
                    <a:pt x="149" y="1"/>
                    <a:pt x="124" y="1"/>
                    <a:pt x="104" y="9"/>
                  </a:cubicBezTo>
                  <a:cubicBezTo>
                    <a:pt x="104" y="9"/>
                    <a:pt x="103" y="9"/>
                    <a:pt x="103" y="10"/>
                  </a:cubicBezTo>
                  <a:cubicBezTo>
                    <a:pt x="81" y="15"/>
                    <a:pt x="58" y="25"/>
                    <a:pt x="41" y="41"/>
                  </a:cubicBezTo>
                  <a:cubicBezTo>
                    <a:pt x="25" y="55"/>
                    <a:pt x="8" y="77"/>
                    <a:pt x="4" y="99"/>
                  </a:cubicBezTo>
                  <a:cubicBezTo>
                    <a:pt x="0" y="118"/>
                    <a:pt x="2" y="145"/>
                    <a:pt x="19" y="159"/>
                  </a:cubicBezTo>
                  <a:cubicBezTo>
                    <a:pt x="29" y="168"/>
                    <a:pt x="42" y="169"/>
                    <a:pt x="49" y="158"/>
                  </a:cubicBezTo>
                  <a:cubicBezTo>
                    <a:pt x="57" y="186"/>
                    <a:pt x="91" y="181"/>
                    <a:pt x="105" y="159"/>
                  </a:cubicBezTo>
                  <a:cubicBezTo>
                    <a:pt x="115" y="174"/>
                    <a:pt x="132" y="196"/>
                    <a:pt x="152" y="186"/>
                  </a:cubicBezTo>
                  <a:cubicBezTo>
                    <a:pt x="164" y="180"/>
                    <a:pt x="165" y="166"/>
                    <a:pt x="162" y="154"/>
                  </a:cubicBezTo>
                  <a:cubicBezTo>
                    <a:pt x="170" y="164"/>
                    <a:pt x="184" y="169"/>
                    <a:pt x="196" y="161"/>
                  </a:cubicBezTo>
                  <a:cubicBezTo>
                    <a:pt x="208" y="153"/>
                    <a:pt x="213" y="139"/>
                    <a:pt x="214" y="125"/>
                  </a:cubicBezTo>
                  <a:cubicBezTo>
                    <a:pt x="221" y="130"/>
                    <a:pt x="230" y="130"/>
                    <a:pt x="237" y="122"/>
                  </a:cubicBezTo>
                  <a:cubicBezTo>
                    <a:pt x="243" y="115"/>
                    <a:pt x="250" y="101"/>
                    <a:pt x="246" y="91"/>
                  </a:cubicBezTo>
                  <a:cubicBezTo>
                    <a:pt x="258" y="95"/>
                    <a:pt x="270" y="95"/>
                    <a:pt x="280" y="87"/>
                  </a:cubicBezTo>
                  <a:cubicBezTo>
                    <a:pt x="288" y="79"/>
                    <a:pt x="290" y="65"/>
                    <a:pt x="288" y="54"/>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7" name="Freeform 39"/>
            <p:cNvSpPr>
              <a:spLocks/>
            </p:cNvSpPr>
            <p:nvPr/>
          </p:nvSpPr>
          <p:spPr bwMode="auto">
            <a:xfrm flipH="1">
              <a:off x="5127183" y="2059780"/>
              <a:ext cx="858838" cy="676275"/>
            </a:xfrm>
            <a:custGeom>
              <a:avLst/>
              <a:gdLst>
                <a:gd name="T0" fmla="*/ 289 w 313"/>
                <a:gd name="T1" fmla="*/ 50 h 246"/>
                <a:gd name="T2" fmla="*/ 289 w 313"/>
                <a:gd name="T3" fmla="*/ 51 h 246"/>
                <a:gd name="T4" fmla="*/ 257 w 313"/>
                <a:gd name="T5" fmla="*/ 61 h 246"/>
                <a:gd name="T6" fmla="*/ 288 w 313"/>
                <a:gd name="T7" fmla="*/ 26 h 246"/>
                <a:gd name="T8" fmla="*/ 274 w 313"/>
                <a:gd name="T9" fmla="*/ 6 h 246"/>
                <a:gd name="T10" fmla="*/ 272 w 313"/>
                <a:gd name="T11" fmla="*/ 17 h 246"/>
                <a:gd name="T12" fmla="*/ 229 w 313"/>
                <a:gd name="T13" fmla="*/ 84 h 246"/>
                <a:gd name="T14" fmla="*/ 237 w 313"/>
                <a:gd name="T15" fmla="*/ 35 h 246"/>
                <a:gd name="T16" fmla="*/ 210 w 313"/>
                <a:gd name="T17" fmla="*/ 40 h 246"/>
                <a:gd name="T18" fmla="*/ 225 w 313"/>
                <a:gd name="T19" fmla="*/ 49 h 246"/>
                <a:gd name="T20" fmla="*/ 227 w 313"/>
                <a:gd name="T21" fmla="*/ 86 h 246"/>
                <a:gd name="T22" fmla="*/ 160 w 313"/>
                <a:gd name="T23" fmla="*/ 145 h 246"/>
                <a:gd name="T24" fmla="*/ 189 w 313"/>
                <a:gd name="T25" fmla="*/ 85 h 246"/>
                <a:gd name="T26" fmla="*/ 167 w 313"/>
                <a:gd name="T27" fmla="*/ 69 h 246"/>
                <a:gd name="T28" fmla="*/ 170 w 313"/>
                <a:gd name="T29" fmla="*/ 86 h 246"/>
                <a:gd name="T30" fmla="*/ 158 w 313"/>
                <a:gd name="T31" fmla="*/ 147 h 246"/>
                <a:gd name="T32" fmla="*/ 87 w 313"/>
                <a:gd name="T33" fmla="*/ 197 h 246"/>
                <a:gd name="T34" fmla="*/ 136 w 313"/>
                <a:gd name="T35" fmla="*/ 137 h 246"/>
                <a:gd name="T36" fmla="*/ 113 w 313"/>
                <a:gd name="T37" fmla="*/ 124 h 246"/>
                <a:gd name="T38" fmla="*/ 114 w 313"/>
                <a:gd name="T39" fmla="*/ 139 h 246"/>
                <a:gd name="T40" fmla="*/ 46 w 313"/>
                <a:gd name="T41" fmla="*/ 222 h 246"/>
                <a:gd name="T42" fmla="*/ 32 w 313"/>
                <a:gd name="T43" fmla="*/ 211 h 246"/>
                <a:gd name="T44" fmla="*/ 50 w 313"/>
                <a:gd name="T45" fmla="*/ 187 h 246"/>
                <a:gd name="T46" fmla="*/ 28 w 313"/>
                <a:gd name="T47" fmla="*/ 171 h 246"/>
                <a:gd name="T48" fmla="*/ 35 w 313"/>
                <a:gd name="T49" fmla="*/ 189 h 246"/>
                <a:gd name="T50" fmla="*/ 0 w 313"/>
                <a:gd name="T51" fmla="*/ 245 h 246"/>
                <a:gd name="T52" fmla="*/ 41 w 313"/>
                <a:gd name="T53" fmla="*/ 230 h 246"/>
                <a:gd name="T54" fmla="*/ 102 w 313"/>
                <a:gd name="T55" fmla="*/ 224 h 246"/>
                <a:gd name="T56" fmla="*/ 121 w 313"/>
                <a:gd name="T57" fmla="*/ 235 h 246"/>
                <a:gd name="T58" fmla="*/ 107 w 313"/>
                <a:gd name="T59" fmla="*/ 210 h 246"/>
                <a:gd name="T60" fmla="*/ 103 w 313"/>
                <a:gd name="T61" fmla="*/ 219 h 246"/>
                <a:gd name="T62" fmla="*/ 54 w 313"/>
                <a:gd name="T63" fmla="*/ 223 h 246"/>
                <a:gd name="T64" fmla="*/ 131 w 313"/>
                <a:gd name="T65" fmla="*/ 173 h 246"/>
                <a:gd name="T66" fmla="*/ 182 w 313"/>
                <a:gd name="T67" fmla="*/ 195 h 246"/>
                <a:gd name="T68" fmla="*/ 199 w 313"/>
                <a:gd name="T69" fmla="*/ 201 h 246"/>
                <a:gd name="T70" fmla="*/ 188 w 313"/>
                <a:gd name="T71" fmla="*/ 177 h 246"/>
                <a:gd name="T72" fmla="*/ 133 w 313"/>
                <a:gd name="T73" fmla="*/ 172 h 246"/>
                <a:gd name="T74" fmla="*/ 199 w 313"/>
                <a:gd name="T75" fmla="*/ 120 h 246"/>
                <a:gd name="T76" fmla="*/ 238 w 313"/>
                <a:gd name="T77" fmla="*/ 135 h 246"/>
                <a:gd name="T78" fmla="*/ 257 w 313"/>
                <a:gd name="T79" fmla="*/ 121 h 246"/>
                <a:gd name="T80" fmla="*/ 245 w 313"/>
                <a:gd name="T81" fmla="*/ 117 h 246"/>
                <a:gd name="T82" fmla="*/ 241 w 313"/>
                <a:gd name="T83" fmla="*/ 119 h 246"/>
                <a:gd name="T84" fmla="*/ 238 w 313"/>
                <a:gd name="T85" fmla="*/ 122 h 246"/>
                <a:gd name="T86" fmla="*/ 255 w 313"/>
                <a:gd name="T87" fmla="*/ 63 h 246"/>
                <a:gd name="T88" fmla="*/ 291 w 313"/>
                <a:gd name="T89" fmla="*/ 56 h 246"/>
                <a:gd name="T90" fmla="*/ 313 w 313"/>
                <a:gd name="T91" fmla="*/ 4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3" h="246">
                  <a:moveTo>
                    <a:pt x="299" y="37"/>
                  </a:moveTo>
                  <a:cubicBezTo>
                    <a:pt x="294" y="39"/>
                    <a:pt x="290" y="45"/>
                    <a:pt x="289" y="50"/>
                  </a:cubicBezTo>
                  <a:cubicBezTo>
                    <a:pt x="289" y="50"/>
                    <a:pt x="288" y="51"/>
                    <a:pt x="288" y="51"/>
                  </a:cubicBezTo>
                  <a:cubicBezTo>
                    <a:pt x="288" y="51"/>
                    <a:pt x="289" y="51"/>
                    <a:pt x="289" y="51"/>
                  </a:cubicBezTo>
                  <a:cubicBezTo>
                    <a:pt x="288" y="52"/>
                    <a:pt x="288" y="53"/>
                    <a:pt x="288" y="54"/>
                  </a:cubicBezTo>
                  <a:cubicBezTo>
                    <a:pt x="278" y="55"/>
                    <a:pt x="267" y="58"/>
                    <a:pt x="257" y="61"/>
                  </a:cubicBezTo>
                  <a:cubicBezTo>
                    <a:pt x="265" y="50"/>
                    <a:pt x="273" y="39"/>
                    <a:pt x="279" y="27"/>
                  </a:cubicBezTo>
                  <a:cubicBezTo>
                    <a:pt x="282" y="28"/>
                    <a:pt x="285" y="28"/>
                    <a:pt x="288" y="26"/>
                  </a:cubicBezTo>
                  <a:cubicBezTo>
                    <a:pt x="293" y="23"/>
                    <a:pt x="296" y="16"/>
                    <a:pt x="293" y="10"/>
                  </a:cubicBezTo>
                  <a:cubicBezTo>
                    <a:pt x="290" y="3"/>
                    <a:pt x="279" y="0"/>
                    <a:pt x="274" y="6"/>
                  </a:cubicBezTo>
                  <a:cubicBezTo>
                    <a:pt x="272" y="9"/>
                    <a:pt x="272" y="12"/>
                    <a:pt x="273" y="16"/>
                  </a:cubicBezTo>
                  <a:cubicBezTo>
                    <a:pt x="272" y="16"/>
                    <a:pt x="272" y="16"/>
                    <a:pt x="272" y="17"/>
                  </a:cubicBezTo>
                  <a:cubicBezTo>
                    <a:pt x="273" y="20"/>
                    <a:pt x="274" y="23"/>
                    <a:pt x="277" y="25"/>
                  </a:cubicBezTo>
                  <a:cubicBezTo>
                    <a:pt x="262" y="46"/>
                    <a:pt x="246" y="66"/>
                    <a:pt x="229" y="84"/>
                  </a:cubicBezTo>
                  <a:cubicBezTo>
                    <a:pt x="229" y="72"/>
                    <a:pt x="229" y="60"/>
                    <a:pt x="228" y="48"/>
                  </a:cubicBezTo>
                  <a:cubicBezTo>
                    <a:pt x="234" y="46"/>
                    <a:pt x="238" y="41"/>
                    <a:pt x="237" y="35"/>
                  </a:cubicBezTo>
                  <a:cubicBezTo>
                    <a:pt x="237" y="28"/>
                    <a:pt x="231" y="24"/>
                    <a:pt x="224" y="24"/>
                  </a:cubicBezTo>
                  <a:cubicBezTo>
                    <a:pt x="217" y="25"/>
                    <a:pt x="207" y="32"/>
                    <a:pt x="210" y="40"/>
                  </a:cubicBezTo>
                  <a:cubicBezTo>
                    <a:pt x="212" y="45"/>
                    <a:pt x="218" y="48"/>
                    <a:pt x="223" y="48"/>
                  </a:cubicBezTo>
                  <a:cubicBezTo>
                    <a:pt x="223" y="48"/>
                    <a:pt x="224" y="49"/>
                    <a:pt x="225" y="49"/>
                  </a:cubicBezTo>
                  <a:cubicBezTo>
                    <a:pt x="225" y="49"/>
                    <a:pt x="225" y="49"/>
                    <a:pt x="225" y="49"/>
                  </a:cubicBezTo>
                  <a:cubicBezTo>
                    <a:pt x="226" y="61"/>
                    <a:pt x="226" y="73"/>
                    <a:pt x="227" y="86"/>
                  </a:cubicBezTo>
                  <a:cubicBezTo>
                    <a:pt x="207" y="107"/>
                    <a:pt x="185" y="126"/>
                    <a:pt x="161" y="145"/>
                  </a:cubicBezTo>
                  <a:cubicBezTo>
                    <a:pt x="161" y="145"/>
                    <a:pt x="161" y="145"/>
                    <a:pt x="160" y="145"/>
                  </a:cubicBezTo>
                  <a:cubicBezTo>
                    <a:pt x="164" y="126"/>
                    <a:pt x="170" y="109"/>
                    <a:pt x="176" y="90"/>
                  </a:cubicBezTo>
                  <a:cubicBezTo>
                    <a:pt x="181" y="92"/>
                    <a:pt x="186" y="90"/>
                    <a:pt x="189" y="85"/>
                  </a:cubicBezTo>
                  <a:cubicBezTo>
                    <a:pt x="193" y="79"/>
                    <a:pt x="192" y="69"/>
                    <a:pt x="187" y="64"/>
                  </a:cubicBezTo>
                  <a:cubicBezTo>
                    <a:pt x="181" y="58"/>
                    <a:pt x="170" y="62"/>
                    <a:pt x="167" y="69"/>
                  </a:cubicBezTo>
                  <a:cubicBezTo>
                    <a:pt x="165" y="74"/>
                    <a:pt x="166" y="80"/>
                    <a:pt x="170" y="85"/>
                  </a:cubicBezTo>
                  <a:cubicBezTo>
                    <a:pt x="170" y="85"/>
                    <a:pt x="170" y="85"/>
                    <a:pt x="170" y="86"/>
                  </a:cubicBezTo>
                  <a:cubicBezTo>
                    <a:pt x="171" y="87"/>
                    <a:pt x="173" y="89"/>
                    <a:pt x="174" y="89"/>
                  </a:cubicBezTo>
                  <a:cubicBezTo>
                    <a:pt x="168" y="108"/>
                    <a:pt x="160" y="127"/>
                    <a:pt x="158" y="147"/>
                  </a:cubicBezTo>
                  <a:cubicBezTo>
                    <a:pt x="136" y="164"/>
                    <a:pt x="113" y="180"/>
                    <a:pt x="90" y="195"/>
                  </a:cubicBezTo>
                  <a:cubicBezTo>
                    <a:pt x="89" y="196"/>
                    <a:pt x="88" y="196"/>
                    <a:pt x="87" y="197"/>
                  </a:cubicBezTo>
                  <a:cubicBezTo>
                    <a:pt x="95" y="177"/>
                    <a:pt x="105" y="159"/>
                    <a:pt x="116" y="142"/>
                  </a:cubicBezTo>
                  <a:cubicBezTo>
                    <a:pt x="123" y="146"/>
                    <a:pt x="133" y="143"/>
                    <a:pt x="136" y="137"/>
                  </a:cubicBezTo>
                  <a:cubicBezTo>
                    <a:pt x="139" y="131"/>
                    <a:pt x="138" y="122"/>
                    <a:pt x="133" y="118"/>
                  </a:cubicBezTo>
                  <a:cubicBezTo>
                    <a:pt x="126" y="111"/>
                    <a:pt x="117" y="118"/>
                    <a:pt x="113" y="124"/>
                  </a:cubicBezTo>
                  <a:cubicBezTo>
                    <a:pt x="113" y="125"/>
                    <a:pt x="113" y="125"/>
                    <a:pt x="113" y="125"/>
                  </a:cubicBezTo>
                  <a:cubicBezTo>
                    <a:pt x="111" y="130"/>
                    <a:pt x="111" y="135"/>
                    <a:pt x="114" y="139"/>
                  </a:cubicBezTo>
                  <a:cubicBezTo>
                    <a:pt x="101" y="157"/>
                    <a:pt x="90" y="177"/>
                    <a:pt x="85" y="198"/>
                  </a:cubicBezTo>
                  <a:cubicBezTo>
                    <a:pt x="72" y="206"/>
                    <a:pt x="59" y="214"/>
                    <a:pt x="46" y="222"/>
                  </a:cubicBezTo>
                  <a:cubicBezTo>
                    <a:pt x="40" y="225"/>
                    <a:pt x="33" y="228"/>
                    <a:pt x="27" y="231"/>
                  </a:cubicBezTo>
                  <a:cubicBezTo>
                    <a:pt x="29" y="225"/>
                    <a:pt x="30" y="218"/>
                    <a:pt x="32" y="211"/>
                  </a:cubicBezTo>
                  <a:cubicBezTo>
                    <a:pt x="34" y="204"/>
                    <a:pt x="36" y="197"/>
                    <a:pt x="38" y="191"/>
                  </a:cubicBezTo>
                  <a:cubicBezTo>
                    <a:pt x="42" y="192"/>
                    <a:pt x="47" y="191"/>
                    <a:pt x="50" y="187"/>
                  </a:cubicBezTo>
                  <a:cubicBezTo>
                    <a:pt x="55" y="181"/>
                    <a:pt x="55" y="171"/>
                    <a:pt x="49" y="166"/>
                  </a:cubicBezTo>
                  <a:cubicBezTo>
                    <a:pt x="41" y="160"/>
                    <a:pt x="31" y="163"/>
                    <a:pt x="28" y="171"/>
                  </a:cubicBezTo>
                  <a:cubicBezTo>
                    <a:pt x="26" y="176"/>
                    <a:pt x="28" y="184"/>
                    <a:pt x="32" y="186"/>
                  </a:cubicBezTo>
                  <a:cubicBezTo>
                    <a:pt x="33" y="188"/>
                    <a:pt x="34" y="189"/>
                    <a:pt x="35" y="189"/>
                  </a:cubicBezTo>
                  <a:cubicBezTo>
                    <a:pt x="28" y="202"/>
                    <a:pt x="26" y="219"/>
                    <a:pt x="23" y="233"/>
                  </a:cubicBezTo>
                  <a:cubicBezTo>
                    <a:pt x="15" y="236"/>
                    <a:pt x="7" y="240"/>
                    <a:pt x="0" y="245"/>
                  </a:cubicBezTo>
                  <a:cubicBezTo>
                    <a:pt x="0" y="245"/>
                    <a:pt x="0" y="246"/>
                    <a:pt x="0" y="246"/>
                  </a:cubicBezTo>
                  <a:cubicBezTo>
                    <a:pt x="14" y="245"/>
                    <a:pt x="29" y="236"/>
                    <a:pt x="41" y="230"/>
                  </a:cubicBezTo>
                  <a:cubicBezTo>
                    <a:pt x="45" y="228"/>
                    <a:pt x="48" y="226"/>
                    <a:pt x="51" y="224"/>
                  </a:cubicBezTo>
                  <a:cubicBezTo>
                    <a:pt x="67" y="226"/>
                    <a:pt x="86" y="227"/>
                    <a:pt x="102" y="224"/>
                  </a:cubicBezTo>
                  <a:cubicBezTo>
                    <a:pt x="102" y="225"/>
                    <a:pt x="102" y="226"/>
                    <a:pt x="102" y="227"/>
                  </a:cubicBezTo>
                  <a:cubicBezTo>
                    <a:pt x="104" y="236"/>
                    <a:pt x="114" y="237"/>
                    <a:pt x="121" y="235"/>
                  </a:cubicBezTo>
                  <a:cubicBezTo>
                    <a:pt x="128" y="232"/>
                    <a:pt x="131" y="225"/>
                    <a:pt x="128" y="218"/>
                  </a:cubicBezTo>
                  <a:cubicBezTo>
                    <a:pt x="125" y="211"/>
                    <a:pt x="114" y="206"/>
                    <a:pt x="107" y="210"/>
                  </a:cubicBezTo>
                  <a:cubicBezTo>
                    <a:pt x="107" y="210"/>
                    <a:pt x="106" y="211"/>
                    <a:pt x="107" y="212"/>
                  </a:cubicBezTo>
                  <a:cubicBezTo>
                    <a:pt x="105" y="214"/>
                    <a:pt x="103" y="216"/>
                    <a:pt x="103" y="219"/>
                  </a:cubicBezTo>
                  <a:cubicBezTo>
                    <a:pt x="95" y="220"/>
                    <a:pt x="87" y="222"/>
                    <a:pt x="79" y="222"/>
                  </a:cubicBezTo>
                  <a:cubicBezTo>
                    <a:pt x="71" y="223"/>
                    <a:pt x="62" y="223"/>
                    <a:pt x="54" y="223"/>
                  </a:cubicBezTo>
                  <a:cubicBezTo>
                    <a:pt x="66" y="216"/>
                    <a:pt x="77" y="209"/>
                    <a:pt x="89" y="201"/>
                  </a:cubicBezTo>
                  <a:cubicBezTo>
                    <a:pt x="103" y="192"/>
                    <a:pt x="117" y="183"/>
                    <a:pt x="131" y="173"/>
                  </a:cubicBezTo>
                  <a:cubicBezTo>
                    <a:pt x="146" y="180"/>
                    <a:pt x="163" y="186"/>
                    <a:pt x="180" y="188"/>
                  </a:cubicBezTo>
                  <a:cubicBezTo>
                    <a:pt x="179" y="190"/>
                    <a:pt x="180" y="193"/>
                    <a:pt x="182" y="195"/>
                  </a:cubicBezTo>
                  <a:cubicBezTo>
                    <a:pt x="182" y="195"/>
                    <a:pt x="182" y="195"/>
                    <a:pt x="182" y="195"/>
                  </a:cubicBezTo>
                  <a:cubicBezTo>
                    <a:pt x="185" y="200"/>
                    <a:pt x="192" y="203"/>
                    <a:pt x="199" y="201"/>
                  </a:cubicBezTo>
                  <a:cubicBezTo>
                    <a:pt x="206" y="198"/>
                    <a:pt x="212" y="188"/>
                    <a:pt x="207" y="181"/>
                  </a:cubicBezTo>
                  <a:cubicBezTo>
                    <a:pt x="203" y="175"/>
                    <a:pt x="194" y="175"/>
                    <a:pt x="188" y="177"/>
                  </a:cubicBezTo>
                  <a:cubicBezTo>
                    <a:pt x="184" y="178"/>
                    <a:pt x="182" y="181"/>
                    <a:pt x="180" y="184"/>
                  </a:cubicBezTo>
                  <a:cubicBezTo>
                    <a:pt x="164" y="182"/>
                    <a:pt x="148" y="178"/>
                    <a:pt x="133" y="172"/>
                  </a:cubicBezTo>
                  <a:cubicBezTo>
                    <a:pt x="142" y="165"/>
                    <a:pt x="150" y="159"/>
                    <a:pt x="159" y="152"/>
                  </a:cubicBezTo>
                  <a:cubicBezTo>
                    <a:pt x="172" y="142"/>
                    <a:pt x="186" y="131"/>
                    <a:pt x="199" y="120"/>
                  </a:cubicBezTo>
                  <a:cubicBezTo>
                    <a:pt x="211" y="125"/>
                    <a:pt x="224" y="126"/>
                    <a:pt x="237" y="126"/>
                  </a:cubicBezTo>
                  <a:cubicBezTo>
                    <a:pt x="236" y="129"/>
                    <a:pt x="237" y="132"/>
                    <a:pt x="238" y="135"/>
                  </a:cubicBezTo>
                  <a:cubicBezTo>
                    <a:pt x="242" y="141"/>
                    <a:pt x="253" y="142"/>
                    <a:pt x="258" y="137"/>
                  </a:cubicBezTo>
                  <a:cubicBezTo>
                    <a:pt x="262" y="132"/>
                    <a:pt x="261" y="125"/>
                    <a:pt x="257" y="121"/>
                  </a:cubicBezTo>
                  <a:cubicBezTo>
                    <a:pt x="254" y="117"/>
                    <a:pt x="249" y="116"/>
                    <a:pt x="245" y="117"/>
                  </a:cubicBezTo>
                  <a:cubicBezTo>
                    <a:pt x="245" y="117"/>
                    <a:pt x="245" y="117"/>
                    <a:pt x="245" y="117"/>
                  </a:cubicBezTo>
                  <a:cubicBezTo>
                    <a:pt x="246" y="117"/>
                    <a:pt x="245" y="116"/>
                    <a:pt x="245" y="117"/>
                  </a:cubicBezTo>
                  <a:cubicBezTo>
                    <a:pt x="243" y="117"/>
                    <a:pt x="242" y="118"/>
                    <a:pt x="241" y="119"/>
                  </a:cubicBezTo>
                  <a:cubicBezTo>
                    <a:pt x="240" y="120"/>
                    <a:pt x="239" y="121"/>
                    <a:pt x="238" y="121"/>
                  </a:cubicBezTo>
                  <a:cubicBezTo>
                    <a:pt x="238" y="122"/>
                    <a:pt x="238" y="122"/>
                    <a:pt x="238" y="122"/>
                  </a:cubicBezTo>
                  <a:cubicBezTo>
                    <a:pt x="226" y="122"/>
                    <a:pt x="213" y="122"/>
                    <a:pt x="201" y="119"/>
                  </a:cubicBezTo>
                  <a:cubicBezTo>
                    <a:pt x="220" y="102"/>
                    <a:pt x="239" y="83"/>
                    <a:pt x="255" y="63"/>
                  </a:cubicBezTo>
                  <a:cubicBezTo>
                    <a:pt x="267" y="62"/>
                    <a:pt x="279" y="60"/>
                    <a:pt x="291" y="57"/>
                  </a:cubicBezTo>
                  <a:cubicBezTo>
                    <a:pt x="291" y="57"/>
                    <a:pt x="291" y="56"/>
                    <a:pt x="291" y="56"/>
                  </a:cubicBezTo>
                  <a:cubicBezTo>
                    <a:pt x="293" y="60"/>
                    <a:pt x="298" y="62"/>
                    <a:pt x="302" y="61"/>
                  </a:cubicBezTo>
                  <a:cubicBezTo>
                    <a:pt x="308" y="61"/>
                    <a:pt x="313" y="56"/>
                    <a:pt x="313" y="49"/>
                  </a:cubicBezTo>
                  <a:cubicBezTo>
                    <a:pt x="313" y="42"/>
                    <a:pt x="306" y="34"/>
                    <a:pt x="299" y="37"/>
                  </a:cubicBezTo>
                  <a:close/>
                </a:path>
              </a:pathLst>
            </a:custGeom>
            <a:solidFill>
              <a:srgbClr val="B287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 name="Freeform 41"/>
            <p:cNvSpPr>
              <a:spLocks/>
            </p:cNvSpPr>
            <p:nvPr/>
          </p:nvSpPr>
          <p:spPr bwMode="auto">
            <a:xfrm flipH="1">
              <a:off x="4404871" y="1767680"/>
              <a:ext cx="695325" cy="396875"/>
            </a:xfrm>
            <a:custGeom>
              <a:avLst/>
              <a:gdLst>
                <a:gd name="T0" fmla="*/ 228 w 254"/>
                <a:gd name="T1" fmla="*/ 93 h 144"/>
                <a:gd name="T2" fmla="*/ 224 w 254"/>
                <a:gd name="T3" fmla="*/ 69 h 144"/>
                <a:gd name="T4" fmla="*/ 197 w 254"/>
                <a:gd name="T5" fmla="*/ 71 h 144"/>
                <a:gd name="T6" fmla="*/ 167 w 254"/>
                <a:gd name="T7" fmla="*/ 37 h 144"/>
                <a:gd name="T8" fmla="*/ 156 w 254"/>
                <a:gd name="T9" fmla="*/ 13 h 144"/>
                <a:gd name="T10" fmla="*/ 128 w 254"/>
                <a:gd name="T11" fmla="*/ 23 h 144"/>
                <a:gd name="T12" fmla="*/ 85 w 254"/>
                <a:gd name="T13" fmla="*/ 16 h 144"/>
                <a:gd name="T14" fmla="*/ 62 w 254"/>
                <a:gd name="T15" fmla="*/ 3 h 144"/>
                <a:gd name="T16" fmla="*/ 45 w 254"/>
                <a:gd name="T17" fmla="*/ 19 h 144"/>
                <a:gd name="T18" fmla="*/ 45 w 254"/>
                <a:gd name="T19" fmla="*/ 19 h 144"/>
                <a:gd name="T20" fmla="*/ 9 w 254"/>
                <a:gd name="T21" fmla="*/ 19 h 144"/>
                <a:gd name="T22" fmla="*/ 7 w 254"/>
                <a:gd name="T23" fmla="*/ 58 h 144"/>
                <a:gd name="T24" fmla="*/ 36 w 254"/>
                <a:gd name="T25" fmla="*/ 103 h 144"/>
                <a:gd name="T26" fmla="*/ 86 w 254"/>
                <a:gd name="T27" fmla="*/ 133 h 144"/>
                <a:gd name="T28" fmla="*/ 88 w 254"/>
                <a:gd name="T29" fmla="*/ 132 h 144"/>
                <a:gd name="T30" fmla="*/ 112 w 254"/>
                <a:gd name="T31" fmla="*/ 138 h 144"/>
                <a:gd name="T32" fmla="*/ 153 w 254"/>
                <a:gd name="T33" fmla="*/ 143 h 144"/>
                <a:gd name="T34" fmla="*/ 218 w 254"/>
                <a:gd name="T35" fmla="*/ 138 h 144"/>
                <a:gd name="T36" fmla="*/ 254 w 254"/>
                <a:gd name="T37" fmla="*/ 105 h 144"/>
                <a:gd name="T38" fmla="*/ 228 w 254"/>
                <a:gd name="T39" fmla="*/ 9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 h="144">
                  <a:moveTo>
                    <a:pt x="228" y="93"/>
                  </a:moveTo>
                  <a:cubicBezTo>
                    <a:pt x="231" y="84"/>
                    <a:pt x="232" y="75"/>
                    <a:pt x="224" y="69"/>
                  </a:cubicBezTo>
                  <a:cubicBezTo>
                    <a:pt x="216" y="64"/>
                    <a:pt x="205" y="67"/>
                    <a:pt x="197" y="71"/>
                  </a:cubicBezTo>
                  <a:cubicBezTo>
                    <a:pt x="201" y="51"/>
                    <a:pt x="187" y="20"/>
                    <a:pt x="167" y="37"/>
                  </a:cubicBezTo>
                  <a:cubicBezTo>
                    <a:pt x="169" y="27"/>
                    <a:pt x="167" y="16"/>
                    <a:pt x="156" y="13"/>
                  </a:cubicBezTo>
                  <a:cubicBezTo>
                    <a:pt x="146" y="10"/>
                    <a:pt x="135" y="16"/>
                    <a:pt x="128" y="23"/>
                  </a:cubicBezTo>
                  <a:cubicBezTo>
                    <a:pt x="124" y="0"/>
                    <a:pt x="98" y="0"/>
                    <a:pt x="85" y="16"/>
                  </a:cubicBezTo>
                  <a:cubicBezTo>
                    <a:pt x="80" y="9"/>
                    <a:pt x="72" y="2"/>
                    <a:pt x="62" y="3"/>
                  </a:cubicBezTo>
                  <a:cubicBezTo>
                    <a:pt x="53" y="3"/>
                    <a:pt x="45" y="9"/>
                    <a:pt x="45" y="19"/>
                  </a:cubicBezTo>
                  <a:cubicBezTo>
                    <a:pt x="45" y="19"/>
                    <a:pt x="45" y="19"/>
                    <a:pt x="45" y="19"/>
                  </a:cubicBezTo>
                  <a:cubicBezTo>
                    <a:pt x="34" y="13"/>
                    <a:pt x="19" y="8"/>
                    <a:pt x="9" y="19"/>
                  </a:cubicBezTo>
                  <a:cubicBezTo>
                    <a:pt x="0" y="29"/>
                    <a:pt x="4" y="47"/>
                    <a:pt x="7" y="58"/>
                  </a:cubicBezTo>
                  <a:cubicBezTo>
                    <a:pt x="12" y="75"/>
                    <a:pt x="24" y="90"/>
                    <a:pt x="36" y="103"/>
                  </a:cubicBezTo>
                  <a:cubicBezTo>
                    <a:pt x="50" y="115"/>
                    <a:pt x="67" y="130"/>
                    <a:pt x="86" y="133"/>
                  </a:cubicBezTo>
                  <a:cubicBezTo>
                    <a:pt x="87" y="133"/>
                    <a:pt x="88" y="132"/>
                    <a:pt x="88" y="132"/>
                  </a:cubicBezTo>
                  <a:cubicBezTo>
                    <a:pt x="94" y="136"/>
                    <a:pt x="105" y="137"/>
                    <a:pt x="112" y="138"/>
                  </a:cubicBezTo>
                  <a:cubicBezTo>
                    <a:pt x="125" y="141"/>
                    <a:pt x="139" y="142"/>
                    <a:pt x="153" y="143"/>
                  </a:cubicBezTo>
                  <a:cubicBezTo>
                    <a:pt x="174" y="144"/>
                    <a:pt x="197" y="144"/>
                    <a:pt x="218" y="138"/>
                  </a:cubicBezTo>
                  <a:cubicBezTo>
                    <a:pt x="233" y="134"/>
                    <a:pt x="254" y="124"/>
                    <a:pt x="254" y="105"/>
                  </a:cubicBezTo>
                  <a:cubicBezTo>
                    <a:pt x="254" y="92"/>
                    <a:pt x="238" y="89"/>
                    <a:pt x="228" y="93"/>
                  </a:cubicBezTo>
                  <a:close/>
                </a:path>
              </a:pathLst>
            </a:custGeom>
            <a:solidFill>
              <a:srgbClr val="B3AE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9" name="Freeform 42"/>
            <p:cNvSpPr>
              <a:spLocks/>
            </p:cNvSpPr>
            <p:nvPr/>
          </p:nvSpPr>
          <p:spPr bwMode="auto">
            <a:xfrm flipH="1">
              <a:off x="4549334" y="1883568"/>
              <a:ext cx="485775" cy="292100"/>
            </a:xfrm>
            <a:custGeom>
              <a:avLst/>
              <a:gdLst>
                <a:gd name="T0" fmla="*/ 170 w 177"/>
                <a:gd name="T1" fmla="*/ 71 h 106"/>
                <a:gd name="T2" fmla="*/ 150 w 177"/>
                <a:gd name="T3" fmla="*/ 68 h 106"/>
                <a:gd name="T4" fmla="*/ 131 w 177"/>
                <a:gd name="T5" fmla="*/ 52 h 106"/>
                <a:gd name="T6" fmla="*/ 106 w 177"/>
                <a:gd name="T7" fmla="*/ 34 h 106"/>
                <a:gd name="T8" fmla="*/ 68 w 177"/>
                <a:gd name="T9" fmla="*/ 24 h 106"/>
                <a:gd name="T10" fmla="*/ 38 w 177"/>
                <a:gd name="T11" fmla="*/ 17 h 106"/>
                <a:gd name="T12" fmla="*/ 12 w 177"/>
                <a:gd name="T13" fmla="*/ 6 h 106"/>
                <a:gd name="T14" fmla="*/ 3 w 177"/>
                <a:gd name="T15" fmla="*/ 29 h 106"/>
                <a:gd name="T16" fmla="*/ 60 w 177"/>
                <a:gd name="T17" fmla="*/ 94 h 106"/>
                <a:gd name="T18" fmla="*/ 61 w 177"/>
                <a:gd name="T19" fmla="*/ 96 h 106"/>
                <a:gd name="T20" fmla="*/ 161 w 177"/>
                <a:gd name="T21" fmla="*/ 91 h 106"/>
                <a:gd name="T22" fmla="*/ 170 w 177"/>
                <a:gd name="T23"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7" h="106">
                  <a:moveTo>
                    <a:pt x="170" y="71"/>
                  </a:moveTo>
                  <a:cubicBezTo>
                    <a:pt x="165" y="66"/>
                    <a:pt x="157" y="66"/>
                    <a:pt x="150" y="68"/>
                  </a:cubicBezTo>
                  <a:cubicBezTo>
                    <a:pt x="155" y="57"/>
                    <a:pt x="142" y="47"/>
                    <a:pt x="131" y="52"/>
                  </a:cubicBezTo>
                  <a:cubicBezTo>
                    <a:pt x="136" y="39"/>
                    <a:pt x="119" y="25"/>
                    <a:pt x="106" y="34"/>
                  </a:cubicBezTo>
                  <a:cubicBezTo>
                    <a:pt x="108" y="12"/>
                    <a:pt x="82" y="9"/>
                    <a:pt x="68" y="24"/>
                  </a:cubicBezTo>
                  <a:cubicBezTo>
                    <a:pt x="61" y="12"/>
                    <a:pt x="45" y="0"/>
                    <a:pt x="38" y="17"/>
                  </a:cubicBezTo>
                  <a:cubicBezTo>
                    <a:pt x="31" y="10"/>
                    <a:pt x="21" y="3"/>
                    <a:pt x="12" y="6"/>
                  </a:cubicBezTo>
                  <a:cubicBezTo>
                    <a:pt x="2" y="10"/>
                    <a:pt x="0" y="20"/>
                    <a:pt x="3" y="29"/>
                  </a:cubicBezTo>
                  <a:cubicBezTo>
                    <a:pt x="9" y="59"/>
                    <a:pt x="35" y="79"/>
                    <a:pt x="60" y="94"/>
                  </a:cubicBezTo>
                  <a:cubicBezTo>
                    <a:pt x="59" y="95"/>
                    <a:pt x="60" y="96"/>
                    <a:pt x="61" y="96"/>
                  </a:cubicBezTo>
                  <a:cubicBezTo>
                    <a:pt x="94" y="99"/>
                    <a:pt x="130" y="106"/>
                    <a:pt x="161" y="91"/>
                  </a:cubicBezTo>
                  <a:cubicBezTo>
                    <a:pt x="167" y="88"/>
                    <a:pt x="177" y="78"/>
                    <a:pt x="170" y="7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 name="Freeform 51"/>
            <p:cNvSpPr>
              <a:spLocks/>
            </p:cNvSpPr>
            <p:nvPr/>
          </p:nvSpPr>
          <p:spPr bwMode="auto">
            <a:xfrm flipH="1">
              <a:off x="3033271" y="2169318"/>
              <a:ext cx="693738" cy="965200"/>
            </a:xfrm>
            <a:custGeom>
              <a:avLst/>
              <a:gdLst>
                <a:gd name="T0" fmla="*/ 204 w 253"/>
                <a:gd name="T1" fmla="*/ 131 h 351"/>
                <a:gd name="T2" fmla="*/ 110 w 253"/>
                <a:gd name="T3" fmla="*/ 138 h 351"/>
                <a:gd name="T4" fmla="*/ 107 w 253"/>
                <a:gd name="T5" fmla="*/ 131 h 351"/>
                <a:gd name="T6" fmla="*/ 81 w 253"/>
                <a:gd name="T7" fmla="*/ 78 h 351"/>
                <a:gd name="T8" fmla="*/ 1 w 253"/>
                <a:gd name="T9" fmla="*/ 1 h 351"/>
                <a:gd name="T10" fmla="*/ 1 w 253"/>
                <a:gd name="T11" fmla="*/ 2 h 351"/>
                <a:gd name="T12" fmla="*/ 80 w 253"/>
                <a:gd name="T13" fmla="*/ 86 h 351"/>
                <a:gd name="T14" fmla="*/ 106 w 253"/>
                <a:gd name="T15" fmla="*/ 138 h 351"/>
                <a:gd name="T16" fmla="*/ 126 w 253"/>
                <a:gd name="T17" fmla="*/ 187 h 351"/>
                <a:gd name="T18" fmla="*/ 127 w 253"/>
                <a:gd name="T19" fmla="*/ 188 h 351"/>
                <a:gd name="T20" fmla="*/ 112 w 253"/>
                <a:gd name="T21" fmla="*/ 279 h 351"/>
                <a:gd name="T22" fmla="*/ 167 w 253"/>
                <a:gd name="T23" fmla="*/ 349 h 351"/>
                <a:gd name="T24" fmla="*/ 208 w 253"/>
                <a:gd name="T25" fmla="*/ 336 h 351"/>
                <a:gd name="T26" fmla="*/ 213 w 253"/>
                <a:gd name="T27" fmla="*/ 290 h 351"/>
                <a:gd name="T28" fmla="*/ 130 w 253"/>
                <a:gd name="T29" fmla="*/ 187 h 351"/>
                <a:gd name="T30" fmla="*/ 129 w 253"/>
                <a:gd name="T31" fmla="*/ 187 h 351"/>
                <a:gd name="T32" fmla="*/ 128 w 253"/>
                <a:gd name="T33" fmla="*/ 187 h 351"/>
                <a:gd name="T34" fmla="*/ 128 w 253"/>
                <a:gd name="T35" fmla="*/ 186 h 351"/>
                <a:gd name="T36" fmla="*/ 116 w 253"/>
                <a:gd name="T37" fmla="*/ 150 h 351"/>
                <a:gd name="T38" fmla="*/ 128 w 253"/>
                <a:gd name="T39" fmla="*/ 163 h 351"/>
                <a:gd name="T40" fmla="*/ 169 w 253"/>
                <a:gd name="T41" fmla="*/ 193 h 351"/>
                <a:gd name="T42" fmla="*/ 236 w 253"/>
                <a:gd name="T43" fmla="*/ 200 h 351"/>
                <a:gd name="T44" fmla="*/ 204 w 253"/>
                <a:gd name="T45" fmla="*/ 13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04" y="131"/>
                  </a:moveTo>
                  <a:cubicBezTo>
                    <a:pt x="176" y="119"/>
                    <a:pt x="136" y="119"/>
                    <a:pt x="110" y="138"/>
                  </a:cubicBezTo>
                  <a:cubicBezTo>
                    <a:pt x="109" y="135"/>
                    <a:pt x="108" y="133"/>
                    <a:pt x="107" y="131"/>
                  </a:cubicBezTo>
                  <a:cubicBezTo>
                    <a:pt x="100" y="113"/>
                    <a:pt x="91" y="95"/>
                    <a:pt x="81" y="78"/>
                  </a:cubicBezTo>
                  <a:cubicBezTo>
                    <a:pt x="62" y="46"/>
                    <a:pt x="36" y="16"/>
                    <a:pt x="1" y="1"/>
                  </a:cubicBezTo>
                  <a:cubicBezTo>
                    <a:pt x="1" y="0"/>
                    <a:pt x="0" y="1"/>
                    <a:pt x="1" y="2"/>
                  </a:cubicBezTo>
                  <a:cubicBezTo>
                    <a:pt x="34" y="24"/>
                    <a:pt x="61" y="51"/>
                    <a:pt x="80" y="86"/>
                  </a:cubicBezTo>
                  <a:cubicBezTo>
                    <a:pt x="90" y="103"/>
                    <a:pt x="98" y="120"/>
                    <a:pt x="106" y="138"/>
                  </a:cubicBezTo>
                  <a:cubicBezTo>
                    <a:pt x="112" y="154"/>
                    <a:pt x="118" y="172"/>
                    <a:pt x="126" y="187"/>
                  </a:cubicBezTo>
                  <a:cubicBezTo>
                    <a:pt x="126" y="188"/>
                    <a:pt x="126" y="188"/>
                    <a:pt x="127" y="188"/>
                  </a:cubicBezTo>
                  <a:cubicBezTo>
                    <a:pt x="108" y="212"/>
                    <a:pt x="107" y="251"/>
                    <a:pt x="112" y="279"/>
                  </a:cubicBezTo>
                  <a:cubicBezTo>
                    <a:pt x="117" y="309"/>
                    <a:pt x="133" y="343"/>
                    <a:pt x="167" y="349"/>
                  </a:cubicBezTo>
                  <a:cubicBezTo>
                    <a:pt x="182" y="351"/>
                    <a:pt x="199" y="350"/>
                    <a:pt x="208" y="336"/>
                  </a:cubicBezTo>
                  <a:cubicBezTo>
                    <a:pt x="216" y="322"/>
                    <a:pt x="216" y="305"/>
                    <a:pt x="213" y="290"/>
                  </a:cubicBezTo>
                  <a:cubicBezTo>
                    <a:pt x="203" y="244"/>
                    <a:pt x="168" y="212"/>
                    <a:pt x="130" y="187"/>
                  </a:cubicBezTo>
                  <a:cubicBezTo>
                    <a:pt x="130" y="187"/>
                    <a:pt x="129" y="187"/>
                    <a:pt x="129" y="187"/>
                  </a:cubicBezTo>
                  <a:cubicBezTo>
                    <a:pt x="129" y="187"/>
                    <a:pt x="128" y="187"/>
                    <a:pt x="128" y="187"/>
                  </a:cubicBezTo>
                  <a:cubicBezTo>
                    <a:pt x="128" y="187"/>
                    <a:pt x="128" y="186"/>
                    <a:pt x="128" y="186"/>
                  </a:cubicBezTo>
                  <a:cubicBezTo>
                    <a:pt x="125" y="174"/>
                    <a:pt x="121" y="162"/>
                    <a:pt x="116" y="150"/>
                  </a:cubicBezTo>
                  <a:cubicBezTo>
                    <a:pt x="119" y="155"/>
                    <a:pt x="124" y="159"/>
                    <a:pt x="128" y="163"/>
                  </a:cubicBezTo>
                  <a:cubicBezTo>
                    <a:pt x="140" y="174"/>
                    <a:pt x="154" y="185"/>
                    <a:pt x="169" y="193"/>
                  </a:cubicBezTo>
                  <a:cubicBezTo>
                    <a:pt x="184" y="202"/>
                    <a:pt x="222" y="223"/>
                    <a:pt x="236" y="200"/>
                  </a:cubicBezTo>
                  <a:cubicBezTo>
                    <a:pt x="253" y="173"/>
                    <a:pt x="229" y="141"/>
                    <a:pt x="204" y="131"/>
                  </a:cubicBezTo>
                  <a:close/>
                </a:path>
              </a:pathLst>
            </a:custGeom>
            <a:solidFill>
              <a:srgbClr val="317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52"/>
            <p:cNvSpPr>
              <a:spLocks/>
            </p:cNvSpPr>
            <p:nvPr/>
          </p:nvSpPr>
          <p:spPr bwMode="auto">
            <a:xfrm flipH="1">
              <a:off x="3647634" y="2150268"/>
              <a:ext cx="241300" cy="363538"/>
            </a:xfrm>
            <a:custGeom>
              <a:avLst/>
              <a:gdLst>
                <a:gd name="T0" fmla="*/ 85 w 88"/>
                <a:gd name="T1" fmla="*/ 88 h 132"/>
                <a:gd name="T2" fmla="*/ 34 w 88"/>
                <a:gd name="T3" fmla="*/ 81 h 132"/>
                <a:gd name="T4" fmla="*/ 17 w 88"/>
                <a:gd name="T5" fmla="*/ 44 h 132"/>
                <a:gd name="T6" fmla="*/ 2 w 88"/>
                <a:gd name="T7" fmla="*/ 1 h 132"/>
                <a:gd name="T8" fmla="*/ 0 w 88"/>
                <a:gd name="T9" fmla="*/ 2 h 132"/>
                <a:gd name="T10" fmla="*/ 15 w 88"/>
                <a:gd name="T11" fmla="*/ 48 h 132"/>
                <a:gd name="T12" fmla="*/ 32 w 88"/>
                <a:gd name="T13" fmla="*/ 84 h 132"/>
                <a:gd name="T14" fmla="*/ 32 w 88"/>
                <a:gd name="T15" fmla="*/ 86 h 132"/>
                <a:gd name="T16" fmla="*/ 28 w 88"/>
                <a:gd name="T17" fmla="*/ 123 h 132"/>
                <a:gd name="T18" fmla="*/ 47 w 88"/>
                <a:gd name="T19" fmla="*/ 112 h 132"/>
                <a:gd name="T20" fmla="*/ 68 w 88"/>
                <a:gd name="T21" fmla="*/ 121 h 132"/>
                <a:gd name="T22" fmla="*/ 70 w 88"/>
                <a:gd name="T23" fmla="*/ 118 h 132"/>
                <a:gd name="T24" fmla="*/ 68 w 88"/>
                <a:gd name="T25" fmla="*/ 103 h 132"/>
                <a:gd name="T26" fmla="*/ 83 w 88"/>
                <a:gd name="T27" fmla="*/ 103 h 132"/>
                <a:gd name="T28" fmla="*/ 85 w 88"/>
                <a:gd name="T29"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5" y="88"/>
                  </a:moveTo>
                  <a:cubicBezTo>
                    <a:pt x="74" y="71"/>
                    <a:pt x="48" y="68"/>
                    <a:pt x="34" y="81"/>
                  </a:cubicBezTo>
                  <a:cubicBezTo>
                    <a:pt x="29" y="69"/>
                    <a:pt x="22" y="56"/>
                    <a:pt x="17" y="44"/>
                  </a:cubicBezTo>
                  <a:cubicBezTo>
                    <a:pt x="11" y="30"/>
                    <a:pt x="7" y="15"/>
                    <a:pt x="2" y="1"/>
                  </a:cubicBezTo>
                  <a:cubicBezTo>
                    <a:pt x="2" y="0"/>
                    <a:pt x="0" y="0"/>
                    <a:pt x="0" y="2"/>
                  </a:cubicBezTo>
                  <a:cubicBezTo>
                    <a:pt x="3" y="18"/>
                    <a:pt x="9" y="33"/>
                    <a:pt x="15" y="48"/>
                  </a:cubicBezTo>
                  <a:cubicBezTo>
                    <a:pt x="20" y="60"/>
                    <a:pt x="25" y="73"/>
                    <a:pt x="32" y="84"/>
                  </a:cubicBezTo>
                  <a:cubicBezTo>
                    <a:pt x="31" y="85"/>
                    <a:pt x="31" y="86"/>
                    <a:pt x="32" y="86"/>
                  </a:cubicBezTo>
                  <a:cubicBezTo>
                    <a:pt x="21" y="95"/>
                    <a:pt x="17" y="113"/>
                    <a:pt x="28" y="123"/>
                  </a:cubicBezTo>
                  <a:cubicBezTo>
                    <a:pt x="38" y="132"/>
                    <a:pt x="45" y="121"/>
                    <a:pt x="47" y="112"/>
                  </a:cubicBezTo>
                  <a:cubicBezTo>
                    <a:pt x="52" y="118"/>
                    <a:pt x="59" y="121"/>
                    <a:pt x="68" y="121"/>
                  </a:cubicBezTo>
                  <a:cubicBezTo>
                    <a:pt x="69" y="121"/>
                    <a:pt x="71" y="119"/>
                    <a:pt x="70" y="118"/>
                  </a:cubicBezTo>
                  <a:cubicBezTo>
                    <a:pt x="70" y="113"/>
                    <a:pt x="70" y="108"/>
                    <a:pt x="68" y="103"/>
                  </a:cubicBezTo>
                  <a:cubicBezTo>
                    <a:pt x="73" y="105"/>
                    <a:pt x="78" y="106"/>
                    <a:pt x="83" y="103"/>
                  </a:cubicBezTo>
                  <a:cubicBezTo>
                    <a:pt x="88" y="100"/>
                    <a:pt x="88" y="92"/>
                    <a:pt x="85" y="88"/>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 name="Freeform 53"/>
            <p:cNvSpPr>
              <a:spLocks/>
            </p:cNvSpPr>
            <p:nvPr/>
          </p:nvSpPr>
          <p:spPr bwMode="auto">
            <a:xfrm flipH="1">
              <a:off x="3844484" y="2274093"/>
              <a:ext cx="730250" cy="911225"/>
            </a:xfrm>
            <a:custGeom>
              <a:avLst/>
              <a:gdLst>
                <a:gd name="T0" fmla="*/ 213 w 266"/>
                <a:gd name="T1" fmla="*/ 328 h 331"/>
                <a:gd name="T2" fmla="*/ 212 w 266"/>
                <a:gd name="T3" fmla="*/ 326 h 331"/>
                <a:gd name="T4" fmla="*/ 228 w 266"/>
                <a:gd name="T5" fmla="*/ 273 h 331"/>
                <a:gd name="T6" fmla="*/ 223 w 266"/>
                <a:gd name="T7" fmla="*/ 222 h 331"/>
                <a:gd name="T8" fmla="*/ 161 w 266"/>
                <a:gd name="T9" fmla="*/ 175 h 331"/>
                <a:gd name="T10" fmla="*/ 161 w 266"/>
                <a:gd name="T11" fmla="*/ 175 h 331"/>
                <a:gd name="T12" fmla="*/ 94 w 266"/>
                <a:gd name="T13" fmla="*/ 86 h 331"/>
                <a:gd name="T14" fmla="*/ 72 w 266"/>
                <a:gd name="T15" fmla="*/ 59 h 331"/>
                <a:gd name="T16" fmla="*/ 139 w 266"/>
                <a:gd name="T17" fmla="*/ 69 h 331"/>
                <a:gd name="T18" fmla="*/ 179 w 266"/>
                <a:gd name="T19" fmla="*/ 86 h 331"/>
                <a:gd name="T20" fmla="*/ 179 w 266"/>
                <a:gd name="T21" fmla="*/ 87 h 331"/>
                <a:gd name="T22" fmla="*/ 248 w 266"/>
                <a:gd name="T23" fmla="*/ 167 h 331"/>
                <a:gd name="T24" fmla="*/ 250 w 266"/>
                <a:gd name="T25" fmla="*/ 165 h 331"/>
                <a:gd name="T26" fmla="*/ 250 w 266"/>
                <a:gd name="T27" fmla="*/ 164 h 331"/>
                <a:gd name="T28" fmla="*/ 250 w 266"/>
                <a:gd name="T29" fmla="*/ 164 h 331"/>
                <a:gd name="T30" fmla="*/ 183 w 266"/>
                <a:gd name="T31" fmla="*/ 84 h 331"/>
                <a:gd name="T32" fmla="*/ 135 w 266"/>
                <a:gd name="T33" fmla="*/ 64 h 331"/>
                <a:gd name="T34" fmla="*/ 70 w 266"/>
                <a:gd name="T35" fmla="*/ 58 h 331"/>
                <a:gd name="T36" fmla="*/ 49 w 266"/>
                <a:gd name="T37" fmla="*/ 33 h 331"/>
                <a:gd name="T38" fmla="*/ 1 w 266"/>
                <a:gd name="T39" fmla="*/ 0 h 331"/>
                <a:gd name="T40" fmla="*/ 1 w 266"/>
                <a:gd name="T41" fmla="*/ 2 h 331"/>
                <a:gd name="T42" fmla="*/ 52 w 266"/>
                <a:gd name="T43" fmla="*/ 43 h 331"/>
                <a:gd name="T44" fmla="*/ 67 w 266"/>
                <a:gd name="T45" fmla="*/ 59 h 331"/>
                <a:gd name="T46" fmla="*/ 67 w 266"/>
                <a:gd name="T47" fmla="*/ 60 h 331"/>
                <a:gd name="T48" fmla="*/ 67 w 266"/>
                <a:gd name="T49" fmla="*/ 60 h 331"/>
                <a:gd name="T50" fmla="*/ 95 w 266"/>
                <a:gd name="T51" fmla="*/ 92 h 331"/>
                <a:gd name="T52" fmla="*/ 101 w 266"/>
                <a:gd name="T53" fmla="*/ 132 h 331"/>
                <a:gd name="T54" fmla="*/ 101 w 266"/>
                <a:gd name="T55" fmla="*/ 140 h 331"/>
                <a:gd name="T56" fmla="*/ 100 w 266"/>
                <a:gd name="T57" fmla="*/ 140 h 331"/>
                <a:gd name="T58" fmla="*/ 83 w 266"/>
                <a:gd name="T59" fmla="*/ 198 h 331"/>
                <a:gd name="T60" fmla="*/ 88 w 266"/>
                <a:gd name="T61" fmla="*/ 234 h 331"/>
                <a:gd name="T62" fmla="*/ 89 w 266"/>
                <a:gd name="T63" fmla="*/ 268 h 331"/>
                <a:gd name="T64" fmla="*/ 92 w 266"/>
                <a:gd name="T65" fmla="*/ 268 h 331"/>
                <a:gd name="T66" fmla="*/ 92 w 266"/>
                <a:gd name="T67" fmla="*/ 266 h 331"/>
                <a:gd name="T68" fmla="*/ 105 w 266"/>
                <a:gd name="T69" fmla="*/ 142 h 331"/>
                <a:gd name="T70" fmla="*/ 104 w 266"/>
                <a:gd name="T71" fmla="*/ 129 h 331"/>
                <a:gd name="T72" fmla="*/ 98 w 266"/>
                <a:gd name="T73" fmla="*/ 96 h 331"/>
                <a:gd name="T74" fmla="*/ 144 w 266"/>
                <a:gd name="T75" fmla="*/ 157 h 331"/>
                <a:gd name="T76" fmla="*/ 158 w 266"/>
                <a:gd name="T77" fmla="*/ 179 h 331"/>
                <a:gd name="T78" fmla="*/ 168 w 266"/>
                <a:gd name="T79" fmla="*/ 252 h 331"/>
                <a:gd name="T80" fmla="*/ 190 w 266"/>
                <a:gd name="T81" fmla="*/ 289 h 331"/>
                <a:gd name="T82" fmla="*/ 210 w 266"/>
                <a:gd name="T83" fmla="*/ 329 h 331"/>
                <a:gd name="T84" fmla="*/ 213 w 266"/>
                <a:gd name="T85" fmla="*/ 328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331">
                  <a:moveTo>
                    <a:pt x="213" y="328"/>
                  </a:moveTo>
                  <a:cubicBezTo>
                    <a:pt x="213" y="327"/>
                    <a:pt x="212" y="327"/>
                    <a:pt x="212" y="326"/>
                  </a:cubicBezTo>
                  <a:cubicBezTo>
                    <a:pt x="222" y="311"/>
                    <a:pt x="226" y="290"/>
                    <a:pt x="228" y="273"/>
                  </a:cubicBezTo>
                  <a:cubicBezTo>
                    <a:pt x="230" y="256"/>
                    <a:pt x="230" y="237"/>
                    <a:pt x="223" y="222"/>
                  </a:cubicBezTo>
                  <a:cubicBezTo>
                    <a:pt x="213" y="199"/>
                    <a:pt x="189" y="169"/>
                    <a:pt x="161" y="175"/>
                  </a:cubicBezTo>
                  <a:cubicBezTo>
                    <a:pt x="161" y="175"/>
                    <a:pt x="161" y="175"/>
                    <a:pt x="161" y="175"/>
                  </a:cubicBezTo>
                  <a:cubicBezTo>
                    <a:pt x="142" y="143"/>
                    <a:pt x="118" y="113"/>
                    <a:pt x="94" y="86"/>
                  </a:cubicBezTo>
                  <a:cubicBezTo>
                    <a:pt x="87" y="77"/>
                    <a:pt x="79" y="68"/>
                    <a:pt x="72" y="59"/>
                  </a:cubicBezTo>
                  <a:cubicBezTo>
                    <a:pt x="94" y="54"/>
                    <a:pt x="118" y="62"/>
                    <a:pt x="139" y="69"/>
                  </a:cubicBezTo>
                  <a:cubicBezTo>
                    <a:pt x="153" y="74"/>
                    <a:pt x="166" y="79"/>
                    <a:pt x="179" y="86"/>
                  </a:cubicBezTo>
                  <a:cubicBezTo>
                    <a:pt x="179" y="86"/>
                    <a:pt x="179" y="87"/>
                    <a:pt x="179" y="87"/>
                  </a:cubicBezTo>
                  <a:cubicBezTo>
                    <a:pt x="178" y="127"/>
                    <a:pt x="224" y="143"/>
                    <a:pt x="248" y="167"/>
                  </a:cubicBezTo>
                  <a:cubicBezTo>
                    <a:pt x="249" y="168"/>
                    <a:pt x="251" y="166"/>
                    <a:pt x="250" y="165"/>
                  </a:cubicBezTo>
                  <a:cubicBezTo>
                    <a:pt x="250" y="165"/>
                    <a:pt x="250" y="164"/>
                    <a:pt x="250" y="164"/>
                  </a:cubicBezTo>
                  <a:cubicBezTo>
                    <a:pt x="250" y="164"/>
                    <a:pt x="250" y="164"/>
                    <a:pt x="250" y="164"/>
                  </a:cubicBezTo>
                  <a:cubicBezTo>
                    <a:pt x="266" y="128"/>
                    <a:pt x="223" y="69"/>
                    <a:pt x="183" y="84"/>
                  </a:cubicBezTo>
                  <a:cubicBezTo>
                    <a:pt x="168" y="75"/>
                    <a:pt x="151" y="69"/>
                    <a:pt x="135" y="64"/>
                  </a:cubicBezTo>
                  <a:cubicBezTo>
                    <a:pt x="116" y="58"/>
                    <a:pt x="90" y="50"/>
                    <a:pt x="70" y="58"/>
                  </a:cubicBezTo>
                  <a:cubicBezTo>
                    <a:pt x="63" y="49"/>
                    <a:pt x="56" y="41"/>
                    <a:pt x="49" y="33"/>
                  </a:cubicBezTo>
                  <a:cubicBezTo>
                    <a:pt x="36" y="20"/>
                    <a:pt x="20" y="3"/>
                    <a:pt x="1" y="0"/>
                  </a:cubicBezTo>
                  <a:cubicBezTo>
                    <a:pt x="1" y="0"/>
                    <a:pt x="0" y="1"/>
                    <a:pt x="1" y="2"/>
                  </a:cubicBezTo>
                  <a:cubicBezTo>
                    <a:pt x="22" y="11"/>
                    <a:pt x="38" y="26"/>
                    <a:pt x="52" y="43"/>
                  </a:cubicBezTo>
                  <a:cubicBezTo>
                    <a:pt x="57" y="48"/>
                    <a:pt x="62" y="54"/>
                    <a:pt x="67" y="59"/>
                  </a:cubicBezTo>
                  <a:cubicBezTo>
                    <a:pt x="66" y="59"/>
                    <a:pt x="67" y="60"/>
                    <a:pt x="67" y="60"/>
                  </a:cubicBezTo>
                  <a:cubicBezTo>
                    <a:pt x="67" y="60"/>
                    <a:pt x="67" y="60"/>
                    <a:pt x="67" y="60"/>
                  </a:cubicBezTo>
                  <a:cubicBezTo>
                    <a:pt x="77" y="70"/>
                    <a:pt x="86" y="81"/>
                    <a:pt x="95" y="92"/>
                  </a:cubicBezTo>
                  <a:cubicBezTo>
                    <a:pt x="98" y="105"/>
                    <a:pt x="101" y="118"/>
                    <a:pt x="101" y="132"/>
                  </a:cubicBezTo>
                  <a:cubicBezTo>
                    <a:pt x="101" y="135"/>
                    <a:pt x="101" y="137"/>
                    <a:pt x="101" y="140"/>
                  </a:cubicBezTo>
                  <a:cubicBezTo>
                    <a:pt x="101" y="140"/>
                    <a:pt x="101" y="140"/>
                    <a:pt x="100" y="140"/>
                  </a:cubicBezTo>
                  <a:cubicBezTo>
                    <a:pt x="84" y="155"/>
                    <a:pt x="81" y="177"/>
                    <a:pt x="83" y="198"/>
                  </a:cubicBezTo>
                  <a:cubicBezTo>
                    <a:pt x="84" y="210"/>
                    <a:pt x="86" y="222"/>
                    <a:pt x="88" y="234"/>
                  </a:cubicBezTo>
                  <a:cubicBezTo>
                    <a:pt x="89" y="246"/>
                    <a:pt x="89" y="257"/>
                    <a:pt x="89" y="268"/>
                  </a:cubicBezTo>
                  <a:cubicBezTo>
                    <a:pt x="89" y="270"/>
                    <a:pt x="92" y="270"/>
                    <a:pt x="92" y="268"/>
                  </a:cubicBezTo>
                  <a:cubicBezTo>
                    <a:pt x="92" y="267"/>
                    <a:pt x="92" y="266"/>
                    <a:pt x="92" y="266"/>
                  </a:cubicBezTo>
                  <a:cubicBezTo>
                    <a:pt x="111" y="230"/>
                    <a:pt x="153" y="170"/>
                    <a:pt x="105" y="142"/>
                  </a:cubicBezTo>
                  <a:cubicBezTo>
                    <a:pt x="104" y="137"/>
                    <a:pt x="104" y="133"/>
                    <a:pt x="104" y="129"/>
                  </a:cubicBezTo>
                  <a:cubicBezTo>
                    <a:pt x="103" y="118"/>
                    <a:pt x="103" y="106"/>
                    <a:pt x="98" y="96"/>
                  </a:cubicBezTo>
                  <a:cubicBezTo>
                    <a:pt x="115" y="116"/>
                    <a:pt x="130" y="136"/>
                    <a:pt x="144" y="157"/>
                  </a:cubicBezTo>
                  <a:cubicBezTo>
                    <a:pt x="149" y="164"/>
                    <a:pt x="153" y="171"/>
                    <a:pt x="158" y="179"/>
                  </a:cubicBezTo>
                  <a:cubicBezTo>
                    <a:pt x="155" y="204"/>
                    <a:pt x="157" y="229"/>
                    <a:pt x="168" y="252"/>
                  </a:cubicBezTo>
                  <a:cubicBezTo>
                    <a:pt x="174" y="265"/>
                    <a:pt x="182" y="277"/>
                    <a:pt x="190" y="289"/>
                  </a:cubicBezTo>
                  <a:cubicBezTo>
                    <a:pt x="198" y="302"/>
                    <a:pt x="204" y="315"/>
                    <a:pt x="210" y="329"/>
                  </a:cubicBezTo>
                  <a:cubicBezTo>
                    <a:pt x="211" y="331"/>
                    <a:pt x="213" y="330"/>
                    <a:pt x="213" y="328"/>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54"/>
            <p:cNvSpPr>
              <a:spLocks/>
            </p:cNvSpPr>
            <p:nvPr/>
          </p:nvSpPr>
          <p:spPr bwMode="auto">
            <a:xfrm flipH="1">
              <a:off x="4515996" y="2491581"/>
              <a:ext cx="546100" cy="498475"/>
            </a:xfrm>
            <a:custGeom>
              <a:avLst/>
              <a:gdLst>
                <a:gd name="T0" fmla="*/ 145 w 199"/>
                <a:gd name="T1" fmla="*/ 150 h 181"/>
                <a:gd name="T2" fmla="*/ 169 w 199"/>
                <a:gd name="T3" fmla="*/ 142 h 181"/>
                <a:gd name="T4" fmla="*/ 176 w 199"/>
                <a:gd name="T5" fmla="*/ 118 h 181"/>
                <a:gd name="T6" fmla="*/ 184 w 199"/>
                <a:gd name="T7" fmla="*/ 88 h 181"/>
                <a:gd name="T8" fmla="*/ 130 w 199"/>
                <a:gd name="T9" fmla="*/ 107 h 181"/>
                <a:gd name="T10" fmla="*/ 128 w 199"/>
                <a:gd name="T11" fmla="*/ 107 h 181"/>
                <a:gd name="T12" fmla="*/ 128 w 199"/>
                <a:gd name="T13" fmla="*/ 108 h 181"/>
                <a:gd name="T14" fmla="*/ 90 w 199"/>
                <a:gd name="T15" fmla="*/ 87 h 181"/>
                <a:gd name="T16" fmla="*/ 54 w 199"/>
                <a:gd name="T17" fmla="*/ 57 h 181"/>
                <a:gd name="T18" fmla="*/ 25 w 199"/>
                <a:gd name="T19" fmla="*/ 22 h 181"/>
                <a:gd name="T20" fmla="*/ 2 w 199"/>
                <a:gd name="T21" fmla="*/ 0 h 181"/>
                <a:gd name="T22" fmla="*/ 1 w 199"/>
                <a:gd name="T23" fmla="*/ 1 h 181"/>
                <a:gd name="T24" fmla="*/ 59 w 199"/>
                <a:gd name="T25" fmla="*/ 68 h 181"/>
                <a:gd name="T26" fmla="*/ 126 w 199"/>
                <a:gd name="T27" fmla="*/ 111 h 181"/>
                <a:gd name="T28" fmla="*/ 115 w 199"/>
                <a:gd name="T29" fmla="*/ 133 h 181"/>
                <a:gd name="T30" fmla="*/ 111 w 199"/>
                <a:gd name="T31" fmla="*/ 159 h 181"/>
                <a:gd name="T32" fmla="*/ 145 w 199"/>
                <a:gd name="T33" fmla="*/ 15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9" h="181">
                  <a:moveTo>
                    <a:pt x="145" y="150"/>
                  </a:moveTo>
                  <a:cubicBezTo>
                    <a:pt x="153" y="154"/>
                    <a:pt x="164" y="149"/>
                    <a:pt x="169" y="142"/>
                  </a:cubicBezTo>
                  <a:cubicBezTo>
                    <a:pt x="175" y="135"/>
                    <a:pt x="178" y="126"/>
                    <a:pt x="176" y="118"/>
                  </a:cubicBezTo>
                  <a:cubicBezTo>
                    <a:pt x="188" y="114"/>
                    <a:pt x="199" y="96"/>
                    <a:pt x="184" y="88"/>
                  </a:cubicBezTo>
                  <a:cubicBezTo>
                    <a:pt x="164" y="78"/>
                    <a:pt x="144" y="94"/>
                    <a:pt x="130" y="107"/>
                  </a:cubicBezTo>
                  <a:cubicBezTo>
                    <a:pt x="129" y="107"/>
                    <a:pt x="129" y="107"/>
                    <a:pt x="128" y="107"/>
                  </a:cubicBezTo>
                  <a:cubicBezTo>
                    <a:pt x="128" y="107"/>
                    <a:pt x="128" y="108"/>
                    <a:pt x="128" y="108"/>
                  </a:cubicBezTo>
                  <a:cubicBezTo>
                    <a:pt x="115" y="100"/>
                    <a:pt x="102" y="95"/>
                    <a:pt x="90" y="87"/>
                  </a:cubicBezTo>
                  <a:cubicBezTo>
                    <a:pt x="77" y="78"/>
                    <a:pt x="65" y="69"/>
                    <a:pt x="54" y="57"/>
                  </a:cubicBezTo>
                  <a:cubicBezTo>
                    <a:pt x="44" y="46"/>
                    <a:pt x="34" y="34"/>
                    <a:pt x="25" y="22"/>
                  </a:cubicBezTo>
                  <a:cubicBezTo>
                    <a:pt x="18" y="14"/>
                    <a:pt x="11" y="5"/>
                    <a:pt x="2" y="0"/>
                  </a:cubicBezTo>
                  <a:cubicBezTo>
                    <a:pt x="1" y="0"/>
                    <a:pt x="0" y="1"/>
                    <a:pt x="1" y="1"/>
                  </a:cubicBezTo>
                  <a:cubicBezTo>
                    <a:pt x="22" y="22"/>
                    <a:pt x="37" y="47"/>
                    <a:pt x="59" y="68"/>
                  </a:cubicBezTo>
                  <a:cubicBezTo>
                    <a:pt x="78" y="85"/>
                    <a:pt x="101" y="102"/>
                    <a:pt x="126" y="111"/>
                  </a:cubicBezTo>
                  <a:cubicBezTo>
                    <a:pt x="121" y="118"/>
                    <a:pt x="118" y="125"/>
                    <a:pt x="115" y="133"/>
                  </a:cubicBezTo>
                  <a:cubicBezTo>
                    <a:pt x="112" y="141"/>
                    <a:pt x="109" y="151"/>
                    <a:pt x="111" y="159"/>
                  </a:cubicBezTo>
                  <a:cubicBezTo>
                    <a:pt x="118" y="181"/>
                    <a:pt x="140" y="162"/>
                    <a:pt x="145" y="150"/>
                  </a:cubicBezTo>
                  <a:close/>
                </a:path>
              </a:pathLst>
            </a:custGeom>
            <a:solidFill>
              <a:srgbClr val="FF9D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Freeform 55"/>
            <p:cNvSpPr>
              <a:spLocks/>
            </p:cNvSpPr>
            <p:nvPr/>
          </p:nvSpPr>
          <p:spPr bwMode="auto">
            <a:xfrm flipH="1">
              <a:off x="4636646" y="2458243"/>
              <a:ext cx="307975" cy="201613"/>
            </a:xfrm>
            <a:custGeom>
              <a:avLst/>
              <a:gdLst>
                <a:gd name="T0" fmla="*/ 110 w 112"/>
                <a:gd name="T1" fmla="*/ 6 h 73"/>
                <a:gd name="T2" fmla="*/ 46 w 112"/>
                <a:gd name="T3" fmla="*/ 15 h 73"/>
                <a:gd name="T4" fmla="*/ 1 w 112"/>
                <a:gd name="T5" fmla="*/ 61 h 73"/>
                <a:gd name="T6" fmla="*/ 1 w 112"/>
                <a:gd name="T7" fmla="*/ 61 h 73"/>
                <a:gd name="T8" fmla="*/ 1 w 112"/>
                <a:gd name="T9" fmla="*/ 63 h 73"/>
                <a:gd name="T10" fmla="*/ 1 w 112"/>
                <a:gd name="T11" fmla="*/ 64 h 73"/>
                <a:gd name="T12" fmla="*/ 2 w 112"/>
                <a:gd name="T13" fmla="*/ 64 h 73"/>
                <a:gd name="T14" fmla="*/ 2 w 112"/>
                <a:gd name="T15" fmla="*/ 64 h 73"/>
                <a:gd name="T16" fmla="*/ 66 w 112"/>
                <a:gd name="T17" fmla="*/ 56 h 73"/>
                <a:gd name="T18" fmla="*/ 109 w 112"/>
                <a:gd name="T19" fmla="*/ 9 h 73"/>
                <a:gd name="T20" fmla="*/ 110 w 112"/>
                <a:gd name="T21"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73">
                  <a:moveTo>
                    <a:pt x="110" y="6"/>
                  </a:moveTo>
                  <a:cubicBezTo>
                    <a:pt x="89" y="0"/>
                    <a:pt x="64" y="6"/>
                    <a:pt x="46" y="15"/>
                  </a:cubicBezTo>
                  <a:cubicBezTo>
                    <a:pt x="27" y="25"/>
                    <a:pt x="7" y="39"/>
                    <a:pt x="1" y="61"/>
                  </a:cubicBezTo>
                  <a:cubicBezTo>
                    <a:pt x="1" y="61"/>
                    <a:pt x="1" y="61"/>
                    <a:pt x="1" y="61"/>
                  </a:cubicBezTo>
                  <a:cubicBezTo>
                    <a:pt x="0" y="62"/>
                    <a:pt x="1" y="63"/>
                    <a:pt x="1" y="63"/>
                  </a:cubicBezTo>
                  <a:cubicBezTo>
                    <a:pt x="1" y="64"/>
                    <a:pt x="1" y="64"/>
                    <a:pt x="1" y="64"/>
                  </a:cubicBezTo>
                  <a:cubicBezTo>
                    <a:pt x="1" y="64"/>
                    <a:pt x="2" y="64"/>
                    <a:pt x="2" y="64"/>
                  </a:cubicBezTo>
                  <a:cubicBezTo>
                    <a:pt x="2" y="64"/>
                    <a:pt x="2" y="64"/>
                    <a:pt x="2" y="64"/>
                  </a:cubicBezTo>
                  <a:cubicBezTo>
                    <a:pt x="20" y="73"/>
                    <a:pt x="49" y="65"/>
                    <a:pt x="66" y="56"/>
                  </a:cubicBezTo>
                  <a:cubicBezTo>
                    <a:pt x="84" y="47"/>
                    <a:pt x="104" y="30"/>
                    <a:pt x="109" y="9"/>
                  </a:cubicBezTo>
                  <a:cubicBezTo>
                    <a:pt x="111" y="9"/>
                    <a:pt x="112" y="7"/>
                    <a:pt x="110" y="6"/>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5" name="Freeform 56"/>
            <p:cNvSpPr>
              <a:spLocks/>
            </p:cNvSpPr>
            <p:nvPr/>
          </p:nvSpPr>
          <p:spPr bwMode="auto">
            <a:xfrm flipH="1">
              <a:off x="4843021" y="2683668"/>
              <a:ext cx="142875" cy="341313"/>
            </a:xfrm>
            <a:custGeom>
              <a:avLst/>
              <a:gdLst>
                <a:gd name="T0" fmla="*/ 19 w 52"/>
                <a:gd name="T1" fmla="*/ 123 h 124"/>
                <a:gd name="T2" fmla="*/ 47 w 52"/>
                <a:gd name="T3" fmla="*/ 60 h 124"/>
                <a:gd name="T4" fmla="*/ 36 w 52"/>
                <a:gd name="T5" fmla="*/ 2 h 124"/>
                <a:gd name="T6" fmla="*/ 36 w 52"/>
                <a:gd name="T7" fmla="*/ 1 h 124"/>
                <a:gd name="T8" fmla="*/ 36 w 52"/>
                <a:gd name="T9" fmla="*/ 0 h 124"/>
                <a:gd name="T10" fmla="*/ 35 w 52"/>
                <a:gd name="T11" fmla="*/ 1 h 124"/>
                <a:gd name="T12" fmla="*/ 35 w 52"/>
                <a:gd name="T13" fmla="*/ 1 h 124"/>
                <a:gd name="T14" fmla="*/ 13 w 52"/>
                <a:gd name="T15" fmla="*/ 120 h 124"/>
                <a:gd name="T16" fmla="*/ 16 w 52"/>
                <a:gd name="T17" fmla="*/ 121 h 124"/>
                <a:gd name="T18" fmla="*/ 19 w 52"/>
                <a:gd name="T19"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9" y="123"/>
                  </a:moveTo>
                  <a:cubicBezTo>
                    <a:pt x="35" y="106"/>
                    <a:pt x="44" y="82"/>
                    <a:pt x="47" y="60"/>
                  </a:cubicBezTo>
                  <a:cubicBezTo>
                    <a:pt x="50" y="42"/>
                    <a:pt x="52" y="14"/>
                    <a:pt x="36" y="2"/>
                  </a:cubicBezTo>
                  <a:cubicBezTo>
                    <a:pt x="36" y="1"/>
                    <a:pt x="36" y="1"/>
                    <a:pt x="36" y="1"/>
                  </a:cubicBezTo>
                  <a:cubicBezTo>
                    <a:pt x="37" y="1"/>
                    <a:pt x="36" y="0"/>
                    <a:pt x="36" y="0"/>
                  </a:cubicBezTo>
                  <a:cubicBezTo>
                    <a:pt x="35" y="0"/>
                    <a:pt x="35" y="1"/>
                    <a:pt x="35" y="1"/>
                  </a:cubicBezTo>
                  <a:cubicBezTo>
                    <a:pt x="35" y="1"/>
                    <a:pt x="35" y="1"/>
                    <a:pt x="35" y="1"/>
                  </a:cubicBezTo>
                  <a:cubicBezTo>
                    <a:pt x="0" y="30"/>
                    <a:pt x="0" y="81"/>
                    <a:pt x="13" y="120"/>
                  </a:cubicBezTo>
                  <a:cubicBezTo>
                    <a:pt x="14" y="121"/>
                    <a:pt x="15" y="122"/>
                    <a:pt x="16" y="121"/>
                  </a:cubicBezTo>
                  <a:cubicBezTo>
                    <a:pt x="16" y="123"/>
                    <a:pt x="18" y="124"/>
                    <a:pt x="19" y="123"/>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Freeform 57"/>
            <p:cNvSpPr>
              <a:spLocks/>
            </p:cNvSpPr>
            <p:nvPr/>
          </p:nvSpPr>
          <p:spPr bwMode="auto">
            <a:xfrm flipH="1">
              <a:off x="2636396" y="2543968"/>
              <a:ext cx="392113" cy="569913"/>
            </a:xfrm>
            <a:custGeom>
              <a:avLst/>
              <a:gdLst>
                <a:gd name="T0" fmla="*/ 47 w 143"/>
                <a:gd name="T1" fmla="*/ 202 h 207"/>
                <a:gd name="T2" fmla="*/ 68 w 143"/>
                <a:gd name="T3" fmla="*/ 192 h 207"/>
                <a:gd name="T4" fmla="*/ 61 w 143"/>
                <a:gd name="T5" fmla="*/ 176 h 207"/>
                <a:gd name="T6" fmla="*/ 60 w 143"/>
                <a:gd name="T7" fmla="*/ 175 h 207"/>
                <a:gd name="T8" fmla="*/ 58 w 143"/>
                <a:gd name="T9" fmla="*/ 174 h 207"/>
                <a:gd name="T10" fmla="*/ 71 w 143"/>
                <a:gd name="T11" fmla="*/ 131 h 207"/>
                <a:gd name="T12" fmla="*/ 99 w 143"/>
                <a:gd name="T13" fmla="*/ 181 h 207"/>
                <a:gd name="T14" fmla="*/ 94 w 143"/>
                <a:gd name="T15" fmla="*/ 198 h 207"/>
                <a:gd name="T16" fmla="*/ 107 w 143"/>
                <a:gd name="T17" fmla="*/ 203 h 207"/>
                <a:gd name="T18" fmla="*/ 114 w 143"/>
                <a:gd name="T19" fmla="*/ 189 h 207"/>
                <a:gd name="T20" fmla="*/ 104 w 143"/>
                <a:gd name="T21" fmla="*/ 181 h 207"/>
                <a:gd name="T22" fmla="*/ 88 w 143"/>
                <a:gd name="T23" fmla="*/ 153 h 207"/>
                <a:gd name="T24" fmla="*/ 112 w 143"/>
                <a:gd name="T25" fmla="*/ 162 h 207"/>
                <a:gd name="T26" fmla="*/ 121 w 143"/>
                <a:gd name="T27" fmla="*/ 172 h 207"/>
                <a:gd name="T28" fmla="*/ 135 w 143"/>
                <a:gd name="T29" fmla="*/ 168 h 207"/>
                <a:gd name="T30" fmla="*/ 128 w 143"/>
                <a:gd name="T31" fmla="*/ 152 h 207"/>
                <a:gd name="T32" fmla="*/ 112 w 143"/>
                <a:gd name="T33" fmla="*/ 157 h 207"/>
                <a:gd name="T34" fmla="*/ 112 w 143"/>
                <a:gd name="T35" fmla="*/ 157 h 207"/>
                <a:gd name="T36" fmla="*/ 86 w 143"/>
                <a:gd name="T37" fmla="*/ 150 h 207"/>
                <a:gd name="T38" fmla="*/ 62 w 143"/>
                <a:gd name="T39" fmla="*/ 97 h 207"/>
                <a:gd name="T40" fmla="*/ 117 w 143"/>
                <a:gd name="T41" fmla="*/ 119 h 207"/>
                <a:gd name="T42" fmla="*/ 129 w 143"/>
                <a:gd name="T43" fmla="*/ 130 h 207"/>
                <a:gd name="T44" fmla="*/ 143 w 143"/>
                <a:gd name="T45" fmla="*/ 118 h 207"/>
                <a:gd name="T46" fmla="*/ 131 w 143"/>
                <a:gd name="T47" fmla="*/ 102 h 207"/>
                <a:gd name="T48" fmla="*/ 119 w 143"/>
                <a:gd name="T49" fmla="*/ 111 h 207"/>
                <a:gd name="T50" fmla="*/ 117 w 143"/>
                <a:gd name="T51" fmla="*/ 113 h 207"/>
                <a:gd name="T52" fmla="*/ 117 w 143"/>
                <a:gd name="T53" fmla="*/ 115 h 207"/>
                <a:gd name="T54" fmla="*/ 61 w 143"/>
                <a:gd name="T55" fmla="*/ 93 h 207"/>
                <a:gd name="T56" fmla="*/ 47 w 143"/>
                <a:gd name="T57" fmla="*/ 33 h 207"/>
                <a:gd name="T58" fmla="*/ 109 w 143"/>
                <a:gd name="T59" fmla="*/ 60 h 207"/>
                <a:gd name="T60" fmla="*/ 124 w 143"/>
                <a:gd name="T61" fmla="*/ 70 h 207"/>
                <a:gd name="T62" fmla="*/ 135 w 143"/>
                <a:gd name="T63" fmla="*/ 58 h 207"/>
                <a:gd name="T64" fmla="*/ 120 w 143"/>
                <a:gd name="T65" fmla="*/ 44 h 207"/>
                <a:gd name="T66" fmla="*/ 109 w 143"/>
                <a:gd name="T67" fmla="*/ 55 h 207"/>
                <a:gd name="T68" fmla="*/ 47 w 143"/>
                <a:gd name="T69" fmla="*/ 30 h 207"/>
                <a:gd name="T70" fmla="*/ 41 w 143"/>
                <a:gd name="T71" fmla="*/ 1 h 207"/>
                <a:gd name="T72" fmla="*/ 40 w 143"/>
                <a:gd name="T73" fmla="*/ 1 h 207"/>
                <a:gd name="T74" fmla="*/ 47 w 143"/>
                <a:gd name="T75" fmla="*/ 61 h 207"/>
                <a:gd name="T76" fmla="*/ 37 w 143"/>
                <a:gd name="T77" fmla="*/ 91 h 207"/>
                <a:gd name="T78" fmla="*/ 23 w 143"/>
                <a:gd name="T79" fmla="*/ 111 h 207"/>
                <a:gd name="T80" fmla="*/ 17 w 143"/>
                <a:gd name="T81" fmla="*/ 110 h 207"/>
                <a:gd name="T82" fmla="*/ 15 w 143"/>
                <a:gd name="T83" fmla="*/ 110 h 207"/>
                <a:gd name="T84" fmla="*/ 5 w 143"/>
                <a:gd name="T85" fmla="*/ 128 h 207"/>
                <a:gd name="T86" fmla="*/ 27 w 143"/>
                <a:gd name="T87" fmla="*/ 140 h 207"/>
                <a:gd name="T88" fmla="*/ 35 w 143"/>
                <a:gd name="T89" fmla="*/ 119 h 207"/>
                <a:gd name="T90" fmla="*/ 28 w 143"/>
                <a:gd name="T91" fmla="*/ 113 h 207"/>
                <a:gd name="T92" fmla="*/ 49 w 143"/>
                <a:gd name="T93" fmla="*/ 68 h 207"/>
                <a:gd name="T94" fmla="*/ 69 w 143"/>
                <a:gd name="T95" fmla="*/ 126 h 207"/>
                <a:gd name="T96" fmla="*/ 68 w 143"/>
                <a:gd name="T97" fmla="*/ 126 h 207"/>
                <a:gd name="T98" fmla="*/ 53 w 143"/>
                <a:gd name="T99" fmla="*/ 174 h 207"/>
                <a:gd name="T100" fmla="*/ 41 w 143"/>
                <a:gd name="T101" fmla="*/ 184 h 207"/>
                <a:gd name="T102" fmla="*/ 47 w 143"/>
                <a:gd name="T103" fmla="*/ 20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3" h="207">
                  <a:moveTo>
                    <a:pt x="47" y="202"/>
                  </a:moveTo>
                  <a:cubicBezTo>
                    <a:pt x="54" y="207"/>
                    <a:pt x="65" y="199"/>
                    <a:pt x="68" y="192"/>
                  </a:cubicBezTo>
                  <a:cubicBezTo>
                    <a:pt x="70" y="185"/>
                    <a:pt x="67" y="178"/>
                    <a:pt x="61" y="176"/>
                  </a:cubicBezTo>
                  <a:cubicBezTo>
                    <a:pt x="61" y="175"/>
                    <a:pt x="60" y="175"/>
                    <a:pt x="60" y="175"/>
                  </a:cubicBezTo>
                  <a:cubicBezTo>
                    <a:pt x="60" y="175"/>
                    <a:pt x="59" y="175"/>
                    <a:pt x="58" y="174"/>
                  </a:cubicBezTo>
                  <a:cubicBezTo>
                    <a:pt x="66" y="162"/>
                    <a:pt x="71" y="146"/>
                    <a:pt x="71" y="131"/>
                  </a:cubicBezTo>
                  <a:cubicBezTo>
                    <a:pt x="79" y="149"/>
                    <a:pt x="89" y="165"/>
                    <a:pt x="99" y="181"/>
                  </a:cubicBezTo>
                  <a:cubicBezTo>
                    <a:pt x="95" y="185"/>
                    <a:pt x="90" y="192"/>
                    <a:pt x="94" y="198"/>
                  </a:cubicBezTo>
                  <a:cubicBezTo>
                    <a:pt x="96" y="202"/>
                    <a:pt x="102" y="204"/>
                    <a:pt x="107" y="203"/>
                  </a:cubicBezTo>
                  <a:cubicBezTo>
                    <a:pt x="114" y="202"/>
                    <a:pt x="116" y="195"/>
                    <a:pt x="114" y="189"/>
                  </a:cubicBezTo>
                  <a:cubicBezTo>
                    <a:pt x="113" y="183"/>
                    <a:pt x="109" y="180"/>
                    <a:pt x="104" y="181"/>
                  </a:cubicBezTo>
                  <a:cubicBezTo>
                    <a:pt x="98" y="172"/>
                    <a:pt x="93" y="163"/>
                    <a:pt x="88" y="153"/>
                  </a:cubicBezTo>
                  <a:cubicBezTo>
                    <a:pt x="95" y="157"/>
                    <a:pt x="104" y="160"/>
                    <a:pt x="112" y="162"/>
                  </a:cubicBezTo>
                  <a:cubicBezTo>
                    <a:pt x="113" y="166"/>
                    <a:pt x="116" y="170"/>
                    <a:pt x="121" y="172"/>
                  </a:cubicBezTo>
                  <a:cubicBezTo>
                    <a:pt x="126" y="173"/>
                    <a:pt x="132" y="172"/>
                    <a:pt x="135" y="168"/>
                  </a:cubicBezTo>
                  <a:cubicBezTo>
                    <a:pt x="138" y="163"/>
                    <a:pt x="133" y="155"/>
                    <a:pt x="128" y="152"/>
                  </a:cubicBezTo>
                  <a:cubicBezTo>
                    <a:pt x="123" y="149"/>
                    <a:pt x="115" y="151"/>
                    <a:pt x="112" y="157"/>
                  </a:cubicBezTo>
                  <a:cubicBezTo>
                    <a:pt x="112" y="157"/>
                    <a:pt x="112" y="157"/>
                    <a:pt x="112" y="157"/>
                  </a:cubicBezTo>
                  <a:cubicBezTo>
                    <a:pt x="103" y="156"/>
                    <a:pt x="95" y="153"/>
                    <a:pt x="86" y="150"/>
                  </a:cubicBezTo>
                  <a:cubicBezTo>
                    <a:pt x="77" y="133"/>
                    <a:pt x="68" y="116"/>
                    <a:pt x="62" y="97"/>
                  </a:cubicBezTo>
                  <a:cubicBezTo>
                    <a:pt x="76" y="111"/>
                    <a:pt x="98" y="117"/>
                    <a:pt x="117" y="119"/>
                  </a:cubicBezTo>
                  <a:cubicBezTo>
                    <a:pt x="119" y="125"/>
                    <a:pt x="122" y="129"/>
                    <a:pt x="129" y="130"/>
                  </a:cubicBezTo>
                  <a:cubicBezTo>
                    <a:pt x="135" y="130"/>
                    <a:pt x="142" y="125"/>
                    <a:pt x="143" y="118"/>
                  </a:cubicBezTo>
                  <a:cubicBezTo>
                    <a:pt x="143" y="111"/>
                    <a:pt x="139" y="101"/>
                    <a:pt x="131" y="102"/>
                  </a:cubicBezTo>
                  <a:cubicBezTo>
                    <a:pt x="126" y="103"/>
                    <a:pt x="121" y="106"/>
                    <a:pt x="119" y="111"/>
                  </a:cubicBezTo>
                  <a:cubicBezTo>
                    <a:pt x="118" y="111"/>
                    <a:pt x="117" y="112"/>
                    <a:pt x="117" y="113"/>
                  </a:cubicBezTo>
                  <a:cubicBezTo>
                    <a:pt x="117" y="113"/>
                    <a:pt x="117" y="114"/>
                    <a:pt x="117" y="115"/>
                  </a:cubicBezTo>
                  <a:cubicBezTo>
                    <a:pt x="96" y="111"/>
                    <a:pt x="77" y="108"/>
                    <a:pt x="61" y="93"/>
                  </a:cubicBezTo>
                  <a:cubicBezTo>
                    <a:pt x="55" y="73"/>
                    <a:pt x="51" y="53"/>
                    <a:pt x="47" y="33"/>
                  </a:cubicBezTo>
                  <a:cubicBezTo>
                    <a:pt x="62" y="48"/>
                    <a:pt x="87" y="57"/>
                    <a:pt x="109" y="60"/>
                  </a:cubicBezTo>
                  <a:cubicBezTo>
                    <a:pt x="110" y="67"/>
                    <a:pt x="118" y="72"/>
                    <a:pt x="124" y="70"/>
                  </a:cubicBezTo>
                  <a:cubicBezTo>
                    <a:pt x="130" y="69"/>
                    <a:pt x="134" y="64"/>
                    <a:pt x="135" y="58"/>
                  </a:cubicBezTo>
                  <a:cubicBezTo>
                    <a:pt x="135" y="50"/>
                    <a:pt x="127" y="44"/>
                    <a:pt x="120" y="44"/>
                  </a:cubicBezTo>
                  <a:cubicBezTo>
                    <a:pt x="113" y="45"/>
                    <a:pt x="109" y="50"/>
                    <a:pt x="109" y="55"/>
                  </a:cubicBezTo>
                  <a:cubicBezTo>
                    <a:pt x="87" y="49"/>
                    <a:pt x="65" y="45"/>
                    <a:pt x="47" y="30"/>
                  </a:cubicBezTo>
                  <a:cubicBezTo>
                    <a:pt x="45" y="20"/>
                    <a:pt x="43" y="10"/>
                    <a:pt x="41" y="1"/>
                  </a:cubicBezTo>
                  <a:cubicBezTo>
                    <a:pt x="41" y="0"/>
                    <a:pt x="40" y="0"/>
                    <a:pt x="40" y="1"/>
                  </a:cubicBezTo>
                  <a:cubicBezTo>
                    <a:pt x="41" y="21"/>
                    <a:pt x="43" y="41"/>
                    <a:pt x="47" y="61"/>
                  </a:cubicBezTo>
                  <a:cubicBezTo>
                    <a:pt x="45" y="71"/>
                    <a:pt x="43" y="81"/>
                    <a:pt x="37" y="91"/>
                  </a:cubicBezTo>
                  <a:cubicBezTo>
                    <a:pt x="33" y="98"/>
                    <a:pt x="28" y="104"/>
                    <a:pt x="23" y="111"/>
                  </a:cubicBezTo>
                  <a:cubicBezTo>
                    <a:pt x="21" y="110"/>
                    <a:pt x="19" y="110"/>
                    <a:pt x="17" y="110"/>
                  </a:cubicBezTo>
                  <a:cubicBezTo>
                    <a:pt x="17" y="110"/>
                    <a:pt x="16" y="109"/>
                    <a:pt x="15" y="110"/>
                  </a:cubicBezTo>
                  <a:cubicBezTo>
                    <a:pt x="6" y="111"/>
                    <a:pt x="0" y="120"/>
                    <a:pt x="5" y="128"/>
                  </a:cubicBezTo>
                  <a:cubicBezTo>
                    <a:pt x="9" y="135"/>
                    <a:pt x="19" y="142"/>
                    <a:pt x="27" y="140"/>
                  </a:cubicBezTo>
                  <a:cubicBezTo>
                    <a:pt x="36" y="138"/>
                    <a:pt x="42" y="126"/>
                    <a:pt x="35" y="119"/>
                  </a:cubicBezTo>
                  <a:cubicBezTo>
                    <a:pt x="34" y="116"/>
                    <a:pt x="31" y="114"/>
                    <a:pt x="28" y="113"/>
                  </a:cubicBezTo>
                  <a:cubicBezTo>
                    <a:pt x="38" y="101"/>
                    <a:pt x="47" y="84"/>
                    <a:pt x="49" y="68"/>
                  </a:cubicBezTo>
                  <a:cubicBezTo>
                    <a:pt x="54" y="88"/>
                    <a:pt x="60" y="107"/>
                    <a:pt x="69" y="126"/>
                  </a:cubicBezTo>
                  <a:cubicBezTo>
                    <a:pt x="69" y="126"/>
                    <a:pt x="68" y="126"/>
                    <a:pt x="68" y="126"/>
                  </a:cubicBezTo>
                  <a:cubicBezTo>
                    <a:pt x="67" y="144"/>
                    <a:pt x="60" y="158"/>
                    <a:pt x="53" y="174"/>
                  </a:cubicBezTo>
                  <a:cubicBezTo>
                    <a:pt x="47" y="174"/>
                    <a:pt x="43" y="178"/>
                    <a:pt x="41" y="184"/>
                  </a:cubicBezTo>
                  <a:cubicBezTo>
                    <a:pt x="39" y="190"/>
                    <a:pt x="41" y="199"/>
                    <a:pt x="47" y="202"/>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7" name="Freeform 58"/>
            <p:cNvSpPr>
              <a:spLocks/>
            </p:cNvSpPr>
            <p:nvPr/>
          </p:nvSpPr>
          <p:spPr bwMode="auto">
            <a:xfrm flipH="1">
              <a:off x="3142808" y="1804193"/>
              <a:ext cx="230188" cy="236538"/>
            </a:xfrm>
            <a:custGeom>
              <a:avLst/>
              <a:gdLst>
                <a:gd name="T0" fmla="*/ 73 w 84"/>
                <a:gd name="T1" fmla="*/ 69 h 86"/>
                <a:gd name="T2" fmla="*/ 63 w 84"/>
                <a:gd name="T3" fmla="*/ 53 h 86"/>
                <a:gd name="T4" fmla="*/ 50 w 84"/>
                <a:gd name="T5" fmla="*/ 16 h 86"/>
                <a:gd name="T6" fmla="*/ 41 w 84"/>
                <a:gd name="T7" fmla="*/ 1 h 86"/>
                <a:gd name="T8" fmla="*/ 27 w 84"/>
                <a:gd name="T9" fmla="*/ 9 h 86"/>
                <a:gd name="T10" fmla="*/ 0 w 84"/>
                <a:gd name="T11" fmla="*/ 52 h 86"/>
                <a:gd name="T12" fmla="*/ 0 w 84"/>
                <a:gd name="T13" fmla="*/ 53 h 86"/>
                <a:gd name="T14" fmla="*/ 0 w 84"/>
                <a:gd name="T15" fmla="*/ 53 h 86"/>
                <a:gd name="T16" fmla="*/ 0 w 84"/>
                <a:gd name="T17" fmla="*/ 55 h 86"/>
                <a:gd name="T18" fmla="*/ 1 w 84"/>
                <a:gd name="T19" fmla="*/ 55 h 86"/>
                <a:gd name="T20" fmla="*/ 2 w 84"/>
                <a:gd name="T21" fmla="*/ 55 h 86"/>
                <a:gd name="T22" fmla="*/ 3 w 84"/>
                <a:gd name="T23" fmla="*/ 56 h 86"/>
                <a:gd name="T24" fmla="*/ 3 w 84"/>
                <a:gd name="T25" fmla="*/ 56 h 86"/>
                <a:gd name="T26" fmla="*/ 61 w 84"/>
                <a:gd name="T27" fmla="*/ 80 h 86"/>
                <a:gd name="T28" fmla="*/ 73 w 84"/>
                <a:gd name="T29" fmla="*/ 6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6">
                  <a:moveTo>
                    <a:pt x="73" y="69"/>
                  </a:moveTo>
                  <a:cubicBezTo>
                    <a:pt x="74" y="61"/>
                    <a:pt x="69" y="57"/>
                    <a:pt x="63" y="53"/>
                  </a:cubicBezTo>
                  <a:cubicBezTo>
                    <a:pt x="84" y="42"/>
                    <a:pt x="69" y="11"/>
                    <a:pt x="50" y="16"/>
                  </a:cubicBezTo>
                  <a:cubicBezTo>
                    <a:pt x="49" y="10"/>
                    <a:pt x="47" y="3"/>
                    <a:pt x="41" y="1"/>
                  </a:cubicBezTo>
                  <a:cubicBezTo>
                    <a:pt x="35" y="0"/>
                    <a:pt x="30" y="5"/>
                    <a:pt x="27" y="9"/>
                  </a:cubicBezTo>
                  <a:cubicBezTo>
                    <a:pt x="15" y="22"/>
                    <a:pt x="8" y="37"/>
                    <a:pt x="0" y="52"/>
                  </a:cubicBezTo>
                  <a:cubicBezTo>
                    <a:pt x="0" y="52"/>
                    <a:pt x="0" y="53"/>
                    <a:pt x="0" y="53"/>
                  </a:cubicBezTo>
                  <a:cubicBezTo>
                    <a:pt x="0" y="53"/>
                    <a:pt x="0" y="53"/>
                    <a:pt x="0" y="53"/>
                  </a:cubicBezTo>
                  <a:cubicBezTo>
                    <a:pt x="0" y="54"/>
                    <a:pt x="0" y="54"/>
                    <a:pt x="0" y="55"/>
                  </a:cubicBezTo>
                  <a:cubicBezTo>
                    <a:pt x="1" y="55"/>
                    <a:pt x="1" y="55"/>
                    <a:pt x="1" y="55"/>
                  </a:cubicBezTo>
                  <a:cubicBezTo>
                    <a:pt x="2" y="56"/>
                    <a:pt x="2" y="55"/>
                    <a:pt x="2" y="55"/>
                  </a:cubicBezTo>
                  <a:cubicBezTo>
                    <a:pt x="2" y="55"/>
                    <a:pt x="3" y="56"/>
                    <a:pt x="3" y="56"/>
                  </a:cubicBezTo>
                  <a:cubicBezTo>
                    <a:pt x="3" y="56"/>
                    <a:pt x="3" y="56"/>
                    <a:pt x="3" y="56"/>
                  </a:cubicBezTo>
                  <a:cubicBezTo>
                    <a:pt x="20" y="68"/>
                    <a:pt x="39" y="86"/>
                    <a:pt x="61" y="80"/>
                  </a:cubicBezTo>
                  <a:cubicBezTo>
                    <a:pt x="66" y="79"/>
                    <a:pt x="72" y="74"/>
                    <a:pt x="73" y="69"/>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Freeform 59"/>
            <p:cNvSpPr>
              <a:spLocks/>
            </p:cNvSpPr>
            <p:nvPr/>
          </p:nvSpPr>
          <p:spPr bwMode="auto">
            <a:xfrm flipH="1">
              <a:off x="3293621" y="1886743"/>
              <a:ext cx="527050" cy="279400"/>
            </a:xfrm>
            <a:custGeom>
              <a:avLst/>
              <a:gdLst>
                <a:gd name="T0" fmla="*/ 175 w 192"/>
                <a:gd name="T1" fmla="*/ 1 h 102"/>
                <a:gd name="T2" fmla="*/ 170 w 192"/>
                <a:gd name="T3" fmla="*/ 9 h 102"/>
                <a:gd name="T4" fmla="*/ 164 w 192"/>
                <a:gd name="T5" fmla="*/ 21 h 102"/>
                <a:gd name="T6" fmla="*/ 164 w 192"/>
                <a:gd name="T7" fmla="*/ 21 h 102"/>
                <a:gd name="T8" fmla="*/ 75 w 192"/>
                <a:gd name="T9" fmla="*/ 42 h 102"/>
                <a:gd name="T10" fmla="*/ 26 w 192"/>
                <a:gd name="T11" fmla="*/ 67 h 102"/>
                <a:gd name="T12" fmla="*/ 0 w 192"/>
                <a:gd name="T13" fmla="*/ 101 h 102"/>
                <a:gd name="T14" fmla="*/ 1 w 192"/>
                <a:gd name="T15" fmla="*/ 102 h 102"/>
                <a:gd name="T16" fmla="*/ 32 w 192"/>
                <a:gd name="T17" fmla="*/ 68 h 102"/>
                <a:gd name="T18" fmla="*/ 82 w 192"/>
                <a:gd name="T19" fmla="*/ 44 h 102"/>
                <a:gd name="T20" fmla="*/ 165 w 192"/>
                <a:gd name="T21" fmla="*/ 26 h 102"/>
                <a:gd name="T22" fmla="*/ 182 w 192"/>
                <a:gd name="T23" fmla="*/ 38 h 102"/>
                <a:gd name="T24" fmla="*/ 185 w 192"/>
                <a:gd name="T25" fmla="*/ 38 h 102"/>
                <a:gd name="T26" fmla="*/ 191 w 192"/>
                <a:gd name="T27" fmla="*/ 16 h 102"/>
                <a:gd name="T28" fmla="*/ 178 w 192"/>
                <a:gd name="T29" fmla="*/ 2 h 102"/>
                <a:gd name="T30" fmla="*/ 175 w 192"/>
                <a:gd name="T3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102">
                  <a:moveTo>
                    <a:pt x="175" y="1"/>
                  </a:moveTo>
                  <a:cubicBezTo>
                    <a:pt x="173" y="4"/>
                    <a:pt x="171" y="7"/>
                    <a:pt x="170" y="9"/>
                  </a:cubicBezTo>
                  <a:cubicBezTo>
                    <a:pt x="168" y="13"/>
                    <a:pt x="166" y="17"/>
                    <a:pt x="164" y="21"/>
                  </a:cubicBezTo>
                  <a:cubicBezTo>
                    <a:pt x="164" y="21"/>
                    <a:pt x="164" y="21"/>
                    <a:pt x="164" y="21"/>
                  </a:cubicBezTo>
                  <a:cubicBezTo>
                    <a:pt x="134" y="23"/>
                    <a:pt x="103" y="32"/>
                    <a:pt x="75" y="42"/>
                  </a:cubicBezTo>
                  <a:cubicBezTo>
                    <a:pt x="58" y="48"/>
                    <a:pt x="41" y="56"/>
                    <a:pt x="26" y="67"/>
                  </a:cubicBezTo>
                  <a:cubicBezTo>
                    <a:pt x="15" y="75"/>
                    <a:pt x="2" y="87"/>
                    <a:pt x="0" y="101"/>
                  </a:cubicBezTo>
                  <a:cubicBezTo>
                    <a:pt x="0" y="102"/>
                    <a:pt x="0" y="102"/>
                    <a:pt x="1" y="102"/>
                  </a:cubicBezTo>
                  <a:cubicBezTo>
                    <a:pt x="10" y="88"/>
                    <a:pt x="18" y="77"/>
                    <a:pt x="32" y="68"/>
                  </a:cubicBezTo>
                  <a:cubicBezTo>
                    <a:pt x="47" y="57"/>
                    <a:pt x="64" y="50"/>
                    <a:pt x="82" y="44"/>
                  </a:cubicBezTo>
                  <a:cubicBezTo>
                    <a:pt x="109" y="35"/>
                    <a:pt x="137" y="31"/>
                    <a:pt x="165" y="26"/>
                  </a:cubicBezTo>
                  <a:cubicBezTo>
                    <a:pt x="170" y="31"/>
                    <a:pt x="176" y="34"/>
                    <a:pt x="182" y="38"/>
                  </a:cubicBezTo>
                  <a:cubicBezTo>
                    <a:pt x="183" y="39"/>
                    <a:pt x="184" y="39"/>
                    <a:pt x="185" y="38"/>
                  </a:cubicBezTo>
                  <a:cubicBezTo>
                    <a:pt x="190" y="32"/>
                    <a:pt x="192" y="24"/>
                    <a:pt x="191" y="16"/>
                  </a:cubicBezTo>
                  <a:cubicBezTo>
                    <a:pt x="189" y="10"/>
                    <a:pt x="184" y="3"/>
                    <a:pt x="178" y="2"/>
                  </a:cubicBezTo>
                  <a:cubicBezTo>
                    <a:pt x="178" y="1"/>
                    <a:pt x="176" y="0"/>
                    <a:pt x="175" y="1"/>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9" name="Freeform 60"/>
            <p:cNvSpPr>
              <a:spLocks/>
            </p:cNvSpPr>
            <p:nvPr/>
          </p:nvSpPr>
          <p:spPr bwMode="auto">
            <a:xfrm flipH="1">
              <a:off x="3866708" y="1743868"/>
              <a:ext cx="417513" cy="444500"/>
            </a:xfrm>
            <a:custGeom>
              <a:avLst/>
              <a:gdLst>
                <a:gd name="T0" fmla="*/ 151 w 152"/>
                <a:gd name="T1" fmla="*/ 45 h 162"/>
                <a:gd name="T2" fmla="*/ 133 w 152"/>
                <a:gd name="T3" fmla="*/ 37 h 162"/>
                <a:gd name="T4" fmla="*/ 126 w 152"/>
                <a:gd name="T5" fmla="*/ 51 h 162"/>
                <a:gd name="T6" fmla="*/ 126 w 152"/>
                <a:gd name="T7" fmla="*/ 51 h 162"/>
                <a:gd name="T8" fmla="*/ 126 w 152"/>
                <a:gd name="T9" fmla="*/ 53 h 162"/>
                <a:gd name="T10" fmla="*/ 90 w 152"/>
                <a:gd name="T11" fmla="*/ 69 h 162"/>
                <a:gd name="T12" fmla="*/ 108 w 152"/>
                <a:gd name="T13" fmla="*/ 22 h 162"/>
                <a:gd name="T14" fmla="*/ 122 w 152"/>
                <a:gd name="T15" fmla="*/ 17 h 162"/>
                <a:gd name="T16" fmla="*/ 119 w 152"/>
                <a:gd name="T17" fmla="*/ 5 h 162"/>
                <a:gd name="T18" fmla="*/ 105 w 152"/>
                <a:gd name="T19" fmla="*/ 8 h 162"/>
                <a:gd name="T20" fmla="*/ 105 w 152"/>
                <a:gd name="T21" fmla="*/ 19 h 162"/>
                <a:gd name="T22" fmla="*/ 96 w 152"/>
                <a:gd name="T23" fmla="*/ 45 h 162"/>
                <a:gd name="T24" fmla="*/ 88 w 152"/>
                <a:gd name="T25" fmla="*/ 24 h 162"/>
                <a:gd name="T26" fmla="*/ 90 w 152"/>
                <a:gd name="T27" fmla="*/ 13 h 162"/>
                <a:gd name="T28" fmla="*/ 79 w 152"/>
                <a:gd name="T29" fmla="*/ 6 h 162"/>
                <a:gd name="T30" fmla="*/ 73 w 152"/>
                <a:gd name="T31" fmla="*/ 18 h 162"/>
                <a:gd name="T32" fmla="*/ 85 w 152"/>
                <a:gd name="T33" fmla="*/ 27 h 162"/>
                <a:gd name="T34" fmla="*/ 85 w 152"/>
                <a:gd name="T35" fmla="*/ 27 h 162"/>
                <a:gd name="T36" fmla="*/ 95 w 152"/>
                <a:gd name="T37" fmla="*/ 48 h 162"/>
                <a:gd name="T38" fmla="*/ 73 w 152"/>
                <a:gd name="T39" fmla="*/ 93 h 162"/>
                <a:gd name="T40" fmla="*/ 57 w 152"/>
                <a:gd name="T41" fmla="*/ 44 h 162"/>
                <a:gd name="T42" fmla="*/ 57 w 152"/>
                <a:gd name="T43" fmla="*/ 31 h 162"/>
                <a:gd name="T44" fmla="*/ 42 w 152"/>
                <a:gd name="T45" fmla="*/ 28 h 162"/>
                <a:gd name="T46" fmla="*/ 38 w 152"/>
                <a:gd name="T47" fmla="*/ 45 h 162"/>
                <a:gd name="T48" fmla="*/ 50 w 152"/>
                <a:gd name="T49" fmla="*/ 48 h 162"/>
                <a:gd name="T50" fmla="*/ 53 w 152"/>
                <a:gd name="T51" fmla="*/ 48 h 162"/>
                <a:gd name="T52" fmla="*/ 54 w 152"/>
                <a:gd name="T53" fmla="*/ 47 h 162"/>
                <a:gd name="T54" fmla="*/ 71 w 152"/>
                <a:gd name="T55" fmla="*/ 97 h 162"/>
                <a:gd name="T56" fmla="*/ 38 w 152"/>
                <a:gd name="T57" fmla="*/ 139 h 162"/>
                <a:gd name="T58" fmla="*/ 22 w 152"/>
                <a:gd name="T59" fmla="*/ 83 h 162"/>
                <a:gd name="T60" fmla="*/ 20 w 152"/>
                <a:gd name="T61" fmla="*/ 67 h 162"/>
                <a:gd name="T62" fmla="*/ 6 w 152"/>
                <a:gd name="T63" fmla="*/ 67 h 162"/>
                <a:gd name="T64" fmla="*/ 6 w 152"/>
                <a:gd name="T65" fmla="*/ 84 h 162"/>
                <a:gd name="T66" fmla="*/ 19 w 152"/>
                <a:gd name="T67" fmla="*/ 86 h 162"/>
                <a:gd name="T68" fmla="*/ 36 w 152"/>
                <a:gd name="T69" fmla="*/ 141 h 162"/>
                <a:gd name="T70" fmla="*/ 20 w 152"/>
                <a:gd name="T71" fmla="*/ 161 h 162"/>
                <a:gd name="T72" fmla="*/ 20 w 152"/>
                <a:gd name="T73" fmla="*/ 162 h 162"/>
                <a:gd name="T74" fmla="*/ 56 w 152"/>
                <a:gd name="T75" fmla="*/ 124 h 162"/>
                <a:gd name="T76" fmla="*/ 82 w 152"/>
                <a:gd name="T77" fmla="*/ 114 h 162"/>
                <a:gd name="T78" fmla="*/ 103 w 152"/>
                <a:gd name="T79" fmla="*/ 112 h 162"/>
                <a:gd name="T80" fmla="*/ 107 w 152"/>
                <a:gd name="T81" fmla="*/ 116 h 162"/>
                <a:gd name="T82" fmla="*/ 107 w 152"/>
                <a:gd name="T83" fmla="*/ 118 h 162"/>
                <a:gd name="T84" fmla="*/ 125 w 152"/>
                <a:gd name="T85" fmla="*/ 114 h 162"/>
                <a:gd name="T86" fmla="*/ 121 w 152"/>
                <a:gd name="T87" fmla="*/ 93 h 162"/>
                <a:gd name="T88" fmla="*/ 102 w 152"/>
                <a:gd name="T89" fmla="*/ 99 h 162"/>
                <a:gd name="T90" fmla="*/ 102 w 152"/>
                <a:gd name="T91" fmla="*/ 108 h 162"/>
                <a:gd name="T92" fmla="*/ 61 w 152"/>
                <a:gd name="T93" fmla="*/ 118 h 162"/>
                <a:gd name="T94" fmla="*/ 88 w 152"/>
                <a:gd name="T95" fmla="*/ 73 h 162"/>
                <a:gd name="T96" fmla="*/ 88 w 152"/>
                <a:gd name="T97" fmla="*/ 73 h 162"/>
                <a:gd name="T98" fmla="*/ 129 w 152"/>
                <a:gd name="T99" fmla="*/ 57 h 162"/>
                <a:gd name="T100" fmla="*/ 142 w 152"/>
                <a:gd name="T101" fmla="*/ 60 h 162"/>
                <a:gd name="T102" fmla="*/ 151 w 152"/>
                <a:gd name="T103" fmla="*/ 4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51" y="45"/>
                  </a:moveTo>
                  <a:cubicBezTo>
                    <a:pt x="150" y="38"/>
                    <a:pt x="139" y="35"/>
                    <a:pt x="133" y="37"/>
                  </a:cubicBezTo>
                  <a:cubicBezTo>
                    <a:pt x="127" y="39"/>
                    <a:pt x="124" y="45"/>
                    <a:pt x="126" y="51"/>
                  </a:cubicBezTo>
                  <a:cubicBezTo>
                    <a:pt x="126" y="51"/>
                    <a:pt x="126" y="51"/>
                    <a:pt x="126" y="51"/>
                  </a:cubicBezTo>
                  <a:cubicBezTo>
                    <a:pt x="126" y="52"/>
                    <a:pt x="126" y="53"/>
                    <a:pt x="126" y="53"/>
                  </a:cubicBezTo>
                  <a:cubicBezTo>
                    <a:pt x="114" y="55"/>
                    <a:pt x="100" y="60"/>
                    <a:pt x="90" y="69"/>
                  </a:cubicBezTo>
                  <a:cubicBezTo>
                    <a:pt x="98" y="53"/>
                    <a:pt x="104" y="38"/>
                    <a:pt x="108" y="22"/>
                  </a:cubicBezTo>
                  <a:cubicBezTo>
                    <a:pt x="113" y="23"/>
                    <a:pt x="120" y="22"/>
                    <a:pt x="122" y="17"/>
                  </a:cubicBezTo>
                  <a:cubicBezTo>
                    <a:pt x="123" y="12"/>
                    <a:pt x="122" y="7"/>
                    <a:pt x="119" y="5"/>
                  </a:cubicBezTo>
                  <a:cubicBezTo>
                    <a:pt x="114" y="0"/>
                    <a:pt x="108" y="3"/>
                    <a:pt x="105" y="8"/>
                  </a:cubicBezTo>
                  <a:cubicBezTo>
                    <a:pt x="102" y="12"/>
                    <a:pt x="102" y="16"/>
                    <a:pt x="105" y="19"/>
                  </a:cubicBezTo>
                  <a:cubicBezTo>
                    <a:pt x="102" y="28"/>
                    <a:pt x="99" y="36"/>
                    <a:pt x="96" y="45"/>
                  </a:cubicBezTo>
                  <a:cubicBezTo>
                    <a:pt x="94" y="38"/>
                    <a:pt x="92" y="31"/>
                    <a:pt x="88" y="24"/>
                  </a:cubicBezTo>
                  <a:cubicBezTo>
                    <a:pt x="91" y="21"/>
                    <a:pt x="91" y="16"/>
                    <a:pt x="90" y="13"/>
                  </a:cubicBezTo>
                  <a:cubicBezTo>
                    <a:pt x="88" y="9"/>
                    <a:pt x="84" y="5"/>
                    <a:pt x="79" y="6"/>
                  </a:cubicBezTo>
                  <a:cubicBezTo>
                    <a:pt x="74" y="6"/>
                    <a:pt x="72" y="14"/>
                    <a:pt x="73" y="18"/>
                  </a:cubicBezTo>
                  <a:cubicBezTo>
                    <a:pt x="73" y="24"/>
                    <a:pt x="79" y="28"/>
                    <a:pt x="85" y="27"/>
                  </a:cubicBezTo>
                  <a:cubicBezTo>
                    <a:pt x="85" y="27"/>
                    <a:pt x="85" y="27"/>
                    <a:pt x="85" y="27"/>
                  </a:cubicBezTo>
                  <a:cubicBezTo>
                    <a:pt x="89" y="34"/>
                    <a:pt x="92" y="40"/>
                    <a:pt x="95" y="48"/>
                  </a:cubicBezTo>
                  <a:cubicBezTo>
                    <a:pt x="89" y="64"/>
                    <a:pt x="82" y="79"/>
                    <a:pt x="73" y="93"/>
                  </a:cubicBezTo>
                  <a:cubicBezTo>
                    <a:pt x="74" y="76"/>
                    <a:pt x="66" y="59"/>
                    <a:pt x="57" y="44"/>
                  </a:cubicBezTo>
                  <a:cubicBezTo>
                    <a:pt x="60" y="40"/>
                    <a:pt x="61" y="35"/>
                    <a:pt x="57" y="31"/>
                  </a:cubicBezTo>
                  <a:cubicBezTo>
                    <a:pt x="54" y="26"/>
                    <a:pt x="47" y="24"/>
                    <a:pt x="42" y="28"/>
                  </a:cubicBezTo>
                  <a:cubicBezTo>
                    <a:pt x="37" y="31"/>
                    <a:pt x="33" y="40"/>
                    <a:pt x="38" y="45"/>
                  </a:cubicBezTo>
                  <a:cubicBezTo>
                    <a:pt x="41" y="47"/>
                    <a:pt x="46" y="49"/>
                    <a:pt x="50" y="48"/>
                  </a:cubicBezTo>
                  <a:cubicBezTo>
                    <a:pt x="51" y="49"/>
                    <a:pt x="52" y="49"/>
                    <a:pt x="53" y="48"/>
                  </a:cubicBezTo>
                  <a:cubicBezTo>
                    <a:pt x="53" y="48"/>
                    <a:pt x="54" y="48"/>
                    <a:pt x="54" y="47"/>
                  </a:cubicBezTo>
                  <a:cubicBezTo>
                    <a:pt x="63" y="63"/>
                    <a:pt x="71" y="77"/>
                    <a:pt x="71" y="97"/>
                  </a:cubicBezTo>
                  <a:cubicBezTo>
                    <a:pt x="61" y="112"/>
                    <a:pt x="50" y="125"/>
                    <a:pt x="38" y="139"/>
                  </a:cubicBezTo>
                  <a:cubicBezTo>
                    <a:pt x="40" y="121"/>
                    <a:pt x="32" y="99"/>
                    <a:pt x="22" y="83"/>
                  </a:cubicBezTo>
                  <a:cubicBezTo>
                    <a:pt x="26" y="78"/>
                    <a:pt x="25" y="70"/>
                    <a:pt x="20" y="67"/>
                  </a:cubicBezTo>
                  <a:cubicBezTo>
                    <a:pt x="16" y="64"/>
                    <a:pt x="10" y="64"/>
                    <a:pt x="6" y="67"/>
                  </a:cubicBezTo>
                  <a:cubicBezTo>
                    <a:pt x="0" y="71"/>
                    <a:pt x="1" y="80"/>
                    <a:pt x="6" y="84"/>
                  </a:cubicBezTo>
                  <a:cubicBezTo>
                    <a:pt x="9" y="88"/>
                    <a:pt x="15" y="89"/>
                    <a:pt x="19" y="86"/>
                  </a:cubicBezTo>
                  <a:cubicBezTo>
                    <a:pt x="27" y="104"/>
                    <a:pt x="36" y="120"/>
                    <a:pt x="36" y="141"/>
                  </a:cubicBezTo>
                  <a:cubicBezTo>
                    <a:pt x="31" y="147"/>
                    <a:pt x="25" y="154"/>
                    <a:pt x="20" y="161"/>
                  </a:cubicBezTo>
                  <a:cubicBezTo>
                    <a:pt x="19" y="161"/>
                    <a:pt x="20" y="162"/>
                    <a:pt x="20" y="162"/>
                  </a:cubicBezTo>
                  <a:cubicBezTo>
                    <a:pt x="34" y="150"/>
                    <a:pt x="46" y="138"/>
                    <a:pt x="56" y="124"/>
                  </a:cubicBezTo>
                  <a:cubicBezTo>
                    <a:pt x="65" y="119"/>
                    <a:pt x="73" y="115"/>
                    <a:pt x="82" y="114"/>
                  </a:cubicBezTo>
                  <a:cubicBezTo>
                    <a:pt x="89" y="113"/>
                    <a:pt x="96" y="113"/>
                    <a:pt x="103" y="112"/>
                  </a:cubicBezTo>
                  <a:cubicBezTo>
                    <a:pt x="104" y="113"/>
                    <a:pt x="105" y="115"/>
                    <a:pt x="107" y="116"/>
                  </a:cubicBezTo>
                  <a:cubicBezTo>
                    <a:pt x="106" y="117"/>
                    <a:pt x="106" y="117"/>
                    <a:pt x="107" y="118"/>
                  </a:cubicBezTo>
                  <a:cubicBezTo>
                    <a:pt x="113" y="123"/>
                    <a:pt x="122" y="122"/>
                    <a:pt x="125" y="114"/>
                  </a:cubicBezTo>
                  <a:cubicBezTo>
                    <a:pt x="127" y="108"/>
                    <a:pt x="126" y="98"/>
                    <a:pt x="121" y="93"/>
                  </a:cubicBezTo>
                  <a:cubicBezTo>
                    <a:pt x="114" y="88"/>
                    <a:pt x="103" y="91"/>
                    <a:pt x="102" y="99"/>
                  </a:cubicBezTo>
                  <a:cubicBezTo>
                    <a:pt x="101" y="102"/>
                    <a:pt x="101" y="105"/>
                    <a:pt x="102" y="108"/>
                  </a:cubicBezTo>
                  <a:cubicBezTo>
                    <a:pt x="88" y="107"/>
                    <a:pt x="72" y="111"/>
                    <a:pt x="61" y="118"/>
                  </a:cubicBezTo>
                  <a:cubicBezTo>
                    <a:pt x="71" y="104"/>
                    <a:pt x="80" y="89"/>
                    <a:pt x="88" y="73"/>
                  </a:cubicBezTo>
                  <a:cubicBezTo>
                    <a:pt x="88" y="73"/>
                    <a:pt x="88" y="73"/>
                    <a:pt x="88" y="73"/>
                  </a:cubicBezTo>
                  <a:cubicBezTo>
                    <a:pt x="101" y="64"/>
                    <a:pt x="115" y="61"/>
                    <a:pt x="129" y="57"/>
                  </a:cubicBezTo>
                  <a:cubicBezTo>
                    <a:pt x="132" y="60"/>
                    <a:pt x="138" y="61"/>
                    <a:pt x="142" y="60"/>
                  </a:cubicBezTo>
                  <a:cubicBezTo>
                    <a:pt x="147" y="57"/>
                    <a:pt x="152" y="51"/>
                    <a:pt x="151" y="45"/>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 name="Freeform 61"/>
            <p:cNvSpPr>
              <a:spLocks/>
            </p:cNvSpPr>
            <p:nvPr/>
          </p:nvSpPr>
          <p:spPr bwMode="auto">
            <a:xfrm flipH="1">
              <a:off x="5506596" y="2859881"/>
              <a:ext cx="703263" cy="387350"/>
            </a:xfrm>
            <a:custGeom>
              <a:avLst/>
              <a:gdLst>
                <a:gd name="T0" fmla="*/ 256 w 257"/>
                <a:gd name="T1" fmla="*/ 42 h 141"/>
                <a:gd name="T2" fmla="*/ 221 w 257"/>
                <a:gd name="T3" fmla="*/ 8 h 141"/>
                <a:gd name="T4" fmla="*/ 157 w 257"/>
                <a:gd name="T5" fmla="*/ 0 h 141"/>
                <a:gd name="T6" fmla="*/ 116 w 257"/>
                <a:gd name="T7" fmla="*/ 3 h 141"/>
                <a:gd name="T8" fmla="*/ 91 w 257"/>
                <a:gd name="T9" fmla="*/ 8 h 141"/>
                <a:gd name="T10" fmla="*/ 90 w 257"/>
                <a:gd name="T11" fmla="*/ 7 h 141"/>
                <a:gd name="T12" fmla="*/ 39 w 257"/>
                <a:gd name="T13" fmla="*/ 35 h 141"/>
                <a:gd name="T14" fmla="*/ 7 w 257"/>
                <a:gd name="T15" fmla="*/ 79 h 141"/>
                <a:gd name="T16" fmla="*/ 8 w 257"/>
                <a:gd name="T17" fmla="*/ 118 h 141"/>
                <a:gd name="T18" fmla="*/ 44 w 257"/>
                <a:gd name="T19" fmla="*/ 119 h 141"/>
                <a:gd name="T20" fmla="*/ 44 w 257"/>
                <a:gd name="T21" fmla="*/ 119 h 141"/>
                <a:gd name="T22" fmla="*/ 60 w 257"/>
                <a:gd name="T23" fmla="*/ 136 h 141"/>
                <a:gd name="T24" fmla="*/ 84 w 257"/>
                <a:gd name="T25" fmla="*/ 124 h 141"/>
                <a:gd name="T26" fmla="*/ 127 w 257"/>
                <a:gd name="T27" fmla="*/ 118 h 141"/>
                <a:gd name="T28" fmla="*/ 154 w 257"/>
                <a:gd name="T29" fmla="*/ 130 h 141"/>
                <a:gd name="T30" fmla="*/ 167 w 257"/>
                <a:gd name="T31" fmla="*/ 107 h 141"/>
                <a:gd name="T32" fmla="*/ 198 w 257"/>
                <a:gd name="T33" fmla="*/ 74 h 141"/>
                <a:gd name="T34" fmla="*/ 225 w 257"/>
                <a:gd name="T35" fmla="*/ 77 h 141"/>
                <a:gd name="T36" fmla="*/ 230 w 257"/>
                <a:gd name="T37" fmla="*/ 53 h 141"/>
                <a:gd name="T38" fmla="*/ 256 w 257"/>
                <a:gd name="T39" fmla="*/ 4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7" h="141">
                  <a:moveTo>
                    <a:pt x="256" y="42"/>
                  </a:moveTo>
                  <a:cubicBezTo>
                    <a:pt x="257" y="23"/>
                    <a:pt x="237" y="13"/>
                    <a:pt x="221" y="8"/>
                  </a:cubicBezTo>
                  <a:cubicBezTo>
                    <a:pt x="201" y="1"/>
                    <a:pt x="178" y="0"/>
                    <a:pt x="157" y="0"/>
                  </a:cubicBezTo>
                  <a:cubicBezTo>
                    <a:pt x="143" y="0"/>
                    <a:pt x="129" y="1"/>
                    <a:pt x="116" y="3"/>
                  </a:cubicBezTo>
                  <a:cubicBezTo>
                    <a:pt x="109" y="4"/>
                    <a:pt x="98" y="5"/>
                    <a:pt x="91" y="8"/>
                  </a:cubicBezTo>
                  <a:cubicBezTo>
                    <a:pt x="91" y="8"/>
                    <a:pt x="91" y="7"/>
                    <a:pt x="90" y="7"/>
                  </a:cubicBezTo>
                  <a:cubicBezTo>
                    <a:pt x="71" y="9"/>
                    <a:pt x="53" y="23"/>
                    <a:pt x="39" y="35"/>
                  </a:cubicBezTo>
                  <a:cubicBezTo>
                    <a:pt x="25" y="47"/>
                    <a:pt x="13" y="62"/>
                    <a:pt x="7" y="79"/>
                  </a:cubicBezTo>
                  <a:cubicBezTo>
                    <a:pt x="4" y="90"/>
                    <a:pt x="0" y="108"/>
                    <a:pt x="8" y="118"/>
                  </a:cubicBezTo>
                  <a:cubicBezTo>
                    <a:pt x="17" y="129"/>
                    <a:pt x="33" y="125"/>
                    <a:pt x="44" y="119"/>
                  </a:cubicBezTo>
                  <a:cubicBezTo>
                    <a:pt x="44" y="119"/>
                    <a:pt x="44" y="119"/>
                    <a:pt x="44" y="119"/>
                  </a:cubicBezTo>
                  <a:cubicBezTo>
                    <a:pt x="43" y="129"/>
                    <a:pt x="51" y="135"/>
                    <a:pt x="60" y="136"/>
                  </a:cubicBezTo>
                  <a:cubicBezTo>
                    <a:pt x="70" y="137"/>
                    <a:pt x="79" y="131"/>
                    <a:pt x="84" y="124"/>
                  </a:cubicBezTo>
                  <a:cubicBezTo>
                    <a:pt x="96" y="140"/>
                    <a:pt x="122" y="141"/>
                    <a:pt x="127" y="118"/>
                  </a:cubicBezTo>
                  <a:cubicBezTo>
                    <a:pt x="134" y="126"/>
                    <a:pt x="144" y="133"/>
                    <a:pt x="154" y="130"/>
                  </a:cubicBezTo>
                  <a:cubicBezTo>
                    <a:pt x="166" y="127"/>
                    <a:pt x="168" y="117"/>
                    <a:pt x="167" y="107"/>
                  </a:cubicBezTo>
                  <a:cubicBezTo>
                    <a:pt x="186" y="124"/>
                    <a:pt x="201" y="94"/>
                    <a:pt x="198" y="74"/>
                  </a:cubicBezTo>
                  <a:cubicBezTo>
                    <a:pt x="206" y="78"/>
                    <a:pt x="217" y="82"/>
                    <a:pt x="225" y="77"/>
                  </a:cubicBezTo>
                  <a:cubicBezTo>
                    <a:pt x="233" y="72"/>
                    <a:pt x="232" y="62"/>
                    <a:pt x="230" y="53"/>
                  </a:cubicBezTo>
                  <a:cubicBezTo>
                    <a:pt x="240" y="57"/>
                    <a:pt x="256" y="55"/>
                    <a:pt x="256" y="4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1" name="Freeform 62"/>
            <p:cNvSpPr>
              <a:spLocks/>
            </p:cNvSpPr>
            <p:nvPr/>
          </p:nvSpPr>
          <p:spPr bwMode="auto">
            <a:xfrm flipH="1">
              <a:off x="5651058" y="2848768"/>
              <a:ext cx="490538" cy="277813"/>
            </a:xfrm>
            <a:custGeom>
              <a:avLst/>
              <a:gdLst>
                <a:gd name="T0" fmla="*/ 163 w 179"/>
                <a:gd name="T1" fmla="*/ 15 h 101"/>
                <a:gd name="T2" fmla="*/ 64 w 179"/>
                <a:gd name="T3" fmla="*/ 6 h 101"/>
                <a:gd name="T4" fmla="*/ 62 w 179"/>
                <a:gd name="T5" fmla="*/ 9 h 101"/>
                <a:gd name="T6" fmla="*/ 2 w 179"/>
                <a:gd name="T7" fmla="*/ 71 h 101"/>
                <a:gd name="T8" fmla="*/ 11 w 179"/>
                <a:gd name="T9" fmla="*/ 94 h 101"/>
                <a:gd name="T10" fmla="*/ 37 w 179"/>
                <a:gd name="T11" fmla="*/ 85 h 101"/>
                <a:gd name="T12" fmla="*/ 68 w 179"/>
                <a:gd name="T13" fmla="*/ 78 h 101"/>
                <a:gd name="T14" fmla="*/ 106 w 179"/>
                <a:gd name="T15" fmla="*/ 70 h 101"/>
                <a:gd name="T16" fmla="*/ 132 w 179"/>
                <a:gd name="T17" fmla="*/ 53 h 101"/>
                <a:gd name="T18" fmla="*/ 152 w 179"/>
                <a:gd name="T19" fmla="*/ 38 h 101"/>
                <a:gd name="T20" fmla="*/ 172 w 179"/>
                <a:gd name="T21" fmla="*/ 36 h 101"/>
                <a:gd name="T22" fmla="*/ 163 w 179"/>
                <a:gd name="T23" fmla="*/ 1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01">
                  <a:moveTo>
                    <a:pt x="163" y="15"/>
                  </a:moveTo>
                  <a:cubicBezTo>
                    <a:pt x="133" y="0"/>
                    <a:pt x="97" y="4"/>
                    <a:pt x="64" y="6"/>
                  </a:cubicBezTo>
                  <a:cubicBezTo>
                    <a:pt x="63" y="6"/>
                    <a:pt x="62" y="8"/>
                    <a:pt x="62" y="9"/>
                  </a:cubicBezTo>
                  <a:cubicBezTo>
                    <a:pt x="37" y="22"/>
                    <a:pt x="10" y="41"/>
                    <a:pt x="2" y="71"/>
                  </a:cubicBezTo>
                  <a:cubicBezTo>
                    <a:pt x="0" y="80"/>
                    <a:pt x="1" y="90"/>
                    <a:pt x="11" y="94"/>
                  </a:cubicBezTo>
                  <a:cubicBezTo>
                    <a:pt x="20" y="98"/>
                    <a:pt x="31" y="91"/>
                    <a:pt x="37" y="85"/>
                  </a:cubicBezTo>
                  <a:cubicBezTo>
                    <a:pt x="43" y="101"/>
                    <a:pt x="60" y="90"/>
                    <a:pt x="68" y="78"/>
                  </a:cubicBezTo>
                  <a:cubicBezTo>
                    <a:pt x="81" y="94"/>
                    <a:pt x="107" y="92"/>
                    <a:pt x="106" y="70"/>
                  </a:cubicBezTo>
                  <a:cubicBezTo>
                    <a:pt x="119" y="80"/>
                    <a:pt x="137" y="66"/>
                    <a:pt x="132" y="53"/>
                  </a:cubicBezTo>
                  <a:cubicBezTo>
                    <a:pt x="143" y="58"/>
                    <a:pt x="156" y="49"/>
                    <a:pt x="152" y="38"/>
                  </a:cubicBezTo>
                  <a:cubicBezTo>
                    <a:pt x="159" y="40"/>
                    <a:pt x="167" y="41"/>
                    <a:pt x="172" y="36"/>
                  </a:cubicBezTo>
                  <a:cubicBezTo>
                    <a:pt x="179" y="29"/>
                    <a:pt x="169" y="18"/>
                    <a:pt x="163" y="15"/>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2" name="Freeform 63"/>
            <p:cNvSpPr>
              <a:spLocks/>
            </p:cNvSpPr>
            <p:nvPr/>
          </p:nvSpPr>
          <p:spPr bwMode="auto">
            <a:xfrm flipH="1">
              <a:off x="5012883" y="2604293"/>
              <a:ext cx="468313" cy="409575"/>
            </a:xfrm>
            <a:custGeom>
              <a:avLst/>
              <a:gdLst>
                <a:gd name="T0" fmla="*/ 130 w 171"/>
                <a:gd name="T1" fmla="*/ 147 h 149"/>
                <a:gd name="T2" fmla="*/ 136 w 171"/>
                <a:gd name="T3" fmla="*/ 128 h 149"/>
                <a:gd name="T4" fmla="*/ 122 w 171"/>
                <a:gd name="T5" fmla="*/ 122 h 149"/>
                <a:gd name="T6" fmla="*/ 121 w 171"/>
                <a:gd name="T7" fmla="*/ 122 h 149"/>
                <a:gd name="T8" fmla="*/ 120 w 171"/>
                <a:gd name="T9" fmla="*/ 123 h 149"/>
                <a:gd name="T10" fmla="*/ 100 w 171"/>
                <a:gd name="T11" fmla="*/ 89 h 149"/>
                <a:gd name="T12" fmla="*/ 148 w 171"/>
                <a:gd name="T13" fmla="*/ 102 h 149"/>
                <a:gd name="T14" fmla="*/ 156 w 171"/>
                <a:gd name="T15" fmla="*/ 115 h 149"/>
                <a:gd name="T16" fmla="*/ 167 w 171"/>
                <a:gd name="T17" fmla="*/ 110 h 149"/>
                <a:gd name="T18" fmla="*/ 162 w 171"/>
                <a:gd name="T19" fmla="*/ 97 h 149"/>
                <a:gd name="T20" fmla="*/ 151 w 171"/>
                <a:gd name="T21" fmla="*/ 98 h 149"/>
                <a:gd name="T22" fmla="*/ 124 w 171"/>
                <a:gd name="T23" fmla="*/ 92 h 149"/>
                <a:gd name="T24" fmla="*/ 144 w 171"/>
                <a:gd name="T25" fmla="*/ 82 h 149"/>
                <a:gd name="T26" fmla="*/ 156 w 171"/>
                <a:gd name="T27" fmla="*/ 82 h 149"/>
                <a:gd name="T28" fmla="*/ 162 w 171"/>
                <a:gd name="T29" fmla="*/ 71 h 149"/>
                <a:gd name="T30" fmla="*/ 148 w 171"/>
                <a:gd name="T31" fmla="*/ 66 h 149"/>
                <a:gd name="T32" fmla="*/ 141 w 171"/>
                <a:gd name="T33" fmla="*/ 79 h 149"/>
                <a:gd name="T34" fmla="*/ 141 w 171"/>
                <a:gd name="T35" fmla="*/ 79 h 149"/>
                <a:gd name="T36" fmla="*/ 121 w 171"/>
                <a:gd name="T37" fmla="*/ 91 h 149"/>
                <a:gd name="T38" fmla="*/ 74 w 171"/>
                <a:gd name="T39" fmla="*/ 74 h 149"/>
                <a:gd name="T40" fmla="*/ 121 w 171"/>
                <a:gd name="T41" fmla="*/ 53 h 149"/>
                <a:gd name="T42" fmla="*/ 134 w 171"/>
                <a:gd name="T43" fmla="*/ 52 h 149"/>
                <a:gd name="T44" fmla="*/ 136 w 171"/>
                <a:gd name="T45" fmla="*/ 36 h 149"/>
                <a:gd name="T46" fmla="*/ 118 w 171"/>
                <a:gd name="T47" fmla="*/ 34 h 149"/>
                <a:gd name="T48" fmla="*/ 117 w 171"/>
                <a:gd name="T49" fmla="*/ 47 h 149"/>
                <a:gd name="T50" fmla="*/ 116 w 171"/>
                <a:gd name="T51" fmla="*/ 50 h 149"/>
                <a:gd name="T52" fmla="*/ 117 w 171"/>
                <a:gd name="T53" fmla="*/ 51 h 149"/>
                <a:gd name="T54" fmla="*/ 70 w 171"/>
                <a:gd name="T55" fmla="*/ 73 h 149"/>
                <a:gd name="T56" fmla="*/ 25 w 171"/>
                <a:gd name="T57" fmla="*/ 45 h 149"/>
                <a:gd name="T58" fmla="*/ 79 w 171"/>
                <a:gd name="T59" fmla="*/ 23 h 149"/>
                <a:gd name="T60" fmla="*/ 94 w 171"/>
                <a:gd name="T61" fmla="*/ 20 h 149"/>
                <a:gd name="T62" fmla="*/ 93 w 171"/>
                <a:gd name="T63" fmla="*/ 5 h 149"/>
                <a:gd name="T64" fmla="*/ 75 w 171"/>
                <a:gd name="T65" fmla="*/ 7 h 149"/>
                <a:gd name="T66" fmla="*/ 76 w 171"/>
                <a:gd name="T67" fmla="*/ 20 h 149"/>
                <a:gd name="T68" fmla="*/ 23 w 171"/>
                <a:gd name="T69" fmla="*/ 43 h 149"/>
                <a:gd name="T70" fmla="*/ 1 w 171"/>
                <a:gd name="T71" fmla="*/ 29 h 149"/>
                <a:gd name="T72" fmla="*/ 0 w 171"/>
                <a:gd name="T73" fmla="*/ 30 h 149"/>
                <a:gd name="T74" fmla="*/ 42 w 171"/>
                <a:gd name="T75" fmla="*/ 61 h 149"/>
                <a:gd name="T76" fmla="*/ 54 w 171"/>
                <a:gd name="T77" fmla="*/ 86 h 149"/>
                <a:gd name="T78" fmla="*/ 59 w 171"/>
                <a:gd name="T79" fmla="*/ 107 h 149"/>
                <a:gd name="T80" fmla="*/ 55 w 171"/>
                <a:gd name="T81" fmla="*/ 111 h 149"/>
                <a:gd name="T82" fmla="*/ 53 w 171"/>
                <a:gd name="T83" fmla="*/ 111 h 149"/>
                <a:gd name="T84" fmla="*/ 59 w 171"/>
                <a:gd name="T85" fmla="*/ 129 h 149"/>
                <a:gd name="T86" fmla="*/ 79 w 171"/>
                <a:gd name="T87" fmla="*/ 122 h 149"/>
                <a:gd name="T88" fmla="*/ 71 w 171"/>
                <a:gd name="T89" fmla="*/ 104 h 149"/>
                <a:gd name="T90" fmla="*/ 63 w 171"/>
                <a:gd name="T91" fmla="*/ 105 h 149"/>
                <a:gd name="T92" fmla="*/ 48 w 171"/>
                <a:gd name="T93" fmla="*/ 65 h 149"/>
                <a:gd name="T94" fmla="*/ 95 w 171"/>
                <a:gd name="T95" fmla="*/ 87 h 149"/>
                <a:gd name="T96" fmla="*/ 96 w 171"/>
                <a:gd name="T97" fmla="*/ 88 h 149"/>
                <a:gd name="T98" fmla="*/ 116 w 171"/>
                <a:gd name="T99" fmla="*/ 126 h 149"/>
                <a:gd name="T100" fmla="*/ 115 w 171"/>
                <a:gd name="T101" fmla="*/ 140 h 149"/>
                <a:gd name="T102" fmla="*/ 130 w 171"/>
                <a:gd name="T103" fmla="*/ 14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1" h="149">
                  <a:moveTo>
                    <a:pt x="130" y="147"/>
                  </a:moveTo>
                  <a:cubicBezTo>
                    <a:pt x="138" y="145"/>
                    <a:pt x="139" y="134"/>
                    <a:pt x="136" y="128"/>
                  </a:cubicBezTo>
                  <a:cubicBezTo>
                    <a:pt x="134" y="122"/>
                    <a:pt x="127" y="120"/>
                    <a:pt x="122" y="122"/>
                  </a:cubicBezTo>
                  <a:cubicBezTo>
                    <a:pt x="122" y="122"/>
                    <a:pt x="121" y="122"/>
                    <a:pt x="121" y="122"/>
                  </a:cubicBezTo>
                  <a:cubicBezTo>
                    <a:pt x="121" y="123"/>
                    <a:pt x="120" y="123"/>
                    <a:pt x="120" y="123"/>
                  </a:cubicBezTo>
                  <a:cubicBezTo>
                    <a:pt x="116" y="111"/>
                    <a:pt x="109" y="98"/>
                    <a:pt x="100" y="89"/>
                  </a:cubicBezTo>
                  <a:cubicBezTo>
                    <a:pt x="116" y="95"/>
                    <a:pt x="132" y="99"/>
                    <a:pt x="148" y="102"/>
                  </a:cubicBezTo>
                  <a:cubicBezTo>
                    <a:pt x="148" y="107"/>
                    <a:pt x="150" y="114"/>
                    <a:pt x="156" y="115"/>
                  </a:cubicBezTo>
                  <a:cubicBezTo>
                    <a:pt x="160" y="116"/>
                    <a:pt x="165" y="114"/>
                    <a:pt x="167" y="110"/>
                  </a:cubicBezTo>
                  <a:cubicBezTo>
                    <a:pt x="171" y="105"/>
                    <a:pt x="167" y="100"/>
                    <a:pt x="162" y="97"/>
                  </a:cubicBezTo>
                  <a:cubicBezTo>
                    <a:pt x="158" y="94"/>
                    <a:pt x="154" y="95"/>
                    <a:pt x="151" y="98"/>
                  </a:cubicBezTo>
                  <a:cubicBezTo>
                    <a:pt x="142" y="97"/>
                    <a:pt x="133" y="94"/>
                    <a:pt x="124" y="92"/>
                  </a:cubicBezTo>
                  <a:cubicBezTo>
                    <a:pt x="131" y="90"/>
                    <a:pt x="138" y="86"/>
                    <a:pt x="144" y="82"/>
                  </a:cubicBezTo>
                  <a:cubicBezTo>
                    <a:pt x="147" y="84"/>
                    <a:pt x="152" y="84"/>
                    <a:pt x="156" y="82"/>
                  </a:cubicBezTo>
                  <a:cubicBezTo>
                    <a:pt x="159" y="80"/>
                    <a:pt x="163" y="76"/>
                    <a:pt x="162" y="71"/>
                  </a:cubicBezTo>
                  <a:cubicBezTo>
                    <a:pt x="161" y="66"/>
                    <a:pt x="153" y="65"/>
                    <a:pt x="148" y="66"/>
                  </a:cubicBezTo>
                  <a:cubicBezTo>
                    <a:pt x="143" y="67"/>
                    <a:pt x="140" y="74"/>
                    <a:pt x="141" y="79"/>
                  </a:cubicBezTo>
                  <a:cubicBezTo>
                    <a:pt x="141" y="79"/>
                    <a:pt x="141" y="79"/>
                    <a:pt x="141" y="79"/>
                  </a:cubicBezTo>
                  <a:cubicBezTo>
                    <a:pt x="135" y="84"/>
                    <a:pt x="128" y="88"/>
                    <a:pt x="121" y="91"/>
                  </a:cubicBezTo>
                  <a:cubicBezTo>
                    <a:pt x="105" y="87"/>
                    <a:pt x="89" y="82"/>
                    <a:pt x="74" y="74"/>
                  </a:cubicBezTo>
                  <a:cubicBezTo>
                    <a:pt x="91" y="74"/>
                    <a:pt x="108" y="64"/>
                    <a:pt x="121" y="53"/>
                  </a:cubicBezTo>
                  <a:cubicBezTo>
                    <a:pt x="125" y="56"/>
                    <a:pt x="130" y="56"/>
                    <a:pt x="134" y="52"/>
                  </a:cubicBezTo>
                  <a:cubicBezTo>
                    <a:pt x="138" y="48"/>
                    <a:pt x="139" y="41"/>
                    <a:pt x="136" y="36"/>
                  </a:cubicBezTo>
                  <a:cubicBezTo>
                    <a:pt x="132" y="32"/>
                    <a:pt x="123" y="29"/>
                    <a:pt x="118" y="34"/>
                  </a:cubicBezTo>
                  <a:cubicBezTo>
                    <a:pt x="116" y="38"/>
                    <a:pt x="115" y="43"/>
                    <a:pt x="117" y="47"/>
                  </a:cubicBezTo>
                  <a:cubicBezTo>
                    <a:pt x="116" y="48"/>
                    <a:pt x="116" y="49"/>
                    <a:pt x="116" y="50"/>
                  </a:cubicBezTo>
                  <a:cubicBezTo>
                    <a:pt x="117" y="50"/>
                    <a:pt x="117" y="50"/>
                    <a:pt x="117" y="51"/>
                  </a:cubicBezTo>
                  <a:cubicBezTo>
                    <a:pt x="103" y="61"/>
                    <a:pt x="89" y="71"/>
                    <a:pt x="70" y="73"/>
                  </a:cubicBezTo>
                  <a:cubicBezTo>
                    <a:pt x="54" y="65"/>
                    <a:pt x="39" y="55"/>
                    <a:pt x="25" y="45"/>
                  </a:cubicBezTo>
                  <a:cubicBezTo>
                    <a:pt x="43" y="45"/>
                    <a:pt x="64" y="34"/>
                    <a:pt x="79" y="23"/>
                  </a:cubicBezTo>
                  <a:cubicBezTo>
                    <a:pt x="84" y="26"/>
                    <a:pt x="91" y="24"/>
                    <a:pt x="94" y="20"/>
                  </a:cubicBezTo>
                  <a:cubicBezTo>
                    <a:pt x="97" y="15"/>
                    <a:pt x="96" y="9"/>
                    <a:pt x="93" y="5"/>
                  </a:cubicBezTo>
                  <a:cubicBezTo>
                    <a:pt x="88" y="0"/>
                    <a:pt x="80" y="2"/>
                    <a:pt x="75" y="7"/>
                  </a:cubicBezTo>
                  <a:cubicBezTo>
                    <a:pt x="72" y="11"/>
                    <a:pt x="72" y="16"/>
                    <a:pt x="76" y="20"/>
                  </a:cubicBezTo>
                  <a:cubicBezTo>
                    <a:pt x="58" y="30"/>
                    <a:pt x="43" y="41"/>
                    <a:pt x="23" y="43"/>
                  </a:cubicBezTo>
                  <a:cubicBezTo>
                    <a:pt x="15" y="39"/>
                    <a:pt x="8" y="34"/>
                    <a:pt x="1" y="29"/>
                  </a:cubicBezTo>
                  <a:cubicBezTo>
                    <a:pt x="0" y="29"/>
                    <a:pt x="0" y="29"/>
                    <a:pt x="0" y="30"/>
                  </a:cubicBezTo>
                  <a:cubicBezTo>
                    <a:pt x="13" y="42"/>
                    <a:pt x="27" y="52"/>
                    <a:pt x="42" y="61"/>
                  </a:cubicBezTo>
                  <a:cubicBezTo>
                    <a:pt x="47" y="69"/>
                    <a:pt x="52" y="77"/>
                    <a:pt x="54" y="86"/>
                  </a:cubicBezTo>
                  <a:cubicBezTo>
                    <a:pt x="56" y="93"/>
                    <a:pt x="57" y="100"/>
                    <a:pt x="59" y="107"/>
                  </a:cubicBezTo>
                  <a:cubicBezTo>
                    <a:pt x="57" y="108"/>
                    <a:pt x="56" y="109"/>
                    <a:pt x="55" y="111"/>
                  </a:cubicBezTo>
                  <a:cubicBezTo>
                    <a:pt x="54" y="110"/>
                    <a:pt x="54" y="110"/>
                    <a:pt x="53" y="111"/>
                  </a:cubicBezTo>
                  <a:cubicBezTo>
                    <a:pt x="49" y="118"/>
                    <a:pt x="51" y="127"/>
                    <a:pt x="59" y="129"/>
                  </a:cubicBezTo>
                  <a:cubicBezTo>
                    <a:pt x="66" y="130"/>
                    <a:pt x="75" y="128"/>
                    <a:pt x="79" y="122"/>
                  </a:cubicBezTo>
                  <a:cubicBezTo>
                    <a:pt x="83" y="115"/>
                    <a:pt x="80" y="105"/>
                    <a:pt x="71" y="104"/>
                  </a:cubicBezTo>
                  <a:cubicBezTo>
                    <a:pt x="68" y="104"/>
                    <a:pt x="66" y="104"/>
                    <a:pt x="63" y="105"/>
                  </a:cubicBezTo>
                  <a:cubicBezTo>
                    <a:pt x="62" y="91"/>
                    <a:pt x="57" y="76"/>
                    <a:pt x="48" y="65"/>
                  </a:cubicBezTo>
                  <a:cubicBezTo>
                    <a:pt x="63" y="74"/>
                    <a:pt x="79" y="81"/>
                    <a:pt x="95" y="87"/>
                  </a:cubicBezTo>
                  <a:cubicBezTo>
                    <a:pt x="95" y="88"/>
                    <a:pt x="95" y="88"/>
                    <a:pt x="96" y="88"/>
                  </a:cubicBezTo>
                  <a:cubicBezTo>
                    <a:pt x="106" y="99"/>
                    <a:pt x="111" y="112"/>
                    <a:pt x="116" y="126"/>
                  </a:cubicBezTo>
                  <a:cubicBezTo>
                    <a:pt x="113" y="130"/>
                    <a:pt x="113" y="135"/>
                    <a:pt x="115" y="140"/>
                  </a:cubicBezTo>
                  <a:cubicBezTo>
                    <a:pt x="118" y="145"/>
                    <a:pt x="124" y="149"/>
                    <a:pt x="130" y="147"/>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3" name="Freeform 64"/>
            <p:cNvSpPr>
              <a:spLocks/>
            </p:cNvSpPr>
            <p:nvPr/>
          </p:nvSpPr>
          <p:spPr bwMode="auto">
            <a:xfrm flipH="1">
              <a:off x="2569721" y="1756568"/>
              <a:ext cx="1054100" cy="588963"/>
            </a:xfrm>
            <a:custGeom>
              <a:avLst/>
              <a:gdLst>
                <a:gd name="T0" fmla="*/ 309 w 384"/>
                <a:gd name="T1" fmla="*/ 175 h 214"/>
                <a:gd name="T2" fmla="*/ 254 w 384"/>
                <a:gd name="T3" fmla="*/ 134 h 214"/>
                <a:gd name="T4" fmla="*/ 204 w 384"/>
                <a:gd name="T5" fmla="*/ 129 h 214"/>
                <a:gd name="T6" fmla="*/ 186 w 384"/>
                <a:gd name="T7" fmla="*/ 130 h 214"/>
                <a:gd name="T8" fmla="*/ 220 w 384"/>
                <a:gd name="T9" fmla="*/ 112 h 214"/>
                <a:gd name="T10" fmla="*/ 220 w 384"/>
                <a:gd name="T11" fmla="*/ 111 h 214"/>
                <a:gd name="T12" fmla="*/ 221 w 384"/>
                <a:gd name="T13" fmla="*/ 112 h 214"/>
                <a:gd name="T14" fmla="*/ 222 w 384"/>
                <a:gd name="T15" fmla="*/ 112 h 214"/>
                <a:gd name="T16" fmla="*/ 353 w 384"/>
                <a:gd name="T17" fmla="*/ 93 h 214"/>
                <a:gd name="T18" fmla="*/ 380 w 384"/>
                <a:gd name="T19" fmla="*/ 57 h 214"/>
                <a:gd name="T20" fmla="*/ 359 w 384"/>
                <a:gd name="T21" fmla="*/ 19 h 214"/>
                <a:gd name="T22" fmla="*/ 271 w 384"/>
                <a:gd name="T23" fmla="*/ 32 h 214"/>
                <a:gd name="T24" fmla="*/ 220 w 384"/>
                <a:gd name="T25" fmla="*/ 109 h 214"/>
                <a:gd name="T26" fmla="*/ 219 w 384"/>
                <a:gd name="T27" fmla="*/ 109 h 214"/>
                <a:gd name="T28" fmla="*/ 171 w 384"/>
                <a:gd name="T29" fmla="*/ 131 h 214"/>
                <a:gd name="T30" fmla="*/ 117 w 384"/>
                <a:gd name="T31" fmla="*/ 153 h 214"/>
                <a:gd name="T32" fmla="*/ 1 w 384"/>
                <a:gd name="T33" fmla="*/ 160 h 214"/>
                <a:gd name="T34" fmla="*/ 1 w 384"/>
                <a:gd name="T35" fmla="*/ 161 h 214"/>
                <a:gd name="T36" fmla="*/ 112 w 384"/>
                <a:gd name="T37" fmla="*/ 159 h 214"/>
                <a:gd name="T38" fmla="*/ 167 w 384"/>
                <a:gd name="T39" fmla="*/ 138 h 214"/>
                <a:gd name="T40" fmla="*/ 174 w 384"/>
                <a:gd name="T41" fmla="*/ 135 h 214"/>
                <a:gd name="T42" fmla="*/ 238 w 384"/>
                <a:gd name="T43" fmla="*/ 204 h 214"/>
                <a:gd name="T44" fmla="*/ 309 w 384"/>
                <a:gd name="T45" fmla="*/ 17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4" h="214">
                  <a:moveTo>
                    <a:pt x="309" y="175"/>
                  </a:moveTo>
                  <a:cubicBezTo>
                    <a:pt x="314" y="149"/>
                    <a:pt x="272" y="138"/>
                    <a:pt x="254" y="134"/>
                  </a:cubicBezTo>
                  <a:cubicBezTo>
                    <a:pt x="238" y="130"/>
                    <a:pt x="221" y="129"/>
                    <a:pt x="204" y="129"/>
                  </a:cubicBezTo>
                  <a:cubicBezTo>
                    <a:pt x="198" y="129"/>
                    <a:pt x="192" y="129"/>
                    <a:pt x="186" y="130"/>
                  </a:cubicBezTo>
                  <a:cubicBezTo>
                    <a:pt x="198" y="124"/>
                    <a:pt x="209" y="118"/>
                    <a:pt x="220" y="112"/>
                  </a:cubicBezTo>
                  <a:cubicBezTo>
                    <a:pt x="220" y="112"/>
                    <a:pt x="220" y="111"/>
                    <a:pt x="220" y="111"/>
                  </a:cubicBezTo>
                  <a:cubicBezTo>
                    <a:pt x="220" y="111"/>
                    <a:pt x="221" y="112"/>
                    <a:pt x="221" y="112"/>
                  </a:cubicBezTo>
                  <a:cubicBezTo>
                    <a:pt x="221" y="112"/>
                    <a:pt x="221" y="112"/>
                    <a:pt x="222" y="112"/>
                  </a:cubicBezTo>
                  <a:cubicBezTo>
                    <a:pt x="267" y="120"/>
                    <a:pt x="314" y="120"/>
                    <a:pt x="353" y="93"/>
                  </a:cubicBezTo>
                  <a:cubicBezTo>
                    <a:pt x="365" y="84"/>
                    <a:pt x="377" y="72"/>
                    <a:pt x="380" y="57"/>
                  </a:cubicBezTo>
                  <a:cubicBezTo>
                    <a:pt x="384" y="40"/>
                    <a:pt x="372" y="27"/>
                    <a:pt x="359" y="19"/>
                  </a:cubicBezTo>
                  <a:cubicBezTo>
                    <a:pt x="331" y="0"/>
                    <a:pt x="296" y="14"/>
                    <a:pt x="271" y="32"/>
                  </a:cubicBezTo>
                  <a:cubicBezTo>
                    <a:pt x="248" y="50"/>
                    <a:pt x="223" y="79"/>
                    <a:pt x="220" y="109"/>
                  </a:cubicBezTo>
                  <a:cubicBezTo>
                    <a:pt x="220" y="109"/>
                    <a:pt x="220" y="109"/>
                    <a:pt x="219" y="109"/>
                  </a:cubicBezTo>
                  <a:cubicBezTo>
                    <a:pt x="202" y="115"/>
                    <a:pt x="187" y="124"/>
                    <a:pt x="171" y="131"/>
                  </a:cubicBezTo>
                  <a:cubicBezTo>
                    <a:pt x="153" y="139"/>
                    <a:pt x="135" y="147"/>
                    <a:pt x="117" y="153"/>
                  </a:cubicBezTo>
                  <a:cubicBezTo>
                    <a:pt x="78" y="165"/>
                    <a:pt x="41" y="166"/>
                    <a:pt x="1" y="160"/>
                  </a:cubicBezTo>
                  <a:cubicBezTo>
                    <a:pt x="0" y="160"/>
                    <a:pt x="0" y="161"/>
                    <a:pt x="1" y="161"/>
                  </a:cubicBezTo>
                  <a:cubicBezTo>
                    <a:pt x="37" y="173"/>
                    <a:pt x="76" y="169"/>
                    <a:pt x="112" y="159"/>
                  </a:cubicBezTo>
                  <a:cubicBezTo>
                    <a:pt x="131" y="153"/>
                    <a:pt x="149" y="146"/>
                    <a:pt x="167" y="138"/>
                  </a:cubicBezTo>
                  <a:cubicBezTo>
                    <a:pt x="169" y="137"/>
                    <a:pt x="172" y="136"/>
                    <a:pt x="174" y="135"/>
                  </a:cubicBezTo>
                  <a:cubicBezTo>
                    <a:pt x="180" y="167"/>
                    <a:pt x="209" y="193"/>
                    <a:pt x="238" y="204"/>
                  </a:cubicBezTo>
                  <a:cubicBezTo>
                    <a:pt x="263" y="214"/>
                    <a:pt x="302" y="206"/>
                    <a:pt x="309" y="175"/>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4" name="任意多边形 63"/>
            <p:cNvSpPr>
              <a:spLocks/>
            </p:cNvSpPr>
            <p:nvPr/>
          </p:nvSpPr>
          <p:spPr bwMode="auto">
            <a:xfrm flipH="1">
              <a:off x="2279515" y="2151412"/>
              <a:ext cx="3967738" cy="601386"/>
            </a:xfrm>
            <a:custGeom>
              <a:avLst/>
              <a:gdLst>
                <a:gd name="connsiteX0" fmla="*/ 3967738 w 3967738"/>
                <a:gd name="connsiteY0" fmla="*/ 521937 h 601386"/>
                <a:gd name="connsiteX1" fmla="*/ 3926548 w 3967738"/>
                <a:gd name="connsiteY1" fmla="*/ 522431 h 601386"/>
                <a:gd name="connsiteX2" fmla="*/ 3936569 w 3967738"/>
                <a:gd name="connsiteY2" fmla="*/ 524836 h 601386"/>
                <a:gd name="connsiteX3" fmla="*/ 2324394 w 3967738"/>
                <a:gd name="connsiteY3" fmla="*/ 597 h 601386"/>
                <a:gd name="connsiteX4" fmla="*/ 2224728 w 3967738"/>
                <a:gd name="connsiteY4" fmla="*/ 1214 h 601386"/>
                <a:gd name="connsiteX5" fmla="*/ 2092403 w 3967738"/>
                <a:gd name="connsiteY5" fmla="*/ 12310 h 601386"/>
                <a:gd name="connsiteX6" fmla="*/ 1640184 w 3967738"/>
                <a:gd name="connsiteY6" fmla="*/ 119657 h 601386"/>
                <a:gd name="connsiteX7" fmla="*/ 1261964 w 3967738"/>
                <a:gd name="connsiteY7" fmla="*/ 290310 h 601386"/>
                <a:gd name="connsiteX8" fmla="*/ 1256483 w 3967738"/>
                <a:gd name="connsiteY8" fmla="*/ 290310 h 601386"/>
                <a:gd name="connsiteX9" fmla="*/ 294490 w 3967738"/>
                <a:gd name="connsiteY9" fmla="*/ 576567 h 601386"/>
                <a:gd name="connsiteX10" fmla="*/ 91890 w 3967738"/>
                <a:gd name="connsiteY10" fmla="*/ 524270 h 601386"/>
                <a:gd name="connsiteX11" fmla="*/ 0 w 3967738"/>
                <a:gd name="connsiteY11" fmla="*/ 486802 h 601386"/>
                <a:gd name="connsiteX12" fmla="*/ 0 w 3967738"/>
                <a:gd name="connsiteY12" fmla="*/ 500852 h 601386"/>
                <a:gd name="connsiteX13" fmla="*/ 77716 w 3967738"/>
                <a:gd name="connsiteY13" fmla="*/ 534635 h 601386"/>
                <a:gd name="connsiteX14" fmla="*/ 554858 w 3967738"/>
                <a:gd name="connsiteY14" fmla="*/ 593082 h 601386"/>
                <a:gd name="connsiteX15" fmla="*/ 1248261 w 3967738"/>
                <a:gd name="connsiteY15" fmla="*/ 306825 h 601386"/>
                <a:gd name="connsiteX16" fmla="*/ 1725146 w 3967738"/>
                <a:gd name="connsiteY16" fmla="*/ 108647 h 601386"/>
                <a:gd name="connsiteX17" fmla="*/ 2265068 w 3967738"/>
                <a:gd name="connsiteY17" fmla="*/ 15063 h 601386"/>
                <a:gd name="connsiteX18" fmla="*/ 2788546 w 3967738"/>
                <a:gd name="connsiteY18" fmla="*/ 125161 h 601386"/>
                <a:gd name="connsiteX19" fmla="*/ 3210617 w 3967738"/>
                <a:gd name="connsiteY19" fmla="*/ 345359 h 601386"/>
                <a:gd name="connsiteX20" fmla="*/ 3396815 w 3967738"/>
                <a:gd name="connsiteY20" fmla="*/ 433438 h 601386"/>
                <a:gd name="connsiteX21" fmla="*/ 3539265 w 3967738"/>
                <a:gd name="connsiteY21" fmla="*/ 481084 h 601386"/>
                <a:gd name="connsiteX22" fmla="*/ 3542119 w 3967738"/>
                <a:gd name="connsiteY22" fmla="*/ 466814 h 601386"/>
                <a:gd name="connsiteX23" fmla="*/ 3484689 w 3967738"/>
                <a:gd name="connsiteY23" fmla="*/ 449953 h 601386"/>
                <a:gd name="connsiteX24" fmla="*/ 3051655 w 3967738"/>
                <a:gd name="connsiteY24" fmla="*/ 240765 h 601386"/>
                <a:gd name="connsiteX25" fmla="*/ 2618621 w 3967738"/>
                <a:gd name="connsiteY25" fmla="*/ 45340 h 601386"/>
                <a:gd name="connsiteX26" fmla="*/ 2324394 w 3967738"/>
                <a:gd name="connsiteY26" fmla="*/ 597 h 60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7738" h="601386">
                  <a:moveTo>
                    <a:pt x="3967738" y="521937"/>
                  </a:moveTo>
                  <a:lnTo>
                    <a:pt x="3926548" y="522431"/>
                  </a:lnTo>
                  <a:lnTo>
                    <a:pt x="3936569" y="524836"/>
                  </a:lnTo>
                  <a:close/>
                  <a:moveTo>
                    <a:pt x="2324394" y="597"/>
                  </a:moveTo>
                  <a:cubicBezTo>
                    <a:pt x="2291196" y="-383"/>
                    <a:pt x="2257938" y="-141"/>
                    <a:pt x="2224728" y="1214"/>
                  </a:cubicBezTo>
                  <a:cubicBezTo>
                    <a:pt x="2180448" y="3021"/>
                    <a:pt x="2136254" y="6805"/>
                    <a:pt x="2092403" y="12310"/>
                  </a:cubicBezTo>
                  <a:cubicBezTo>
                    <a:pt x="1938922" y="31577"/>
                    <a:pt x="1785442" y="70112"/>
                    <a:pt x="1640184" y="119657"/>
                  </a:cubicBezTo>
                  <a:cubicBezTo>
                    <a:pt x="1511370" y="166449"/>
                    <a:pt x="1379815" y="218746"/>
                    <a:pt x="1261964" y="290310"/>
                  </a:cubicBezTo>
                  <a:cubicBezTo>
                    <a:pt x="1261964" y="290310"/>
                    <a:pt x="1259224" y="290310"/>
                    <a:pt x="1256483" y="290310"/>
                  </a:cubicBezTo>
                  <a:cubicBezTo>
                    <a:pt x="960485" y="447201"/>
                    <a:pt x="645302" y="628864"/>
                    <a:pt x="294490" y="576567"/>
                  </a:cubicBezTo>
                  <a:cubicBezTo>
                    <a:pt x="224601" y="566245"/>
                    <a:pt x="157282" y="548010"/>
                    <a:pt x="91890" y="524270"/>
                  </a:cubicBezTo>
                  <a:lnTo>
                    <a:pt x="0" y="486802"/>
                  </a:lnTo>
                  <a:lnTo>
                    <a:pt x="0" y="500852"/>
                  </a:lnTo>
                  <a:lnTo>
                    <a:pt x="77716" y="534635"/>
                  </a:lnTo>
                  <a:cubicBezTo>
                    <a:pt x="230596" y="590501"/>
                    <a:pt x="390414" y="615790"/>
                    <a:pt x="554858" y="593082"/>
                  </a:cubicBezTo>
                  <a:cubicBezTo>
                    <a:pt x="804264" y="557300"/>
                    <a:pt x="1034485" y="433438"/>
                    <a:pt x="1248261" y="306825"/>
                  </a:cubicBezTo>
                  <a:cubicBezTo>
                    <a:pt x="1404482" y="229755"/>
                    <a:pt x="1557962" y="160944"/>
                    <a:pt x="1725146" y="108647"/>
                  </a:cubicBezTo>
                  <a:cubicBezTo>
                    <a:pt x="1900552" y="56350"/>
                    <a:pt x="2081440" y="17815"/>
                    <a:pt x="2265068" y="15063"/>
                  </a:cubicBezTo>
                  <a:cubicBezTo>
                    <a:pt x="2445956" y="12310"/>
                    <a:pt x="2624103" y="53597"/>
                    <a:pt x="2788546" y="125161"/>
                  </a:cubicBezTo>
                  <a:cubicBezTo>
                    <a:pt x="2933804" y="188468"/>
                    <a:pt x="3070840" y="271043"/>
                    <a:pt x="3210617" y="345359"/>
                  </a:cubicBezTo>
                  <a:cubicBezTo>
                    <a:pt x="3270913" y="377701"/>
                    <a:pt x="3333093" y="407462"/>
                    <a:pt x="3396815" y="433438"/>
                  </a:cubicBezTo>
                  <a:lnTo>
                    <a:pt x="3539265" y="481084"/>
                  </a:lnTo>
                  <a:lnTo>
                    <a:pt x="3542119" y="466814"/>
                  </a:lnTo>
                  <a:lnTo>
                    <a:pt x="3484689" y="449953"/>
                  </a:lnTo>
                  <a:cubicBezTo>
                    <a:pt x="3331209" y="400409"/>
                    <a:pt x="3191432" y="317835"/>
                    <a:pt x="3051655" y="240765"/>
                  </a:cubicBezTo>
                  <a:cubicBezTo>
                    <a:pt x="2911878" y="163696"/>
                    <a:pt x="2772102" y="92132"/>
                    <a:pt x="2618621" y="45340"/>
                  </a:cubicBezTo>
                  <a:cubicBezTo>
                    <a:pt x="2523038" y="17472"/>
                    <a:pt x="2423987" y="3537"/>
                    <a:pt x="2324394" y="597"/>
                  </a:cubicBezTo>
                  <a:close/>
                </a:path>
              </a:pathLst>
            </a:custGeom>
            <a:solidFill>
              <a:srgbClr val="B3AE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65" name="Freeform 68"/>
            <p:cNvSpPr>
              <a:spLocks/>
            </p:cNvSpPr>
            <p:nvPr/>
          </p:nvSpPr>
          <p:spPr bwMode="auto">
            <a:xfrm flipH="1">
              <a:off x="5798696" y="2694781"/>
              <a:ext cx="304800" cy="333375"/>
            </a:xfrm>
            <a:custGeom>
              <a:avLst/>
              <a:gdLst>
                <a:gd name="T0" fmla="*/ 109 w 111"/>
                <a:gd name="T1" fmla="*/ 75 h 121"/>
                <a:gd name="T2" fmla="*/ 49 w 111"/>
                <a:gd name="T3" fmla="*/ 63 h 121"/>
                <a:gd name="T4" fmla="*/ 3 w 111"/>
                <a:gd name="T5" fmla="*/ 0 h 121"/>
                <a:gd name="T6" fmla="*/ 0 w 111"/>
                <a:gd name="T7" fmla="*/ 2 h 121"/>
                <a:gd name="T8" fmla="*/ 46 w 111"/>
                <a:gd name="T9" fmla="*/ 64 h 121"/>
                <a:gd name="T10" fmla="*/ 5 w 111"/>
                <a:gd name="T11" fmla="*/ 111 h 121"/>
                <a:gd name="T12" fmla="*/ 6 w 111"/>
                <a:gd name="T13" fmla="*/ 112 h 121"/>
                <a:gd name="T14" fmla="*/ 38 w 111"/>
                <a:gd name="T15" fmla="*/ 109 h 121"/>
                <a:gd name="T16" fmla="*/ 38 w 111"/>
                <a:gd name="T17" fmla="*/ 109 h 121"/>
                <a:gd name="T18" fmla="*/ 53 w 111"/>
                <a:gd name="T19" fmla="*/ 114 h 121"/>
                <a:gd name="T20" fmla="*/ 65 w 111"/>
                <a:gd name="T21" fmla="*/ 100 h 121"/>
                <a:gd name="T22" fmla="*/ 81 w 111"/>
                <a:gd name="T23" fmla="*/ 104 h 121"/>
                <a:gd name="T24" fmla="*/ 89 w 111"/>
                <a:gd name="T25" fmla="*/ 90 h 121"/>
                <a:gd name="T26" fmla="*/ 106 w 111"/>
                <a:gd name="T27" fmla="*/ 89 h 121"/>
                <a:gd name="T28" fmla="*/ 109 w 111"/>
                <a:gd name="T29"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 h="121">
                  <a:moveTo>
                    <a:pt x="109" y="75"/>
                  </a:moveTo>
                  <a:cubicBezTo>
                    <a:pt x="101" y="53"/>
                    <a:pt x="66" y="58"/>
                    <a:pt x="49" y="63"/>
                  </a:cubicBezTo>
                  <a:cubicBezTo>
                    <a:pt x="41" y="38"/>
                    <a:pt x="21" y="18"/>
                    <a:pt x="3" y="0"/>
                  </a:cubicBezTo>
                  <a:cubicBezTo>
                    <a:pt x="2" y="0"/>
                    <a:pt x="1" y="1"/>
                    <a:pt x="0" y="2"/>
                  </a:cubicBezTo>
                  <a:cubicBezTo>
                    <a:pt x="18" y="21"/>
                    <a:pt x="35" y="40"/>
                    <a:pt x="46" y="64"/>
                  </a:cubicBezTo>
                  <a:cubicBezTo>
                    <a:pt x="28" y="72"/>
                    <a:pt x="6" y="89"/>
                    <a:pt x="5" y="111"/>
                  </a:cubicBezTo>
                  <a:cubicBezTo>
                    <a:pt x="5" y="111"/>
                    <a:pt x="5" y="112"/>
                    <a:pt x="6" y="112"/>
                  </a:cubicBezTo>
                  <a:cubicBezTo>
                    <a:pt x="14" y="121"/>
                    <a:pt x="31" y="117"/>
                    <a:pt x="38" y="109"/>
                  </a:cubicBezTo>
                  <a:cubicBezTo>
                    <a:pt x="38" y="109"/>
                    <a:pt x="38" y="109"/>
                    <a:pt x="38" y="109"/>
                  </a:cubicBezTo>
                  <a:cubicBezTo>
                    <a:pt x="41" y="114"/>
                    <a:pt x="47" y="117"/>
                    <a:pt x="53" y="114"/>
                  </a:cubicBezTo>
                  <a:cubicBezTo>
                    <a:pt x="58" y="111"/>
                    <a:pt x="64" y="106"/>
                    <a:pt x="65" y="100"/>
                  </a:cubicBezTo>
                  <a:cubicBezTo>
                    <a:pt x="70" y="103"/>
                    <a:pt x="75" y="106"/>
                    <a:pt x="81" y="104"/>
                  </a:cubicBezTo>
                  <a:cubicBezTo>
                    <a:pt x="86" y="101"/>
                    <a:pt x="89" y="96"/>
                    <a:pt x="89" y="90"/>
                  </a:cubicBezTo>
                  <a:cubicBezTo>
                    <a:pt x="95" y="93"/>
                    <a:pt x="101" y="93"/>
                    <a:pt x="106" y="89"/>
                  </a:cubicBezTo>
                  <a:cubicBezTo>
                    <a:pt x="110" y="86"/>
                    <a:pt x="111" y="79"/>
                    <a:pt x="109" y="75"/>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6" name="Freeform 69"/>
            <p:cNvSpPr>
              <a:spLocks/>
            </p:cNvSpPr>
            <p:nvPr/>
          </p:nvSpPr>
          <p:spPr bwMode="auto">
            <a:xfrm flipH="1">
              <a:off x="4696971" y="1980405"/>
              <a:ext cx="493713" cy="571500"/>
            </a:xfrm>
            <a:custGeom>
              <a:avLst/>
              <a:gdLst>
                <a:gd name="T0" fmla="*/ 175 w 180"/>
                <a:gd name="T1" fmla="*/ 36 h 208"/>
                <a:gd name="T2" fmla="*/ 159 w 180"/>
                <a:gd name="T3" fmla="*/ 35 h 208"/>
                <a:gd name="T4" fmla="*/ 151 w 180"/>
                <a:gd name="T5" fmla="*/ 21 h 208"/>
                <a:gd name="T6" fmla="*/ 135 w 180"/>
                <a:gd name="T7" fmla="*/ 24 h 208"/>
                <a:gd name="T8" fmla="*/ 124 w 180"/>
                <a:gd name="T9" fmla="*/ 10 h 208"/>
                <a:gd name="T10" fmla="*/ 109 w 180"/>
                <a:gd name="T11" fmla="*/ 14 h 208"/>
                <a:gd name="T12" fmla="*/ 108 w 180"/>
                <a:gd name="T13" fmla="*/ 14 h 208"/>
                <a:gd name="T14" fmla="*/ 76 w 180"/>
                <a:gd name="T15" fmla="*/ 10 h 208"/>
                <a:gd name="T16" fmla="*/ 75 w 180"/>
                <a:gd name="T17" fmla="*/ 11 h 208"/>
                <a:gd name="T18" fmla="*/ 115 w 180"/>
                <a:gd name="T19" fmla="*/ 59 h 208"/>
                <a:gd name="T20" fmla="*/ 46 w 180"/>
                <a:gd name="T21" fmla="*/ 138 h 208"/>
                <a:gd name="T22" fmla="*/ 0 w 180"/>
                <a:gd name="T23" fmla="*/ 208 h 208"/>
                <a:gd name="T24" fmla="*/ 0 w 180"/>
                <a:gd name="T25" fmla="*/ 208 h 208"/>
                <a:gd name="T26" fmla="*/ 1 w 180"/>
                <a:gd name="T27" fmla="*/ 208 h 208"/>
                <a:gd name="T28" fmla="*/ 2 w 180"/>
                <a:gd name="T29" fmla="*/ 207 h 208"/>
                <a:gd name="T30" fmla="*/ 4 w 180"/>
                <a:gd name="T31" fmla="*/ 206 h 208"/>
                <a:gd name="T32" fmla="*/ 58 w 180"/>
                <a:gd name="T33" fmla="*/ 131 h 208"/>
                <a:gd name="T34" fmla="*/ 117 w 180"/>
                <a:gd name="T35" fmla="*/ 61 h 208"/>
                <a:gd name="T36" fmla="*/ 177 w 180"/>
                <a:gd name="T37" fmla="*/ 51 h 208"/>
                <a:gd name="T38" fmla="*/ 175 w 180"/>
                <a:gd name="T39" fmla="*/ 3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8">
                  <a:moveTo>
                    <a:pt x="175" y="36"/>
                  </a:moveTo>
                  <a:cubicBezTo>
                    <a:pt x="171" y="32"/>
                    <a:pt x="164" y="32"/>
                    <a:pt x="159" y="35"/>
                  </a:cubicBezTo>
                  <a:cubicBezTo>
                    <a:pt x="159" y="29"/>
                    <a:pt x="156" y="23"/>
                    <a:pt x="151" y="21"/>
                  </a:cubicBezTo>
                  <a:cubicBezTo>
                    <a:pt x="146" y="19"/>
                    <a:pt x="140" y="21"/>
                    <a:pt x="135" y="24"/>
                  </a:cubicBezTo>
                  <a:cubicBezTo>
                    <a:pt x="134" y="18"/>
                    <a:pt x="129" y="13"/>
                    <a:pt x="124" y="10"/>
                  </a:cubicBezTo>
                  <a:cubicBezTo>
                    <a:pt x="118" y="7"/>
                    <a:pt x="112" y="9"/>
                    <a:pt x="109" y="14"/>
                  </a:cubicBezTo>
                  <a:cubicBezTo>
                    <a:pt x="108" y="14"/>
                    <a:pt x="108" y="14"/>
                    <a:pt x="108" y="14"/>
                  </a:cubicBezTo>
                  <a:cubicBezTo>
                    <a:pt x="102" y="6"/>
                    <a:pt x="85" y="0"/>
                    <a:pt x="76" y="10"/>
                  </a:cubicBezTo>
                  <a:cubicBezTo>
                    <a:pt x="76" y="10"/>
                    <a:pt x="75" y="10"/>
                    <a:pt x="75" y="11"/>
                  </a:cubicBezTo>
                  <a:cubicBezTo>
                    <a:pt x="75" y="32"/>
                    <a:pt x="97" y="50"/>
                    <a:pt x="115" y="59"/>
                  </a:cubicBezTo>
                  <a:cubicBezTo>
                    <a:pt x="98" y="91"/>
                    <a:pt x="72" y="113"/>
                    <a:pt x="46" y="138"/>
                  </a:cubicBezTo>
                  <a:cubicBezTo>
                    <a:pt x="26" y="157"/>
                    <a:pt x="4" y="180"/>
                    <a:pt x="0" y="208"/>
                  </a:cubicBezTo>
                  <a:cubicBezTo>
                    <a:pt x="0" y="208"/>
                    <a:pt x="0" y="208"/>
                    <a:pt x="0" y="208"/>
                  </a:cubicBezTo>
                  <a:cubicBezTo>
                    <a:pt x="1" y="208"/>
                    <a:pt x="1" y="208"/>
                    <a:pt x="1" y="208"/>
                  </a:cubicBezTo>
                  <a:cubicBezTo>
                    <a:pt x="1" y="208"/>
                    <a:pt x="2" y="208"/>
                    <a:pt x="2" y="207"/>
                  </a:cubicBezTo>
                  <a:cubicBezTo>
                    <a:pt x="3" y="207"/>
                    <a:pt x="3" y="206"/>
                    <a:pt x="4" y="206"/>
                  </a:cubicBezTo>
                  <a:cubicBezTo>
                    <a:pt x="13" y="175"/>
                    <a:pt x="35" y="153"/>
                    <a:pt x="58" y="131"/>
                  </a:cubicBezTo>
                  <a:cubicBezTo>
                    <a:pt x="80" y="111"/>
                    <a:pt x="106" y="89"/>
                    <a:pt x="117" y="61"/>
                  </a:cubicBezTo>
                  <a:cubicBezTo>
                    <a:pt x="134" y="66"/>
                    <a:pt x="169" y="72"/>
                    <a:pt x="177" y="51"/>
                  </a:cubicBezTo>
                  <a:cubicBezTo>
                    <a:pt x="180" y="46"/>
                    <a:pt x="179" y="40"/>
                    <a:pt x="175" y="36"/>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7" name="Freeform 70"/>
            <p:cNvSpPr>
              <a:spLocks/>
            </p:cNvSpPr>
            <p:nvPr/>
          </p:nvSpPr>
          <p:spPr bwMode="auto">
            <a:xfrm flipH="1">
              <a:off x="2584009" y="2062955"/>
              <a:ext cx="139700" cy="342900"/>
            </a:xfrm>
            <a:custGeom>
              <a:avLst/>
              <a:gdLst>
                <a:gd name="T0" fmla="*/ 19 w 51"/>
                <a:gd name="T1" fmla="*/ 3 h 125"/>
                <a:gd name="T2" fmla="*/ 17 w 51"/>
                <a:gd name="T3" fmla="*/ 4 h 125"/>
                <a:gd name="T4" fmla="*/ 33 w 51"/>
                <a:gd name="T5" fmla="*/ 124 h 125"/>
                <a:gd name="T6" fmla="*/ 33 w 51"/>
                <a:gd name="T7" fmla="*/ 124 h 125"/>
                <a:gd name="T8" fmla="*/ 34 w 51"/>
                <a:gd name="T9" fmla="*/ 125 h 125"/>
                <a:gd name="T10" fmla="*/ 35 w 51"/>
                <a:gd name="T11" fmla="*/ 124 h 125"/>
                <a:gd name="T12" fmla="*/ 34 w 51"/>
                <a:gd name="T13" fmla="*/ 123 h 125"/>
                <a:gd name="T14" fmla="*/ 48 w 51"/>
                <a:gd name="T15" fmla="*/ 66 h 125"/>
                <a:gd name="T16" fmla="*/ 23 w 51"/>
                <a:gd name="T17" fmla="*/ 2 h 125"/>
                <a:gd name="T18" fmla="*/ 19 w 51"/>
                <a:gd name="T19" fmla="*/ 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25">
                  <a:moveTo>
                    <a:pt x="19" y="3"/>
                  </a:moveTo>
                  <a:cubicBezTo>
                    <a:pt x="18" y="3"/>
                    <a:pt x="17" y="3"/>
                    <a:pt x="17" y="4"/>
                  </a:cubicBezTo>
                  <a:cubicBezTo>
                    <a:pt x="1" y="43"/>
                    <a:pt x="0" y="93"/>
                    <a:pt x="33" y="124"/>
                  </a:cubicBezTo>
                  <a:cubicBezTo>
                    <a:pt x="33" y="124"/>
                    <a:pt x="33" y="124"/>
                    <a:pt x="33" y="124"/>
                  </a:cubicBezTo>
                  <a:cubicBezTo>
                    <a:pt x="33" y="124"/>
                    <a:pt x="33" y="125"/>
                    <a:pt x="34" y="125"/>
                  </a:cubicBezTo>
                  <a:cubicBezTo>
                    <a:pt x="34" y="125"/>
                    <a:pt x="35" y="124"/>
                    <a:pt x="35" y="124"/>
                  </a:cubicBezTo>
                  <a:cubicBezTo>
                    <a:pt x="34" y="124"/>
                    <a:pt x="34" y="124"/>
                    <a:pt x="34" y="123"/>
                  </a:cubicBezTo>
                  <a:cubicBezTo>
                    <a:pt x="51" y="112"/>
                    <a:pt x="50" y="83"/>
                    <a:pt x="48" y="66"/>
                  </a:cubicBezTo>
                  <a:cubicBezTo>
                    <a:pt x="45" y="43"/>
                    <a:pt x="37" y="19"/>
                    <a:pt x="23" y="2"/>
                  </a:cubicBezTo>
                  <a:cubicBezTo>
                    <a:pt x="21" y="0"/>
                    <a:pt x="19" y="1"/>
                    <a:pt x="19" y="3"/>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71"/>
            <p:cNvSpPr>
              <a:spLocks/>
            </p:cNvSpPr>
            <p:nvPr/>
          </p:nvSpPr>
          <p:spPr bwMode="auto">
            <a:xfrm flipH="1">
              <a:off x="2258571" y="2108993"/>
              <a:ext cx="555625" cy="530225"/>
            </a:xfrm>
            <a:custGeom>
              <a:avLst/>
              <a:gdLst>
                <a:gd name="T0" fmla="*/ 181 w 203"/>
                <a:gd name="T1" fmla="*/ 65 h 193"/>
                <a:gd name="T2" fmla="*/ 176 w 203"/>
                <a:gd name="T3" fmla="*/ 40 h 193"/>
                <a:gd name="T4" fmla="*/ 151 w 203"/>
                <a:gd name="T5" fmla="*/ 32 h 193"/>
                <a:gd name="T6" fmla="*/ 118 w 203"/>
                <a:gd name="T7" fmla="*/ 21 h 193"/>
                <a:gd name="T8" fmla="*/ 121 w 203"/>
                <a:gd name="T9" fmla="*/ 47 h 193"/>
                <a:gd name="T10" fmla="*/ 131 w 203"/>
                <a:gd name="T11" fmla="*/ 70 h 193"/>
                <a:gd name="T12" fmla="*/ 62 w 203"/>
                <a:gd name="T13" fmla="*/ 110 h 193"/>
                <a:gd name="T14" fmla="*/ 47 w 203"/>
                <a:gd name="T15" fmla="*/ 124 h 193"/>
                <a:gd name="T16" fmla="*/ 46 w 203"/>
                <a:gd name="T17" fmla="*/ 126 h 193"/>
                <a:gd name="T18" fmla="*/ 1 w 203"/>
                <a:gd name="T19" fmla="*/ 174 h 193"/>
                <a:gd name="T20" fmla="*/ 2 w 203"/>
                <a:gd name="T21" fmla="*/ 175 h 193"/>
                <a:gd name="T22" fmla="*/ 26 w 203"/>
                <a:gd name="T23" fmla="*/ 154 h 193"/>
                <a:gd name="T24" fmla="*/ 46 w 203"/>
                <a:gd name="T25" fmla="*/ 131 h 193"/>
                <a:gd name="T26" fmla="*/ 89 w 203"/>
                <a:gd name="T27" fmla="*/ 176 h 193"/>
                <a:gd name="T28" fmla="*/ 152 w 203"/>
                <a:gd name="T29" fmla="*/ 188 h 193"/>
                <a:gd name="T30" fmla="*/ 152 w 203"/>
                <a:gd name="T31" fmla="*/ 185 h 193"/>
                <a:gd name="T32" fmla="*/ 111 w 203"/>
                <a:gd name="T33" fmla="*/ 136 h 193"/>
                <a:gd name="T34" fmla="*/ 54 w 203"/>
                <a:gd name="T35" fmla="*/ 123 h 193"/>
                <a:gd name="T36" fmla="*/ 57 w 203"/>
                <a:gd name="T37" fmla="*/ 120 h 193"/>
                <a:gd name="T38" fmla="*/ 94 w 203"/>
                <a:gd name="T39" fmla="*/ 92 h 193"/>
                <a:gd name="T40" fmla="*/ 133 w 203"/>
                <a:gd name="T41" fmla="*/ 73 h 193"/>
                <a:gd name="T42" fmla="*/ 133 w 203"/>
                <a:gd name="T43" fmla="*/ 73 h 193"/>
                <a:gd name="T44" fmla="*/ 134 w 203"/>
                <a:gd name="T45" fmla="*/ 74 h 193"/>
                <a:gd name="T46" fmla="*/ 187 w 203"/>
                <a:gd name="T47" fmla="*/ 95 h 193"/>
                <a:gd name="T48" fmla="*/ 181 w 203"/>
                <a:gd name="T49" fmla="*/ 6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193">
                  <a:moveTo>
                    <a:pt x="181" y="65"/>
                  </a:moveTo>
                  <a:cubicBezTo>
                    <a:pt x="183" y="57"/>
                    <a:pt x="181" y="48"/>
                    <a:pt x="176" y="40"/>
                  </a:cubicBezTo>
                  <a:cubicBezTo>
                    <a:pt x="171" y="33"/>
                    <a:pt x="160" y="28"/>
                    <a:pt x="151" y="32"/>
                  </a:cubicBezTo>
                  <a:cubicBezTo>
                    <a:pt x="147" y="19"/>
                    <a:pt x="126" y="0"/>
                    <a:pt x="118" y="21"/>
                  </a:cubicBezTo>
                  <a:cubicBezTo>
                    <a:pt x="115" y="29"/>
                    <a:pt x="118" y="40"/>
                    <a:pt x="121" y="47"/>
                  </a:cubicBezTo>
                  <a:cubicBezTo>
                    <a:pt x="123" y="55"/>
                    <a:pt x="126" y="63"/>
                    <a:pt x="131" y="70"/>
                  </a:cubicBezTo>
                  <a:cubicBezTo>
                    <a:pt x="106" y="77"/>
                    <a:pt x="81" y="93"/>
                    <a:pt x="62" y="110"/>
                  </a:cubicBezTo>
                  <a:cubicBezTo>
                    <a:pt x="56" y="115"/>
                    <a:pt x="52" y="119"/>
                    <a:pt x="47" y="124"/>
                  </a:cubicBezTo>
                  <a:cubicBezTo>
                    <a:pt x="46" y="124"/>
                    <a:pt x="46" y="125"/>
                    <a:pt x="46" y="126"/>
                  </a:cubicBezTo>
                  <a:cubicBezTo>
                    <a:pt x="31" y="142"/>
                    <a:pt x="17" y="159"/>
                    <a:pt x="1" y="174"/>
                  </a:cubicBezTo>
                  <a:cubicBezTo>
                    <a:pt x="0" y="175"/>
                    <a:pt x="1" y="176"/>
                    <a:pt x="2" y="175"/>
                  </a:cubicBezTo>
                  <a:cubicBezTo>
                    <a:pt x="11" y="170"/>
                    <a:pt x="19" y="162"/>
                    <a:pt x="26" y="154"/>
                  </a:cubicBezTo>
                  <a:cubicBezTo>
                    <a:pt x="33" y="146"/>
                    <a:pt x="39" y="138"/>
                    <a:pt x="46" y="131"/>
                  </a:cubicBezTo>
                  <a:cubicBezTo>
                    <a:pt x="52" y="151"/>
                    <a:pt x="71" y="166"/>
                    <a:pt x="89" y="176"/>
                  </a:cubicBezTo>
                  <a:cubicBezTo>
                    <a:pt x="107" y="185"/>
                    <a:pt x="132" y="193"/>
                    <a:pt x="152" y="188"/>
                  </a:cubicBezTo>
                  <a:cubicBezTo>
                    <a:pt x="154" y="187"/>
                    <a:pt x="154" y="185"/>
                    <a:pt x="152" y="185"/>
                  </a:cubicBezTo>
                  <a:cubicBezTo>
                    <a:pt x="147" y="164"/>
                    <a:pt x="128" y="146"/>
                    <a:pt x="111" y="136"/>
                  </a:cubicBezTo>
                  <a:cubicBezTo>
                    <a:pt x="96" y="127"/>
                    <a:pt x="72" y="119"/>
                    <a:pt x="54" y="123"/>
                  </a:cubicBezTo>
                  <a:cubicBezTo>
                    <a:pt x="55" y="122"/>
                    <a:pt x="56" y="121"/>
                    <a:pt x="57" y="120"/>
                  </a:cubicBezTo>
                  <a:cubicBezTo>
                    <a:pt x="68" y="109"/>
                    <a:pt x="80" y="100"/>
                    <a:pt x="94" y="92"/>
                  </a:cubicBezTo>
                  <a:cubicBezTo>
                    <a:pt x="106" y="85"/>
                    <a:pt x="120" y="80"/>
                    <a:pt x="133" y="73"/>
                  </a:cubicBezTo>
                  <a:cubicBezTo>
                    <a:pt x="133" y="73"/>
                    <a:pt x="133" y="73"/>
                    <a:pt x="133" y="73"/>
                  </a:cubicBezTo>
                  <a:cubicBezTo>
                    <a:pt x="133" y="74"/>
                    <a:pt x="134" y="74"/>
                    <a:pt x="134" y="74"/>
                  </a:cubicBezTo>
                  <a:cubicBezTo>
                    <a:pt x="148" y="88"/>
                    <a:pt x="167" y="104"/>
                    <a:pt x="187" y="95"/>
                  </a:cubicBezTo>
                  <a:cubicBezTo>
                    <a:pt x="203" y="88"/>
                    <a:pt x="193" y="70"/>
                    <a:pt x="181" y="65"/>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31483470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845823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17435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96380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03350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pPr>
                <a:defRPr/>
              </a:pPr>
              <a:t>2018/2/25</a:t>
            </a:fld>
            <a:endParaRPr lang="zh-CN" altLang="en-US" sz="1400" dirty="0">
              <a:solidFill>
                <a:prstClr val="black"/>
              </a:solidFill>
              <a:latin typeface="Arial" pitchFamily="34" charset="0"/>
              <a:ea typeface="宋体"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pPr/>
              <a:t>‹#›</a:t>
            </a:fld>
            <a:endParaRPr lang="zh-CN" altLang="en-US" sz="1400" dirty="0">
              <a:solidFill>
                <a:prstClr val="black"/>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5484849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7" name="SmartArt Placeholder 6"/>
          <p:cNvSpPr>
            <a:spLocks noGrp="1"/>
          </p:cNvSpPr>
          <p:nvPr>
            <p:ph type="dgm" sz="quarter" idx="10"/>
          </p:nvPr>
        </p:nvSpPr>
        <p:spPr>
          <a:xfrm>
            <a:off x="629841" y="1457775"/>
            <a:ext cx="7884319" cy="3059660"/>
          </a:xfrm>
        </p:spPr>
        <p:txBody>
          <a:bodyPr/>
          <a:lstStyle/>
          <a:p>
            <a:endParaRPr lang="en-AU" dirty="0"/>
          </a:p>
        </p:txBody>
      </p:sp>
      <p:sp>
        <p:nvSpPr>
          <p:cNvPr id="8"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9"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5123605" y="1547275"/>
            <a:ext cx="3251597" cy="353809"/>
          </a:xfrm>
        </p:spPr>
        <p:txBody>
          <a:bodyPr>
            <a:noAutofit/>
          </a:bodyPr>
          <a:lstStyle>
            <a:lvl1pPr marL="0" indent="0">
              <a:buNone/>
              <a:defRPr sz="1800"/>
            </a:lvl1pPr>
          </a:lstStyle>
          <a:p>
            <a:pPr lvl="0"/>
            <a:endParaRPr lang="en-AU" dirty="0"/>
          </a:p>
        </p:txBody>
      </p:sp>
      <p:sp>
        <p:nvSpPr>
          <p:cNvPr id="11" name="Text Placeholder 9"/>
          <p:cNvSpPr>
            <a:spLocks noGrp="1"/>
          </p:cNvSpPr>
          <p:nvPr>
            <p:ph type="body" sz="quarter" idx="14"/>
          </p:nvPr>
        </p:nvSpPr>
        <p:spPr>
          <a:xfrm>
            <a:off x="5123605" y="1912518"/>
            <a:ext cx="3251597"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Date Placeholder 4"/>
          <p:cNvSpPr>
            <a:spLocks noGrp="1"/>
          </p:cNvSpPr>
          <p:nvPr>
            <p:ph type="dt" sz="half" idx="15"/>
          </p:nvPr>
        </p:nvSpPr>
        <p:spPr>
          <a:xfrm>
            <a:off x="628650" y="4768735"/>
            <a:ext cx="2057400" cy="273928"/>
          </a:xfrm>
        </p:spPr>
        <p:txBody>
          <a:bodyPr/>
          <a:lstStyle/>
          <a:p>
            <a:fld id="{722F6D6F-DD99-46DF-A9EA-728D63EA6A31}" type="datetimeFigureOut">
              <a:rPr lang="en-AU" smtClean="0"/>
              <a:pPr/>
              <a:t>25/02/2018</a:t>
            </a:fld>
            <a:endParaRPr lang="en-AU"/>
          </a:p>
        </p:txBody>
      </p:sp>
      <p:sp>
        <p:nvSpPr>
          <p:cNvPr id="13" name="Footer Placeholder 5"/>
          <p:cNvSpPr>
            <a:spLocks noGrp="1"/>
          </p:cNvSpPr>
          <p:nvPr>
            <p:ph type="ftr" sz="quarter" idx="11"/>
          </p:nvPr>
        </p:nvSpPr>
        <p:spPr>
          <a:xfrm>
            <a:off x="3028950" y="4768735"/>
            <a:ext cx="3086100" cy="273928"/>
          </a:xfrm>
        </p:spPr>
        <p:txBody>
          <a:bodyPr/>
          <a:lstStyle/>
          <a:p>
            <a:endParaRPr lang="en-AU"/>
          </a:p>
        </p:txBody>
      </p:sp>
      <p:sp>
        <p:nvSpPr>
          <p:cNvPr id="14" name="Slide Number Placeholder 6"/>
          <p:cNvSpPr>
            <a:spLocks noGrp="1"/>
          </p:cNvSpPr>
          <p:nvPr>
            <p:ph type="sldNum" sz="quarter" idx="12"/>
          </p:nvPr>
        </p:nvSpPr>
        <p:spPr>
          <a:xfrm>
            <a:off x="6457950" y="4768735"/>
            <a:ext cx="2057400" cy="273928"/>
          </a:xfrm>
        </p:spPr>
        <p:txBody>
          <a:bodyPr/>
          <a:lstStyle/>
          <a:p>
            <a:fld id="{84AD2E7E-F7BA-4F6B-9D0C-0B2331C2AE06}" type="slidenum">
              <a:rPr lang="en-AU" smtClean="0"/>
              <a:pPr/>
              <a:t>‹#›</a:t>
            </a:fld>
            <a:endParaRPr lang="en-AU"/>
          </a:p>
        </p:txBody>
      </p:sp>
    </p:spTree>
    <p:extLst>
      <p:ext uri="{BB962C8B-B14F-4D97-AF65-F5344CB8AC3E}">
        <p14:creationId xmlns:p14="http://schemas.microsoft.com/office/powerpoint/2010/main" val="2194359036"/>
      </p:ext>
    </p:extLst>
  </p:cSld>
  <p:clrMapOvr>
    <a:masterClrMapping/>
  </p:clrMapOvr>
  <p:transition spd="slow" advClick="0" advTm="0">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pPr/>
              <a:t>25/02/2018</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pPr/>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extLst>
      <p:ext uri="{BB962C8B-B14F-4D97-AF65-F5344CB8AC3E}">
        <p14:creationId xmlns:p14="http://schemas.microsoft.com/office/powerpoint/2010/main" val="199583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Vertical Text">
    <p:spTree>
      <p:nvGrpSpPr>
        <p:cNvPr id="1" name=""/>
        <p:cNvGrpSpPr/>
        <p:nvPr/>
      </p:nvGrpSpPr>
      <p:grpSpPr>
        <a:xfrm>
          <a:off x="0" y="0"/>
          <a:ext cx="0" cy="0"/>
          <a:chOff x="0" y="0"/>
          <a:chExt cx="0" cy="0"/>
        </a:xfrm>
      </p:grpSpPr>
      <p:sp>
        <p:nvSpPr>
          <p:cNvPr id="4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4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27" name="Picture Placeholder 17"/>
          <p:cNvSpPr>
            <a:spLocks noGrp="1"/>
          </p:cNvSpPr>
          <p:nvPr>
            <p:ph type="pic" sz="quarter" idx="13"/>
          </p:nvPr>
        </p:nvSpPr>
        <p:spPr>
          <a:xfrm>
            <a:off x="771443" y="1722175"/>
            <a:ext cx="1869281" cy="2972718"/>
          </a:xfrm>
          <a:solidFill>
            <a:schemeClr val="bg1">
              <a:lumMod val="85000"/>
            </a:schemeClr>
          </a:solidFill>
        </p:spPr>
      </p:sp>
      <p:sp>
        <p:nvSpPr>
          <p:cNvPr id="28" name="Picture Placeholder 18"/>
          <p:cNvSpPr>
            <a:spLocks noGrp="1"/>
          </p:cNvSpPr>
          <p:nvPr>
            <p:ph type="pic" sz="quarter" idx="14"/>
          </p:nvPr>
        </p:nvSpPr>
        <p:spPr>
          <a:xfrm>
            <a:off x="6503276" y="1722175"/>
            <a:ext cx="1869281" cy="2972718"/>
          </a:xfrm>
          <a:solidFill>
            <a:schemeClr val="bg1">
              <a:lumMod val="85000"/>
            </a:schemeClr>
          </a:solidFill>
        </p:spPr>
      </p:sp>
      <p:sp>
        <p:nvSpPr>
          <p:cNvPr id="29" name="Freeform 28"/>
          <p:cNvSpPr/>
          <p:nvPr userDrawn="1"/>
        </p:nvSpPr>
        <p:spPr>
          <a:xfrm>
            <a:off x="2748192" y="1585687"/>
            <a:ext cx="1770074" cy="3212315"/>
          </a:xfrm>
          <a:custGeom>
            <a:avLst/>
            <a:gdLst>
              <a:gd name="connsiteX0" fmla="*/ 1246152 w 2492303"/>
              <a:gd name="connsiteY0" fmla="*/ 0 h 4521616"/>
              <a:gd name="connsiteX1" fmla="*/ 2436216 w 2492303"/>
              <a:gd name="connsiteY1" fmla="*/ 138439 h 4521616"/>
              <a:gd name="connsiteX2" fmla="*/ 2492302 w 2492303"/>
              <a:gd name="connsiteY2" fmla="*/ 161047 h 4521616"/>
              <a:gd name="connsiteX3" fmla="*/ 2492302 w 2492303"/>
              <a:gd name="connsiteY3" fmla="*/ 178503 h 4521616"/>
              <a:gd name="connsiteX4" fmla="*/ 2492302 w 2492303"/>
              <a:gd name="connsiteY4" fmla="*/ 466951 h 4521616"/>
              <a:gd name="connsiteX5" fmla="*/ 2492302 w 2492303"/>
              <a:gd name="connsiteY5" fmla="*/ 4054665 h 4521616"/>
              <a:gd name="connsiteX6" fmla="*/ 2492303 w 2492303"/>
              <a:gd name="connsiteY6" fmla="*/ 4054665 h 4521616"/>
              <a:gd name="connsiteX7" fmla="*/ 2492303 w 2492303"/>
              <a:gd name="connsiteY7" fmla="*/ 4360569 h 4521616"/>
              <a:gd name="connsiteX8" fmla="*/ 2436217 w 2492303"/>
              <a:gd name="connsiteY8" fmla="*/ 4383177 h 4521616"/>
              <a:gd name="connsiteX9" fmla="*/ 1246153 w 2492303"/>
              <a:gd name="connsiteY9" fmla="*/ 4521616 h 4521616"/>
              <a:gd name="connsiteX10" fmla="*/ 56089 w 2492303"/>
              <a:gd name="connsiteY10" fmla="*/ 4383177 h 4521616"/>
              <a:gd name="connsiteX11" fmla="*/ 1 w 2492303"/>
              <a:gd name="connsiteY11" fmla="*/ 4360569 h 4521616"/>
              <a:gd name="connsiteX12" fmla="*/ 1 w 2492303"/>
              <a:gd name="connsiteY12" fmla="*/ 4054665 h 4521616"/>
              <a:gd name="connsiteX13" fmla="*/ 683 w 2492303"/>
              <a:gd name="connsiteY13" fmla="*/ 4054390 h 4521616"/>
              <a:gd name="connsiteX14" fmla="*/ 683 w 2492303"/>
              <a:gd name="connsiteY14" fmla="*/ 467227 h 4521616"/>
              <a:gd name="connsiteX15" fmla="*/ 0 w 2492303"/>
              <a:gd name="connsiteY15" fmla="*/ 466951 h 4521616"/>
              <a:gd name="connsiteX16" fmla="*/ 0 w 2492303"/>
              <a:gd name="connsiteY16" fmla="*/ 161047 h 4521616"/>
              <a:gd name="connsiteX17" fmla="*/ 56088 w 2492303"/>
              <a:gd name="connsiteY17" fmla="*/ 138439 h 4521616"/>
              <a:gd name="connsiteX18" fmla="*/ 1246152 w 2492303"/>
              <a:gd name="connsiteY18" fmla="*/ 0 h 452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92303" h="4521616">
                <a:moveTo>
                  <a:pt x="1246152" y="0"/>
                </a:moveTo>
                <a:cubicBezTo>
                  <a:pt x="1741540" y="0"/>
                  <a:pt x="2178306" y="54915"/>
                  <a:pt x="2436216" y="138439"/>
                </a:cubicBezTo>
                <a:lnTo>
                  <a:pt x="2492302" y="161047"/>
                </a:lnTo>
                <a:lnTo>
                  <a:pt x="2492302" y="178503"/>
                </a:lnTo>
                <a:lnTo>
                  <a:pt x="2492302" y="466951"/>
                </a:lnTo>
                <a:lnTo>
                  <a:pt x="2492302" y="4054665"/>
                </a:lnTo>
                <a:lnTo>
                  <a:pt x="2492303" y="4054665"/>
                </a:lnTo>
                <a:lnTo>
                  <a:pt x="2492303" y="4360569"/>
                </a:lnTo>
                <a:lnTo>
                  <a:pt x="2436217" y="4383177"/>
                </a:lnTo>
                <a:cubicBezTo>
                  <a:pt x="2178307" y="4466701"/>
                  <a:pt x="1741541" y="4521616"/>
                  <a:pt x="1246153" y="4521616"/>
                </a:cubicBezTo>
                <a:cubicBezTo>
                  <a:pt x="750764" y="4521616"/>
                  <a:pt x="313998" y="4466701"/>
                  <a:pt x="56089" y="4383177"/>
                </a:cubicBezTo>
                <a:lnTo>
                  <a:pt x="1" y="4360569"/>
                </a:lnTo>
                <a:lnTo>
                  <a:pt x="1" y="4054665"/>
                </a:lnTo>
                <a:lnTo>
                  <a:pt x="683" y="4054390"/>
                </a:lnTo>
                <a:lnTo>
                  <a:pt x="683" y="467227"/>
                </a:lnTo>
                <a:lnTo>
                  <a:pt x="0" y="466951"/>
                </a:lnTo>
                <a:lnTo>
                  <a:pt x="0" y="161047"/>
                </a:lnTo>
                <a:lnTo>
                  <a:pt x="56088" y="138439"/>
                </a:lnTo>
                <a:cubicBezTo>
                  <a:pt x="313997" y="54915"/>
                  <a:pt x="750763" y="0"/>
                  <a:pt x="124615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AU"/>
          </a:p>
        </p:txBody>
      </p:sp>
      <p:sp>
        <p:nvSpPr>
          <p:cNvPr id="30" name="Freeform 29"/>
          <p:cNvSpPr/>
          <p:nvPr userDrawn="1"/>
        </p:nvSpPr>
        <p:spPr>
          <a:xfrm>
            <a:off x="4625734" y="1585687"/>
            <a:ext cx="1770074" cy="3212315"/>
          </a:xfrm>
          <a:custGeom>
            <a:avLst/>
            <a:gdLst>
              <a:gd name="connsiteX0" fmla="*/ 1246152 w 2492303"/>
              <a:gd name="connsiteY0" fmla="*/ 0 h 4521616"/>
              <a:gd name="connsiteX1" fmla="*/ 2436216 w 2492303"/>
              <a:gd name="connsiteY1" fmla="*/ 138439 h 4521616"/>
              <a:gd name="connsiteX2" fmla="*/ 2492302 w 2492303"/>
              <a:gd name="connsiteY2" fmla="*/ 161047 h 4521616"/>
              <a:gd name="connsiteX3" fmla="*/ 2492302 w 2492303"/>
              <a:gd name="connsiteY3" fmla="*/ 178503 h 4521616"/>
              <a:gd name="connsiteX4" fmla="*/ 2492302 w 2492303"/>
              <a:gd name="connsiteY4" fmla="*/ 466951 h 4521616"/>
              <a:gd name="connsiteX5" fmla="*/ 2492302 w 2492303"/>
              <a:gd name="connsiteY5" fmla="*/ 4054665 h 4521616"/>
              <a:gd name="connsiteX6" fmla="*/ 2492303 w 2492303"/>
              <a:gd name="connsiteY6" fmla="*/ 4054665 h 4521616"/>
              <a:gd name="connsiteX7" fmla="*/ 2492303 w 2492303"/>
              <a:gd name="connsiteY7" fmla="*/ 4360569 h 4521616"/>
              <a:gd name="connsiteX8" fmla="*/ 2436217 w 2492303"/>
              <a:gd name="connsiteY8" fmla="*/ 4383177 h 4521616"/>
              <a:gd name="connsiteX9" fmla="*/ 1246153 w 2492303"/>
              <a:gd name="connsiteY9" fmla="*/ 4521616 h 4521616"/>
              <a:gd name="connsiteX10" fmla="*/ 56089 w 2492303"/>
              <a:gd name="connsiteY10" fmla="*/ 4383177 h 4521616"/>
              <a:gd name="connsiteX11" fmla="*/ 1 w 2492303"/>
              <a:gd name="connsiteY11" fmla="*/ 4360569 h 4521616"/>
              <a:gd name="connsiteX12" fmla="*/ 1 w 2492303"/>
              <a:gd name="connsiteY12" fmla="*/ 4054665 h 4521616"/>
              <a:gd name="connsiteX13" fmla="*/ 683 w 2492303"/>
              <a:gd name="connsiteY13" fmla="*/ 4054390 h 4521616"/>
              <a:gd name="connsiteX14" fmla="*/ 683 w 2492303"/>
              <a:gd name="connsiteY14" fmla="*/ 467227 h 4521616"/>
              <a:gd name="connsiteX15" fmla="*/ 0 w 2492303"/>
              <a:gd name="connsiteY15" fmla="*/ 466951 h 4521616"/>
              <a:gd name="connsiteX16" fmla="*/ 0 w 2492303"/>
              <a:gd name="connsiteY16" fmla="*/ 161047 h 4521616"/>
              <a:gd name="connsiteX17" fmla="*/ 56088 w 2492303"/>
              <a:gd name="connsiteY17" fmla="*/ 138439 h 4521616"/>
              <a:gd name="connsiteX18" fmla="*/ 1246152 w 2492303"/>
              <a:gd name="connsiteY18" fmla="*/ 0 h 452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92303" h="4521616">
                <a:moveTo>
                  <a:pt x="1246152" y="0"/>
                </a:moveTo>
                <a:cubicBezTo>
                  <a:pt x="1741540" y="0"/>
                  <a:pt x="2178306" y="54915"/>
                  <a:pt x="2436216" y="138439"/>
                </a:cubicBezTo>
                <a:lnTo>
                  <a:pt x="2492302" y="161047"/>
                </a:lnTo>
                <a:lnTo>
                  <a:pt x="2492302" y="178503"/>
                </a:lnTo>
                <a:lnTo>
                  <a:pt x="2492302" y="466951"/>
                </a:lnTo>
                <a:lnTo>
                  <a:pt x="2492302" y="4054665"/>
                </a:lnTo>
                <a:lnTo>
                  <a:pt x="2492303" y="4054665"/>
                </a:lnTo>
                <a:lnTo>
                  <a:pt x="2492303" y="4360569"/>
                </a:lnTo>
                <a:lnTo>
                  <a:pt x="2436217" y="4383177"/>
                </a:lnTo>
                <a:cubicBezTo>
                  <a:pt x="2178307" y="4466701"/>
                  <a:pt x="1741541" y="4521616"/>
                  <a:pt x="1246153" y="4521616"/>
                </a:cubicBezTo>
                <a:cubicBezTo>
                  <a:pt x="750764" y="4521616"/>
                  <a:pt x="313998" y="4466701"/>
                  <a:pt x="56089" y="4383177"/>
                </a:cubicBezTo>
                <a:lnTo>
                  <a:pt x="1" y="4360569"/>
                </a:lnTo>
                <a:lnTo>
                  <a:pt x="1" y="4054665"/>
                </a:lnTo>
                <a:lnTo>
                  <a:pt x="683" y="4054390"/>
                </a:lnTo>
                <a:lnTo>
                  <a:pt x="683" y="467227"/>
                </a:lnTo>
                <a:lnTo>
                  <a:pt x="0" y="466951"/>
                </a:lnTo>
                <a:lnTo>
                  <a:pt x="0" y="161047"/>
                </a:lnTo>
                <a:lnTo>
                  <a:pt x="56088" y="138439"/>
                </a:lnTo>
                <a:cubicBezTo>
                  <a:pt x="313997" y="54915"/>
                  <a:pt x="750763" y="0"/>
                  <a:pt x="124615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AU"/>
          </a:p>
        </p:txBody>
      </p:sp>
      <p:sp>
        <p:nvSpPr>
          <p:cNvPr id="31" name="Text Placeholder 5"/>
          <p:cNvSpPr>
            <a:spLocks noGrp="1"/>
          </p:cNvSpPr>
          <p:nvPr>
            <p:ph type="body" sz="quarter" idx="15" hasCustomPrompt="1"/>
          </p:nvPr>
        </p:nvSpPr>
        <p:spPr>
          <a:xfrm>
            <a:off x="2890912" y="2000280"/>
            <a:ext cx="1466556" cy="353809"/>
          </a:xfrm>
        </p:spPr>
        <p:txBody>
          <a:bodyPr>
            <a:normAutofit/>
          </a:bodyPr>
          <a:lstStyle>
            <a:lvl1pPr marL="0" indent="0">
              <a:buNone/>
              <a:defRPr sz="1800" baseline="0"/>
            </a:lvl1pPr>
          </a:lstStyle>
          <a:p>
            <a:r>
              <a:rPr lang="id-ID" dirty="0">
                <a:solidFill>
                  <a:schemeClr val="bg1"/>
                </a:solidFill>
              </a:rPr>
              <a:t>Text here</a:t>
            </a:r>
            <a:endParaRPr lang="en-AU" dirty="0">
              <a:solidFill>
                <a:schemeClr val="bg1"/>
              </a:solidFill>
            </a:endParaRPr>
          </a:p>
        </p:txBody>
      </p:sp>
      <p:sp>
        <p:nvSpPr>
          <p:cNvPr id="32" name="Text Placeholder 6"/>
          <p:cNvSpPr>
            <a:spLocks noGrp="1"/>
          </p:cNvSpPr>
          <p:nvPr>
            <p:ph type="body" sz="quarter" idx="16"/>
          </p:nvPr>
        </p:nvSpPr>
        <p:spPr>
          <a:xfrm>
            <a:off x="2890912" y="2365523"/>
            <a:ext cx="1466556" cy="2151912"/>
          </a:xfrm>
        </p:spPr>
        <p:txBody>
          <a:bodyPr>
            <a:normAutofit/>
          </a:bodyPr>
          <a:lstStyle>
            <a:lvl1pPr marL="0" indent="0">
              <a:buNone/>
              <a:defRPr sz="1100">
                <a:latin typeface="+mn-lt"/>
              </a:defRPr>
            </a:lvl1pPr>
          </a:lstStyle>
          <a:p>
            <a:endParaRPr lang="en-AU" dirty="0">
              <a:solidFill>
                <a:schemeClr val="bg1"/>
              </a:solidFill>
            </a:endParaRPr>
          </a:p>
        </p:txBody>
      </p:sp>
      <p:sp>
        <p:nvSpPr>
          <p:cNvPr id="33" name="Text Placeholder 5"/>
          <p:cNvSpPr>
            <a:spLocks noGrp="1"/>
          </p:cNvSpPr>
          <p:nvPr>
            <p:ph type="body" sz="quarter" idx="17" hasCustomPrompt="1"/>
          </p:nvPr>
        </p:nvSpPr>
        <p:spPr>
          <a:xfrm>
            <a:off x="4747847" y="2000280"/>
            <a:ext cx="1466556" cy="353809"/>
          </a:xfrm>
        </p:spPr>
        <p:txBody>
          <a:bodyPr>
            <a:noAutofit/>
          </a:bodyPr>
          <a:lstStyle>
            <a:lvl1pPr marL="0" indent="0">
              <a:buNone/>
              <a:defRPr sz="1800" baseline="0"/>
            </a:lvl1pPr>
          </a:lstStyle>
          <a:p>
            <a:r>
              <a:rPr lang="id-ID" dirty="0">
                <a:solidFill>
                  <a:schemeClr val="bg1"/>
                </a:solidFill>
              </a:rPr>
              <a:t>Text here</a:t>
            </a:r>
            <a:endParaRPr lang="en-AU" dirty="0">
              <a:solidFill>
                <a:schemeClr val="bg1"/>
              </a:solidFill>
            </a:endParaRPr>
          </a:p>
        </p:txBody>
      </p:sp>
      <p:sp>
        <p:nvSpPr>
          <p:cNvPr id="34" name="Text Placeholder 6"/>
          <p:cNvSpPr>
            <a:spLocks noGrp="1"/>
          </p:cNvSpPr>
          <p:nvPr>
            <p:ph type="body" sz="quarter" idx="18"/>
          </p:nvPr>
        </p:nvSpPr>
        <p:spPr>
          <a:xfrm>
            <a:off x="4747847" y="2365523"/>
            <a:ext cx="1466556" cy="2151912"/>
          </a:xfrm>
        </p:spPr>
        <p:txBody>
          <a:bodyPr>
            <a:normAutofit/>
          </a:bodyPr>
          <a:lstStyle>
            <a:lvl1pPr marL="0" indent="0">
              <a:buNone/>
              <a:defRPr sz="1100">
                <a:latin typeface="+mn-lt"/>
              </a:defRPr>
            </a:lvl1pPr>
          </a:lstStyle>
          <a:p>
            <a:endParaRPr lang="en-AU" dirty="0">
              <a:solidFill>
                <a:schemeClr val="bg1"/>
              </a:solidFill>
            </a:endParaRPr>
          </a:p>
        </p:txBody>
      </p:sp>
    </p:spTree>
    <p:extLst>
      <p:ext uri="{BB962C8B-B14F-4D97-AF65-F5344CB8AC3E}">
        <p14:creationId xmlns:p14="http://schemas.microsoft.com/office/powerpoint/2010/main" val="378857326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7">
                                            <p:txEl>
                                              <p:pRg st="0" end="0"/>
                                            </p:txEl>
                                          </p:spTgt>
                                        </p:tgtEl>
                                        <p:attrNameLst>
                                          <p:attrName>style.visibility</p:attrName>
                                        </p:attrNameLst>
                                      </p:cBhvr>
                                      <p:to>
                                        <p:strVal val="visible"/>
                                      </p:to>
                                    </p:set>
                                    <p:animEffect transition="in" filter="fade">
                                      <p:cBhvr>
                                        <p:cTn id="11" dur="500"/>
                                        <p:tgtEl>
                                          <p:spTgt spid="47">
                                            <p:txEl>
                                              <p:pRg st="0" end="0"/>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fltVal val="0"/>
                                          </p:val>
                                        </p:tav>
                                        <p:tav tm="100000">
                                          <p:val>
                                            <p:strVal val="#ppt_w"/>
                                          </p:val>
                                        </p:tav>
                                      </p:tavLst>
                                    </p:anim>
                                    <p:anim calcmode="lin" valueType="num">
                                      <p:cBhvr>
                                        <p:cTn id="16" dur="500" fill="hold"/>
                                        <p:tgtEl>
                                          <p:spTgt spid="29"/>
                                        </p:tgtEl>
                                        <p:attrNameLst>
                                          <p:attrName>ppt_h</p:attrName>
                                        </p:attrNameLst>
                                      </p:cBhvr>
                                      <p:tavLst>
                                        <p:tav tm="0">
                                          <p:val>
                                            <p:fltVal val="0"/>
                                          </p:val>
                                        </p:tav>
                                        <p:tav tm="100000">
                                          <p:val>
                                            <p:strVal val="#ppt_h"/>
                                          </p:val>
                                        </p:tav>
                                      </p:tavLst>
                                    </p:anim>
                                    <p:animEffect transition="in" filter="fade">
                                      <p:cBhvr>
                                        <p:cTn id="17" dur="500"/>
                                        <p:tgtEl>
                                          <p:spTgt spid="29"/>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500" fill="hold"/>
                                        <p:tgtEl>
                                          <p:spTgt spid="30"/>
                                        </p:tgtEl>
                                        <p:attrNameLst>
                                          <p:attrName>ppt_w</p:attrName>
                                        </p:attrNameLst>
                                      </p:cBhvr>
                                      <p:tavLst>
                                        <p:tav tm="0">
                                          <p:val>
                                            <p:fltVal val="0"/>
                                          </p:val>
                                        </p:tav>
                                        <p:tav tm="100000">
                                          <p:val>
                                            <p:strVal val="#ppt_w"/>
                                          </p:val>
                                        </p:tav>
                                      </p:tavLst>
                                    </p:anim>
                                    <p:anim calcmode="lin" valueType="num">
                                      <p:cBhvr>
                                        <p:cTn id="22" dur="500" fill="hold"/>
                                        <p:tgtEl>
                                          <p:spTgt spid="30"/>
                                        </p:tgtEl>
                                        <p:attrNameLst>
                                          <p:attrName>ppt_h</p:attrName>
                                        </p:attrNameLst>
                                      </p:cBhvr>
                                      <p:tavLst>
                                        <p:tav tm="0">
                                          <p:val>
                                            <p:fltVal val="0"/>
                                          </p:val>
                                        </p:tav>
                                        <p:tav tm="100000">
                                          <p:val>
                                            <p:strVal val="#ppt_h"/>
                                          </p:val>
                                        </p:tav>
                                      </p:tavLst>
                                    </p:anim>
                                    <p:animEffect transition="in" filter="fade">
                                      <p:cBhvr>
                                        <p:cTn id="23" dur="500"/>
                                        <p:tgtEl>
                                          <p:spTgt spid="30"/>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31">
                                            <p:txEl>
                                              <p:pRg st="0" end="0"/>
                                            </p:txEl>
                                          </p:spTgt>
                                        </p:tgtEl>
                                        <p:attrNameLst>
                                          <p:attrName>style.visibility</p:attrName>
                                        </p:attrNameLst>
                                      </p:cBhvr>
                                      <p:to>
                                        <p:strVal val="visible"/>
                                      </p:to>
                                    </p:set>
                                    <p:animEffect transition="in" filter="fade">
                                      <p:cBhvr>
                                        <p:cTn id="27" dur="500"/>
                                        <p:tgtEl>
                                          <p:spTgt spid="31">
                                            <p:txEl>
                                              <p:pRg st="0" end="0"/>
                                            </p:txEl>
                                          </p:spTgt>
                                        </p:tgtEl>
                                      </p:cBhvr>
                                    </p:animEffect>
                                  </p:childTnLst>
                                </p:cTn>
                              </p:par>
                            </p:childTnLst>
                          </p:cTn>
                        </p:par>
                        <p:par>
                          <p:cTn id="28" fill="hold">
                            <p:stCondLst>
                              <p:cond delay="2500"/>
                            </p:stCondLst>
                            <p:childTnLst>
                              <p:par>
                                <p:cTn id="29" presetID="22" presetClass="entr" presetSubtype="8" fill="hold" grpId="0" nodeType="afterEffect" nodePh="1">
                                  <p:stCondLst>
                                    <p:cond delay="0"/>
                                  </p:stCondLst>
                                  <p:endCondLst>
                                    <p:cond evt="begin" delay="0">
                                      <p:tn val="29"/>
                                    </p:cond>
                                  </p:endCondLst>
                                  <p:childTnLst>
                                    <p:set>
                                      <p:cBhvr>
                                        <p:cTn id="30" dur="1" fill="hold">
                                          <p:stCondLst>
                                            <p:cond delay="0"/>
                                          </p:stCondLst>
                                        </p:cTn>
                                        <p:tgtEl>
                                          <p:spTgt spid="32">
                                            <p:txEl>
                                              <p:pRg st="0" end="0"/>
                                            </p:txEl>
                                          </p:spTgt>
                                        </p:tgtEl>
                                        <p:attrNameLst>
                                          <p:attrName>style.visibility</p:attrName>
                                        </p:attrNameLst>
                                      </p:cBhvr>
                                      <p:to>
                                        <p:strVal val="visible"/>
                                      </p:to>
                                    </p:set>
                                    <p:animEffect transition="in" filter="wipe(left)">
                                      <p:cBhvr>
                                        <p:cTn id="31" dur="500"/>
                                        <p:tgtEl>
                                          <p:spTgt spid="32">
                                            <p:txEl>
                                              <p:pRg st="0" end="0"/>
                                            </p:txEl>
                                          </p:spTgt>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right)">
                                      <p:cBhvr>
                                        <p:cTn id="35" dur="500"/>
                                        <p:tgtEl>
                                          <p:spTgt spid="27"/>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33">
                                            <p:txEl>
                                              <p:pRg st="0" end="0"/>
                                            </p:txEl>
                                          </p:spTgt>
                                        </p:tgtEl>
                                        <p:attrNameLst>
                                          <p:attrName>style.visibility</p:attrName>
                                        </p:attrNameLst>
                                      </p:cBhvr>
                                      <p:to>
                                        <p:strVal val="visible"/>
                                      </p:to>
                                    </p:set>
                                    <p:animEffect transition="in" filter="fade">
                                      <p:cBhvr>
                                        <p:cTn id="39" dur="500"/>
                                        <p:tgtEl>
                                          <p:spTgt spid="33">
                                            <p:txEl>
                                              <p:pRg st="0" end="0"/>
                                            </p:txEl>
                                          </p:spTgt>
                                        </p:tgtEl>
                                      </p:cBhvr>
                                    </p:animEffect>
                                  </p:childTnLst>
                                </p:cTn>
                              </p:par>
                            </p:childTnLst>
                          </p:cTn>
                        </p:par>
                        <p:par>
                          <p:cTn id="40" fill="hold">
                            <p:stCondLst>
                              <p:cond delay="4000"/>
                            </p:stCondLst>
                            <p:childTnLst>
                              <p:par>
                                <p:cTn id="41" presetID="22" presetClass="entr" presetSubtype="8" fill="hold" grpId="0" nodeType="afterEffect" nodePh="1">
                                  <p:stCondLst>
                                    <p:cond delay="0"/>
                                  </p:stCondLst>
                                  <p:endCondLst>
                                    <p:cond evt="begin" delay="0">
                                      <p:tn val="41"/>
                                    </p:cond>
                                  </p:endCondLst>
                                  <p:childTnLst>
                                    <p:set>
                                      <p:cBhvr>
                                        <p:cTn id="42" dur="1" fill="hold">
                                          <p:stCondLst>
                                            <p:cond delay="0"/>
                                          </p:stCondLst>
                                        </p:cTn>
                                        <p:tgtEl>
                                          <p:spTgt spid="34">
                                            <p:txEl>
                                              <p:pRg st="0" end="0"/>
                                            </p:txEl>
                                          </p:spTgt>
                                        </p:tgtEl>
                                        <p:attrNameLst>
                                          <p:attrName>style.visibility</p:attrName>
                                        </p:attrNameLst>
                                      </p:cBhvr>
                                      <p:to>
                                        <p:strVal val="visible"/>
                                      </p:to>
                                    </p:set>
                                    <p:animEffect transition="in" filter="wipe(left)">
                                      <p:cBhvr>
                                        <p:cTn id="43" dur="500"/>
                                        <p:tgtEl>
                                          <p:spTgt spid="34">
                                            <p:txEl>
                                              <p:pRg st="0" end="0"/>
                                            </p:txEl>
                                          </p:spTgt>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build="p">
        <p:tmplLst>
          <p:tmpl lvl="1">
            <p:tnLst>
              <p:par>
                <p:cTn presetID="10" presetClass="entr" presetSubtype="0" fill="hold" nodeType="afterEffect">
                  <p:stCondLst>
                    <p:cond delay="0"/>
                  </p:stCondLst>
                  <p:childTnLst>
                    <p:set>
                      <p:cBhvr>
                        <p:cTn dur="1" fill="hold">
                          <p:stCondLst>
                            <p:cond delay="0"/>
                          </p:stCondLst>
                        </p:cTn>
                        <p:tgtEl>
                          <p:spTgt spid="47"/>
                        </p:tgtEl>
                        <p:attrNameLst>
                          <p:attrName>style.visibility</p:attrName>
                        </p:attrNameLst>
                      </p:cBhvr>
                      <p:to>
                        <p:strVal val="visible"/>
                      </p:to>
                    </p:set>
                    <p:animEffect transition="in" filter="fade">
                      <p:cBhvr>
                        <p:cTn dur="500"/>
                        <p:tgtEl>
                          <p:spTgt spid="47"/>
                        </p:tgtEl>
                      </p:cBhvr>
                    </p:animEffect>
                  </p:childTnLst>
                </p:cTn>
              </p:par>
            </p:tnLst>
          </p:tmpl>
        </p:tmplLst>
      </p:bldP>
      <p:bldP spid="29" grpId="0" animBg="1"/>
      <p:bldP spid="30" grpId="0" animBg="1"/>
      <p:bldP spid="31" grpId="0" build="p">
        <p:tmplLst>
          <p:tmpl lvl="1">
            <p:tnLst>
              <p:par>
                <p:cTn presetID="10" presetClass="entr" presetSubtype="0"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build="p">
        <p:tmplLst>
          <p:tmpl lvl="1">
            <p:tnLst>
              <p:par>
                <p:cTn presetID="22" presetClass="entr" presetSubtype="8" fill="hold" nodeType="afterEffect" nodePh="1">
                  <p:stCondLst>
                    <p:cond delay="0"/>
                  </p:stCondLst>
                  <p:endCondLst>
                    <p:cond delay="0"/>
                  </p:endCondLst>
                  <p:childTnLst>
                    <p:set>
                      <p:cBhvr>
                        <p:cTn dur="1" fill="hold">
                          <p:stCondLst>
                            <p:cond delay="0"/>
                          </p:stCondLst>
                        </p:cTn>
                        <p:tgtEl>
                          <p:spTgt spid="32"/>
                        </p:tgtEl>
                        <p:attrNameLst>
                          <p:attrName>style.visibility</p:attrName>
                        </p:attrNameLst>
                      </p:cBhvr>
                      <p:to>
                        <p:strVal val="visible"/>
                      </p:to>
                    </p:set>
                    <p:animEffect transition="in" filter="wipe(left)">
                      <p:cBhvr>
                        <p:cTn dur="500"/>
                        <p:tgtEl>
                          <p:spTgt spid="32"/>
                        </p:tgtEl>
                      </p:cBhvr>
                    </p:animEffect>
                  </p:childTnLst>
                </p:cTn>
              </p:par>
            </p:tnLst>
          </p:tmpl>
        </p:tmplLst>
      </p:bldP>
      <p:bldP spid="33" grpId="0" build="p">
        <p:tmplLst>
          <p:tmpl lvl="1">
            <p:tnLst>
              <p:par>
                <p:cTn presetID="10" presetClass="entr" presetSubtype="0"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22" presetClass="entr" presetSubtype="8" fill="hold" nodeType="afterEffect" nodePh="1">
                  <p:stCondLst>
                    <p:cond delay="0"/>
                  </p:stCondLst>
                  <p:endCondLst>
                    <p:cond delay="0"/>
                  </p:endCondLst>
                  <p:childTnLst>
                    <p:set>
                      <p:cBhvr>
                        <p:cTn dur="1" fill="hold">
                          <p:stCondLst>
                            <p:cond delay="0"/>
                          </p:stCondLst>
                        </p:cTn>
                        <p:tgtEl>
                          <p:spTgt spid="34"/>
                        </p:tgtEl>
                        <p:attrNameLst>
                          <p:attrName>style.visibility</p:attrName>
                        </p:attrNameLst>
                      </p:cBhvr>
                      <p:to>
                        <p:strVal val="visible"/>
                      </p:to>
                    </p:set>
                    <p:animEffect transition="in" filter="wipe(left)">
                      <p:cBhvr>
                        <p:cTn dur="500"/>
                        <p:tgtEl>
                          <p:spTgt spid="34"/>
                        </p:tgtEl>
                      </p:cBhvr>
                    </p:animEffect>
                  </p:child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215516"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tx1">
                    <a:lumMod val="75000"/>
                    <a:lumOff val="25000"/>
                  </a:schemeClr>
                </a:solidFill>
                <a:latin typeface="微软雅黑" pitchFamily="34" charset="-122"/>
                <a:ea typeface="微软雅黑" pitchFamily="34" charset="-122"/>
              </a:rPr>
              <a:t>产品运行</a:t>
            </a:r>
          </a:p>
        </p:txBody>
      </p:sp>
      <p:sp>
        <p:nvSpPr>
          <p:cNvPr id="6" name="矩形 5">
            <a:extLst>
              <a:ext uri="{FF2B5EF4-FFF2-40B4-BE49-F238E27FC236}">
                <a16:creationId xmlns:a16="http://schemas.microsoft.com/office/drawing/2014/main" id="{E4675844-2406-4D8F-8652-260DF18DB243}"/>
              </a:ext>
            </a:extLst>
          </p:cNvPr>
          <p:cNvSpPr/>
          <p:nvPr userDrawn="1"/>
        </p:nvSpPr>
        <p:spPr>
          <a:xfrm>
            <a:off x="252" y="88268"/>
            <a:ext cx="215263"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658"/>
            <a:endParaRPr lang="zh-CN" altLang="en-US" sz="1400" dirty="0">
              <a:solidFill>
                <a:srgbClr val="E7E6E6">
                  <a:lumMod val="50000"/>
                </a:srgbClr>
              </a:solidFill>
              <a:cs typeface="+mn-ea"/>
              <a:sym typeface="+mn-lt"/>
            </a:endParaRPr>
          </a:p>
        </p:txBody>
      </p:sp>
    </p:spTree>
    <p:extLst>
      <p:ext uri="{BB962C8B-B14F-4D97-AF65-F5344CB8AC3E}">
        <p14:creationId xmlns:p14="http://schemas.microsoft.com/office/powerpoint/2010/main" val="2949115655"/>
      </p:ext>
    </p:extLst>
  </p:cSld>
  <p:clrMapOvr>
    <a:masterClrMapping/>
  </p:clrMapOvr>
  <p:transition advClick="0" advTm="0">
    <p:split orient="ver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BC32A081-796E-46EC-9598-D5F2CE7547E4}" type="datetimeFigureOut">
              <a:rPr lang="zh-CN" altLang="en-US" smtClean="0"/>
              <a:t>2018/2/25</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E0ADEFAE-EECD-4CA4-92B1-053030F64CE9}" type="slidenum">
              <a:rPr lang="zh-CN" altLang="en-US" smtClean="0"/>
              <a:t>‹#›</a:t>
            </a:fld>
            <a:endParaRPr lang="zh-CN" altLang="en-US"/>
          </a:p>
        </p:txBody>
      </p:sp>
    </p:spTree>
    <p:extLst>
      <p:ext uri="{BB962C8B-B14F-4D97-AF65-F5344CB8AC3E}">
        <p14:creationId xmlns:p14="http://schemas.microsoft.com/office/powerpoint/2010/main" val="23069935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80" r:id="rId8"/>
    <p:sldLayoutId id="2147483681" r:id="rId9"/>
    <p:sldLayoutId id="2147483682" r:id="rId10"/>
    <p:sldLayoutId id="2147483683" r:id="rId11"/>
    <p:sldLayoutId id="2147483668" r:id="rId12"/>
    <p:sldLayoutId id="2147483669" r:id="rId13"/>
    <p:sldLayoutId id="2147483670" r:id="rId14"/>
    <p:sldLayoutId id="2147483671" r:id="rId15"/>
    <p:sldLayoutId id="2147483672" r:id="rId16"/>
    <p:sldLayoutId id="2147483673" r:id="rId17"/>
    <p:sldLayoutId id="2147483674" r:id="rId18"/>
    <p:sldLayoutId id="2147483675" r:id="rId19"/>
    <p:sldLayoutId id="2147483676" r:id="rId20"/>
    <p:sldLayoutId id="2147483677" r:id="rId21"/>
    <p:sldLayoutId id="2147483678" r:id="rId22"/>
    <p:sldLayoutId id="2147483684" r:id="rId23"/>
    <p:sldLayoutId id="2147483685" r:id="rId24"/>
    <p:sldLayoutId id="2147483686" r:id="rId25"/>
    <p:sldLayoutId id="2147483687" r:id="rId26"/>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notesSlide" Target="../notesSlides/notesSlide4.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14.jpg"/><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6.jpg"/><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png"/><Relationship Id="rId1" Type="http://schemas.openxmlformats.org/officeDocument/2006/relationships/slideLayout" Target="../slideLayouts/slideLayout25.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DC4FAAD7-0505-4E70-9ECD-816BB4DB2E0C}"/>
              </a:ext>
            </a:extLst>
          </p:cNvPr>
          <p:cNvPicPr>
            <a:picLocks noChangeAspect="1"/>
          </p:cNvPicPr>
          <p:nvPr/>
        </p:nvPicPr>
        <p:blipFill rotWithShape="1">
          <a:blip r:embed="rId5"/>
          <a:srcRect l="1126" r="2416"/>
          <a:stretch/>
        </p:blipFill>
        <p:spPr>
          <a:xfrm>
            <a:off x="0" y="1944"/>
            <a:ext cx="9144000" cy="5148082"/>
          </a:xfrm>
          <a:prstGeom prst="rect">
            <a:avLst/>
          </a:prstGeom>
        </p:spPr>
      </p:pic>
      <p:sp>
        <p:nvSpPr>
          <p:cNvPr id="3" name="TextBox 4">
            <a:extLst>
              <a:ext uri="{FF2B5EF4-FFF2-40B4-BE49-F238E27FC236}">
                <a16:creationId xmlns:a16="http://schemas.microsoft.com/office/drawing/2014/main" id="{43C99B62-F20A-4C07-9826-483F86E37EAB}"/>
              </a:ext>
            </a:extLst>
          </p:cNvPr>
          <p:cNvSpPr txBox="1"/>
          <p:nvPr/>
        </p:nvSpPr>
        <p:spPr>
          <a:xfrm>
            <a:off x="1228662" y="1178585"/>
            <a:ext cx="2943051" cy="904259"/>
          </a:xfrm>
          <a:prstGeom prst="rect">
            <a:avLst/>
          </a:prstGeom>
          <a:noFill/>
        </p:spPr>
        <p:txBody>
          <a:bodyPr wrap="square" lIns="72554" tIns="36277" rIns="72554" bIns="36277" rtlCol="0">
            <a:spAutoFit/>
          </a:bodyPr>
          <a:lstStyle/>
          <a:p>
            <a:r>
              <a:rPr lang="en-US" altLang="zh-CN" sz="5400" b="1" smtClean="0">
                <a:solidFill>
                  <a:schemeClr val="accent1"/>
                </a:solidFill>
                <a:latin typeface="方正姚体" panose="02010601030101010101" pitchFamily="2" charset="-122"/>
                <a:ea typeface="方正姚体" panose="02010601030101010101" pitchFamily="2" charset="-122"/>
                <a:cs typeface="Consolas" pitchFamily="49" charset="0"/>
              </a:rPr>
              <a:t>2018</a:t>
            </a:r>
            <a:endParaRPr lang="zh-CN" altLang="en-US" sz="5400" b="1" dirty="0">
              <a:solidFill>
                <a:schemeClr val="accent1"/>
              </a:solidFill>
              <a:latin typeface="方正姚体" panose="02010601030101010101" pitchFamily="2" charset="-122"/>
              <a:ea typeface="方正姚体" panose="02010601030101010101" pitchFamily="2" charset="-122"/>
              <a:cs typeface="Consolas" pitchFamily="49" charset="0"/>
            </a:endParaRPr>
          </a:p>
        </p:txBody>
      </p:sp>
      <p:sp>
        <p:nvSpPr>
          <p:cNvPr id="4" name="TextBox 5">
            <a:extLst>
              <a:ext uri="{FF2B5EF4-FFF2-40B4-BE49-F238E27FC236}">
                <a16:creationId xmlns:a16="http://schemas.microsoft.com/office/drawing/2014/main" id="{1E249300-6637-458E-9AAF-E3D76C64D063}"/>
              </a:ext>
            </a:extLst>
          </p:cNvPr>
          <p:cNvSpPr txBox="1"/>
          <p:nvPr/>
        </p:nvSpPr>
        <p:spPr>
          <a:xfrm>
            <a:off x="1237993" y="2102096"/>
            <a:ext cx="4484112" cy="688816"/>
          </a:xfrm>
          <a:prstGeom prst="rect">
            <a:avLst/>
          </a:prstGeom>
          <a:noFill/>
        </p:spPr>
        <p:txBody>
          <a:bodyPr wrap="square" lIns="72554" tIns="36277" rIns="72554" bIns="36277" rtlCol="0">
            <a:spAutoFit/>
          </a:bodyPr>
          <a:lstStyle/>
          <a:p>
            <a:r>
              <a:rPr lang="zh-CN" altLang="en-US" sz="4000">
                <a:solidFill>
                  <a:schemeClr val="tx1">
                    <a:lumMod val="75000"/>
                    <a:lumOff val="25000"/>
                  </a:schemeClr>
                </a:solidFill>
                <a:latin typeface="微软雅黑" pitchFamily="34" charset="-122"/>
                <a:ea typeface="微软雅黑" pitchFamily="34" charset="-122"/>
              </a:rPr>
              <a:t>甜品蛋糕</a:t>
            </a:r>
            <a:r>
              <a:rPr lang="en-US" altLang="zh-CN" sz="4000" dirty="0">
                <a:solidFill>
                  <a:schemeClr val="tx1">
                    <a:lumMod val="75000"/>
                    <a:lumOff val="25000"/>
                  </a:schemeClr>
                </a:solidFill>
                <a:latin typeface="微软雅黑" pitchFamily="34" charset="-122"/>
                <a:ea typeface="微软雅黑" pitchFamily="34" charset="-122"/>
              </a:rPr>
              <a:t>PPT</a:t>
            </a:r>
            <a:r>
              <a:rPr lang="zh-CN" altLang="en-US" sz="4000" dirty="0">
                <a:solidFill>
                  <a:schemeClr val="tx1">
                    <a:lumMod val="75000"/>
                    <a:lumOff val="25000"/>
                  </a:schemeClr>
                </a:solidFill>
                <a:latin typeface="微软雅黑" pitchFamily="34" charset="-122"/>
                <a:ea typeface="微软雅黑" pitchFamily="34" charset="-122"/>
              </a:rPr>
              <a:t>模板</a:t>
            </a:r>
          </a:p>
        </p:txBody>
      </p:sp>
      <p:sp>
        <p:nvSpPr>
          <p:cNvPr id="5" name="Rectangle 20">
            <a:extLst>
              <a:ext uri="{FF2B5EF4-FFF2-40B4-BE49-F238E27FC236}">
                <a16:creationId xmlns:a16="http://schemas.microsoft.com/office/drawing/2014/main" id="{00B57D45-99B2-4939-AC57-7C5F312D9B7B}"/>
              </a:ext>
            </a:extLst>
          </p:cNvPr>
          <p:cNvSpPr>
            <a:spLocks noChangeArrowheads="1"/>
          </p:cNvSpPr>
          <p:nvPr/>
        </p:nvSpPr>
        <p:spPr bwMode="auto">
          <a:xfrm>
            <a:off x="1327889" y="2841485"/>
            <a:ext cx="43942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725523"/>
            <a:r>
              <a:rPr lang="zh-CN" altLang="zh-CN" sz="2000" dirty="0">
                <a:solidFill>
                  <a:schemeClr val="tx1">
                    <a:lumMod val="50000"/>
                    <a:lumOff val="50000"/>
                  </a:schemeClr>
                </a:solidFill>
                <a:latin typeface="Agency FB" pitchFamily="34" charset="0"/>
              </a:rPr>
              <a:t>PRESENTATION TEMPELETE TITLE</a:t>
            </a:r>
            <a:endParaRPr lang="zh-CN" altLang="zh-CN" sz="2000" dirty="0">
              <a:solidFill>
                <a:schemeClr val="tx1">
                  <a:lumMod val="50000"/>
                  <a:lumOff val="50000"/>
                </a:schemeClr>
              </a:solidFill>
            </a:endParaRPr>
          </a:p>
        </p:txBody>
      </p:sp>
      <p:sp>
        <p:nvSpPr>
          <p:cNvPr id="14" name="TextBox 12">
            <a:extLst>
              <a:ext uri="{FF2B5EF4-FFF2-40B4-BE49-F238E27FC236}">
                <a16:creationId xmlns:a16="http://schemas.microsoft.com/office/drawing/2014/main" id="{5077A106-BCB3-4582-99A2-D1D54F7073E9}"/>
              </a:ext>
            </a:extLst>
          </p:cNvPr>
          <p:cNvSpPr txBox="1"/>
          <p:nvPr/>
        </p:nvSpPr>
        <p:spPr>
          <a:xfrm>
            <a:off x="1270094" y="3252071"/>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工作总结</a:t>
            </a:r>
          </a:p>
        </p:txBody>
      </p:sp>
      <p:sp>
        <p:nvSpPr>
          <p:cNvPr id="15" name="TextBox 13">
            <a:extLst>
              <a:ext uri="{FF2B5EF4-FFF2-40B4-BE49-F238E27FC236}">
                <a16:creationId xmlns:a16="http://schemas.microsoft.com/office/drawing/2014/main" id="{37789839-3ECD-49F1-8D30-577957B45169}"/>
              </a:ext>
            </a:extLst>
          </p:cNvPr>
          <p:cNvSpPr txBox="1"/>
          <p:nvPr/>
        </p:nvSpPr>
        <p:spPr>
          <a:xfrm>
            <a:off x="2109420" y="3252071"/>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工作报告</a:t>
            </a:r>
          </a:p>
        </p:txBody>
      </p:sp>
      <p:sp>
        <p:nvSpPr>
          <p:cNvPr id="16" name="TextBox 14">
            <a:extLst>
              <a:ext uri="{FF2B5EF4-FFF2-40B4-BE49-F238E27FC236}">
                <a16:creationId xmlns:a16="http://schemas.microsoft.com/office/drawing/2014/main" id="{9E69227C-A825-412D-8923-4698664C81DE}"/>
              </a:ext>
            </a:extLst>
          </p:cNvPr>
          <p:cNvSpPr txBox="1"/>
          <p:nvPr/>
        </p:nvSpPr>
        <p:spPr>
          <a:xfrm>
            <a:off x="2966346" y="3252071"/>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产品推广</a:t>
            </a:r>
          </a:p>
        </p:txBody>
      </p:sp>
      <p:sp>
        <p:nvSpPr>
          <p:cNvPr id="17" name="TextBox 15">
            <a:extLst>
              <a:ext uri="{FF2B5EF4-FFF2-40B4-BE49-F238E27FC236}">
                <a16:creationId xmlns:a16="http://schemas.microsoft.com/office/drawing/2014/main" id="{7951FB05-6F29-495B-81D7-8AE315D8A401}"/>
              </a:ext>
            </a:extLst>
          </p:cNvPr>
          <p:cNvSpPr txBox="1"/>
          <p:nvPr/>
        </p:nvSpPr>
        <p:spPr>
          <a:xfrm>
            <a:off x="3776699" y="3252071"/>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策划方案</a:t>
            </a:r>
          </a:p>
        </p:txBody>
      </p:sp>
      <p:pic>
        <p:nvPicPr>
          <p:cNvPr id="18" name="纯音乐 - 阿兰蒂斯之恋 - aranjuez mon auour">
            <a:hlinkClick r:id="" action="ppaction://media"/>
            <a:extLst>
              <a:ext uri="{FF2B5EF4-FFF2-40B4-BE49-F238E27FC236}">
                <a16:creationId xmlns:a16="http://schemas.microsoft.com/office/drawing/2014/main" id="{8F8E20FE-7FE1-4891-AEAD-72E9DC0336E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50844" y="2131484"/>
            <a:ext cx="609600" cy="609600"/>
          </a:xfrm>
          <a:prstGeom prst="rect">
            <a:avLst/>
          </a:prstGeom>
        </p:spPr>
      </p:pic>
    </p:spTree>
    <p:extLst>
      <p:ext uri="{BB962C8B-B14F-4D97-AF65-F5344CB8AC3E}">
        <p14:creationId xmlns:p14="http://schemas.microsoft.com/office/powerpoint/2010/main" val="28769456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50" presetClass="entr" presetSubtype="0" decel="10000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 calcmode="lin" valueType="num">
                                      <p:cBhvr>
                                        <p:cTn id="9" dur="1000" fill="hold"/>
                                        <p:tgtEl>
                                          <p:spTgt spid="11"/>
                                        </p:tgtEl>
                                        <p:attrNameLst>
                                          <p:attrName>ppt_w</p:attrName>
                                        </p:attrNameLst>
                                      </p:cBhvr>
                                      <p:tavLst>
                                        <p:tav tm="0">
                                          <p:val>
                                            <p:strVal val="#ppt_w+.3"/>
                                          </p:val>
                                        </p:tav>
                                        <p:tav tm="100000">
                                          <p:val>
                                            <p:strVal val="#ppt_w"/>
                                          </p:val>
                                        </p:tav>
                                      </p:tavLst>
                                    </p:anim>
                                    <p:anim calcmode="lin" valueType="num">
                                      <p:cBhvr>
                                        <p:cTn id="10" dur="1000" fill="hold"/>
                                        <p:tgtEl>
                                          <p:spTgt spid="11"/>
                                        </p:tgtEl>
                                        <p:attrNameLst>
                                          <p:attrName>ppt_h</p:attrName>
                                        </p:attrNameLst>
                                      </p:cBhvr>
                                      <p:tavLst>
                                        <p:tav tm="0">
                                          <p:val>
                                            <p:strVal val="#ppt_h"/>
                                          </p:val>
                                        </p:tav>
                                        <p:tav tm="100000">
                                          <p:val>
                                            <p:strVal val="#ppt_h"/>
                                          </p:val>
                                        </p:tav>
                                      </p:tavLst>
                                    </p:anim>
                                    <p:animEffect transition="in" filter="fade">
                                      <p:cBhvr>
                                        <p:cTn id="11" dur="10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200"/>
                                        <p:tgtEl>
                                          <p:spTgt spid="14"/>
                                        </p:tgtEl>
                                      </p:cBhvr>
                                    </p:animEffect>
                                  </p:childTnLst>
                                </p:cTn>
                              </p:par>
                            </p:childTnLst>
                          </p:cTn>
                        </p:par>
                        <p:par>
                          <p:cTn id="32" fill="hold">
                            <p:stCondLst>
                              <p:cond delay="2700"/>
                            </p:stCondLst>
                            <p:childTnLst>
                              <p:par>
                                <p:cTn id="33" presetID="22" presetClass="entr" presetSubtype="8"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200"/>
                                        <p:tgtEl>
                                          <p:spTgt spid="15"/>
                                        </p:tgtEl>
                                      </p:cBhvr>
                                    </p:animEffect>
                                  </p:childTnLst>
                                </p:cTn>
                              </p:par>
                            </p:childTnLst>
                          </p:cTn>
                        </p:par>
                        <p:par>
                          <p:cTn id="36" fill="hold">
                            <p:stCondLst>
                              <p:cond delay="2900"/>
                            </p:stCondLst>
                            <p:childTnLst>
                              <p:par>
                                <p:cTn id="37" presetID="22" presetClass="entr" presetSubtype="8"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200"/>
                                        <p:tgtEl>
                                          <p:spTgt spid="16"/>
                                        </p:tgtEl>
                                      </p:cBhvr>
                                    </p:animEffect>
                                  </p:childTnLst>
                                </p:cTn>
                              </p:par>
                            </p:childTnLst>
                          </p:cTn>
                        </p:par>
                        <p:par>
                          <p:cTn id="40" fill="hold">
                            <p:stCondLst>
                              <p:cond delay="310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2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4" repeatCount="indefinite" fill="hold" display="0">
                  <p:stCondLst>
                    <p:cond delay="indefinite"/>
                  </p:stCondLst>
                  <p:endCondLst>
                    <p:cond evt="onStopAudio" delay="0">
                      <p:tgtEl>
                        <p:sldTgt/>
                      </p:tgtEl>
                    </p:cond>
                  </p:endCondLst>
                </p:cTn>
                <p:tgtEl>
                  <p:spTgt spid="18"/>
                </p:tgtEl>
              </p:cMediaNode>
            </p:audio>
          </p:childTnLst>
        </p:cTn>
      </p:par>
    </p:tnLst>
    <p:bldLst>
      <p:bldP spid="3" grpId="0"/>
      <p:bldP spid="4" grpId="0"/>
      <p:bldP spid="5" grpId="0"/>
      <p:bldP spid="14" grpId="0"/>
      <p:bldP spid="15" grpId="0"/>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BBFEDA27-4F36-4596-860E-3F4AC2FDBB36}"/>
              </a:ext>
            </a:extLst>
          </p:cNvPr>
          <p:cNvPicPr>
            <a:picLocks noChangeAspect="1"/>
          </p:cNvPicPr>
          <p:nvPr/>
        </p:nvPicPr>
        <p:blipFill>
          <a:blip r:embed="rId3"/>
          <a:stretch>
            <a:fillRect/>
          </a:stretch>
        </p:blipFill>
        <p:spPr>
          <a:xfrm flipH="1">
            <a:off x="1412" y="0"/>
            <a:ext cx="9129818" cy="5148082"/>
          </a:xfrm>
          <a:prstGeom prst="rect">
            <a:avLst/>
          </a:prstGeom>
        </p:spPr>
      </p:pic>
      <p:sp>
        <p:nvSpPr>
          <p:cNvPr id="5" name="任意多边形 4"/>
          <p:cNvSpPr/>
          <p:nvPr/>
        </p:nvSpPr>
        <p:spPr>
          <a:xfrm>
            <a:off x="1412" y="2520475"/>
            <a:ext cx="9129818" cy="45719"/>
          </a:xfrm>
          <a:custGeom>
            <a:avLst/>
            <a:gdLst>
              <a:gd name="connsiteX0" fmla="*/ 0 w 8369300"/>
              <a:gd name="connsiteY0" fmla="*/ 0 h 0"/>
              <a:gd name="connsiteX1" fmla="*/ 8369300 w 8369300"/>
              <a:gd name="connsiteY1" fmla="*/ 0 h 0"/>
            </a:gdLst>
            <a:ahLst/>
            <a:cxnLst>
              <a:cxn ang="0">
                <a:pos x="connsiteX0" y="connsiteY0"/>
              </a:cxn>
              <a:cxn ang="0">
                <a:pos x="connsiteX1" y="connsiteY1"/>
              </a:cxn>
            </a:cxnLst>
            <a:rect l="l" t="t" r="r" b="b"/>
            <a:pathLst>
              <a:path w="8369300">
                <a:moveTo>
                  <a:pt x="0" y="0"/>
                </a:moveTo>
                <a:lnTo>
                  <a:pt x="8369300" y="0"/>
                </a:lnTo>
              </a:path>
            </a:pathLst>
          </a:custGeom>
          <a:noFill/>
          <a:ln>
            <a:solidFill>
              <a:srgbClr val="D5D5D5"/>
            </a:solidFill>
          </a:ln>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anchor="ctr"/>
          <a:lstStyle/>
          <a:p>
            <a:pPr algn="ctr" eaLnBrk="0" hangingPunct="0">
              <a:defRPr/>
            </a:pPr>
            <a:endParaRPr lang="zh-CN" altLang="en-US" sz="1799"/>
          </a:p>
        </p:txBody>
      </p:sp>
      <p:sp>
        <p:nvSpPr>
          <p:cNvPr id="7" name="矩形 6"/>
          <p:cNvSpPr/>
          <p:nvPr/>
        </p:nvSpPr>
        <p:spPr bwMode="auto">
          <a:xfrm>
            <a:off x="1815832" y="2283620"/>
            <a:ext cx="550757" cy="552449"/>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1799" dirty="0"/>
              <a:t>1</a:t>
            </a:r>
            <a:endParaRPr lang="zh-CN" altLang="en-US" sz="1799" dirty="0"/>
          </a:p>
        </p:txBody>
      </p:sp>
      <p:sp>
        <p:nvSpPr>
          <p:cNvPr id="10" name="矩形 9"/>
          <p:cNvSpPr/>
          <p:nvPr/>
        </p:nvSpPr>
        <p:spPr bwMode="auto">
          <a:xfrm>
            <a:off x="3532422" y="2283620"/>
            <a:ext cx="550759" cy="552449"/>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1799" dirty="0"/>
              <a:t>2</a:t>
            </a:r>
            <a:endParaRPr lang="zh-CN" altLang="en-US" sz="1799" dirty="0"/>
          </a:p>
        </p:txBody>
      </p:sp>
      <p:sp>
        <p:nvSpPr>
          <p:cNvPr id="13" name="矩形 12"/>
          <p:cNvSpPr/>
          <p:nvPr/>
        </p:nvSpPr>
        <p:spPr bwMode="auto">
          <a:xfrm>
            <a:off x="5307430" y="2283620"/>
            <a:ext cx="552344" cy="552449"/>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1799" dirty="0"/>
              <a:t>3</a:t>
            </a:r>
            <a:endParaRPr lang="zh-CN" altLang="en-US" sz="1799" dirty="0"/>
          </a:p>
        </p:txBody>
      </p:sp>
      <p:grpSp>
        <p:nvGrpSpPr>
          <p:cNvPr id="2" name="组合 14"/>
          <p:cNvGrpSpPr>
            <a:grpSpLocks/>
          </p:cNvGrpSpPr>
          <p:nvPr/>
        </p:nvGrpSpPr>
        <p:grpSpPr bwMode="auto">
          <a:xfrm>
            <a:off x="128042" y="1646765"/>
            <a:ext cx="2570618" cy="509318"/>
            <a:chOff x="4267637" y="1096104"/>
            <a:chExt cx="2569449" cy="509391"/>
          </a:xfrm>
        </p:grpSpPr>
        <p:sp>
          <p:nvSpPr>
            <p:cNvPr id="16" name="文本框 66"/>
            <p:cNvSpPr txBox="1">
              <a:spLocks noChangeArrowheads="1"/>
            </p:cNvSpPr>
            <p:nvPr/>
          </p:nvSpPr>
          <p:spPr bwMode="auto">
            <a:xfrm>
              <a:off x="4267637" y="1374630"/>
              <a:ext cx="2320295" cy="23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defRPr/>
              </a:pPr>
              <a:r>
                <a:rPr lang="en-US" altLang="zh-CN" sz="900" dirty="0">
                  <a:solidFill>
                    <a:schemeClr val="tx1">
                      <a:lumMod val="50000"/>
                      <a:lumOff val="50000"/>
                    </a:schemeClr>
                  </a:solidFill>
                  <a:latin typeface="Century Gothic" panose="020B0502020202020204" pitchFamily="34" charset="0"/>
                  <a:ea typeface="微软雅黑" panose="020B0503020204020204" pitchFamily="34" charset="-122"/>
                </a:rPr>
                <a:t>YOUR TITLE HERE</a:t>
              </a:r>
              <a:endParaRPr lang="zh-CN" altLang="en-US" sz="900" dirty="0">
                <a:solidFill>
                  <a:schemeClr val="tx1">
                    <a:lumMod val="50000"/>
                    <a:lumOff val="50000"/>
                  </a:schemeClr>
                </a:solidFill>
                <a:latin typeface="Century Gothic" panose="020B0502020202020204" pitchFamily="34" charset="0"/>
                <a:ea typeface="微软雅黑" panose="020B0503020204020204" pitchFamily="34" charset="-122"/>
              </a:endParaRPr>
            </a:p>
          </p:txBody>
        </p:sp>
        <p:sp>
          <p:nvSpPr>
            <p:cNvPr id="18" name="文本框 66"/>
            <p:cNvSpPr txBox="1">
              <a:spLocks noChangeArrowheads="1"/>
            </p:cNvSpPr>
            <p:nvPr/>
          </p:nvSpPr>
          <p:spPr bwMode="auto">
            <a:xfrm>
              <a:off x="5575776" y="1096104"/>
              <a:ext cx="1261310" cy="307821"/>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lvl="0"/>
              <a:r>
                <a:rPr lang="zh-CN" altLang="zh-CN" sz="1400" dirty="0">
                  <a:solidFill>
                    <a:schemeClr val="tx1">
                      <a:lumMod val="65000"/>
                      <a:lumOff val="35000"/>
                    </a:schemeClr>
                  </a:solidFill>
                  <a:latin typeface="微软雅黑" pitchFamily="34" charset="-122"/>
                  <a:ea typeface="微软雅黑" pitchFamily="34" charset="-122"/>
                </a:rPr>
                <a:t>年度工作概述</a:t>
              </a:r>
            </a:p>
          </p:txBody>
        </p:sp>
      </p:grpSp>
      <p:grpSp>
        <p:nvGrpSpPr>
          <p:cNvPr id="3" name="组合 7"/>
          <p:cNvGrpSpPr>
            <a:grpSpLocks/>
          </p:cNvGrpSpPr>
          <p:nvPr/>
        </p:nvGrpSpPr>
        <p:grpSpPr bwMode="auto">
          <a:xfrm>
            <a:off x="2906638" y="3040450"/>
            <a:ext cx="1571677" cy="502760"/>
            <a:chOff x="4012763" y="880115"/>
            <a:chExt cx="1570960" cy="502831"/>
          </a:xfrm>
        </p:grpSpPr>
        <p:sp>
          <p:nvSpPr>
            <p:cNvPr id="20" name="文本框 66"/>
            <p:cNvSpPr txBox="1">
              <a:spLocks noChangeArrowheads="1"/>
            </p:cNvSpPr>
            <p:nvPr/>
          </p:nvSpPr>
          <p:spPr bwMode="auto">
            <a:xfrm>
              <a:off x="4012763" y="1152081"/>
              <a:ext cx="1331130" cy="23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defRPr/>
              </a:pPr>
              <a:r>
                <a:rPr lang="en-US" altLang="zh-CN" sz="900" dirty="0">
                  <a:solidFill>
                    <a:schemeClr val="tx1">
                      <a:lumMod val="50000"/>
                      <a:lumOff val="50000"/>
                    </a:schemeClr>
                  </a:solidFill>
                  <a:latin typeface="Century Gothic" panose="020B0502020202020204" pitchFamily="34" charset="0"/>
                  <a:ea typeface="微软雅黑" panose="020B0503020204020204" pitchFamily="34" charset="-122"/>
                </a:rPr>
                <a:t>YOUR TITLE HERE</a:t>
              </a:r>
              <a:endParaRPr lang="zh-CN" altLang="en-US" sz="900" dirty="0">
                <a:solidFill>
                  <a:schemeClr val="tx1">
                    <a:lumMod val="50000"/>
                    <a:lumOff val="50000"/>
                  </a:schemeClr>
                </a:solidFill>
                <a:latin typeface="Century Gothic" panose="020B0502020202020204" pitchFamily="34" charset="0"/>
                <a:ea typeface="微软雅黑" panose="020B0503020204020204" pitchFamily="34" charset="-122"/>
              </a:endParaRPr>
            </a:p>
          </p:txBody>
        </p:sp>
        <p:sp>
          <p:nvSpPr>
            <p:cNvPr id="22" name="文本框 66"/>
            <p:cNvSpPr txBox="1">
              <a:spLocks noChangeArrowheads="1"/>
            </p:cNvSpPr>
            <p:nvPr/>
          </p:nvSpPr>
          <p:spPr bwMode="auto">
            <a:xfrm>
              <a:off x="4322415" y="880115"/>
              <a:ext cx="1261308" cy="307820"/>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lvl="0"/>
              <a:r>
                <a:rPr lang="zh-CN" altLang="zh-CN" sz="1400" dirty="0">
                  <a:solidFill>
                    <a:schemeClr val="tx1">
                      <a:lumMod val="65000"/>
                      <a:lumOff val="35000"/>
                    </a:schemeClr>
                  </a:solidFill>
                  <a:latin typeface="微软雅黑" pitchFamily="34" charset="-122"/>
                  <a:ea typeface="微软雅黑" pitchFamily="34" charset="-122"/>
                </a:rPr>
                <a:t>工作完成情况</a:t>
              </a:r>
            </a:p>
          </p:txBody>
        </p:sp>
      </p:grpSp>
      <p:grpSp>
        <p:nvGrpSpPr>
          <p:cNvPr id="6" name="组合 7"/>
          <p:cNvGrpSpPr>
            <a:grpSpLocks/>
          </p:cNvGrpSpPr>
          <p:nvPr/>
        </p:nvGrpSpPr>
        <p:grpSpPr bwMode="auto">
          <a:xfrm>
            <a:off x="4608958" y="1583403"/>
            <a:ext cx="1553016" cy="530504"/>
            <a:chOff x="4296593" y="1243117"/>
            <a:chExt cx="1552311" cy="530580"/>
          </a:xfrm>
        </p:grpSpPr>
        <p:sp>
          <p:nvSpPr>
            <p:cNvPr id="24" name="文本框 66"/>
            <p:cNvSpPr txBox="1">
              <a:spLocks noChangeArrowheads="1"/>
            </p:cNvSpPr>
            <p:nvPr/>
          </p:nvSpPr>
          <p:spPr bwMode="auto">
            <a:xfrm>
              <a:off x="4296593" y="1542832"/>
              <a:ext cx="1325549" cy="23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defRPr/>
              </a:pPr>
              <a:r>
                <a:rPr lang="en-US" altLang="zh-CN" sz="900" dirty="0">
                  <a:solidFill>
                    <a:schemeClr val="tx1">
                      <a:lumMod val="50000"/>
                      <a:lumOff val="50000"/>
                    </a:schemeClr>
                  </a:solidFill>
                  <a:latin typeface="Century Gothic" panose="020B0502020202020204" pitchFamily="34" charset="0"/>
                  <a:ea typeface="微软雅黑" panose="020B0503020204020204" pitchFamily="34" charset="-122"/>
                </a:rPr>
                <a:t>YOUR TITLE HERE</a:t>
              </a:r>
              <a:endParaRPr lang="zh-CN" altLang="en-US" sz="900" dirty="0">
                <a:solidFill>
                  <a:schemeClr val="tx1">
                    <a:lumMod val="50000"/>
                    <a:lumOff val="50000"/>
                  </a:schemeClr>
                </a:solidFill>
                <a:latin typeface="Century Gothic" panose="020B0502020202020204" pitchFamily="34" charset="0"/>
                <a:ea typeface="微软雅黑" panose="020B0503020204020204" pitchFamily="34" charset="-122"/>
              </a:endParaRPr>
            </a:p>
          </p:txBody>
        </p:sp>
        <p:sp>
          <p:nvSpPr>
            <p:cNvPr id="26" name="文本框 66"/>
            <p:cNvSpPr txBox="1">
              <a:spLocks noChangeArrowheads="1"/>
            </p:cNvSpPr>
            <p:nvPr/>
          </p:nvSpPr>
          <p:spPr bwMode="auto">
            <a:xfrm>
              <a:off x="4587593" y="1243117"/>
              <a:ext cx="1261311" cy="307821"/>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lvl="0"/>
              <a:r>
                <a:rPr lang="zh-CN" altLang="zh-CN" sz="1400" dirty="0">
                  <a:solidFill>
                    <a:schemeClr val="tx1">
                      <a:lumMod val="65000"/>
                      <a:lumOff val="35000"/>
                    </a:schemeClr>
                  </a:solidFill>
                  <a:latin typeface="微软雅黑" pitchFamily="34" charset="-122"/>
                  <a:ea typeface="微软雅黑" pitchFamily="34" charset="-122"/>
                </a:rPr>
                <a:t>成功项目展示</a:t>
              </a:r>
            </a:p>
          </p:txBody>
        </p:sp>
      </p:grpSp>
      <p:sp>
        <p:nvSpPr>
          <p:cNvPr id="29" name="文本框 7"/>
          <p:cNvSpPr txBox="1">
            <a:spLocks noChangeArrowheads="1"/>
          </p:cNvSpPr>
          <p:nvPr/>
        </p:nvSpPr>
        <p:spPr bwMode="auto">
          <a:xfrm>
            <a:off x="235049" y="230090"/>
            <a:ext cx="2159573" cy="1322991"/>
          </a:xfrm>
          <a:prstGeom prst="rect">
            <a:avLst/>
          </a:prstGeom>
          <a:noFill/>
          <a:ln w="9525">
            <a:noFill/>
            <a:miter lim="800000"/>
            <a:headEnd/>
            <a:tailEnd/>
          </a:ln>
        </p:spPr>
        <p:txBody>
          <a:bodyPr wrap="square">
            <a:spAutoFit/>
          </a:bodyPr>
          <a:lstStyle/>
          <a:p>
            <a:pPr algn="dist" eaLnBrk="1" hangingPunct="1"/>
            <a:r>
              <a:rPr lang="en-US" altLang="zh-CN" sz="7997" dirty="0">
                <a:solidFill>
                  <a:schemeClr val="accent1"/>
                </a:solidFill>
                <a:latin typeface="微软雅黑" pitchFamily="34" charset="-122"/>
              </a:rPr>
              <a:t>C</a:t>
            </a:r>
            <a:r>
              <a:rPr lang="en-US" altLang="zh-CN" sz="1799" dirty="0">
                <a:solidFill>
                  <a:schemeClr val="accent1"/>
                </a:solidFill>
                <a:latin typeface="微软雅黑" pitchFamily="34" charset="-122"/>
              </a:rPr>
              <a:t>ONTENTS</a:t>
            </a:r>
            <a:endParaRPr lang="zh-CN" altLang="en-US" sz="2799" dirty="0">
              <a:solidFill>
                <a:schemeClr val="accent1"/>
              </a:solidFill>
              <a:latin typeface="微软雅黑" pitchFamily="34" charset="-122"/>
            </a:endParaRPr>
          </a:p>
        </p:txBody>
      </p:sp>
      <p:sp>
        <p:nvSpPr>
          <p:cNvPr id="28" name="文本框 5"/>
          <p:cNvSpPr txBox="1">
            <a:spLocks noChangeArrowheads="1"/>
          </p:cNvSpPr>
          <p:nvPr/>
        </p:nvSpPr>
        <p:spPr bwMode="auto">
          <a:xfrm>
            <a:off x="674395" y="693932"/>
            <a:ext cx="1359791" cy="400110"/>
          </a:xfrm>
          <a:prstGeom prst="rect">
            <a:avLst/>
          </a:prstGeom>
          <a:noFill/>
          <a:ln w="9525">
            <a:noFill/>
            <a:miter lim="800000"/>
            <a:headEnd/>
            <a:tailEnd/>
          </a:ln>
        </p:spPr>
        <p:txBody>
          <a:bodyPr>
            <a:spAutoFit/>
          </a:bodyPr>
          <a:lstStyle/>
          <a:p>
            <a:pPr eaLnBrk="1" hangingPunct="1"/>
            <a:r>
              <a:rPr lang="zh-CN" altLang="en-US" sz="2000" dirty="0">
                <a:solidFill>
                  <a:schemeClr val="accent1"/>
                </a:solidFill>
                <a:latin typeface="微软雅黑" pitchFamily="34" charset="-122"/>
                <a:ea typeface="微软雅黑" pitchFamily="34" charset="-122"/>
              </a:rPr>
              <a:t>目  录</a:t>
            </a:r>
          </a:p>
        </p:txBody>
      </p:sp>
      <p:sp>
        <p:nvSpPr>
          <p:cNvPr id="34" name="矩形 33"/>
          <p:cNvSpPr/>
          <p:nvPr/>
        </p:nvSpPr>
        <p:spPr bwMode="auto">
          <a:xfrm>
            <a:off x="6947532" y="2283620"/>
            <a:ext cx="552344" cy="552449"/>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altLang="zh-CN" sz="1799" dirty="0"/>
              <a:t>4</a:t>
            </a:r>
            <a:endParaRPr lang="zh-CN" altLang="en-US" sz="1799" dirty="0"/>
          </a:p>
        </p:txBody>
      </p:sp>
      <p:grpSp>
        <p:nvGrpSpPr>
          <p:cNvPr id="8" name="组合 7"/>
          <p:cNvGrpSpPr>
            <a:grpSpLocks/>
          </p:cNvGrpSpPr>
          <p:nvPr/>
        </p:nvGrpSpPr>
        <p:grpSpPr bwMode="auto">
          <a:xfrm>
            <a:off x="6297963" y="3040450"/>
            <a:ext cx="1562349" cy="502760"/>
            <a:chOff x="3984782" y="880115"/>
            <a:chExt cx="1561638" cy="502831"/>
          </a:xfrm>
        </p:grpSpPr>
        <p:sp>
          <p:nvSpPr>
            <p:cNvPr id="37" name="文本框 66"/>
            <p:cNvSpPr txBox="1">
              <a:spLocks noChangeArrowheads="1"/>
            </p:cNvSpPr>
            <p:nvPr/>
          </p:nvSpPr>
          <p:spPr bwMode="auto">
            <a:xfrm>
              <a:off x="3984782" y="1152081"/>
              <a:ext cx="1331130" cy="23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defRPr/>
              </a:pPr>
              <a:r>
                <a:rPr lang="en-US" altLang="zh-CN" sz="900" dirty="0">
                  <a:solidFill>
                    <a:schemeClr val="tx1">
                      <a:lumMod val="50000"/>
                      <a:lumOff val="50000"/>
                    </a:schemeClr>
                  </a:solidFill>
                  <a:latin typeface="Century Gothic" panose="020B0502020202020204" pitchFamily="34" charset="0"/>
                  <a:ea typeface="微软雅黑" panose="020B0503020204020204" pitchFamily="34" charset="-122"/>
                </a:rPr>
                <a:t>YOUR TITLE HERE</a:t>
              </a:r>
              <a:endParaRPr lang="zh-CN" altLang="en-US" sz="900" dirty="0">
                <a:solidFill>
                  <a:schemeClr val="tx1">
                    <a:lumMod val="50000"/>
                    <a:lumOff val="50000"/>
                  </a:schemeClr>
                </a:solidFill>
                <a:latin typeface="Century Gothic" panose="020B0502020202020204" pitchFamily="34" charset="0"/>
                <a:ea typeface="微软雅黑" panose="020B0503020204020204" pitchFamily="34" charset="-122"/>
              </a:endParaRPr>
            </a:p>
          </p:txBody>
        </p:sp>
        <p:sp>
          <p:nvSpPr>
            <p:cNvPr id="38" name="文本框 66"/>
            <p:cNvSpPr txBox="1">
              <a:spLocks noChangeArrowheads="1"/>
            </p:cNvSpPr>
            <p:nvPr/>
          </p:nvSpPr>
          <p:spPr bwMode="auto">
            <a:xfrm>
              <a:off x="4285110" y="880115"/>
              <a:ext cx="1261310" cy="307820"/>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zh-CN" sz="1400" dirty="0">
                  <a:solidFill>
                    <a:schemeClr val="tx1">
                      <a:lumMod val="65000"/>
                      <a:lumOff val="35000"/>
                    </a:schemeClr>
                  </a:solidFill>
                  <a:latin typeface="微软雅黑" pitchFamily="34" charset="-122"/>
                  <a:ea typeface="微软雅黑" pitchFamily="34" charset="-122"/>
                </a:rPr>
                <a:t>明年工作计划</a:t>
              </a:r>
            </a:p>
          </p:txBody>
        </p:sp>
      </p:grpSp>
    </p:spTree>
    <p:extLst>
      <p:ext uri="{BB962C8B-B14F-4D97-AF65-F5344CB8AC3E}">
        <p14:creationId xmlns:p14="http://schemas.microsoft.com/office/powerpoint/2010/main" val="2920831329"/>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12" presetClass="entr" presetSubtype="8" fill="hold" grpId="0" nodeType="withEffect">
                                  <p:stCondLst>
                                    <p:cond delay="700"/>
                                  </p:stCondLst>
                                  <p:childTnLst>
                                    <p:set>
                                      <p:cBhvr>
                                        <p:cTn id="11" dur="1" fill="hold">
                                          <p:stCondLst>
                                            <p:cond delay="0"/>
                                          </p:stCondLst>
                                        </p:cTn>
                                        <p:tgtEl>
                                          <p:spTgt spid="28"/>
                                        </p:tgtEl>
                                        <p:attrNameLst>
                                          <p:attrName>style.visibility</p:attrName>
                                        </p:attrNameLst>
                                      </p:cBhvr>
                                      <p:to>
                                        <p:strVal val="visible"/>
                                      </p:to>
                                    </p:set>
                                    <p:animEffect transition="in" filter="slide(fromLeft)">
                                      <p:cBhvr>
                                        <p:cTn id="12" dur="500"/>
                                        <p:tgtEl>
                                          <p:spTgt spid="28"/>
                                        </p:tgtEl>
                                      </p:cBhvr>
                                    </p:animEffect>
                                  </p:childTnLst>
                                </p:cTn>
                              </p:par>
                              <p:par>
                                <p:cTn id="13" presetID="22" presetClass="entr" presetSubtype="8"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000"/>
                                        <p:tgtEl>
                                          <p:spTgt spid="5"/>
                                        </p:tgtEl>
                                      </p:cBhvr>
                                    </p:animEffect>
                                  </p:childTnLst>
                                </p:cTn>
                              </p:par>
                              <p:par>
                                <p:cTn id="16" presetID="53" presetClass="entr" presetSubtype="0" fill="hold" grpId="0" nodeType="withEffect">
                                  <p:stCondLst>
                                    <p:cond delay="70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Effect transition="in" filter="fade">
                                      <p:cBhvr>
                                        <p:cTn id="20" dur="1000"/>
                                        <p:tgtEl>
                                          <p:spTgt spid="7"/>
                                        </p:tgtEl>
                                      </p:cBhvr>
                                    </p:animEffect>
                                  </p:childTnLst>
                                </p:cTn>
                              </p:par>
                              <p:par>
                                <p:cTn id="21" presetID="2" presetClass="entr" presetSubtype="2" fill="hold" nodeType="withEffect">
                                  <p:stCondLst>
                                    <p:cond delay="90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000" fill="hold"/>
                                        <p:tgtEl>
                                          <p:spTgt spid="2"/>
                                        </p:tgtEl>
                                        <p:attrNameLst>
                                          <p:attrName>ppt_x</p:attrName>
                                        </p:attrNameLst>
                                      </p:cBhvr>
                                      <p:tavLst>
                                        <p:tav tm="0">
                                          <p:val>
                                            <p:strVal val="1+#ppt_w/2"/>
                                          </p:val>
                                        </p:tav>
                                        <p:tav tm="100000">
                                          <p:val>
                                            <p:strVal val="#ppt_x"/>
                                          </p:val>
                                        </p:tav>
                                      </p:tavLst>
                                    </p:anim>
                                    <p:anim calcmode="lin" valueType="num">
                                      <p:cBhvr additive="base">
                                        <p:cTn id="24" dur="1000" fill="hold"/>
                                        <p:tgtEl>
                                          <p:spTgt spid="2"/>
                                        </p:tgtEl>
                                        <p:attrNameLst>
                                          <p:attrName>ppt_y</p:attrName>
                                        </p:attrNameLst>
                                      </p:cBhvr>
                                      <p:tavLst>
                                        <p:tav tm="0">
                                          <p:val>
                                            <p:strVal val="#ppt_y"/>
                                          </p:val>
                                        </p:tav>
                                        <p:tav tm="100000">
                                          <p:val>
                                            <p:strVal val="#ppt_y"/>
                                          </p:val>
                                        </p:tav>
                                      </p:tavLst>
                                    </p:anim>
                                  </p:childTnLst>
                                </p:cTn>
                              </p:par>
                              <p:par>
                                <p:cTn id="25" presetID="53" presetClass="entr" presetSubtype="0" fill="hold" grpId="0" nodeType="withEffect">
                                  <p:stCondLst>
                                    <p:cond delay="9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fltVal val="0"/>
                                          </p:val>
                                        </p:tav>
                                        <p:tav tm="100000">
                                          <p:val>
                                            <p:strVal val="#ppt_w"/>
                                          </p:val>
                                        </p:tav>
                                      </p:tavLst>
                                    </p:anim>
                                    <p:anim calcmode="lin" valueType="num">
                                      <p:cBhvr>
                                        <p:cTn id="28" dur="1000" fill="hold"/>
                                        <p:tgtEl>
                                          <p:spTgt spid="10"/>
                                        </p:tgtEl>
                                        <p:attrNameLst>
                                          <p:attrName>ppt_h</p:attrName>
                                        </p:attrNameLst>
                                      </p:cBhvr>
                                      <p:tavLst>
                                        <p:tav tm="0">
                                          <p:val>
                                            <p:fltVal val="0"/>
                                          </p:val>
                                        </p:tav>
                                        <p:tav tm="100000">
                                          <p:val>
                                            <p:strVal val="#ppt_h"/>
                                          </p:val>
                                        </p:tav>
                                      </p:tavLst>
                                    </p:anim>
                                    <p:animEffect transition="in" filter="fade">
                                      <p:cBhvr>
                                        <p:cTn id="29" dur="1000"/>
                                        <p:tgtEl>
                                          <p:spTgt spid="10"/>
                                        </p:tgtEl>
                                      </p:cBhvr>
                                    </p:animEffect>
                                  </p:childTnLst>
                                </p:cTn>
                              </p:par>
                              <p:par>
                                <p:cTn id="30" presetID="2" presetClass="entr" presetSubtype="2" fill="hold" nodeType="withEffect">
                                  <p:stCondLst>
                                    <p:cond delay="110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1000" fill="hold"/>
                                        <p:tgtEl>
                                          <p:spTgt spid="3"/>
                                        </p:tgtEl>
                                        <p:attrNameLst>
                                          <p:attrName>ppt_x</p:attrName>
                                        </p:attrNameLst>
                                      </p:cBhvr>
                                      <p:tavLst>
                                        <p:tav tm="0">
                                          <p:val>
                                            <p:strVal val="1+#ppt_w/2"/>
                                          </p:val>
                                        </p:tav>
                                        <p:tav tm="100000">
                                          <p:val>
                                            <p:strVal val="#ppt_x"/>
                                          </p:val>
                                        </p:tav>
                                      </p:tavLst>
                                    </p:anim>
                                    <p:anim calcmode="lin" valueType="num">
                                      <p:cBhvr additive="base">
                                        <p:cTn id="33" dur="1000" fill="hold"/>
                                        <p:tgtEl>
                                          <p:spTgt spid="3"/>
                                        </p:tgtEl>
                                        <p:attrNameLst>
                                          <p:attrName>ppt_y</p:attrName>
                                        </p:attrNameLst>
                                      </p:cBhvr>
                                      <p:tavLst>
                                        <p:tav tm="0">
                                          <p:val>
                                            <p:strVal val="#ppt_y"/>
                                          </p:val>
                                        </p:tav>
                                        <p:tav tm="100000">
                                          <p:val>
                                            <p:strVal val="#ppt_y"/>
                                          </p:val>
                                        </p:tav>
                                      </p:tavLst>
                                    </p:anim>
                                  </p:childTnLst>
                                </p:cTn>
                              </p:par>
                              <p:par>
                                <p:cTn id="34" presetID="53" presetClass="entr" presetSubtype="0" fill="hold" grpId="0" nodeType="withEffect">
                                  <p:stCondLst>
                                    <p:cond delay="120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ppt_w</p:attrName>
                                        </p:attrNameLst>
                                      </p:cBhvr>
                                      <p:tavLst>
                                        <p:tav tm="0">
                                          <p:val>
                                            <p:fltVal val="0"/>
                                          </p:val>
                                        </p:tav>
                                        <p:tav tm="100000">
                                          <p:val>
                                            <p:strVal val="#ppt_w"/>
                                          </p:val>
                                        </p:tav>
                                      </p:tavLst>
                                    </p:anim>
                                    <p:anim calcmode="lin" valueType="num">
                                      <p:cBhvr>
                                        <p:cTn id="37" dur="1000" fill="hold"/>
                                        <p:tgtEl>
                                          <p:spTgt spid="13"/>
                                        </p:tgtEl>
                                        <p:attrNameLst>
                                          <p:attrName>ppt_h</p:attrName>
                                        </p:attrNameLst>
                                      </p:cBhvr>
                                      <p:tavLst>
                                        <p:tav tm="0">
                                          <p:val>
                                            <p:fltVal val="0"/>
                                          </p:val>
                                        </p:tav>
                                        <p:tav tm="100000">
                                          <p:val>
                                            <p:strVal val="#ppt_h"/>
                                          </p:val>
                                        </p:tav>
                                      </p:tavLst>
                                    </p:anim>
                                    <p:animEffect transition="in" filter="fade">
                                      <p:cBhvr>
                                        <p:cTn id="38" dur="1000"/>
                                        <p:tgtEl>
                                          <p:spTgt spid="13"/>
                                        </p:tgtEl>
                                      </p:cBhvr>
                                    </p:animEffect>
                                  </p:childTnLst>
                                </p:cTn>
                              </p:par>
                              <p:par>
                                <p:cTn id="39" presetID="2" presetClass="entr" presetSubtype="2" fill="hold" nodeType="withEffect">
                                  <p:stCondLst>
                                    <p:cond delay="140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1000" fill="hold"/>
                                        <p:tgtEl>
                                          <p:spTgt spid="6"/>
                                        </p:tgtEl>
                                        <p:attrNameLst>
                                          <p:attrName>ppt_x</p:attrName>
                                        </p:attrNameLst>
                                      </p:cBhvr>
                                      <p:tavLst>
                                        <p:tav tm="0">
                                          <p:val>
                                            <p:strVal val="1+#ppt_w/2"/>
                                          </p:val>
                                        </p:tav>
                                        <p:tav tm="100000">
                                          <p:val>
                                            <p:strVal val="#ppt_x"/>
                                          </p:val>
                                        </p:tav>
                                      </p:tavLst>
                                    </p:anim>
                                    <p:anim calcmode="lin" valueType="num">
                                      <p:cBhvr additive="base">
                                        <p:cTn id="42" dur="1000" fill="hold"/>
                                        <p:tgtEl>
                                          <p:spTgt spid="6"/>
                                        </p:tgtEl>
                                        <p:attrNameLst>
                                          <p:attrName>ppt_y</p:attrName>
                                        </p:attrNameLst>
                                      </p:cBhvr>
                                      <p:tavLst>
                                        <p:tav tm="0">
                                          <p:val>
                                            <p:strVal val="#ppt_y"/>
                                          </p:val>
                                        </p:tav>
                                        <p:tav tm="100000">
                                          <p:val>
                                            <p:strVal val="#ppt_y"/>
                                          </p:val>
                                        </p:tav>
                                      </p:tavLst>
                                    </p:anim>
                                  </p:childTnLst>
                                </p:cTn>
                              </p:par>
                              <p:par>
                                <p:cTn id="43" presetID="53" presetClass="entr" presetSubtype="0" fill="hold" grpId="0" nodeType="withEffect">
                                  <p:stCondLst>
                                    <p:cond delay="1500"/>
                                  </p:stCondLst>
                                  <p:childTnLst>
                                    <p:set>
                                      <p:cBhvr>
                                        <p:cTn id="44" dur="1" fill="hold">
                                          <p:stCondLst>
                                            <p:cond delay="0"/>
                                          </p:stCondLst>
                                        </p:cTn>
                                        <p:tgtEl>
                                          <p:spTgt spid="34"/>
                                        </p:tgtEl>
                                        <p:attrNameLst>
                                          <p:attrName>style.visibility</p:attrName>
                                        </p:attrNameLst>
                                      </p:cBhvr>
                                      <p:to>
                                        <p:strVal val="visible"/>
                                      </p:to>
                                    </p:set>
                                    <p:anim calcmode="lin" valueType="num">
                                      <p:cBhvr>
                                        <p:cTn id="45" dur="1000" fill="hold"/>
                                        <p:tgtEl>
                                          <p:spTgt spid="34"/>
                                        </p:tgtEl>
                                        <p:attrNameLst>
                                          <p:attrName>ppt_w</p:attrName>
                                        </p:attrNameLst>
                                      </p:cBhvr>
                                      <p:tavLst>
                                        <p:tav tm="0">
                                          <p:val>
                                            <p:fltVal val="0"/>
                                          </p:val>
                                        </p:tav>
                                        <p:tav tm="100000">
                                          <p:val>
                                            <p:strVal val="#ppt_w"/>
                                          </p:val>
                                        </p:tav>
                                      </p:tavLst>
                                    </p:anim>
                                    <p:anim calcmode="lin" valueType="num">
                                      <p:cBhvr>
                                        <p:cTn id="46" dur="1000" fill="hold"/>
                                        <p:tgtEl>
                                          <p:spTgt spid="34"/>
                                        </p:tgtEl>
                                        <p:attrNameLst>
                                          <p:attrName>ppt_h</p:attrName>
                                        </p:attrNameLst>
                                      </p:cBhvr>
                                      <p:tavLst>
                                        <p:tav tm="0">
                                          <p:val>
                                            <p:fltVal val="0"/>
                                          </p:val>
                                        </p:tav>
                                        <p:tav tm="100000">
                                          <p:val>
                                            <p:strVal val="#ppt_h"/>
                                          </p:val>
                                        </p:tav>
                                      </p:tavLst>
                                    </p:anim>
                                    <p:animEffect transition="in" filter="fade">
                                      <p:cBhvr>
                                        <p:cTn id="47" dur="1000"/>
                                        <p:tgtEl>
                                          <p:spTgt spid="34"/>
                                        </p:tgtEl>
                                      </p:cBhvr>
                                    </p:animEffect>
                                  </p:childTnLst>
                                </p:cTn>
                              </p:par>
                              <p:par>
                                <p:cTn id="48" presetID="2" presetClass="entr" presetSubtype="2" fill="hold" nodeType="withEffect">
                                  <p:stCondLst>
                                    <p:cond delay="210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1000" fill="hold"/>
                                        <p:tgtEl>
                                          <p:spTgt spid="8"/>
                                        </p:tgtEl>
                                        <p:attrNameLst>
                                          <p:attrName>ppt_x</p:attrName>
                                        </p:attrNameLst>
                                      </p:cBhvr>
                                      <p:tavLst>
                                        <p:tav tm="0">
                                          <p:val>
                                            <p:strVal val="1+#ppt_w/2"/>
                                          </p:val>
                                        </p:tav>
                                        <p:tav tm="100000">
                                          <p:val>
                                            <p:strVal val="#ppt_x"/>
                                          </p:val>
                                        </p:tav>
                                      </p:tavLst>
                                    </p:anim>
                                    <p:anim calcmode="lin" valueType="num">
                                      <p:cBhvr additive="base">
                                        <p:cTn id="51"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P spid="29" grpId="0"/>
      <p:bldP spid="28" grpId="0"/>
      <p:bldP spid="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7D456A49-A7F6-468A-8A86-A3E64DADDAD7}"/>
              </a:ext>
            </a:extLst>
          </p:cNvPr>
          <p:cNvPicPr>
            <a:picLocks noChangeAspect="1"/>
          </p:cNvPicPr>
          <p:nvPr/>
        </p:nvPicPr>
        <p:blipFill rotWithShape="1">
          <a:blip r:embed="rId3"/>
          <a:srcRect l="4717" r="7546"/>
          <a:stretch/>
        </p:blipFill>
        <p:spPr>
          <a:xfrm>
            <a:off x="0" y="1944"/>
            <a:ext cx="9144000" cy="5148082"/>
          </a:xfrm>
          <a:prstGeom prst="rect">
            <a:avLst/>
          </a:prstGeom>
        </p:spPr>
      </p:pic>
      <p:sp>
        <p:nvSpPr>
          <p:cNvPr id="2" name="椭圆 1">
            <a:extLst>
              <a:ext uri="{FF2B5EF4-FFF2-40B4-BE49-F238E27FC236}">
                <a16:creationId xmlns:a16="http://schemas.microsoft.com/office/drawing/2014/main" id="{E942D242-D9B1-4B65-8FC8-C3D0E859C850}"/>
              </a:ext>
            </a:extLst>
          </p:cNvPr>
          <p:cNvSpPr/>
          <p:nvPr/>
        </p:nvSpPr>
        <p:spPr>
          <a:xfrm>
            <a:off x="799180" y="1838926"/>
            <a:ext cx="1130851" cy="11308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文本框 7"/>
          <p:cNvSpPr txBox="1"/>
          <p:nvPr/>
        </p:nvSpPr>
        <p:spPr>
          <a:xfrm>
            <a:off x="2035291" y="1994782"/>
            <a:ext cx="3841596" cy="523220"/>
          </a:xfrm>
          <a:prstGeom prst="rect">
            <a:avLst/>
          </a:prstGeom>
          <a:noFill/>
        </p:spPr>
        <p:txBody>
          <a:bodyPr wrap="square" rtlCol="0">
            <a:spAutoFit/>
          </a:bodyPr>
          <a:lstStyle/>
          <a:p>
            <a:pPr lvl="0"/>
            <a:r>
              <a:rPr lang="zh-CN" altLang="zh-CN" sz="2800" dirty="0">
                <a:solidFill>
                  <a:schemeClr val="tx1">
                    <a:lumMod val="65000"/>
                    <a:lumOff val="35000"/>
                  </a:schemeClr>
                </a:solidFill>
                <a:latin typeface="微软雅黑" pitchFamily="34" charset="-122"/>
                <a:ea typeface="微软雅黑" pitchFamily="34" charset="-122"/>
              </a:rPr>
              <a:t>年度工作概述</a:t>
            </a:r>
          </a:p>
        </p:txBody>
      </p:sp>
      <p:sp>
        <p:nvSpPr>
          <p:cNvPr id="6" name="文本框 10"/>
          <p:cNvSpPr txBox="1"/>
          <p:nvPr/>
        </p:nvSpPr>
        <p:spPr>
          <a:xfrm>
            <a:off x="2094945" y="2465359"/>
            <a:ext cx="2519503" cy="215444"/>
          </a:xfrm>
          <a:prstGeom prst="rect">
            <a:avLst/>
          </a:prstGeom>
          <a:noFill/>
        </p:spPr>
        <p:txBody>
          <a:bodyPr wrap="square" rtlCol="0">
            <a:spAutoFit/>
          </a:bodyPr>
          <a:lstStyle/>
          <a:p>
            <a:pPr algn="dist"/>
            <a:r>
              <a:rPr lang="en-US" altLang="zh-CN" sz="800" dirty="0">
                <a:solidFill>
                  <a:schemeClr val="tx1">
                    <a:lumMod val="75000"/>
                    <a:lumOff val="25000"/>
                  </a:schemeClr>
                </a:solidFill>
                <a:latin typeface="造字工房悦黑演示版常规体" pitchFamily="50" charset="-122"/>
                <a:ea typeface="造字工房悦黑演示版常规体" pitchFamily="50" charset="-122"/>
              </a:rPr>
              <a:t>CLICK TO ADD UP YOUR TITLE HERE</a:t>
            </a:r>
            <a:endParaRPr lang="zh-CN" altLang="en-US" sz="800" dirty="0">
              <a:solidFill>
                <a:schemeClr val="tx1">
                  <a:lumMod val="75000"/>
                  <a:lumOff val="25000"/>
                </a:schemeClr>
              </a:solidFill>
              <a:latin typeface="造字工房悦黑演示版常规体" pitchFamily="50" charset="-122"/>
              <a:ea typeface="造字工房悦黑演示版常规体" pitchFamily="50" charset="-122"/>
            </a:endParaRPr>
          </a:p>
        </p:txBody>
      </p:sp>
      <p:sp>
        <p:nvSpPr>
          <p:cNvPr id="7" name="文本框 11"/>
          <p:cNvSpPr txBox="1"/>
          <p:nvPr/>
        </p:nvSpPr>
        <p:spPr>
          <a:xfrm>
            <a:off x="911150" y="1711818"/>
            <a:ext cx="1547694" cy="1446550"/>
          </a:xfrm>
          <a:prstGeom prst="rect">
            <a:avLst/>
          </a:prstGeom>
          <a:noFill/>
        </p:spPr>
        <p:txBody>
          <a:bodyPr wrap="square" rtlCol="0">
            <a:spAutoFit/>
          </a:bodyPr>
          <a:lstStyle/>
          <a:p>
            <a:r>
              <a:rPr lang="en-US" altLang="zh-CN" sz="8800" dirty="0">
                <a:solidFill>
                  <a:schemeClr val="bg1"/>
                </a:solidFill>
                <a:latin typeface="IrisUPC" pitchFamily="34" charset="-34"/>
                <a:cs typeface="IrisUPC" pitchFamily="34" charset="-34"/>
              </a:rPr>
              <a:t>01</a:t>
            </a:r>
            <a:endParaRPr lang="zh-CN" altLang="en-US" sz="8800" dirty="0">
              <a:solidFill>
                <a:schemeClr val="bg1"/>
              </a:solidFill>
              <a:latin typeface="IrisUPC" pitchFamily="34" charset="-34"/>
              <a:cs typeface="IrisUPC" pitchFamily="34" charset="-34"/>
            </a:endParaRPr>
          </a:p>
        </p:txBody>
      </p:sp>
      <p:sp>
        <p:nvSpPr>
          <p:cNvPr id="8" name="矩形 18"/>
          <p:cNvSpPr>
            <a:spLocks noChangeArrowheads="1"/>
          </p:cNvSpPr>
          <p:nvPr/>
        </p:nvSpPr>
        <p:spPr bwMode="auto">
          <a:xfrm>
            <a:off x="2130939" y="2753302"/>
            <a:ext cx="3475356" cy="282963"/>
          </a:xfrm>
          <a:prstGeom prst="rect">
            <a:avLst/>
          </a:prstGeom>
          <a:noFill/>
          <a:ln w="9525">
            <a:noFill/>
            <a:miter lim="800000"/>
            <a:headEnd/>
            <a:tailEnd/>
          </a:ln>
        </p:spPr>
        <p:txBody>
          <a:bodyPr wrap="square" lIns="0" tIns="0" rIns="0" bIns="0">
            <a:spAutoFit/>
          </a:bodyPr>
          <a:lstStyle/>
          <a:p>
            <a:pPr defTabSz="911723">
              <a:lnSpc>
                <a:spcPct val="120000"/>
              </a:lnSpc>
              <a:spcBef>
                <a:spcPct val="20000"/>
              </a:spcBef>
            </a:pPr>
            <a:r>
              <a:rPr lang="zh-CN" altLang="en-US" sz="800" dirty="0">
                <a:solidFill>
                  <a:schemeClr val="bg1">
                    <a:lumMod val="6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bg1">
                  <a:lumMod val="65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18715296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2000"/>
                            </p:stCondLst>
                            <p:childTnLst>
                              <p:par>
                                <p:cTn id="21" presetID="52" presetClass="entr" presetSubtype="0" fill="hold" grpId="0" nodeType="afterEffect">
                                  <p:stCondLst>
                                    <p:cond delay="0"/>
                                  </p:stCondLst>
                                  <p:iterate type="lt">
                                    <p:tmPct val="26000"/>
                                  </p:iterate>
                                  <p:childTnLst>
                                    <p:set>
                                      <p:cBhvr>
                                        <p:cTn id="22" dur="1" fill="hold">
                                          <p:stCondLst>
                                            <p:cond delay="0"/>
                                          </p:stCondLst>
                                        </p:cTn>
                                        <p:tgtEl>
                                          <p:spTgt spid="4"/>
                                        </p:tgtEl>
                                        <p:attrNameLst>
                                          <p:attrName>style.visibility</p:attrName>
                                        </p:attrNameLst>
                                      </p:cBhvr>
                                      <p:to>
                                        <p:strVal val="visible"/>
                                      </p:to>
                                    </p:set>
                                    <p:animScale>
                                      <p:cBhvr>
                                        <p:cTn id="2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4"/>
                                        </p:tgtEl>
                                        <p:attrNameLst>
                                          <p:attrName>ppt_x</p:attrName>
                                          <p:attrName>ppt_y</p:attrName>
                                        </p:attrNameLst>
                                      </p:cBhvr>
                                    </p:animMotion>
                                    <p:animEffect transition="in" filter="fade">
                                      <p:cBhvr>
                                        <p:cTn id="25" dur="1000"/>
                                        <p:tgtEl>
                                          <p:spTgt spid="4"/>
                                        </p:tgtEl>
                                      </p:cBhvr>
                                    </p:animEffect>
                                  </p:childTnLst>
                                </p:cTn>
                              </p:par>
                              <p:par>
                                <p:cTn id="26" presetID="52" presetClass="entr" presetSubtype="0" fill="hold" grpId="0" nodeType="withEffect">
                                  <p:stCondLst>
                                    <p:cond delay="0"/>
                                  </p:stCondLst>
                                  <p:iterate type="lt">
                                    <p:tmPct val="5417"/>
                                  </p:iterate>
                                  <p:childTnLst>
                                    <p:set>
                                      <p:cBhvr>
                                        <p:cTn id="27" dur="1" fill="hold">
                                          <p:stCondLst>
                                            <p:cond delay="0"/>
                                          </p:stCondLst>
                                        </p:cTn>
                                        <p:tgtEl>
                                          <p:spTgt spid="6"/>
                                        </p:tgtEl>
                                        <p:attrNameLst>
                                          <p:attrName>style.visibility</p:attrName>
                                        </p:attrNameLst>
                                      </p:cBhvr>
                                      <p:to>
                                        <p:strVal val="visible"/>
                                      </p:to>
                                    </p:set>
                                    <p:animScale>
                                      <p:cBhvr>
                                        <p:cTn id="2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6"/>
                                        </p:tgtEl>
                                        <p:attrNameLst>
                                          <p:attrName>ppt_x</p:attrName>
                                          <p:attrName>ppt_y</p:attrName>
                                        </p:attrNameLst>
                                      </p:cBhvr>
                                    </p:animMotion>
                                    <p:animEffect transition="in" filter="fade">
                                      <p:cBhvr>
                                        <p:cTn id="30" dur="1000"/>
                                        <p:tgtEl>
                                          <p:spTgt spid="6"/>
                                        </p:tgtEl>
                                      </p:cBhvr>
                                    </p:animEffect>
                                  </p:childTnLst>
                                </p:cTn>
                              </p:par>
                            </p:childTnLst>
                          </p:cTn>
                        </p:par>
                        <p:par>
                          <p:cTn id="31" fill="hold">
                            <p:stCondLst>
                              <p:cond delay="4300"/>
                            </p:stCondLst>
                            <p:childTnLst>
                              <p:par>
                                <p:cTn id="32" presetID="42"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2"/>
          <p:cNvGrpSpPr/>
          <p:nvPr/>
        </p:nvGrpSpPr>
        <p:grpSpPr>
          <a:xfrm>
            <a:off x="4659855" y="2053719"/>
            <a:ext cx="1323083" cy="2667836"/>
            <a:chOff x="4281488" y="2009843"/>
            <a:chExt cx="1204912" cy="2428808"/>
          </a:xfrm>
        </p:grpSpPr>
        <p:sp>
          <p:nvSpPr>
            <p:cNvPr id="54" name="Freeform 59"/>
            <p:cNvSpPr>
              <a:spLocks/>
            </p:cNvSpPr>
            <p:nvPr/>
          </p:nvSpPr>
          <p:spPr bwMode="auto">
            <a:xfrm>
              <a:off x="4728043" y="2583169"/>
              <a:ext cx="378730" cy="448633"/>
            </a:xfrm>
            <a:custGeom>
              <a:avLst/>
              <a:gdLst>
                <a:gd name="T0" fmla="*/ 102 w 154"/>
                <a:gd name="T1" fmla="*/ 109 h 182"/>
                <a:gd name="T2" fmla="*/ 154 w 154"/>
                <a:gd name="T3" fmla="*/ 46 h 182"/>
                <a:gd name="T4" fmla="*/ 69 w 154"/>
                <a:gd name="T5" fmla="*/ 0 h 182"/>
                <a:gd name="T6" fmla="*/ 18 w 154"/>
                <a:gd name="T7" fmla="*/ 63 h 182"/>
                <a:gd name="T8" fmla="*/ 17 w 154"/>
                <a:gd name="T9" fmla="*/ 131 h 182"/>
                <a:gd name="T10" fmla="*/ 25 w 154"/>
                <a:gd name="T11" fmla="*/ 136 h 182"/>
                <a:gd name="T12" fmla="*/ 110 w 154"/>
                <a:gd name="T13" fmla="*/ 182 h 182"/>
                <a:gd name="T14" fmla="*/ 102 w 154"/>
                <a:gd name="T15" fmla="*/ 177 h 182"/>
                <a:gd name="T16" fmla="*/ 102 w 154"/>
                <a:gd name="T17"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2">
                  <a:moveTo>
                    <a:pt x="102" y="109"/>
                  </a:moveTo>
                  <a:cubicBezTo>
                    <a:pt x="154" y="46"/>
                    <a:pt x="154" y="46"/>
                    <a:pt x="154" y="46"/>
                  </a:cubicBezTo>
                  <a:cubicBezTo>
                    <a:pt x="69" y="0"/>
                    <a:pt x="69" y="0"/>
                    <a:pt x="69" y="0"/>
                  </a:cubicBezTo>
                  <a:cubicBezTo>
                    <a:pt x="18" y="63"/>
                    <a:pt x="18" y="63"/>
                    <a:pt x="18" y="63"/>
                  </a:cubicBezTo>
                  <a:cubicBezTo>
                    <a:pt x="0" y="84"/>
                    <a:pt x="0" y="114"/>
                    <a:pt x="17" y="131"/>
                  </a:cubicBezTo>
                  <a:cubicBezTo>
                    <a:pt x="20" y="133"/>
                    <a:pt x="22" y="135"/>
                    <a:pt x="25" y="136"/>
                  </a:cubicBezTo>
                  <a:cubicBezTo>
                    <a:pt x="110" y="182"/>
                    <a:pt x="110" y="182"/>
                    <a:pt x="110" y="182"/>
                  </a:cubicBezTo>
                  <a:cubicBezTo>
                    <a:pt x="107" y="181"/>
                    <a:pt x="105" y="179"/>
                    <a:pt x="102" y="177"/>
                  </a:cubicBezTo>
                  <a:cubicBezTo>
                    <a:pt x="85" y="160"/>
                    <a:pt x="85" y="130"/>
                    <a:pt x="102" y="109"/>
                  </a:cubicBezTo>
                  <a:close/>
                </a:path>
              </a:pathLst>
            </a:custGeom>
            <a:solidFill>
              <a:schemeClr val="accent2"/>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5" name="Freeform 54"/>
            <p:cNvSpPr>
              <a:spLocks/>
            </p:cNvSpPr>
            <p:nvPr/>
          </p:nvSpPr>
          <p:spPr bwMode="auto">
            <a:xfrm>
              <a:off x="4755829" y="2009843"/>
              <a:ext cx="387076" cy="450720"/>
            </a:xfrm>
            <a:custGeom>
              <a:avLst/>
              <a:gdLst>
                <a:gd name="T0" fmla="*/ 102 w 157"/>
                <a:gd name="T1" fmla="*/ 65 h 183"/>
                <a:gd name="T2" fmla="*/ 133 w 157"/>
                <a:gd name="T3" fmla="*/ 47 h 183"/>
                <a:gd name="T4" fmla="*/ 157 w 157"/>
                <a:gd name="T5" fmla="*/ 51 h 183"/>
                <a:gd name="T6" fmla="*/ 72 w 157"/>
                <a:gd name="T7" fmla="*/ 5 h 183"/>
                <a:gd name="T8" fmla="*/ 49 w 157"/>
                <a:gd name="T9" fmla="*/ 1 h 183"/>
                <a:gd name="T10" fmla="*/ 17 w 157"/>
                <a:gd name="T11" fmla="*/ 19 h 183"/>
                <a:gd name="T12" fmla="*/ 17 w 157"/>
                <a:gd name="T13" fmla="*/ 87 h 183"/>
                <a:gd name="T14" fmla="*/ 70 w 157"/>
                <a:gd name="T15" fmla="*/ 137 h 183"/>
                <a:gd name="T16" fmla="*/ 155 w 157"/>
                <a:gd name="T17" fmla="*/ 183 h 183"/>
                <a:gd name="T18" fmla="*/ 102 w 157"/>
                <a:gd name="T19" fmla="*/ 133 h 183"/>
                <a:gd name="T20" fmla="*/ 102 w 157"/>
                <a:gd name="T21" fmla="*/ 6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83">
                  <a:moveTo>
                    <a:pt x="102" y="65"/>
                  </a:moveTo>
                  <a:cubicBezTo>
                    <a:pt x="111" y="55"/>
                    <a:pt x="122" y="48"/>
                    <a:pt x="133" y="47"/>
                  </a:cubicBezTo>
                  <a:cubicBezTo>
                    <a:pt x="142" y="46"/>
                    <a:pt x="150" y="47"/>
                    <a:pt x="157" y="51"/>
                  </a:cubicBezTo>
                  <a:cubicBezTo>
                    <a:pt x="129" y="36"/>
                    <a:pt x="101" y="20"/>
                    <a:pt x="72" y="5"/>
                  </a:cubicBezTo>
                  <a:cubicBezTo>
                    <a:pt x="65" y="1"/>
                    <a:pt x="57" y="0"/>
                    <a:pt x="49" y="1"/>
                  </a:cubicBezTo>
                  <a:cubicBezTo>
                    <a:pt x="37" y="2"/>
                    <a:pt x="26" y="9"/>
                    <a:pt x="17" y="19"/>
                  </a:cubicBezTo>
                  <a:cubicBezTo>
                    <a:pt x="0" y="40"/>
                    <a:pt x="0" y="71"/>
                    <a:pt x="17" y="87"/>
                  </a:cubicBezTo>
                  <a:cubicBezTo>
                    <a:pt x="70" y="137"/>
                    <a:pt x="70" y="137"/>
                    <a:pt x="70" y="137"/>
                  </a:cubicBezTo>
                  <a:cubicBezTo>
                    <a:pt x="155" y="183"/>
                    <a:pt x="155" y="183"/>
                    <a:pt x="155" y="183"/>
                  </a:cubicBezTo>
                  <a:cubicBezTo>
                    <a:pt x="102" y="133"/>
                    <a:pt x="102" y="133"/>
                    <a:pt x="102" y="133"/>
                  </a:cubicBezTo>
                  <a:cubicBezTo>
                    <a:pt x="85" y="117"/>
                    <a:pt x="85" y="86"/>
                    <a:pt x="102" y="65"/>
                  </a:cubicBezTo>
                  <a:close/>
                </a:path>
              </a:pathLst>
            </a:custGeom>
            <a:solidFill>
              <a:schemeClr val="accent2"/>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6" name="Freeform 71"/>
            <p:cNvSpPr>
              <a:spLocks/>
            </p:cNvSpPr>
            <p:nvPr/>
          </p:nvSpPr>
          <p:spPr bwMode="auto">
            <a:xfrm>
              <a:off x="4475163" y="2103438"/>
              <a:ext cx="1011237" cy="2335213"/>
            </a:xfrm>
            <a:custGeom>
              <a:avLst/>
              <a:gdLst>
                <a:gd name="T0" fmla="*/ 232 w 410"/>
                <a:gd name="T1" fmla="*/ 1 h 948"/>
                <a:gd name="T2" fmla="*/ 264 w 410"/>
                <a:gd name="T3" fmla="*/ 11 h 948"/>
                <a:gd name="T4" fmla="*/ 394 w 410"/>
                <a:gd name="T5" fmla="*/ 134 h 948"/>
                <a:gd name="T6" fmla="*/ 399 w 410"/>
                <a:gd name="T7" fmla="*/ 139 h 948"/>
                <a:gd name="T8" fmla="*/ 402 w 410"/>
                <a:gd name="T9" fmla="*/ 188 h 948"/>
                <a:gd name="T10" fmla="*/ 394 w 410"/>
                <a:gd name="T11" fmla="*/ 201 h 948"/>
                <a:gd name="T12" fmla="*/ 263 w 410"/>
                <a:gd name="T13" fmla="*/ 361 h 948"/>
                <a:gd name="T14" fmla="*/ 232 w 410"/>
                <a:gd name="T15" fmla="*/ 380 h 948"/>
                <a:gd name="T16" fmla="*/ 200 w 410"/>
                <a:gd name="T17" fmla="*/ 370 h 948"/>
                <a:gd name="T18" fmla="*/ 200 w 410"/>
                <a:gd name="T19" fmla="*/ 302 h 948"/>
                <a:gd name="T20" fmla="*/ 252 w 410"/>
                <a:gd name="T21" fmla="*/ 240 h 948"/>
                <a:gd name="T22" fmla="*/ 223 w 410"/>
                <a:gd name="T23" fmla="*/ 244 h 948"/>
                <a:gd name="T24" fmla="*/ 96 w 410"/>
                <a:gd name="T25" fmla="*/ 398 h 948"/>
                <a:gd name="T26" fmla="*/ 95 w 410"/>
                <a:gd name="T27" fmla="*/ 887 h 948"/>
                <a:gd name="T28" fmla="*/ 48 w 410"/>
                <a:gd name="T29" fmla="*/ 945 h 948"/>
                <a:gd name="T30" fmla="*/ 0 w 410"/>
                <a:gd name="T31" fmla="*/ 900 h 948"/>
                <a:gd name="T32" fmla="*/ 1 w 410"/>
                <a:gd name="T33" fmla="*/ 411 h 948"/>
                <a:gd name="T34" fmla="*/ 223 w 410"/>
                <a:gd name="T35" fmla="*/ 141 h 948"/>
                <a:gd name="T36" fmla="*/ 254 w 410"/>
                <a:gd name="T37" fmla="*/ 137 h 948"/>
                <a:gd name="T38" fmla="*/ 201 w 410"/>
                <a:gd name="T39" fmla="*/ 87 h 948"/>
                <a:gd name="T40" fmla="*/ 201 w 410"/>
                <a:gd name="T41" fmla="*/ 20 h 948"/>
                <a:gd name="T42" fmla="*/ 232 w 410"/>
                <a:gd name="T43" fmla="*/ 1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0" h="948">
                  <a:moveTo>
                    <a:pt x="232" y="1"/>
                  </a:moveTo>
                  <a:cubicBezTo>
                    <a:pt x="244" y="0"/>
                    <a:pt x="255" y="3"/>
                    <a:pt x="264" y="11"/>
                  </a:cubicBezTo>
                  <a:cubicBezTo>
                    <a:pt x="394" y="134"/>
                    <a:pt x="394" y="134"/>
                    <a:pt x="394" y="134"/>
                  </a:cubicBezTo>
                  <a:cubicBezTo>
                    <a:pt x="396" y="135"/>
                    <a:pt x="398" y="137"/>
                    <a:pt x="399" y="139"/>
                  </a:cubicBezTo>
                  <a:cubicBezTo>
                    <a:pt x="409" y="154"/>
                    <a:pt x="410" y="172"/>
                    <a:pt x="402" y="188"/>
                  </a:cubicBezTo>
                  <a:cubicBezTo>
                    <a:pt x="400" y="193"/>
                    <a:pt x="398" y="198"/>
                    <a:pt x="394" y="201"/>
                  </a:cubicBezTo>
                  <a:cubicBezTo>
                    <a:pt x="263" y="361"/>
                    <a:pt x="263" y="361"/>
                    <a:pt x="263" y="361"/>
                  </a:cubicBezTo>
                  <a:cubicBezTo>
                    <a:pt x="254" y="372"/>
                    <a:pt x="243" y="378"/>
                    <a:pt x="232" y="380"/>
                  </a:cubicBezTo>
                  <a:cubicBezTo>
                    <a:pt x="220" y="381"/>
                    <a:pt x="209" y="378"/>
                    <a:pt x="200" y="370"/>
                  </a:cubicBezTo>
                  <a:cubicBezTo>
                    <a:pt x="183" y="354"/>
                    <a:pt x="183" y="323"/>
                    <a:pt x="200" y="302"/>
                  </a:cubicBezTo>
                  <a:cubicBezTo>
                    <a:pt x="252" y="240"/>
                    <a:pt x="252" y="240"/>
                    <a:pt x="252" y="240"/>
                  </a:cubicBezTo>
                  <a:cubicBezTo>
                    <a:pt x="223" y="244"/>
                    <a:pt x="223" y="244"/>
                    <a:pt x="223" y="244"/>
                  </a:cubicBezTo>
                  <a:cubicBezTo>
                    <a:pt x="153" y="254"/>
                    <a:pt x="96" y="323"/>
                    <a:pt x="96" y="398"/>
                  </a:cubicBezTo>
                  <a:cubicBezTo>
                    <a:pt x="95" y="887"/>
                    <a:pt x="95" y="887"/>
                    <a:pt x="95" y="887"/>
                  </a:cubicBezTo>
                  <a:cubicBezTo>
                    <a:pt x="95" y="915"/>
                    <a:pt x="74" y="941"/>
                    <a:pt x="48" y="945"/>
                  </a:cubicBezTo>
                  <a:cubicBezTo>
                    <a:pt x="22" y="948"/>
                    <a:pt x="0" y="929"/>
                    <a:pt x="0" y="900"/>
                  </a:cubicBezTo>
                  <a:cubicBezTo>
                    <a:pt x="1" y="411"/>
                    <a:pt x="1" y="411"/>
                    <a:pt x="1" y="411"/>
                  </a:cubicBezTo>
                  <a:cubicBezTo>
                    <a:pt x="2" y="279"/>
                    <a:pt x="101" y="159"/>
                    <a:pt x="223" y="141"/>
                  </a:cubicBezTo>
                  <a:cubicBezTo>
                    <a:pt x="254" y="137"/>
                    <a:pt x="254" y="137"/>
                    <a:pt x="254" y="137"/>
                  </a:cubicBezTo>
                  <a:cubicBezTo>
                    <a:pt x="201" y="87"/>
                    <a:pt x="201" y="87"/>
                    <a:pt x="201" y="87"/>
                  </a:cubicBezTo>
                  <a:cubicBezTo>
                    <a:pt x="184" y="71"/>
                    <a:pt x="184" y="41"/>
                    <a:pt x="201" y="20"/>
                  </a:cubicBezTo>
                  <a:cubicBezTo>
                    <a:pt x="210" y="9"/>
                    <a:pt x="221" y="3"/>
                    <a:pt x="232" y="1"/>
                  </a:cubicBezTo>
                  <a:close/>
                </a:path>
              </a:pathLst>
            </a:custGeom>
            <a:solidFill>
              <a:schemeClr val="accent1"/>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7" name="Freeform 75"/>
            <p:cNvSpPr>
              <a:spLocks/>
            </p:cNvSpPr>
            <p:nvPr/>
          </p:nvSpPr>
          <p:spPr bwMode="auto">
            <a:xfrm>
              <a:off x="4281488" y="2332038"/>
              <a:ext cx="831850" cy="2093912"/>
            </a:xfrm>
            <a:custGeom>
              <a:avLst/>
              <a:gdLst>
                <a:gd name="T0" fmla="*/ 253 w 338"/>
                <a:gd name="T1" fmla="*/ 0 h 849"/>
                <a:gd name="T2" fmla="*/ 222 w 338"/>
                <a:gd name="T3" fmla="*/ 4 h 849"/>
                <a:gd name="T4" fmla="*/ 0 w 338"/>
                <a:gd name="T5" fmla="*/ 273 h 849"/>
                <a:gd name="T6" fmla="*/ 0 w 338"/>
                <a:gd name="T7" fmla="*/ 763 h 849"/>
                <a:gd name="T8" fmla="*/ 22 w 338"/>
                <a:gd name="T9" fmla="*/ 803 h 849"/>
                <a:gd name="T10" fmla="*/ 106 w 338"/>
                <a:gd name="T11" fmla="*/ 849 h 849"/>
                <a:gd name="T12" fmla="*/ 84 w 338"/>
                <a:gd name="T13" fmla="*/ 809 h 849"/>
                <a:gd name="T14" fmla="*/ 85 w 338"/>
                <a:gd name="T15" fmla="*/ 320 h 849"/>
                <a:gd name="T16" fmla="*/ 307 w 338"/>
                <a:gd name="T17" fmla="*/ 50 h 849"/>
                <a:gd name="T18" fmla="*/ 338 w 338"/>
                <a:gd name="T19" fmla="*/ 46 h 849"/>
                <a:gd name="T20" fmla="*/ 253 w 338"/>
                <a:gd name="T21"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849">
                  <a:moveTo>
                    <a:pt x="253" y="0"/>
                  </a:moveTo>
                  <a:cubicBezTo>
                    <a:pt x="222" y="4"/>
                    <a:pt x="222" y="4"/>
                    <a:pt x="222" y="4"/>
                  </a:cubicBezTo>
                  <a:cubicBezTo>
                    <a:pt x="100" y="21"/>
                    <a:pt x="1" y="142"/>
                    <a:pt x="0" y="273"/>
                  </a:cubicBezTo>
                  <a:cubicBezTo>
                    <a:pt x="0" y="763"/>
                    <a:pt x="0" y="763"/>
                    <a:pt x="0" y="763"/>
                  </a:cubicBezTo>
                  <a:cubicBezTo>
                    <a:pt x="0" y="781"/>
                    <a:pt x="8" y="796"/>
                    <a:pt x="22" y="803"/>
                  </a:cubicBezTo>
                  <a:cubicBezTo>
                    <a:pt x="106" y="849"/>
                    <a:pt x="106" y="849"/>
                    <a:pt x="106" y="849"/>
                  </a:cubicBezTo>
                  <a:cubicBezTo>
                    <a:pt x="93" y="842"/>
                    <a:pt x="84" y="827"/>
                    <a:pt x="84" y="809"/>
                  </a:cubicBezTo>
                  <a:cubicBezTo>
                    <a:pt x="85" y="320"/>
                    <a:pt x="85" y="320"/>
                    <a:pt x="85" y="320"/>
                  </a:cubicBezTo>
                  <a:cubicBezTo>
                    <a:pt x="86" y="188"/>
                    <a:pt x="185" y="67"/>
                    <a:pt x="307" y="50"/>
                  </a:cubicBezTo>
                  <a:cubicBezTo>
                    <a:pt x="338" y="46"/>
                    <a:pt x="338" y="46"/>
                    <a:pt x="338" y="46"/>
                  </a:cubicBezTo>
                  <a:lnTo>
                    <a:pt x="253" y="0"/>
                  </a:lnTo>
                  <a:close/>
                </a:path>
              </a:pathLst>
            </a:custGeom>
            <a:solidFill>
              <a:schemeClr val="accent2"/>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grpSp>
      <p:grpSp>
        <p:nvGrpSpPr>
          <p:cNvPr id="3" name="组合 207"/>
          <p:cNvGrpSpPr/>
          <p:nvPr/>
        </p:nvGrpSpPr>
        <p:grpSpPr>
          <a:xfrm>
            <a:off x="3975028" y="1375247"/>
            <a:ext cx="1191117" cy="3524450"/>
            <a:chOff x="4089129" y="1275606"/>
            <a:chExt cx="1084732" cy="3208672"/>
          </a:xfrm>
          <a:solidFill>
            <a:schemeClr val="accent2"/>
          </a:solidFill>
        </p:grpSpPr>
        <p:sp>
          <p:nvSpPr>
            <p:cNvPr id="51" name="Freeform 27"/>
            <p:cNvSpPr>
              <a:spLocks/>
            </p:cNvSpPr>
            <p:nvPr/>
          </p:nvSpPr>
          <p:spPr bwMode="auto">
            <a:xfrm>
              <a:off x="4402839" y="1717360"/>
              <a:ext cx="263963" cy="2752309"/>
            </a:xfrm>
            <a:custGeom>
              <a:avLst/>
              <a:gdLst>
                <a:gd name="T0" fmla="*/ 85 w 107"/>
                <a:gd name="T1" fmla="*/ 1077 h 1117"/>
                <a:gd name="T2" fmla="*/ 87 w 107"/>
                <a:gd name="T3" fmla="*/ 46 h 1117"/>
                <a:gd name="T4" fmla="*/ 2 w 107"/>
                <a:gd name="T5" fmla="*/ 0 h 1117"/>
                <a:gd name="T6" fmla="*/ 0 w 107"/>
                <a:gd name="T7" fmla="*/ 1031 h 1117"/>
                <a:gd name="T8" fmla="*/ 22 w 107"/>
                <a:gd name="T9" fmla="*/ 1071 h 1117"/>
                <a:gd name="T10" fmla="*/ 107 w 107"/>
                <a:gd name="T11" fmla="*/ 1117 h 1117"/>
                <a:gd name="T12" fmla="*/ 85 w 107"/>
                <a:gd name="T13" fmla="*/ 1077 h 1117"/>
              </a:gdLst>
              <a:ahLst/>
              <a:cxnLst>
                <a:cxn ang="0">
                  <a:pos x="T0" y="T1"/>
                </a:cxn>
                <a:cxn ang="0">
                  <a:pos x="T2" y="T3"/>
                </a:cxn>
                <a:cxn ang="0">
                  <a:pos x="T4" y="T5"/>
                </a:cxn>
                <a:cxn ang="0">
                  <a:pos x="T6" y="T7"/>
                </a:cxn>
                <a:cxn ang="0">
                  <a:pos x="T8" y="T9"/>
                </a:cxn>
                <a:cxn ang="0">
                  <a:pos x="T10" y="T11"/>
                </a:cxn>
                <a:cxn ang="0">
                  <a:pos x="T12" y="T13"/>
                </a:cxn>
              </a:cxnLst>
              <a:rect l="0" t="0" r="r" b="b"/>
              <a:pathLst>
                <a:path w="107" h="1117">
                  <a:moveTo>
                    <a:pt x="85" y="1077"/>
                  </a:moveTo>
                  <a:cubicBezTo>
                    <a:pt x="87" y="46"/>
                    <a:pt x="87" y="46"/>
                    <a:pt x="87" y="46"/>
                  </a:cubicBezTo>
                  <a:cubicBezTo>
                    <a:pt x="2" y="0"/>
                    <a:pt x="2" y="0"/>
                    <a:pt x="2" y="0"/>
                  </a:cubicBezTo>
                  <a:cubicBezTo>
                    <a:pt x="0" y="1031"/>
                    <a:pt x="0" y="1031"/>
                    <a:pt x="0" y="1031"/>
                  </a:cubicBezTo>
                  <a:cubicBezTo>
                    <a:pt x="0" y="1049"/>
                    <a:pt x="9" y="1064"/>
                    <a:pt x="22" y="1071"/>
                  </a:cubicBezTo>
                  <a:cubicBezTo>
                    <a:pt x="107" y="1117"/>
                    <a:pt x="107" y="1117"/>
                    <a:pt x="107" y="1117"/>
                  </a:cubicBezTo>
                  <a:cubicBezTo>
                    <a:pt x="94" y="1110"/>
                    <a:pt x="85" y="1095"/>
                    <a:pt x="85" y="1077"/>
                  </a:cubicBezTo>
                  <a:close/>
                </a:path>
              </a:pathLst>
            </a:custGeom>
            <a:solidFill>
              <a:schemeClr val="accent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2" name="Freeform 23"/>
            <p:cNvSpPr>
              <a:spLocks/>
            </p:cNvSpPr>
            <p:nvPr/>
          </p:nvSpPr>
          <p:spPr bwMode="auto">
            <a:xfrm>
              <a:off x="4290159" y="1381408"/>
              <a:ext cx="883702" cy="3102870"/>
            </a:xfrm>
            <a:custGeom>
              <a:avLst/>
              <a:gdLst>
                <a:gd name="T0" fmla="*/ 180 w 359"/>
                <a:gd name="T1" fmla="*/ 1 h 1259"/>
                <a:gd name="T2" fmla="*/ 205 w 359"/>
                <a:gd name="T3" fmla="*/ 5 h 1259"/>
                <a:gd name="T4" fmla="*/ 212 w 359"/>
                <a:gd name="T5" fmla="*/ 11 h 1259"/>
                <a:gd name="T6" fmla="*/ 342 w 359"/>
                <a:gd name="T7" fmla="*/ 134 h 1259"/>
                <a:gd name="T8" fmla="*/ 342 w 359"/>
                <a:gd name="T9" fmla="*/ 201 h 1259"/>
                <a:gd name="T10" fmla="*/ 311 w 359"/>
                <a:gd name="T11" fmla="*/ 220 h 1259"/>
                <a:gd name="T12" fmla="*/ 279 w 359"/>
                <a:gd name="T13" fmla="*/ 210 h 1259"/>
                <a:gd name="T14" fmla="*/ 223 w 359"/>
                <a:gd name="T15" fmla="*/ 157 h 1259"/>
                <a:gd name="T16" fmla="*/ 221 w 359"/>
                <a:gd name="T17" fmla="*/ 1198 h 1259"/>
                <a:gd name="T18" fmla="*/ 173 w 359"/>
                <a:gd name="T19" fmla="*/ 1256 h 1259"/>
                <a:gd name="T20" fmla="*/ 126 w 359"/>
                <a:gd name="T21" fmla="*/ 1211 h 1259"/>
                <a:gd name="T22" fmla="*/ 128 w 359"/>
                <a:gd name="T23" fmla="*/ 180 h 1259"/>
                <a:gd name="T24" fmla="*/ 80 w 359"/>
                <a:gd name="T25" fmla="*/ 238 h 1259"/>
                <a:gd name="T26" fmla="*/ 49 w 359"/>
                <a:gd name="T27" fmla="*/ 257 h 1259"/>
                <a:gd name="T28" fmla="*/ 17 w 359"/>
                <a:gd name="T29" fmla="*/ 247 h 1259"/>
                <a:gd name="T30" fmla="*/ 18 w 359"/>
                <a:gd name="T31" fmla="*/ 179 h 1259"/>
                <a:gd name="T32" fmla="*/ 149 w 359"/>
                <a:gd name="T33" fmla="*/ 19 h 1259"/>
                <a:gd name="T34" fmla="*/ 160 w 359"/>
                <a:gd name="T35" fmla="*/ 9 h 1259"/>
                <a:gd name="T36" fmla="*/ 180 w 359"/>
                <a:gd name="T37" fmla="*/ 1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9" h="1259">
                  <a:moveTo>
                    <a:pt x="180" y="1"/>
                  </a:moveTo>
                  <a:cubicBezTo>
                    <a:pt x="189" y="0"/>
                    <a:pt x="197" y="1"/>
                    <a:pt x="205" y="5"/>
                  </a:cubicBezTo>
                  <a:cubicBezTo>
                    <a:pt x="208" y="8"/>
                    <a:pt x="210" y="9"/>
                    <a:pt x="212" y="11"/>
                  </a:cubicBezTo>
                  <a:cubicBezTo>
                    <a:pt x="342" y="134"/>
                    <a:pt x="342" y="134"/>
                    <a:pt x="342" y="134"/>
                  </a:cubicBezTo>
                  <a:cubicBezTo>
                    <a:pt x="359" y="150"/>
                    <a:pt x="359" y="180"/>
                    <a:pt x="342" y="201"/>
                  </a:cubicBezTo>
                  <a:cubicBezTo>
                    <a:pt x="333" y="212"/>
                    <a:pt x="322" y="218"/>
                    <a:pt x="311" y="220"/>
                  </a:cubicBezTo>
                  <a:cubicBezTo>
                    <a:pt x="299" y="221"/>
                    <a:pt x="288" y="218"/>
                    <a:pt x="279" y="210"/>
                  </a:cubicBezTo>
                  <a:cubicBezTo>
                    <a:pt x="223" y="157"/>
                    <a:pt x="223" y="157"/>
                    <a:pt x="223" y="157"/>
                  </a:cubicBezTo>
                  <a:cubicBezTo>
                    <a:pt x="221" y="1198"/>
                    <a:pt x="221" y="1198"/>
                    <a:pt x="221" y="1198"/>
                  </a:cubicBezTo>
                  <a:cubicBezTo>
                    <a:pt x="221" y="1226"/>
                    <a:pt x="200" y="1252"/>
                    <a:pt x="173" y="1256"/>
                  </a:cubicBezTo>
                  <a:cubicBezTo>
                    <a:pt x="147" y="1259"/>
                    <a:pt x="126" y="1239"/>
                    <a:pt x="126" y="1211"/>
                  </a:cubicBezTo>
                  <a:cubicBezTo>
                    <a:pt x="128" y="180"/>
                    <a:pt x="128" y="180"/>
                    <a:pt x="128" y="180"/>
                  </a:cubicBezTo>
                  <a:cubicBezTo>
                    <a:pt x="80" y="238"/>
                    <a:pt x="80" y="238"/>
                    <a:pt x="80" y="238"/>
                  </a:cubicBezTo>
                  <a:cubicBezTo>
                    <a:pt x="72" y="249"/>
                    <a:pt x="60" y="255"/>
                    <a:pt x="49" y="257"/>
                  </a:cubicBezTo>
                  <a:cubicBezTo>
                    <a:pt x="37" y="258"/>
                    <a:pt x="26" y="255"/>
                    <a:pt x="17" y="247"/>
                  </a:cubicBezTo>
                  <a:cubicBezTo>
                    <a:pt x="0" y="231"/>
                    <a:pt x="0" y="200"/>
                    <a:pt x="18" y="179"/>
                  </a:cubicBezTo>
                  <a:cubicBezTo>
                    <a:pt x="149" y="19"/>
                    <a:pt x="149" y="19"/>
                    <a:pt x="149" y="19"/>
                  </a:cubicBezTo>
                  <a:cubicBezTo>
                    <a:pt x="152" y="15"/>
                    <a:pt x="156" y="12"/>
                    <a:pt x="160" y="9"/>
                  </a:cubicBezTo>
                  <a:cubicBezTo>
                    <a:pt x="166" y="5"/>
                    <a:pt x="173" y="2"/>
                    <a:pt x="180" y="1"/>
                  </a:cubicBezTo>
                  <a:close/>
                </a:path>
              </a:pathLst>
            </a:custGeom>
            <a:solidFill>
              <a:schemeClr val="accent3"/>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sp>
          <p:nvSpPr>
            <p:cNvPr id="53" name="Freeform 32"/>
            <p:cNvSpPr>
              <a:spLocks/>
            </p:cNvSpPr>
            <p:nvPr/>
          </p:nvSpPr>
          <p:spPr bwMode="auto">
            <a:xfrm>
              <a:off x="4089129" y="1275606"/>
              <a:ext cx="712595" cy="734506"/>
            </a:xfrm>
            <a:custGeom>
              <a:avLst/>
              <a:gdLst>
                <a:gd name="T0" fmla="*/ 204 w 289"/>
                <a:gd name="T1" fmla="*/ 5 h 298"/>
                <a:gd name="T2" fmla="*/ 180 w 289"/>
                <a:gd name="T3" fmla="*/ 1 h 298"/>
                <a:gd name="T4" fmla="*/ 160 w 289"/>
                <a:gd name="T5" fmla="*/ 9 h 298"/>
                <a:gd name="T6" fmla="*/ 149 w 289"/>
                <a:gd name="T7" fmla="*/ 19 h 298"/>
                <a:gd name="T8" fmla="*/ 18 w 289"/>
                <a:gd name="T9" fmla="*/ 179 h 298"/>
                <a:gd name="T10" fmla="*/ 18 w 289"/>
                <a:gd name="T11" fmla="*/ 247 h 298"/>
                <a:gd name="T12" fmla="*/ 25 w 289"/>
                <a:gd name="T13" fmla="*/ 252 h 298"/>
                <a:gd name="T14" fmla="*/ 106 w 289"/>
                <a:gd name="T15" fmla="*/ 296 h 298"/>
                <a:gd name="T16" fmla="*/ 110 w 289"/>
                <a:gd name="T17" fmla="*/ 298 h 298"/>
                <a:gd name="T18" fmla="*/ 102 w 289"/>
                <a:gd name="T19" fmla="*/ 293 h 298"/>
                <a:gd name="T20" fmla="*/ 103 w 289"/>
                <a:gd name="T21" fmla="*/ 225 h 298"/>
                <a:gd name="T22" fmla="*/ 234 w 289"/>
                <a:gd name="T23" fmla="*/ 65 h 298"/>
                <a:gd name="T24" fmla="*/ 245 w 289"/>
                <a:gd name="T25" fmla="*/ 55 h 298"/>
                <a:gd name="T26" fmla="*/ 265 w 289"/>
                <a:gd name="T27" fmla="*/ 47 h 298"/>
                <a:gd name="T28" fmla="*/ 289 w 289"/>
                <a:gd name="T29" fmla="*/ 51 h 298"/>
                <a:gd name="T30" fmla="*/ 204 w 289"/>
                <a:gd name="T31" fmla="*/ 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98">
                  <a:moveTo>
                    <a:pt x="204" y="5"/>
                  </a:moveTo>
                  <a:cubicBezTo>
                    <a:pt x="197" y="1"/>
                    <a:pt x="189" y="0"/>
                    <a:pt x="180" y="1"/>
                  </a:cubicBezTo>
                  <a:cubicBezTo>
                    <a:pt x="173" y="2"/>
                    <a:pt x="166" y="5"/>
                    <a:pt x="160" y="9"/>
                  </a:cubicBezTo>
                  <a:cubicBezTo>
                    <a:pt x="156" y="12"/>
                    <a:pt x="152" y="15"/>
                    <a:pt x="149" y="19"/>
                  </a:cubicBezTo>
                  <a:cubicBezTo>
                    <a:pt x="18" y="179"/>
                    <a:pt x="18" y="179"/>
                    <a:pt x="18" y="179"/>
                  </a:cubicBezTo>
                  <a:cubicBezTo>
                    <a:pt x="0" y="200"/>
                    <a:pt x="0" y="230"/>
                    <a:pt x="18" y="247"/>
                  </a:cubicBezTo>
                  <a:cubicBezTo>
                    <a:pt x="20" y="249"/>
                    <a:pt x="23" y="251"/>
                    <a:pt x="25" y="252"/>
                  </a:cubicBezTo>
                  <a:cubicBezTo>
                    <a:pt x="52" y="267"/>
                    <a:pt x="79" y="282"/>
                    <a:pt x="106" y="296"/>
                  </a:cubicBezTo>
                  <a:cubicBezTo>
                    <a:pt x="107" y="297"/>
                    <a:pt x="109" y="298"/>
                    <a:pt x="110" y="298"/>
                  </a:cubicBezTo>
                  <a:cubicBezTo>
                    <a:pt x="107" y="297"/>
                    <a:pt x="105" y="295"/>
                    <a:pt x="102" y="293"/>
                  </a:cubicBezTo>
                  <a:cubicBezTo>
                    <a:pt x="85" y="277"/>
                    <a:pt x="85" y="246"/>
                    <a:pt x="103" y="225"/>
                  </a:cubicBezTo>
                  <a:cubicBezTo>
                    <a:pt x="234" y="65"/>
                    <a:pt x="234" y="65"/>
                    <a:pt x="234" y="65"/>
                  </a:cubicBezTo>
                  <a:cubicBezTo>
                    <a:pt x="237" y="61"/>
                    <a:pt x="241" y="58"/>
                    <a:pt x="245" y="55"/>
                  </a:cubicBezTo>
                  <a:cubicBezTo>
                    <a:pt x="251" y="51"/>
                    <a:pt x="258" y="48"/>
                    <a:pt x="265" y="47"/>
                  </a:cubicBezTo>
                  <a:cubicBezTo>
                    <a:pt x="273" y="46"/>
                    <a:pt x="282" y="47"/>
                    <a:pt x="289" y="51"/>
                  </a:cubicBezTo>
                  <a:lnTo>
                    <a:pt x="204" y="5"/>
                  </a:lnTo>
                  <a:close/>
                </a:path>
              </a:pathLst>
            </a:custGeom>
            <a:solidFill>
              <a:schemeClr val="accent4"/>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100">
                <a:solidFill>
                  <a:schemeClr val="tx1">
                    <a:lumMod val="65000"/>
                    <a:lumOff val="35000"/>
                  </a:schemeClr>
                </a:solidFill>
              </a:endParaRPr>
            </a:p>
          </p:txBody>
        </p:sp>
      </p:grpSp>
      <p:grpSp>
        <p:nvGrpSpPr>
          <p:cNvPr id="4" name="组合 208"/>
          <p:cNvGrpSpPr/>
          <p:nvPr/>
        </p:nvGrpSpPr>
        <p:grpSpPr>
          <a:xfrm>
            <a:off x="3161063" y="2930195"/>
            <a:ext cx="1301649" cy="1943145"/>
            <a:chOff x="3347864" y="2691235"/>
            <a:chExt cx="1185392" cy="1769046"/>
          </a:xfrm>
          <a:solidFill>
            <a:schemeClr val="accent1"/>
          </a:solidFill>
        </p:grpSpPr>
        <p:sp>
          <p:nvSpPr>
            <p:cNvPr id="47" name="Freeform 67"/>
            <p:cNvSpPr>
              <a:spLocks/>
            </p:cNvSpPr>
            <p:nvPr/>
          </p:nvSpPr>
          <p:spPr bwMode="auto">
            <a:xfrm>
              <a:off x="3732038" y="3029373"/>
              <a:ext cx="552450" cy="166687"/>
            </a:xfrm>
            <a:custGeom>
              <a:avLst/>
              <a:gdLst>
                <a:gd name="T0" fmla="*/ 22 w 224"/>
                <a:gd name="T1" fmla="*/ 0 h 67"/>
                <a:gd name="T2" fmla="*/ 0 w 224"/>
                <a:gd name="T3" fmla="*/ 3 h 67"/>
                <a:gd name="T4" fmla="*/ 85 w 224"/>
                <a:gd name="T5" fmla="*/ 49 h 67"/>
                <a:gd name="T6" fmla="*/ 107 w 224"/>
                <a:gd name="T7" fmla="*/ 46 h 67"/>
                <a:gd name="T8" fmla="*/ 224 w 224"/>
                <a:gd name="T9" fmla="*/ 67 h 67"/>
              </a:gdLst>
              <a:ahLst/>
              <a:cxnLst>
                <a:cxn ang="0">
                  <a:pos x="T0" y="T1"/>
                </a:cxn>
                <a:cxn ang="0">
                  <a:pos x="T2" y="T3"/>
                </a:cxn>
                <a:cxn ang="0">
                  <a:pos x="T4" y="T5"/>
                </a:cxn>
                <a:cxn ang="0">
                  <a:pos x="T6" y="T7"/>
                </a:cxn>
                <a:cxn ang="0">
                  <a:pos x="T8" y="T9"/>
                </a:cxn>
              </a:cxnLst>
              <a:rect l="0" t="0" r="r" b="b"/>
              <a:pathLst>
                <a:path w="224" h="67">
                  <a:moveTo>
                    <a:pt x="22" y="0"/>
                  </a:moveTo>
                  <a:cubicBezTo>
                    <a:pt x="0" y="3"/>
                    <a:pt x="0" y="3"/>
                    <a:pt x="0" y="3"/>
                  </a:cubicBezTo>
                  <a:cubicBezTo>
                    <a:pt x="85" y="49"/>
                    <a:pt x="85" y="49"/>
                    <a:pt x="85" y="49"/>
                  </a:cubicBezTo>
                  <a:cubicBezTo>
                    <a:pt x="107" y="46"/>
                    <a:pt x="107" y="46"/>
                    <a:pt x="107" y="46"/>
                  </a:cubicBezTo>
                  <a:cubicBezTo>
                    <a:pt x="150" y="40"/>
                    <a:pt x="190" y="48"/>
                    <a:pt x="224" y="67"/>
                  </a:cubicBezTo>
                </a:path>
              </a:pathLst>
            </a:custGeom>
            <a:grp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48" name="Freeform 42"/>
            <p:cNvSpPr>
              <a:spLocks/>
            </p:cNvSpPr>
            <p:nvPr/>
          </p:nvSpPr>
          <p:spPr bwMode="auto">
            <a:xfrm>
              <a:off x="3947947" y="3309811"/>
              <a:ext cx="404813" cy="1130972"/>
            </a:xfrm>
            <a:custGeom>
              <a:avLst/>
              <a:gdLst>
                <a:gd name="T0" fmla="*/ 142 w 164"/>
                <a:gd name="T1" fmla="*/ 419 h 459"/>
                <a:gd name="T2" fmla="*/ 143 w 164"/>
                <a:gd name="T3" fmla="*/ 153 h 459"/>
                <a:gd name="T4" fmla="*/ 84 w 164"/>
                <a:gd name="T5" fmla="*/ 46 h 459"/>
                <a:gd name="T6" fmla="*/ 0 w 164"/>
                <a:gd name="T7" fmla="*/ 0 h 459"/>
                <a:gd name="T8" fmla="*/ 58 w 164"/>
                <a:gd name="T9" fmla="*/ 107 h 459"/>
                <a:gd name="T10" fmla="*/ 58 w 164"/>
                <a:gd name="T11" fmla="*/ 373 h 459"/>
                <a:gd name="T12" fmla="*/ 80 w 164"/>
                <a:gd name="T13" fmla="*/ 413 h 459"/>
                <a:gd name="T14" fmla="*/ 122 w 164"/>
                <a:gd name="T15" fmla="*/ 436 h 459"/>
                <a:gd name="T16" fmla="*/ 164 w 164"/>
                <a:gd name="T17" fmla="*/ 459 h 459"/>
                <a:gd name="T18" fmla="*/ 142 w 164"/>
                <a:gd name="T19" fmla="*/ 41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459">
                  <a:moveTo>
                    <a:pt x="142" y="419"/>
                  </a:moveTo>
                  <a:cubicBezTo>
                    <a:pt x="143" y="153"/>
                    <a:pt x="143" y="153"/>
                    <a:pt x="143" y="153"/>
                  </a:cubicBezTo>
                  <a:cubicBezTo>
                    <a:pt x="143" y="104"/>
                    <a:pt x="120" y="65"/>
                    <a:pt x="84" y="46"/>
                  </a:cubicBezTo>
                  <a:cubicBezTo>
                    <a:pt x="56" y="31"/>
                    <a:pt x="28" y="15"/>
                    <a:pt x="0" y="0"/>
                  </a:cubicBezTo>
                  <a:cubicBezTo>
                    <a:pt x="35" y="19"/>
                    <a:pt x="58" y="58"/>
                    <a:pt x="58" y="107"/>
                  </a:cubicBezTo>
                  <a:cubicBezTo>
                    <a:pt x="58" y="373"/>
                    <a:pt x="58" y="373"/>
                    <a:pt x="58" y="373"/>
                  </a:cubicBezTo>
                  <a:cubicBezTo>
                    <a:pt x="58" y="391"/>
                    <a:pt x="66" y="406"/>
                    <a:pt x="80" y="413"/>
                  </a:cubicBezTo>
                  <a:cubicBezTo>
                    <a:pt x="94" y="421"/>
                    <a:pt x="108" y="428"/>
                    <a:pt x="122" y="436"/>
                  </a:cubicBezTo>
                  <a:cubicBezTo>
                    <a:pt x="136" y="444"/>
                    <a:pt x="150" y="452"/>
                    <a:pt x="164" y="459"/>
                  </a:cubicBezTo>
                  <a:cubicBezTo>
                    <a:pt x="151" y="452"/>
                    <a:pt x="142" y="437"/>
                    <a:pt x="142" y="419"/>
                  </a:cubicBezTo>
                  <a:close/>
                </a:path>
              </a:pathLst>
            </a:custGeom>
            <a:grp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49" name="Freeform 38"/>
            <p:cNvSpPr>
              <a:spLocks/>
            </p:cNvSpPr>
            <p:nvPr/>
          </p:nvSpPr>
          <p:spPr bwMode="auto">
            <a:xfrm>
              <a:off x="3548351" y="2795123"/>
              <a:ext cx="984905" cy="1665158"/>
            </a:xfrm>
            <a:custGeom>
              <a:avLst/>
              <a:gdLst>
                <a:gd name="T0" fmla="*/ 178 w 399"/>
                <a:gd name="T1" fmla="*/ 2 h 676"/>
                <a:gd name="T2" fmla="*/ 210 w 399"/>
                <a:gd name="T3" fmla="*/ 12 h 676"/>
                <a:gd name="T4" fmla="*/ 210 w 399"/>
                <a:gd name="T5" fmla="*/ 79 h 676"/>
                <a:gd name="T6" fmla="*/ 157 w 399"/>
                <a:gd name="T7" fmla="*/ 144 h 676"/>
                <a:gd name="T8" fmla="*/ 178 w 399"/>
                <a:gd name="T9" fmla="*/ 141 h 676"/>
                <a:gd name="T10" fmla="*/ 399 w 399"/>
                <a:gd name="T11" fmla="*/ 348 h 676"/>
                <a:gd name="T12" fmla="*/ 398 w 399"/>
                <a:gd name="T13" fmla="*/ 615 h 676"/>
                <a:gd name="T14" fmla="*/ 351 w 399"/>
                <a:gd name="T15" fmla="*/ 673 h 676"/>
                <a:gd name="T16" fmla="*/ 303 w 399"/>
                <a:gd name="T17" fmla="*/ 628 h 676"/>
                <a:gd name="T18" fmla="*/ 304 w 399"/>
                <a:gd name="T19" fmla="*/ 362 h 676"/>
                <a:gd name="T20" fmla="*/ 178 w 399"/>
                <a:gd name="T21" fmla="*/ 243 h 676"/>
                <a:gd name="T22" fmla="*/ 158 w 399"/>
                <a:gd name="T23" fmla="*/ 246 h 676"/>
                <a:gd name="T24" fmla="*/ 209 w 399"/>
                <a:gd name="T25" fmla="*/ 294 h 676"/>
                <a:gd name="T26" fmla="*/ 209 w 399"/>
                <a:gd name="T27" fmla="*/ 362 h 676"/>
                <a:gd name="T28" fmla="*/ 178 w 399"/>
                <a:gd name="T29" fmla="*/ 381 h 676"/>
                <a:gd name="T30" fmla="*/ 146 w 399"/>
                <a:gd name="T31" fmla="*/ 371 h 676"/>
                <a:gd name="T32" fmla="*/ 16 w 399"/>
                <a:gd name="T33" fmla="*/ 248 h 676"/>
                <a:gd name="T34" fmla="*/ 8 w 399"/>
                <a:gd name="T35" fmla="*/ 238 h 676"/>
                <a:gd name="T36" fmla="*/ 10 w 399"/>
                <a:gd name="T37" fmla="*/ 189 h 676"/>
                <a:gd name="T38" fmla="*/ 11 w 399"/>
                <a:gd name="T39" fmla="*/ 187 h 676"/>
                <a:gd name="T40" fmla="*/ 16 w 399"/>
                <a:gd name="T41" fmla="*/ 180 h 676"/>
                <a:gd name="T42" fmla="*/ 147 w 399"/>
                <a:gd name="T43" fmla="*/ 21 h 676"/>
                <a:gd name="T44" fmla="*/ 178 w 399"/>
                <a:gd name="T45"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676">
                  <a:moveTo>
                    <a:pt x="178" y="2"/>
                  </a:moveTo>
                  <a:cubicBezTo>
                    <a:pt x="190" y="0"/>
                    <a:pt x="201" y="4"/>
                    <a:pt x="210" y="12"/>
                  </a:cubicBezTo>
                  <a:cubicBezTo>
                    <a:pt x="227" y="28"/>
                    <a:pt x="227" y="58"/>
                    <a:pt x="210" y="79"/>
                  </a:cubicBezTo>
                  <a:cubicBezTo>
                    <a:pt x="157" y="144"/>
                    <a:pt x="157" y="144"/>
                    <a:pt x="157" y="144"/>
                  </a:cubicBezTo>
                  <a:cubicBezTo>
                    <a:pt x="178" y="141"/>
                    <a:pt x="178" y="141"/>
                    <a:pt x="178" y="141"/>
                  </a:cubicBezTo>
                  <a:cubicBezTo>
                    <a:pt x="300" y="124"/>
                    <a:pt x="399" y="217"/>
                    <a:pt x="399" y="348"/>
                  </a:cubicBezTo>
                  <a:cubicBezTo>
                    <a:pt x="398" y="615"/>
                    <a:pt x="398" y="615"/>
                    <a:pt x="398" y="615"/>
                  </a:cubicBezTo>
                  <a:cubicBezTo>
                    <a:pt x="398" y="643"/>
                    <a:pt x="377" y="669"/>
                    <a:pt x="351" y="673"/>
                  </a:cubicBezTo>
                  <a:cubicBezTo>
                    <a:pt x="325" y="676"/>
                    <a:pt x="303" y="656"/>
                    <a:pt x="303" y="628"/>
                  </a:cubicBezTo>
                  <a:cubicBezTo>
                    <a:pt x="304" y="362"/>
                    <a:pt x="304" y="362"/>
                    <a:pt x="304" y="362"/>
                  </a:cubicBezTo>
                  <a:cubicBezTo>
                    <a:pt x="304" y="287"/>
                    <a:pt x="248" y="234"/>
                    <a:pt x="178" y="243"/>
                  </a:cubicBezTo>
                  <a:cubicBezTo>
                    <a:pt x="158" y="246"/>
                    <a:pt x="158" y="246"/>
                    <a:pt x="158" y="246"/>
                  </a:cubicBezTo>
                  <a:cubicBezTo>
                    <a:pt x="209" y="294"/>
                    <a:pt x="209" y="294"/>
                    <a:pt x="209" y="294"/>
                  </a:cubicBezTo>
                  <a:cubicBezTo>
                    <a:pt x="227" y="311"/>
                    <a:pt x="226" y="341"/>
                    <a:pt x="209" y="362"/>
                  </a:cubicBezTo>
                  <a:cubicBezTo>
                    <a:pt x="200" y="373"/>
                    <a:pt x="189" y="379"/>
                    <a:pt x="178" y="381"/>
                  </a:cubicBezTo>
                  <a:cubicBezTo>
                    <a:pt x="166" y="382"/>
                    <a:pt x="155" y="379"/>
                    <a:pt x="146" y="371"/>
                  </a:cubicBezTo>
                  <a:cubicBezTo>
                    <a:pt x="16" y="248"/>
                    <a:pt x="16" y="248"/>
                    <a:pt x="16" y="248"/>
                  </a:cubicBezTo>
                  <a:cubicBezTo>
                    <a:pt x="12" y="245"/>
                    <a:pt x="10" y="241"/>
                    <a:pt x="8" y="238"/>
                  </a:cubicBezTo>
                  <a:cubicBezTo>
                    <a:pt x="0" y="223"/>
                    <a:pt x="1" y="204"/>
                    <a:pt x="10" y="189"/>
                  </a:cubicBezTo>
                  <a:cubicBezTo>
                    <a:pt x="10" y="188"/>
                    <a:pt x="11" y="187"/>
                    <a:pt x="11" y="187"/>
                  </a:cubicBezTo>
                  <a:cubicBezTo>
                    <a:pt x="13" y="184"/>
                    <a:pt x="14" y="182"/>
                    <a:pt x="16" y="180"/>
                  </a:cubicBezTo>
                  <a:cubicBezTo>
                    <a:pt x="147" y="21"/>
                    <a:pt x="147" y="21"/>
                    <a:pt x="147" y="21"/>
                  </a:cubicBezTo>
                  <a:cubicBezTo>
                    <a:pt x="156" y="10"/>
                    <a:pt x="167" y="4"/>
                    <a:pt x="178" y="2"/>
                  </a:cubicBezTo>
                  <a:close/>
                </a:path>
              </a:pathLst>
            </a:custGeom>
            <a:solidFill>
              <a:schemeClr val="accent2"/>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50" name="Freeform 63"/>
            <p:cNvSpPr>
              <a:spLocks/>
            </p:cNvSpPr>
            <p:nvPr/>
          </p:nvSpPr>
          <p:spPr bwMode="auto">
            <a:xfrm>
              <a:off x="3347864" y="2691235"/>
              <a:ext cx="706438" cy="1038225"/>
            </a:xfrm>
            <a:custGeom>
              <a:avLst/>
              <a:gdLst>
                <a:gd name="T0" fmla="*/ 202 w 287"/>
                <a:gd name="T1" fmla="*/ 5 h 421"/>
                <a:gd name="T2" fmla="*/ 179 w 287"/>
                <a:gd name="T3" fmla="*/ 1 h 421"/>
                <a:gd name="T4" fmla="*/ 147 w 287"/>
                <a:gd name="T5" fmla="*/ 19 h 421"/>
                <a:gd name="T6" fmla="*/ 16 w 287"/>
                <a:gd name="T7" fmla="*/ 179 h 421"/>
                <a:gd name="T8" fmla="*/ 11 w 287"/>
                <a:gd name="T9" fmla="*/ 185 h 421"/>
                <a:gd name="T10" fmla="*/ 10 w 287"/>
                <a:gd name="T11" fmla="*/ 187 h 421"/>
                <a:gd name="T12" fmla="*/ 8 w 287"/>
                <a:gd name="T13" fmla="*/ 236 h 421"/>
                <a:gd name="T14" fmla="*/ 16 w 287"/>
                <a:gd name="T15" fmla="*/ 247 h 421"/>
                <a:gd name="T16" fmla="*/ 146 w 287"/>
                <a:gd name="T17" fmla="*/ 370 h 421"/>
                <a:gd name="T18" fmla="*/ 154 w 287"/>
                <a:gd name="T19" fmla="*/ 375 h 421"/>
                <a:gd name="T20" fmla="*/ 235 w 287"/>
                <a:gd name="T21" fmla="*/ 419 h 421"/>
                <a:gd name="T22" fmla="*/ 239 w 287"/>
                <a:gd name="T23" fmla="*/ 421 h 421"/>
                <a:gd name="T24" fmla="*/ 231 w 287"/>
                <a:gd name="T25" fmla="*/ 416 h 421"/>
                <a:gd name="T26" fmla="*/ 101 w 287"/>
                <a:gd name="T27" fmla="*/ 293 h 421"/>
                <a:gd name="T28" fmla="*/ 93 w 287"/>
                <a:gd name="T29" fmla="*/ 283 h 421"/>
                <a:gd name="T30" fmla="*/ 95 w 287"/>
                <a:gd name="T31" fmla="*/ 234 h 421"/>
                <a:gd name="T32" fmla="*/ 96 w 287"/>
                <a:gd name="T33" fmla="*/ 232 h 421"/>
                <a:gd name="T34" fmla="*/ 101 w 287"/>
                <a:gd name="T35" fmla="*/ 225 h 421"/>
                <a:gd name="T36" fmla="*/ 232 w 287"/>
                <a:gd name="T37" fmla="*/ 66 h 421"/>
                <a:gd name="T38" fmla="*/ 263 w 287"/>
                <a:gd name="T39" fmla="*/ 47 h 421"/>
                <a:gd name="T40" fmla="*/ 287 w 287"/>
                <a:gd name="T41" fmla="*/ 51 h 421"/>
                <a:gd name="T42" fmla="*/ 202 w 287"/>
                <a:gd name="T43" fmla="*/ 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421">
                  <a:moveTo>
                    <a:pt x="202" y="5"/>
                  </a:moveTo>
                  <a:cubicBezTo>
                    <a:pt x="195" y="1"/>
                    <a:pt x="187" y="0"/>
                    <a:pt x="179" y="1"/>
                  </a:cubicBezTo>
                  <a:cubicBezTo>
                    <a:pt x="167" y="3"/>
                    <a:pt x="156" y="9"/>
                    <a:pt x="147" y="19"/>
                  </a:cubicBezTo>
                  <a:cubicBezTo>
                    <a:pt x="16" y="179"/>
                    <a:pt x="16" y="179"/>
                    <a:pt x="16" y="179"/>
                  </a:cubicBezTo>
                  <a:cubicBezTo>
                    <a:pt x="14" y="181"/>
                    <a:pt x="13" y="183"/>
                    <a:pt x="11" y="185"/>
                  </a:cubicBezTo>
                  <a:cubicBezTo>
                    <a:pt x="11" y="186"/>
                    <a:pt x="11" y="187"/>
                    <a:pt x="10" y="187"/>
                  </a:cubicBezTo>
                  <a:cubicBezTo>
                    <a:pt x="1" y="203"/>
                    <a:pt x="0" y="222"/>
                    <a:pt x="8" y="236"/>
                  </a:cubicBezTo>
                  <a:cubicBezTo>
                    <a:pt x="10" y="240"/>
                    <a:pt x="13" y="244"/>
                    <a:pt x="16" y="247"/>
                  </a:cubicBezTo>
                  <a:cubicBezTo>
                    <a:pt x="146" y="370"/>
                    <a:pt x="146" y="370"/>
                    <a:pt x="146" y="370"/>
                  </a:cubicBezTo>
                  <a:cubicBezTo>
                    <a:pt x="149" y="372"/>
                    <a:pt x="151" y="374"/>
                    <a:pt x="154" y="375"/>
                  </a:cubicBezTo>
                  <a:cubicBezTo>
                    <a:pt x="181" y="390"/>
                    <a:pt x="208" y="405"/>
                    <a:pt x="235" y="419"/>
                  </a:cubicBezTo>
                  <a:cubicBezTo>
                    <a:pt x="236" y="420"/>
                    <a:pt x="238" y="421"/>
                    <a:pt x="239" y="421"/>
                  </a:cubicBezTo>
                  <a:cubicBezTo>
                    <a:pt x="236" y="420"/>
                    <a:pt x="234" y="418"/>
                    <a:pt x="231" y="416"/>
                  </a:cubicBezTo>
                  <a:cubicBezTo>
                    <a:pt x="101" y="293"/>
                    <a:pt x="101" y="293"/>
                    <a:pt x="101" y="293"/>
                  </a:cubicBezTo>
                  <a:cubicBezTo>
                    <a:pt x="97" y="290"/>
                    <a:pt x="95" y="286"/>
                    <a:pt x="93" y="283"/>
                  </a:cubicBezTo>
                  <a:cubicBezTo>
                    <a:pt x="85" y="268"/>
                    <a:pt x="86" y="249"/>
                    <a:pt x="95" y="234"/>
                  </a:cubicBezTo>
                  <a:cubicBezTo>
                    <a:pt x="95" y="233"/>
                    <a:pt x="96" y="232"/>
                    <a:pt x="96" y="232"/>
                  </a:cubicBezTo>
                  <a:cubicBezTo>
                    <a:pt x="98" y="229"/>
                    <a:pt x="99" y="227"/>
                    <a:pt x="101" y="225"/>
                  </a:cubicBezTo>
                  <a:cubicBezTo>
                    <a:pt x="232" y="66"/>
                    <a:pt x="232" y="66"/>
                    <a:pt x="232" y="66"/>
                  </a:cubicBezTo>
                  <a:cubicBezTo>
                    <a:pt x="241" y="55"/>
                    <a:pt x="252" y="49"/>
                    <a:pt x="263" y="47"/>
                  </a:cubicBezTo>
                  <a:cubicBezTo>
                    <a:pt x="272" y="46"/>
                    <a:pt x="280" y="47"/>
                    <a:pt x="287" y="51"/>
                  </a:cubicBezTo>
                  <a:lnTo>
                    <a:pt x="202" y="5"/>
                  </a:lnTo>
                  <a:close/>
                </a:path>
              </a:pathLst>
            </a:custGeom>
            <a:grp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grpSp>
      <p:sp>
        <p:nvSpPr>
          <p:cNvPr id="27" name="TextBox 26"/>
          <p:cNvSpPr txBox="1"/>
          <p:nvPr/>
        </p:nvSpPr>
        <p:spPr>
          <a:xfrm>
            <a:off x="6358830" y="2301257"/>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28" name="TextBox 27"/>
          <p:cNvSpPr txBox="1"/>
          <p:nvPr/>
        </p:nvSpPr>
        <p:spPr>
          <a:xfrm>
            <a:off x="6358830" y="2536840"/>
            <a:ext cx="1813570" cy="369332"/>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9" name="TextBox 28"/>
          <p:cNvSpPr txBox="1"/>
          <p:nvPr/>
        </p:nvSpPr>
        <p:spPr>
          <a:xfrm>
            <a:off x="1718386" y="3116071"/>
            <a:ext cx="1107996" cy="276999"/>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30" name="TextBox 29"/>
          <p:cNvSpPr txBox="1"/>
          <p:nvPr/>
        </p:nvSpPr>
        <p:spPr>
          <a:xfrm>
            <a:off x="1007604" y="3351654"/>
            <a:ext cx="1818778" cy="369332"/>
          </a:xfrm>
          <a:prstGeom prst="rect">
            <a:avLst/>
          </a:prstGeom>
          <a:noFill/>
        </p:spPr>
        <p:txBody>
          <a:bodyPr wrap="square" rtlCol="0">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1" name="TextBox 30"/>
          <p:cNvSpPr txBox="1"/>
          <p:nvPr/>
        </p:nvSpPr>
        <p:spPr>
          <a:xfrm>
            <a:off x="2598214" y="1542401"/>
            <a:ext cx="1107996" cy="276999"/>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点击添加文本</a:t>
            </a:r>
          </a:p>
        </p:txBody>
      </p:sp>
      <p:sp>
        <p:nvSpPr>
          <p:cNvPr id="32" name="TextBox 31"/>
          <p:cNvSpPr txBox="1"/>
          <p:nvPr/>
        </p:nvSpPr>
        <p:spPr>
          <a:xfrm>
            <a:off x="1907704" y="1777984"/>
            <a:ext cx="1798506" cy="369332"/>
          </a:xfrm>
          <a:prstGeom prst="rect">
            <a:avLst/>
          </a:prstGeom>
          <a:noFill/>
        </p:spPr>
        <p:txBody>
          <a:bodyPr wrap="square" rtlCol="0">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733259658"/>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22" presetClass="entr" presetSubtype="2"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par>
                                <p:cTn id="19" presetID="22" presetClass="entr" presetSubtype="1"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500"/>
                                        <p:tgtEl>
                                          <p:spTgt spid="32"/>
                                        </p:tgtEl>
                                      </p:cBhvr>
                                    </p:animEffect>
                                  </p:childTnLst>
                                </p:cTn>
                              </p:par>
                            </p:childTnLst>
                          </p:cTn>
                        </p:par>
                        <p:par>
                          <p:cTn id="22" fill="hold">
                            <p:stCondLst>
                              <p:cond delay="1000"/>
                            </p:stCondLst>
                            <p:childTnLst>
                              <p:par>
                                <p:cTn id="23" presetID="2" presetClass="entr" presetSubtype="2"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par>
                                <p:cTn id="27" presetID="22" presetClass="entr" presetSubtype="1"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up)">
                                      <p:cBhvr>
                                        <p:cTn id="29" dur="500"/>
                                        <p:tgtEl>
                                          <p:spTgt spid="28"/>
                                        </p:tgtEl>
                                      </p:cBhvr>
                                    </p:animEffect>
                                  </p:childTnLst>
                                </p:cTn>
                              </p:par>
                            </p:childTnLst>
                          </p:cTn>
                        </p:par>
                        <p:par>
                          <p:cTn id="30" fill="hold">
                            <p:stCondLst>
                              <p:cond delay="1500"/>
                            </p:stCondLst>
                            <p:childTnLst>
                              <p:par>
                                <p:cTn id="31" presetID="2" presetClass="entr" presetSubtype="8"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par>
                                <p:cTn id="35" presetID="22" presetClass="entr" presetSubtype="1"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MH_Other_1"/>
          <p:cNvSpPr/>
          <p:nvPr>
            <p:custDataLst>
              <p:tags r:id="rId2"/>
            </p:custDataLst>
          </p:nvPr>
        </p:nvSpPr>
        <p:spPr>
          <a:xfrm rot="449473">
            <a:off x="1497878" y="1333411"/>
            <a:ext cx="3706143" cy="1316759"/>
          </a:xfrm>
          <a:custGeom>
            <a:avLst/>
            <a:gdLst>
              <a:gd name="connsiteX0" fmla="*/ 0 w 7303435"/>
              <a:gd name="connsiteY0" fmla="*/ 2088232 h 2088232"/>
              <a:gd name="connsiteX1" fmla="*/ 0 w 7303435"/>
              <a:gd name="connsiteY1" fmla="*/ 0 h 2088232"/>
              <a:gd name="connsiteX2" fmla="*/ 7303435 w 7303435"/>
              <a:gd name="connsiteY2" fmla="*/ 2088232 h 2088232"/>
              <a:gd name="connsiteX3" fmla="*/ 0 w 7303435"/>
              <a:gd name="connsiteY3" fmla="*/ 2088232 h 2088232"/>
              <a:gd name="connsiteX0" fmla="*/ 0 w 7303435"/>
              <a:gd name="connsiteY0" fmla="*/ 2088232 h 2088232"/>
              <a:gd name="connsiteX1" fmla="*/ 0 w 7303435"/>
              <a:gd name="connsiteY1" fmla="*/ 0 h 2088232"/>
              <a:gd name="connsiteX2" fmla="*/ 1474907 w 7303435"/>
              <a:gd name="connsiteY2" fmla="*/ 395173 h 2088232"/>
              <a:gd name="connsiteX3" fmla="*/ 7303435 w 7303435"/>
              <a:gd name="connsiteY3" fmla="*/ 2088232 h 2088232"/>
              <a:gd name="connsiteX4" fmla="*/ 0 w 7303435"/>
              <a:gd name="connsiteY4" fmla="*/ 2088232 h 208823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534947"/>
              <a:gd name="connsiteY0" fmla="*/ 2183662 h 2183662"/>
              <a:gd name="connsiteX1" fmla="*/ 0 w 7534947"/>
              <a:gd name="connsiteY1" fmla="*/ 0 h 2183662"/>
              <a:gd name="connsiteX2" fmla="*/ 1487456 w 7534947"/>
              <a:gd name="connsiteY2" fmla="*/ 490603 h 2183662"/>
              <a:gd name="connsiteX3" fmla="*/ 5257711 w 7534947"/>
              <a:gd name="connsiteY3" fmla="*/ 1353965 h 2183662"/>
              <a:gd name="connsiteX4" fmla="*/ 7315984 w 7534947"/>
              <a:gd name="connsiteY4" fmla="*/ 2183662 h 2183662"/>
              <a:gd name="connsiteX5" fmla="*/ 12549 w 7534947"/>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262674 h 2262674"/>
              <a:gd name="connsiteX1" fmla="*/ 0 w 7315984"/>
              <a:gd name="connsiteY1" fmla="*/ 79012 h 2262674"/>
              <a:gd name="connsiteX2" fmla="*/ 1487456 w 7315984"/>
              <a:gd name="connsiteY2" fmla="*/ 569615 h 2262674"/>
              <a:gd name="connsiteX3" fmla="*/ 5257711 w 7315984"/>
              <a:gd name="connsiteY3" fmla="*/ 1432977 h 2262674"/>
              <a:gd name="connsiteX4" fmla="*/ 7315984 w 7315984"/>
              <a:gd name="connsiteY4" fmla="*/ 2262674 h 2262674"/>
              <a:gd name="connsiteX5" fmla="*/ 12549 w 7315984"/>
              <a:gd name="connsiteY5" fmla="*/ 2262674 h 2262674"/>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60613 h 2260613"/>
              <a:gd name="connsiteX1" fmla="*/ 0 w 7315984"/>
              <a:gd name="connsiteY1" fmla="*/ 76951 h 2260613"/>
              <a:gd name="connsiteX2" fmla="*/ 1487456 w 7315984"/>
              <a:gd name="connsiteY2" fmla="*/ 567554 h 2260613"/>
              <a:gd name="connsiteX3" fmla="*/ 4932506 w 7315984"/>
              <a:gd name="connsiteY3" fmla="*/ 1295697 h 2260613"/>
              <a:gd name="connsiteX4" fmla="*/ 7315984 w 7315984"/>
              <a:gd name="connsiteY4" fmla="*/ 2260613 h 2260613"/>
              <a:gd name="connsiteX5" fmla="*/ 12549 w 7315984"/>
              <a:gd name="connsiteY5" fmla="*/ 2260613 h 2260613"/>
              <a:gd name="connsiteX0" fmla="*/ 12549 w 8211184"/>
              <a:gd name="connsiteY0" fmla="*/ 2260613 h 2260613"/>
              <a:gd name="connsiteX1" fmla="*/ 0 w 8211184"/>
              <a:gd name="connsiteY1" fmla="*/ 76951 h 2260613"/>
              <a:gd name="connsiteX2" fmla="*/ 1487456 w 8211184"/>
              <a:gd name="connsiteY2" fmla="*/ 567554 h 2260613"/>
              <a:gd name="connsiteX3" fmla="*/ 4932506 w 8211184"/>
              <a:gd name="connsiteY3" fmla="*/ 1295697 h 2260613"/>
              <a:gd name="connsiteX4" fmla="*/ 7315984 w 8211184"/>
              <a:gd name="connsiteY4" fmla="*/ 2260613 h 2260613"/>
              <a:gd name="connsiteX5" fmla="*/ 12549 w 8211184"/>
              <a:gd name="connsiteY5" fmla="*/ 2260613 h 2260613"/>
              <a:gd name="connsiteX0" fmla="*/ 12549 w 7372592"/>
              <a:gd name="connsiteY0" fmla="*/ 2260613 h 2273153"/>
              <a:gd name="connsiteX1" fmla="*/ 0 w 7372592"/>
              <a:gd name="connsiteY1" fmla="*/ 76951 h 2273153"/>
              <a:gd name="connsiteX2" fmla="*/ 1487456 w 7372592"/>
              <a:gd name="connsiteY2" fmla="*/ 567554 h 2273153"/>
              <a:gd name="connsiteX3" fmla="*/ 4932506 w 7372592"/>
              <a:gd name="connsiteY3" fmla="*/ 1295697 h 2273153"/>
              <a:gd name="connsiteX4" fmla="*/ 7315984 w 7372592"/>
              <a:gd name="connsiteY4" fmla="*/ 2260613 h 2273153"/>
              <a:gd name="connsiteX5" fmla="*/ 12549 w 7372592"/>
              <a:gd name="connsiteY5" fmla="*/ 2260613 h 2273153"/>
              <a:gd name="connsiteX0" fmla="*/ 12549 w 8860132"/>
              <a:gd name="connsiteY0" fmla="*/ 2260613 h 2509756"/>
              <a:gd name="connsiteX1" fmla="*/ 0 w 8860132"/>
              <a:gd name="connsiteY1" fmla="*/ 76951 h 2509756"/>
              <a:gd name="connsiteX2" fmla="*/ 1487456 w 8860132"/>
              <a:gd name="connsiteY2" fmla="*/ 567554 h 2509756"/>
              <a:gd name="connsiteX3" fmla="*/ 4932506 w 8860132"/>
              <a:gd name="connsiteY3" fmla="*/ 1295697 h 2509756"/>
              <a:gd name="connsiteX4" fmla="*/ 7315984 w 8860132"/>
              <a:gd name="connsiteY4" fmla="*/ 2260613 h 2509756"/>
              <a:gd name="connsiteX5" fmla="*/ 12549 w 8860132"/>
              <a:gd name="connsiteY5" fmla="*/ 2260613 h 2509756"/>
              <a:gd name="connsiteX0" fmla="*/ 12549 w 7586891"/>
              <a:gd name="connsiteY0" fmla="*/ 2257838 h 2343573"/>
              <a:gd name="connsiteX1" fmla="*/ 0 w 7586891"/>
              <a:gd name="connsiteY1" fmla="*/ 74176 h 2343573"/>
              <a:gd name="connsiteX2" fmla="*/ 1487456 w 7586891"/>
              <a:gd name="connsiteY2" fmla="*/ 564779 h 2343573"/>
              <a:gd name="connsiteX3" fmla="*/ 5166074 w 7586891"/>
              <a:gd name="connsiteY3" fmla="*/ 1100407 h 2343573"/>
              <a:gd name="connsiteX4" fmla="*/ 7315984 w 7586891"/>
              <a:gd name="connsiteY4" fmla="*/ 2257838 h 2343573"/>
              <a:gd name="connsiteX5" fmla="*/ 12549 w 7586891"/>
              <a:gd name="connsiteY5" fmla="*/ 2257838 h 2343573"/>
              <a:gd name="connsiteX0" fmla="*/ 12549 w 7607135"/>
              <a:gd name="connsiteY0" fmla="*/ 2257838 h 2343573"/>
              <a:gd name="connsiteX1" fmla="*/ 0 w 7607135"/>
              <a:gd name="connsiteY1" fmla="*/ 74176 h 2343573"/>
              <a:gd name="connsiteX2" fmla="*/ 1487456 w 7607135"/>
              <a:gd name="connsiteY2" fmla="*/ 564779 h 2343573"/>
              <a:gd name="connsiteX3" fmla="*/ 5166074 w 7607135"/>
              <a:gd name="connsiteY3" fmla="*/ 1100407 h 2343573"/>
              <a:gd name="connsiteX4" fmla="*/ 7315984 w 7607135"/>
              <a:gd name="connsiteY4" fmla="*/ 2257838 h 2343573"/>
              <a:gd name="connsiteX5" fmla="*/ 12549 w 7607135"/>
              <a:gd name="connsiteY5" fmla="*/ 2257838 h 2343573"/>
              <a:gd name="connsiteX0" fmla="*/ 12549 w 8176398"/>
              <a:gd name="connsiteY0" fmla="*/ 2257838 h 2521866"/>
              <a:gd name="connsiteX1" fmla="*/ 0 w 8176398"/>
              <a:gd name="connsiteY1" fmla="*/ 74176 h 2521866"/>
              <a:gd name="connsiteX2" fmla="*/ 1487456 w 8176398"/>
              <a:gd name="connsiteY2" fmla="*/ 564779 h 2521866"/>
              <a:gd name="connsiteX3" fmla="*/ 5166074 w 8176398"/>
              <a:gd name="connsiteY3" fmla="*/ 1100407 h 2521866"/>
              <a:gd name="connsiteX4" fmla="*/ 7315984 w 8176398"/>
              <a:gd name="connsiteY4" fmla="*/ 2257838 h 2521866"/>
              <a:gd name="connsiteX5" fmla="*/ 12549 w 8176398"/>
              <a:gd name="connsiteY5" fmla="*/ 2257838 h 2521866"/>
              <a:gd name="connsiteX0" fmla="*/ 12549 w 8176398"/>
              <a:gd name="connsiteY0" fmla="*/ 2183662 h 2447690"/>
              <a:gd name="connsiteX1" fmla="*/ 0 w 8176398"/>
              <a:gd name="connsiteY1" fmla="*/ 0 h 2447690"/>
              <a:gd name="connsiteX2" fmla="*/ 1487456 w 8176398"/>
              <a:gd name="connsiteY2" fmla="*/ 490603 h 2447690"/>
              <a:gd name="connsiteX3" fmla="*/ 5166074 w 8176398"/>
              <a:gd name="connsiteY3" fmla="*/ 1026231 h 2447690"/>
              <a:gd name="connsiteX4" fmla="*/ 7315984 w 8176398"/>
              <a:gd name="connsiteY4" fmla="*/ 2183662 h 2447690"/>
              <a:gd name="connsiteX5" fmla="*/ 12549 w 8176398"/>
              <a:gd name="connsiteY5" fmla="*/ 2183662 h 2447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solidFill>
            <a:schemeClr val="accent1"/>
          </a:solidFill>
          <a:ln w="25400" cap="flat" cmpd="sng" algn="ctr">
            <a:noFill/>
            <a:prstDash val="solid"/>
          </a:ln>
          <a:effectLst/>
        </p:spPr>
        <p:txBody>
          <a:bodyPr lIns="51424" tIns="25717" rIns="51424" bIns="25717" anchor="ctr"/>
          <a:lstStyle/>
          <a:p>
            <a:pPr algn="ctr">
              <a:defRPr/>
            </a:pPr>
            <a:endParaRPr lang="en-US" sz="1000" kern="0">
              <a:solidFill>
                <a:sysClr val="window" lastClr="FFFFFF"/>
              </a:solidFill>
              <a:cs typeface="+mn-ea"/>
              <a:sym typeface="+mn-lt"/>
            </a:endParaRPr>
          </a:p>
        </p:txBody>
      </p:sp>
      <p:sp>
        <p:nvSpPr>
          <p:cNvPr id="33" name="MH_Other_2"/>
          <p:cNvSpPr/>
          <p:nvPr>
            <p:custDataLst>
              <p:tags r:id="rId3"/>
            </p:custDataLst>
          </p:nvPr>
        </p:nvSpPr>
        <p:spPr>
          <a:xfrm rot="21077013">
            <a:off x="1399911" y="2047664"/>
            <a:ext cx="3086635" cy="1097696"/>
          </a:xfrm>
          <a:custGeom>
            <a:avLst/>
            <a:gdLst>
              <a:gd name="connsiteX0" fmla="*/ 0 w 7303435"/>
              <a:gd name="connsiteY0" fmla="*/ 2088232 h 2088232"/>
              <a:gd name="connsiteX1" fmla="*/ 0 w 7303435"/>
              <a:gd name="connsiteY1" fmla="*/ 0 h 2088232"/>
              <a:gd name="connsiteX2" fmla="*/ 7303435 w 7303435"/>
              <a:gd name="connsiteY2" fmla="*/ 2088232 h 2088232"/>
              <a:gd name="connsiteX3" fmla="*/ 0 w 7303435"/>
              <a:gd name="connsiteY3" fmla="*/ 2088232 h 2088232"/>
              <a:gd name="connsiteX0" fmla="*/ 0 w 7303435"/>
              <a:gd name="connsiteY0" fmla="*/ 2088232 h 2088232"/>
              <a:gd name="connsiteX1" fmla="*/ 0 w 7303435"/>
              <a:gd name="connsiteY1" fmla="*/ 0 h 2088232"/>
              <a:gd name="connsiteX2" fmla="*/ 1474907 w 7303435"/>
              <a:gd name="connsiteY2" fmla="*/ 395173 h 2088232"/>
              <a:gd name="connsiteX3" fmla="*/ 7303435 w 7303435"/>
              <a:gd name="connsiteY3" fmla="*/ 2088232 h 2088232"/>
              <a:gd name="connsiteX4" fmla="*/ 0 w 7303435"/>
              <a:gd name="connsiteY4" fmla="*/ 2088232 h 208823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534947"/>
              <a:gd name="connsiteY0" fmla="*/ 2183662 h 2183662"/>
              <a:gd name="connsiteX1" fmla="*/ 0 w 7534947"/>
              <a:gd name="connsiteY1" fmla="*/ 0 h 2183662"/>
              <a:gd name="connsiteX2" fmla="*/ 1487456 w 7534947"/>
              <a:gd name="connsiteY2" fmla="*/ 490603 h 2183662"/>
              <a:gd name="connsiteX3" fmla="*/ 5257711 w 7534947"/>
              <a:gd name="connsiteY3" fmla="*/ 1353965 h 2183662"/>
              <a:gd name="connsiteX4" fmla="*/ 7315984 w 7534947"/>
              <a:gd name="connsiteY4" fmla="*/ 2183662 h 2183662"/>
              <a:gd name="connsiteX5" fmla="*/ 12549 w 7534947"/>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262674 h 2262674"/>
              <a:gd name="connsiteX1" fmla="*/ 0 w 7315984"/>
              <a:gd name="connsiteY1" fmla="*/ 79012 h 2262674"/>
              <a:gd name="connsiteX2" fmla="*/ 1487456 w 7315984"/>
              <a:gd name="connsiteY2" fmla="*/ 569615 h 2262674"/>
              <a:gd name="connsiteX3" fmla="*/ 5257711 w 7315984"/>
              <a:gd name="connsiteY3" fmla="*/ 1432977 h 2262674"/>
              <a:gd name="connsiteX4" fmla="*/ 7315984 w 7315984"/>
              <a:gd name="connsiteY4" fmla="*/ 2262674 h 2262674"/>
              <a:gd name="connsiteX5" fmla="*/ 12549 w 7315984"/>
              <a:gd name="connsiteY5" fmla="*/ 2262674 h 2262674"/>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60613 h 2260613"/>
              <a:gd name="connsiteX1" fmla="*/ 0 w 7315984"/>
              <a:gd name="connsiteY1" fmla="*/ 76951 h 2260613"/>
              <a:gd name="connsiteX2" fmla="*/ 1487456 w 7315984"/>
              <a:gd name="connsiteY2" fmla="*/ 567554 h 2260613"/>
              <a:gd name="connsiteX3" fmla="*/ 4932506 w 7315984"/>
              <a:gd name="connsiteY3" fmla="*/ 1295697 h 2260613"/>
              <a:gd name="connsiteX4" fmla="*/ 7315984 w 7315984"/>
              <a:gd name="connsiteY4" fmla="*/ 2260613 h 2260613"/>
              <a:gd name="connsiteX5" fmla="*/ 12549 w 7315984"/>
              <a:gd name="connsiteY5" fmla="*/ 2260613 h 2260613"/>
              <a:gd name="connsiteX0" fmla="*/ 12549 w 8211184"/>
              <a:gd name="connsiteY0" fmla="*/ 2260613 h 2260613"/>
              <a:gd name="connsiteX1" fmla="*/ 0 w 8211184"/>
              <a:gd name="connsiteY1" fmla="*/ 76951 h 2260613"/>
              <a:gd name="connsiteX2" fmla="*/ 1487456 w 8211184"/>
              <a:gd name="connsiteY2" fmla="*/ 567554 h 2260613"/>
              <a:gd name="connsiteX3" fmla="*/ 4932506 w 8211184"/>
              <a:gd name="connsiteY3" fmla="*/ 1295697 h 2260613"/>
              <a:gd name="connsiteX4" fmla="*/ 7315984 w 8211184"/>
              <a:gd name="connsiteY4" fmla="*/ 2260613 h 2260613"/>
              <a:gd name="connsiteX5" fmla="*/ 12549 w 8211184"/>
              <a:gd name="connsiteY5" fmla="*/ 2260613 h 2260613"/>
              <a:gd name="connsiteX0" fmla="*/ 12549 w 7372592"/>
              <a:gd name="connsiteY0" fmla="*/ 2260613 h 2273153"/>
              <a:gd name="connsiteX1" fmla="*/ 0 w 7372592"/>
              <a:gd name="connsiteY1" fmla="*/ 76951 h 2273153"/>
              <a:gd name="connsiteX2" fmla="*/ 1487456 w 7372592"/>
              <a:gd name="connsiteY2" fmla="*/ 567554 h 2273153"/>
              <a:gd name="connsiteX3" fmla="*/ 4932506 w 7372592"/>
              <a:gd name="connsiteY3" fmla="*/ 1295697 h 2273153"/>
              <a:gd name="connsiteX4" fmla="*/ 7315984 w 7372592"/>
              <a:gd name="connsiteY4" fmla="*/ 2260613 h 2273153"/>
              <a:gd name="connsiteX5" fmla="*/ 12549 w 7372592"/>
              <a:gd name="connsiteY5" fmla="*/ 2260613 h 2273153"/>
              <a:gd name="connsiteX0" fmla="*/ 12549 w 8860132"/>
              <a:gd name="connsiteY0" fmla="*/ 2260613 h 2509756"/>
              <a:gd name="connsiteX1" fmla="*/ 0 w 8860132"/>
              <a:gd name="connsiteY1" fmla="*/ 76951 h 2509756"/>
              <a:gd name="connsiteX2" fmla="*/ 1487456 w 8860132"/>
              <a:gd name="connsiteY2" fmla="*/ 567554 h 2509756"/>
              <a:gd name="connsiteX3" fmla="*/ 4932506 w 8860132"/>
              <a:gd name="connsiteY3" fmla="*/ 1295697 h 2509756"/>
              <a:gd name="connsiteX4" fmla="*/ 7315984 w 8860132"/>
              <a:gd name="connsiteY4" fmla="*/ 2260613 h 2509756"/>
              <a:gd name="connsiteX5" fmla="*/ 12549 w 8860132"/>
              <a:gd name="connsiteY5" fmla="*/ 2260613 h 2509756"/>
              <a:gd name="connsiteX0" fmla="*/ 12549 w 7586891"/>
              <a:gd name="connsiteY0" fmla="*/ 2257838 h 2343573"/>
              <a:gd name="connsiteX1" fmla="*/ 0 w 7586891"/>
              <a:gd name="connsiteY1" fmla="*/ 74176 h 2343573"/>
              <a:gd name="connsiteX2" fmla="*/ 1487456 w 7586891"/>
              <a:gd name="connsiteY2" fmla="*/ 564779 h 2343573"/>
              <a:gd name="connsiteX3" fmla="*/ 5166074 w 7586891"/>
              <a:gd name="connsiteY3" fmla="*/ 1100407 h 2343573"/>
              <a:gd name="connsiteX4" fmla="*/ 7315984 w 7586891"/>
              <a:gd name="connsiteY4" fmla="*/ 2257838 h 2343573"/>
              <a:gd name="connsiteX5" fmla="*/ 12549 w 7586891"/>
              <a:gd name="connsiteY5" fmla="*/ 2257838 h 2343573"/>
              <a:gd name="connsiteX0" fmla="*/ 12549 w 7607135"/>
              <a:gd name="connsiteY0" fmla="*/ 2257838 h 2343573"/>
              <a:gd name="connsiteX1" fmla="*/ 0 w 7607135"/>
              <a:gd name="connsiteY1" fmla="*/ 74176 h 2343573"/>
              <a:gd name="connsiteX2" fmla="*/ 1487456 w 7607135"/>
              <a:gd name="connsiteY2" fmla="*/ 564779 h 2343573"/>
              <a:gd name="connsiteX3" fmla="*/ 5166074 w 7607135"/>
              <a:gd name="connsiteY3" fmla="*/ 1100407 h 2343573"/>
              <a:gd name="connsiteX4" fmla="*/ 7315984 w 7607135"/>
              <a:gd name="connsiteY4" fmla="*/ 2257838 h 2343573"/>
              <a:gd name="connsiteX5" fmla="*/ 12549 w 7607135"/>
              <a:gd name="connsiteY5" fmla="*/ 2257838 h 2343573"/>
              <a:gd name="connsiteX0" fmla="*/ 12549 w 8176398"/>
              <a:gd name="connsiteY0" fmla="*/ 2257838 h 2521866"/>
              <a:gd name="connsiteX1" fmla="*/ 0 w 8176398"/>
              <a:gd name="connsiteY1" fmla="*/ 74176 h 2521866"/>
              <a:gd name="connsiteX2" fmla="*/ 1487456 w 8176398"/>
              <a:gd name="connsiteY2" fmla="*/ 564779 h 2521866"/>
              <a:gd name="connsiteX3" fmla="*/ 5166074 w 8176398"/>
              <a:gd name="connsiteY3" fmla="*/ 1100407 h 2521866"/>
              <a:gd name="connsiteX4" fmla="*/ 7315984 w 8176398"/>
              <a:gd name="connsiteY4" fmla="*/ 2257838 h 2521866"/>
              <a:gd name="connsiteX5" fmla="*/ 12549 w 8176398"/>
              <a:gd name="connsiteY5" fmla="*/ 2257838 h 2521866"/>
              <a:gd name="connsiteX0" fmla="*/ 12549 w 8176398"/>
              <a:gd name="connsiteY0" fmla="*/ 2183662 h 2447690"/>
              <a:gd name="connsiteX1" fmla="*/ 0 w 8176398"/>
              <a:gd name="connsiteY1" fmla="*/ 0 h 2447690"/>
              <a:gd name="connsiteX2" fmla="*/ 1487456 w 8176398"/>
              <a:gd name="connsiteY2" fmla="*/ 490603 h 2447690"/>
              <a:gd name="connsiteX3" fmla="*/ 5166074 w 8176398"/>
              <a:gd name="connsiteY3" fmla="*/ 1026231 h 2447690"/>
              <a:gd name="connsiteX4" fmla="*/ 7315984 w 8176398"/>
              <a:gd name="connsiteY4" fmla="*/ 2183662 h 2447690"/>
              <a:gd name="connsiteX5" fmla="*/ 12549 w 8176398"/>
              <a:gd name="connsiteY5" fmla="*/ 2183662 h 2447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solidFill>
            <a:schemeClr val="accent2"/>
          </a:solidFill>
          <a:ln w="25400" cap="flat" cmpd="sng" algn="ctr">
            <a:noFill/>
            <a:prstDash val="solid"/>
          </a:ln>
          <a:effectLst/>
        </p:spPr>
        <p:txBody>
          <a:bodyPr lIns="51424" tIns="25717" rIns="51424" bIns="25717" anchor="ctr"/>
          <a:lstStyle/>
          <a:p>
            <a:pPr algn="ctr"/>
            <a:endParaRPr lang="en-US" sz="1000" kern="0">
              <a:solidFill>
                <a:sysClr val="window" lastClr="FFFFFF"/>
              </a:solidFill>
              <a:cs typeface="+mn-ea"/>
              <a:sym typeface="+mn-lt"/>
            </a:endParaRPr>
          </a:p>
        </p:txBody>
      </p:sp>
      <p:sp>
        <p:nvSpPr>
          <p:cNvPr id="34" name="MH_Other_3"/>
          <p:cNvSpPr/>
          <p:nvPr>
            <p:custDataLst>
              <p:tags r:id="rId4"/>
            </p:custDataLst>
          </p:nvPr>
        </p:nvSpPr>
        <p:spPr>
          <a:xfrm rot="20062520">
            <a:off x="1442228" y="2707232"/>
            <a:ext cx="2653468" cy="942923"/>
          </a:xfrm>
          <a:custGeom>
            <a:avLst/>
            <a:gdLst>
              <a:gd name="connsiteX0" fmla="*/ 0 w 7303435"/>
              <a:gd name="connsiteY0" fmla="*/ 2088232 h 2088232"/>
              <a:gd name="connsiteX1" fmla="*/ 0 w 7303435"/>
              <a:gd name="connsiteY1" fmla="*/ 0 h 2088232"/>
              <a:gd name="connsiteX2" fmla="*/ 7303435 w 7303435"/>
              <a:gd name="connsiteY2" fmla="*/ 2088232 h 2088232"/>
              <a:gd name="connsiteX3" fmla="*/ 0 w 7303435"/>
              <a:gd name="connsiteY3" fmla="*/ 2088232 h 2088232"/>
              <a:gd name="connsiteX0" fmla="*/ 0 w 7303435"/>
              <a:gd name="connsiteY0" fmla="*/ 2088232 h 2088232"/>
              <a:gd name="connsiteX1" fmla="*/ 0 w 7303435"/>
              <a:gd name="connsiteY1" fmla="*/ 0 h 2088232"/>
              <a:gd name="connsiteX2" fmla="*/ 1474907 w 7303435"/>
              <a:gd name="connsiteY2" fmla="*/ 395173 h 2088232"/>
              <a:gd name="connsiteX3" fmla="*/ 7303435 w 7303435"/>
              <a:gd name="connsiteY3" fmla="*/ 2088232 h 2088232"/>
              <a:gd name="connsiteX4" fmla="*/ 0 w 7303435"/>
              <a:gd name="connsiteY4" fmla="*/ 2088232 h 208823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534947"/>
              <a:gd name="connsiteY0" fmla="*/ 2183662 h 2183662"/>
              <a:gd name="connsiteX1" fmla="*/ 0 w 7534947"/>
              <a:gd name="connsiteY1" fmla="*/ 0 h 2183662"/>
              <a:gd name="connsiteX2" fmla="*/ 1487456 w 7534947"/>
              <a:gd name="connsiteY2" fmla="*/ 490603 h 2183662"/>
              <a:gd name="connsiteX3" fmla="*/ 5257711 w 7534947"/>
              <a:gd name="connsiteY3" fmla="*/ 1353965 h 2183662"/>
              <a:gd name="connsiteX4" fmla="*/ 7315984 w 7534947"/>
              <a:gd name="connsiteY4" fmla="*/ 2183662 h 2183662"/>
              <a:gd name="connsiteX5" fmla="*/ 12549 w 7534947"/>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262674 h 2262674"/>
              <a:gd name="connsiteX1" fmla="*/ 0 w 7315984"/>
              <a:gd name="connsiteY1" fmla="*/ 79012 h 2262674"/>
              <a:gd name="connsiteX2" fmla="*/ 1487456 w 7315984"/>
              <a:gd name="connsiteY2" fmla="*/ 569615 h 2262674"/>
              <a:gd name="connsiteX3" fmla="*/ 5257711 w 7315984"/>
              <a:gd name="connsiteY3" fmla="*/ 1432977 h 2262674"/>
              <a:gd name="connsiteX4" fmla="*/ 7315984 w 7315984"/>
              <a:gd name="connsiteY4" fmla="*/ 2262674 h 2262674"/>
              <a:gd name="connsiteX5" fmla="*/ 12549 w 7315984"/>
              <a:gd name="connsiteY5" fmla="*/ 2262674 h 2262674"/>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60613 h 2260613"/>
              <a:gd name="connsiteX1" fmla="*/ 0 w 7315984"/>
              <a:gd name="connsiteY1" fmla="*/ 76951 h 2260613"/>
              <a:gd name="connsiteX2" fmla="*/ 1487456 w 7315984"/>
              <a:gd name="connsiteY2" fmla="*/ 567554 h 2260613"/>
              <a:gd name="connsiteX3" fmla="*/ 4932506 w 7315984"/>
              <a:gd name="connsiteY3" fmla="*/ 1295697 h 2260613"/>
              <a:gd name="connsiteX4" fmla="*/ 7315984 w 7315984"/>
              <a:gd name="connsiteY4" fmla="*/ 2260613 h 2260613"/>
              <a:gd name="connsiteX5" fmla="*/ 12549 w 7315984"/>
              <a:gd name="connsiteY5" fmla="*/ 2260613 h 2260613"/>
              <a:gd name="connsiteX0" fmla="*/ 12549 w 8211184"/>
              <a:gd name="connsiteY0" fmla="*/ 2260613 h 2260613"/>
              <a:gd name="connsiteX1" fmla="*/ 0 w 8211184"/>
              <a:gd name="connsiteY1" fmla="*/ 76951 h 2260613"/>
              <a:gd name="connsiteX2" fmla="*/ 1487456 w 8211184"/>
              <a:gd name="connsiteY2" fmla="*/ 567554 h 2260613"/>
              <a:gd name="connsiteX3" fmla="*/ 4932506 w 8211184"/>
              <a:gd name="connsiteY3" fmla="*/ 1295697 h 2260613"/>
              <a:gd name="connsiteX4" fmla="*/ 7315984 w 8211184"/>
              <a:gd name="connsiteY4" fmla="*/ 2260613 h 2260613"/>
              <a:gd name="connsiteX5" fmla="*/ 12549 w 8211184"/>
              <a:gd name="connsiteY5" fmla="*/ 2260613 h 2260613"/>
              <a:gd name="connsiteX0" fmla="*/ 12549 w 7372592"/>
              <a:gd name="connsiteY0" fmla="*/ 2260613 h 2273153"/>
              <a:gd name="connsiteX1" fmla="*/ 0 w 7372592"/>
              <a:gd name="connsiteY1" fmla="*/ 76951 h 2273153"/>
              <a:gd name="connsiteX2" fmla="*/ 1487456 w 7372592"/>
              <a:gd name="connsiteY2" fmla="*/ 567554 h 2273153"/>
              <a:gd name="connsiteX3" fmla="*/ 4932506 w 7372592"/>
              <a:gd name="connsiteY3" fmla="*/ 1295697 h 2273153"/>
              <a:gd name="connsiteX4" fmla="*/ 7315984 w 7372592"/>
              <a:gd name="connsiteY4" fmla="*/ 2260613 h 2273153"/>
              <a:gd name="connsiteX5" fmla="*/ 12549 w 7372592"/>
              <a:gd name="connsiteY5" fmla="*/ 2260613 h 2273153"/>
              <a:gd name="connsiteX0" fmla="*/ 12549 w 8860132"/>
              <a:gd name="connsiteY0" fmla="*/ 2260613 h 2509756"/>
              <a:gd name="connsiteX1" fmla="*/ 0 w 8860132"/>
              <a:gd name="connsiteY1" fmla="*/ 76951 h 2509756"/>
              <a:gd name="connsiteX2" fmla="*/ 1487456 w 8860132"/>
              <a:gd name="connsiteY2" fmla="*/ 567554 h 2509756"/>
              <a:gd name="connsiteX3" fmla="*/ 4932506 w 8860132"/>
              <a:gd name="connsiteY3" fmla="*/ 1295697 h 2509756"/>
              <a:gd name="connsiteX4" fmla="*/ 7315984 w 8860132"/>
              <a:gd name="connsiteY4" fmla="*/ 2260613 h 2509756"/>
              <a:gd name="connsiteX5" fmla="*/ 12549 w 8860132"/>
              <a:gd name="connsiteY5" fmla="*/ 2260613 h 2509756"/>
              <a:gd name="connsiteX0" fmla="*/ 12549 w 7586891"/>
              <a:gd name="connsiteY0" fmla="*/ 2257838 h 2343573"/>
              <a:gd name="connsiteX1" fmla="*/ 0 w 7586891"/>
              <a:gd name="connsiteY1" fmla="*/ 74176 h 2343573"/>
              <a:gd name="connsiteX2" fmla="*/ 1487456 w 7586891"/>
              <a:gd name="connsiteY2" fmla="*/ 564779 h 2343573"/>
              <a:gd name="connsiteX3" fmla="*/ 5166074 w 7586891"/>
              <a:gd name="connsiteY3" fmla="*/ 1100407 h 2343573"/>
              <a:gd name="connsiteX4" fmla="*/ 7315984 w 7586891"/>
              <a:gd name="connsiteY4" fmla="*/ 2257838 h 2343573"/>
              <a:gd name="connsiteX5" fmla="*/ 12549 w 7586891"/>
              <a:gd name="connsiteY5" fmla="*/ 2257838 h 2343573"/>
              <a:gd name="connsiteX0" fmla="*/ 12549 w 7607135"/>
              <a:gd name="connsiteY0" fmla="*/ 2257838 h 2343573"/>
              <a:gd name="connsiteX1" fmla="*/ 0 w 7607135"/>
              <a:gd name="connsiteY1" fmla="*/ 74176 h 2343573"/>
              <a:gd name="connsiteX2" fmla="*/ 1487456 w 7607135"/>
              <a:gd name="connsiteY2" fmla="*/ 564779 h 2343573"/>
              <a:gd name="connsiteX3" fmla="*/ 5166074 w 7607135"/>
              <a:gd name="connsiteY3" fmla="*/ 1100407 h 2343573"/>
              <a:gd name="connsiteX4" fmla="*/ 7315984 w 7607135"/>
              <a:gd name="connsiteY4" fmla="*/ 2257838 h 2343573"/>
              <a:gd name="connsiteX5" fmla="*/ 12549 w 7607135"/>
              <a:gd name="connsiteY5" fmla="*/ 2257838 h 2343573"/>
              <a:gd name="connsiteX0" fmla="*/ 12549 w 8176398"/>
              <a:gd name="connsiteY0" fmla="*/ 2257838 h 2521866"/>
              <a:gd name="connsiteX1" fmla="*/ 0 w 8176398"/>
              <a:gd name="connsiteY1" fmla="*/ 74176 h 2521866"/>
              <a:gd name="connsiteX2" fmla="*/ 1487456 w 8176398"/>
              <a:gd name="connsiteY2" fmla="*/ 564779 h 2521866"/>
              <a:gd name="connsiteX3" fmla="*/ 5166074 w 8176398"/>
              <a:gd name="connsiteY3" fmla="*/ 1100407 h 2521866"/>
              <a:gd name="connsiteX4" fmla="*/ 7315984 w 8176398"/>
              <a:gd name="connsiteY4" fmla="*/ 2257838 h 2521866"/>
              <a:gd name="connsiteX5" fmla="*/ 12549 w 8176398"/>
              <a:gd name="connsiteY5" fmla="*/ 2257838 h 2521866"/>
              <a:gd name="connsiteX0" fmla="*/ 12549 w 8176398"/>
              <a:gd name="connsiteY0" fmla="*/ 2183662 h 2447690"/>
              <a:gd name="connsiteX1" fmla="*/ 0 w 8176398"/>
              <a:gd name="connsiteY1" fmla="*/ 0 h 2447690"/>
              <a:gd name="connsiteX2" fmla="*/ 1487456 w 8176398"/>
              <a:gd name="connsiteY2" fmla="*/ 490603 h 2447690"/>
              <a:gd name="connsiteX3" fmla="*/ 5166074 w 8176398"/>
              <a:gd name="connsiteY3" fmla="*/ 1026231 h 2447690"/>
              <a:gd name="connsiteX4" fmla="*/ 7315984 w 8176398"/>
              <a:gd name="connsiteY4" fmla="*/ 2183662 h 2447690"/>
              <a:gd name="connsiteX5" fmla="*/ 12549 w 8176398"/>
              <a:gd name="connsiteY5" fmla="*/ 2183662 h 2447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solidFill>
            <a:schemeClr val="accent1"/>
          </a:solidFill>
          <a:ln w="25400" cap="flat" cmpd="sng" algn="ctr">
            <a:noFill/>
            <a:prstDash val="solid"/>
          </a:ln>
          <a:effectLst/>
        </p:spPr>
        <p:txBody>
          <a:bodyPr lIns="51424" tIns="25717" rIns="51424" bIns="25717" anchor="ctr"/>
          <a:lstStyle/>
          <a:p>
            <a:pPr algn="ctr"/>
            <a:endParaRPr lang="en-US" sz="1000" kern="0">
              <a:solidFill>
                <a:sysClr val="window" lastClr="FFFFFF"/>
              </a:solidFill>
              <a:cs typeface="+mn-ea"/>
              <a:sym typeface="+mn-lt"/>
            </a:endParaRPr>
          </a:p>
        </p:txBody>
      </p:sp>
      <p:sp>
        <p:nvSpPr>
          <p:cNvPr id="35" name="MH_Other_4"/>
          <p:cNvSpPr/>
          <p:nvPr>
            <p:custDataLst>
              <p:tags r:id="rId5"/>
            </p:custDataLst>
          </p:nvPr>
        </p:nvSpPr>
        <p:spPr>
          <a:xfrm>
            <a:off x="1700286" y="1547697"/>
            <a:ext cx="562411" cy="553387"/>
          </a:xfrm>
          <a:prstGeom prst="ellipse">
            <a:avLst/>
          </a:prstGeom>
          <a:solidFill>
            <a:srgbClr val="FFFFFF"/>
          </a:solidFill>
          <a:ln w="50800" cap="flat" cmpd="sng" algn="ctr">
            <a:solidFill>
              <a:srgbClr val="FFFFFF"/>
            </a:solidFill>
            <a:prstDash val="solid"/>
          </a:ln>
          <a:effectLst/>
        </p:spPr>
        <p:txBody>
          <a:bodyPr lIns="0" tIns="0" rIns="0" bIns="0" anchor="ctr"/>
          <a:lstStyle/>
          <a:p>
            <a:pPr algn="ctr">
              <a:defRPr/>
            </a:pPr>
            <a:r>
              <a:rPr lang="en-US" sz="2400" kern="0" dirty="0">
                <a:solidFill>
                  <a:srgbClr val="5C5C5C"/>
                </a:solidFill>
                <a:latin typeface="Impact" panose="020B0806030902050204" pitchFamily="34" charset="0"/>
                <a:cs typeface="+mn-ea"/>
                <a:sym typeface="+mn-lt"/>
              </a:rPr>
              <a:t>01</a:t>
            </a:r>
          </a:p>
        </p:txBody>
      </p:sp>
      <p:sp>
        <p:nvSpPr>
          <p:cNvPr id="36" name="MH_Other_5"/>
          <p:cNvSpPr/>
          <p:nvPr>
            <p:custDataLst>
              <p:tags r:id="rId6"/>
            </p:custDataLst>
          </p:nvPr>
        </p:nvSpPr>
        <p:spPr>
          <a:xfrm>
            <a:off x="1570062" y="2531385"/>
            <a:ext cx="516192" cy="507910"/>
          </a:xfrm>
          <a:prstGeom prst="ellipse">
            <a:avLst/>
          </a:prstGeom>
          <a:solidFill>
            <a:srgbClr val="FFFFFF"/>
          </a:solidFill>
          <a:ln w="50800" cap="flat" cmpd="sng" algn="ctr">
            <a:solidFill>
              <a:srgbClr val="FFFFFF"/>
            </a:solidFill>
            <a:prstDash val="solid"/>
          </a:ln>
          <a:effectLst/>
        </p:spPr>
        <p:txBody>
          <a:bodyPr lIns="0" tIns="0" rIns="0" bIns="0" anchor="ctr"/>
          <a:lstStyle/>
          <a:p>
            <a:pPr algn="ctr">
              <a:defRPr/>
            </a:pPr>
            <a:r>
              <a:rPr lang="en-US" sz="2000" kern="0" dirty="0">
                <a:solidFill>
                  <a:srgbClr val="5C5C5C"/>
                </a:solidFill>
                <a:latin typeface="Impact" panose="020B0806030902050204" pitchFamily="34" charset="0"/>
                <a:cs typeface="+mn-ea"/>
                <a:sym typeface="+mn-lt"/>
              </a:rPr>
              <a:t>02</a:t>
            </a:r>
          </a:p>
        </p:txBody>
      </p:sp>
      <p:sp>
        <p:nvSpPr>
          <p:cNvPr id="37" name="MH_Other_6"/>
          <p:cNvSpPr/>
          <p:nvPr>
            <p:custDataLst>
              <p:tags r:id="rId7"/>
            </p:custDataLst>
          </p:nvPr>
        </p:nvSpPr>
        <p:spPr>
          <a:xfrm>
            <a:off x="1678499" y="3438061"/>
            <a:ext cx="387387" cy="381172"/>
          </a:xfrm>
          <a:prstGeom prst="ellipse">
            <a:avLst/>
          </a:prstGeom>
          <a:solidFill>
            <a:srgbClr val="FFFFFF"/>
          </a:solidFill>
          <a:ln w="50800" cap="flat" cmpd="sng" algn="ctr">
            <a:solidFill>
              <a:srgbClr val="FFFFFF"/>
            </a:solidFill>
            <a:prstDash val="solid"/>
          </a:ln>
          <a:effectLst/>
        </p:spPr>
        <p:txBody>
          <a:bodyPr lIns="0" tIns="0" rIns="0" bIns="0" anchor="ctr"/>
          <a:lstStyle/>
          <a:p>
            <a:pPr algn="ctr">
              <a:defRPr/>
            </a:pPr>
            <a:r>
              <a:rPr lang="en-US" sz="1600" kern="0" dirty="0">
                <a:solidFill>
                  <a:srgbClr val="5C5C5C"/>
                </a:solidFill>
                <a:latin typeface="Impact" panose="020B0806030902050204" pitchFamily="34" charset="0"/>
                <a:cs typeface="+mn-ea"/>
                <a:sym typeface="+mn-lt"/>
              </a:rPr>
              <a:t>03</a:t>
            </a:r>
          </a:p>
        </p:txBody>
      </p:sp>
      <p:sp>
        <p:nvSpPr>
          <p:cNvPr id="38" name="MH_Other_7"/>
          <p:cNvSpPr/>
          <p:nvPr>
            <p:custDataLst>
              <p:tags r:id="rId8"/>
            </p:custDataLst>
          </p:nvPr>
        </p:nvSpPr>
        <p:spPr>
          <a:xfrm rot="19002814">
            <a:off x="1580155" y="3271559"/>
            <a:ext cx="2470761" cy="877443"/>
          </a:xfrm>
          <a:custGeom>
            <a:avLst/>
            <a:gdLst>
              <a:gd name="connsiteX0" fmla="*/ 0 w 7303435"/>
              <a:gd name="connsiteY0" fmla="*/ 2088232 h 2088232"/>
              <a:gd name="connsiteX1" fmla="*/ 0 w 7303435"/>
              <a:gd name="connsiteY1" fmla="*/ 0 h 2088232"/>
              <a:gd name="connsiteX2" fmla="*/ 7303435 w 7303435"/>
              <a:gd name="connsiteY2" fmla="*/ 2088232 h 2088232"/>
              <a:gd name="connsiteX3" fmla="*/ 0 w 7303435"/>
              <a:gd name="connsiteY3" fmla="*/ 2088232 h 2088232"/>
              <a:gd name="connsiteX0" fmla="*/ 0 w 7303435"/>
              <a:gd name="connsiteY0" fmla="*/ 2088232 h 2088232"/>
              <a:gd name="connsiteX1" fmla="*/ 0 w 7303435"/>
              <a:gd name="connsiteY1" fmla="*/ 0 h 2088232"/>
              <a:gd name="connsiteX2" fmla="*/ 1474907 w 7303435"/>
              <a:gd name="connsiteY2" fmla="*/ 395173 h 2088232"/>
              <a:gd name="connsiteX3" fmla="*/ 7303435 w 7303435"/>
              <a:gd name="connsiteY3" fmla="*/ 2088232 h 2088232"/>
              <a:gd name="connsiteX4" fmla="*/ 0 w 7303435"/>
              <a:gd name="connsiteY4" fmla="*/ 2088232 h 208823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7315984 w 7315984"/>
              <a:gd name="connsiteY3" fmla="*/ 2183662 h 2183662"/>
              <a:gd name="connsiteX4" fmla="*/ 12549 w 7315984"/>
              <a:gd name="connsiteY4" fmla="*/ 2183662 h 2183662"/>
              <a:gd name="connsiteX0" fmla="*/ 12549 w 7534947"/>
              <a:gd name="connsiteY0" fmla="*/ 2183662 h 2183662"/>
              <a:gd name="connsiteX1" fmla="*/ 0 w 7534947"/>
              <a:gd name="connsiteY1" fmla="*/ 0 h 2183662"/>
              <a:gd name="connsiteX2" fmla="*/ 1487456 w 7534947"/>
              <a:gd name="connsiteY2" fmla="*/ 490603 h 2183662"/>
              <a:gd name="connsiteX3" fmla="*/ 5257711 w 7534947"/>
              <a:gd name="connsiteY3" fmla="*/ 1353965 h 2183662"/>
              <a:gd name="connsiteX4" fmla="*/ 7315984 w 7534947"/>
              <a:gd name="connsiteY4" fmla="*/ 2183662 h 2183662"/>
              <a:gd name="connsiteX5" fmla="*/ 12549 w 7534947"/>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183662 h 2183662"/>
              <a:gd name="connsiteX1" fmla="*/ 0 w 7315984"/>
              <a:gd name="connsiteY1" fmla="*/ 0 h 2183662"/>
              <a:gd name="connsiteX2" fmla="*/ 1487456 w 7315984"/>
              <a:gd name="connsiteY2" fmla="*/ 490603 h 2183662"/>
              <a:gd name="connsiteX3" fmla="*/ 5257711 w 7315984"/>
              <a:gd name="connsiteY3" fmla="*/ 1353965 h 2183662"/>
              <a:gd name="connsiteX4" fmla="*/ 7315984 w 7315984"/>
              <a:gd name="connsiteY4" fmla="*/ 2183662 h 2183662"/>
              <a:gd name="connsiteX5" fmla="*/ 12549 w 7315984"/>
              <a:gd name="connsiteY5" fmla="*/ 2183662 h 2183662"/>
              <a:gd name="connsiteX0" fmla="*/ 12549 w 7315984"/>
              <a:gd name="connsiteY0" fmla="*/ 2262674 h 2262674"/>
              <a:gd name="connsiteX1" fmla="*/ 0 w 7315984"/>
              <a:gd name="connsiteY1" fmla="*/ 79012 h 2262674"/>
              <a:gd name="connsiteX2" fmla="*/ 1487456 w 7315984"/>
              <a:gd name="connsiteY2" fmla="*/ 569615 h 2262674"/>
              <a:gd name="connsiteX3" fmla="*/ 5257711 w 7315984"/>
              <a:gd name="connsiteY3" fmla="*/ 1432977 h 2262674"/>
              <a:gd name="connsiteX4" fmla="*/ 7315984 w 7315984"/>
              <a:gd name="connsiteY4" fmla="*/ 2262674 h 2262674"/>
              <a:gd name="connsiteX5" fmla="*/ 12549 w 7315984"/>
              <a:gd name="connsiteY5" fmla="*/ 2262674 h 2262674"/>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54555 h 2254555"/>
              <a:gd name="connsiteX1" fmla="*/ 0 w 7315984"/>
              <a:gd name="connsiteY1" fmla="*/ 70893 h 2254555"/>
              <a:gd name="connsiteX2" fmla="*/ 1487456 w 7315984"/>
              <a:gd name="connsiteY2" fmla="*/ 561496 h 2254555"/>
              <a:gd name="connsiteX3" fmla="*/ 5257711 w 7315984"/>
              <a:gd name="connsiteY3" fmla="*/ 1424858 h 2254555"/>
              <a:gd name="connsiteX4" fmla="*/ 7315984 w 7315984"/>
              <a:gd name="connsiteY4" fmla="*/ 2254555 h 2254555"/>
              <a:gd name="connsiteX5" fmla="*/ 12549 w 7315984"/>
              <a:gd name="connsiteY5" fmla="*/ 2254555 h 2254555"/>
              <a:gd name="connsiteX0" fmla="*/ 12549 w 7315984"/>
              <a:gd name="connsiteY0" fmla="*/ 2260613 h 2260613"/>
              <a:gd name="connsiteX1" fmla="*/ 0 w 7315984"/>
              <a:gd name="connsiteY1" fmla="*/ 76951 h 2260613"/>
              <a:gd name="connsiteX2" fmla="*/ 1487456 w 7315984"/>
              <a:gd name="connsiteY2" fmla="*/ 567554 h 2260613"/>
              <a:gd name="connsiteX3" fmla="*/ 4932506 w 7315984"/>
              <a:gd name="connsiteY3" fmla="*/ 1295697 h 2260613"/>
              <a:gd name="connsiteX4" fmla="*/ 7315984 w 7315984"/>
              <a:gd name="connsiteY4" fmla="*/ 2260613 h 2260613"/>
              <a:gd name="connsiteX5" fmla="*/ 12549 w 7315984"/>
              <a:gd name="connsiteY5" fmla="*/ 2260613 h 2260613"/>
              <a:gd name="connsiteX0" fmla="*/ 12549 w 8211184"/>
              <a:gd name="connsiteY0" fmla="*/ 2260613 h 2260613"/>
              <a:gd name="connsiteX1" fmla="*/ 0 w 8211184"/>
              <a:gd name="connsiteY1" fmla="*/ 76951 h 2260613"/>
              <a:gd name="connsiteX2" fmla="*/ 1487456 w 8211184"/>
              <a:gd name="connsiteY2" fmla="*/ 567554 h 2260613"/>
              <a:gd name="connsiteX3" fmla="*/ 4932506 w 8211184"/>
              <a:gd name="connsiteY3" fmla="*/ 1295697 h 2260613"/>
              <a:gd name="connsiteX4" fmla="*/ 7315984 w 8211184"/>
              <a:gd name="connsiteY4" fmla="*/ 2260613 h 2260613"/>
              <a:gd name="connsiteX5" fmla="*/ 12549 w 8211184"/>
              <a:gd name="connsiteY5" fmla="*/ 2260613 h 2260613"/>
              <a:gd name="connsiteX0" fmla="*/ 12549 w 7372592"/>
              <a:gd name="connsiteY0" fmla="*/ 2260613 h 2273153"/>
              <a:gd name="connsiteX1" fmla="*/ 0 w 7372592"/>
              <a:gd name="connsiteY1" fmla="*/ 76951 h 2273153"/>
              <a:gd name="connsiteX2" fmla="*/ 1487456 w 7372592"/>
              <a:gd name="connsiteY2" fmla="*/ 567554 h 2273153"/>
              <a:gd name="connsiteX3" fmla="*/ 4932506 w 7372592"/>
              <a:gd name="connsiteY3" fmla="*/ 1295697 h 2273153"/>
              <a:gd name="connsiteX4" fmla="*/ 7315984 w 7372592"/>
              <a:gd name="connsiteY4" fmla="*/ 2260613 h 2273153"/>
              <a:gd name="connsiteX5" fmla="*/ 12549 w 7372592"/>
              <a:gd name="connsiteY5" fmla="*/ 2260613 h 2273153"/>
              <a:gd name="connsiteX0" fmla="*/ 12549 w 8860132"/>
              <a:gd name="connsiteY0" fmla="*/ 2260613 h 2509756"/>
              <a:gd name="connsiteX1" fmla="*/ 0 w 8860132"/>
              <a:gd name="connsiteY1" fmla="*/ 76951 h 2509756"/>
              <a:gd name="connsiteX2" fmla="*/ 1487456 w 8860132"/>
              <a:gd name="connsiteY2" fmla="*/ 567554 h 2509756"/>
              <a:gd name="connsiteX3" fmla="*/ 4932506 w 8860132"/>
              <a:gd name="connsiteY3" fmla="*/ 1295697 h 2509756"/>
              <a:gd name="connsiteX4" fmla="*/ 7315984 w 8860132"/>
              <a:gd name="connsiteY4" fmla="*/ 2260613 h 2509756"/>
              <a:gd name="connsiteX5" fmla="*/ 12549 w 8860132"/>
              <a:gd name="connsiteY5" fmla="*/ 2260613 h 2509756"/>
              <a:gd name="connsiteX0" fmla="*/ 12549 w 7586891"/>
              <a:gd name="connsiteY0" fmla="*/ 2257838 h 2343573"/>
              <a:gd name="connsiteX1" fmla="*/ 0 w 7586891"/>
              <a:gd name="connsiteY1" fmla="*/ 74176 h 2343573"/>
              <a:gd name="connsiteX2" fmla="*/ 1487456 w 7586891"/>
              <a:gd name="connsiteY2" fmla="*/ 564779 h 2343573"/>
              <a:gd name="connsiteX3" fmla="*/ 5166074 w 7586891"/>
              <a:gd name="connsiteY3" fmla="*/ 1100407 h 2343573"/>
              <a:gd name="connsiteX4" fmla="*/ 7315984 w 7586891"/>
              <a:gd name="connsiteY4" fmla="*/ 2257838 h 2343573"/>
              <a:gd name="connsiteX5" fmla="*/ 12549 w 7586891"/>
              <a:gd name="connsiteY5" fmla="*/ 2257838 h 2343573"/>
              <a:gd name="connsiteX0" fmla="*/ 12549 w 7607135"/>
              <a:gd name="connsiteY0" fmla="*/ 2257838 h 2343573"/>
              <a:gd name="connsiteX1" fmla="*/ 0 w 7607135"/>
              <a:gd name="connsiteY1" fmla="*/ 74176 h 2343573"/>
              <a:gd name="connsiteX2" fmla="*/ 1487456 w 7607135"/>
              <a:gd name="connsiteY2" fmla="*/ 564779 h 2343573"/>
              <a:gd name="connsiteX3" fmla="*/ 5166074 w 7607135"/>
              <a:gd name="connsiteY3" fmla="*/ 1100407 h 2343573"/>
              <a:gd name="connsiteX4" fmla="*/ 7315984 w 7607135"/>
              <a:gd name="connsiteY4" fmla="*/ 2257838 h 2343573"/>
              <a:gd name="connsiteX5" fmla="*/ 12549 w 7607135"/>
              <a:gd name="connsiteY5" fmla="*/ 2257838 h 2343573"/>
              <a:gd name="connsiteX0" fmla="*/ 12549 w 8176398"/>
              <a:gd name="connsiteY0" fmla="*/ 2257838 h 2521866"/>
              <a:gd name="connsiteX1" fmla="*/ 0 w 8176398"/>
              <a:gd name="connsiteY1" fmla="*/ 74176 h 2521866"/>
              <a:gd name="connsiteX2" fmla="*/ 1487456 w 8176398"/>
              <a:gd name="connsiteY2" fmla="*/ 564779 h 2521866"/>
              <a:gd name="connsiteX3" fmla="*/ 5166074 w 8176398"/>
              <a:gd name="connsiteY3" fmla="*/ 1100407 h 2521866"/>
              <a:gd name="connsiteX4" fmla="*/ 7315984 w 8176398"/>
              <a:gd name="connsiteY4" fmla="*/ 2257838 h 2521866"/>
              <a:gd name="connsiteX5" fmla="*/ 12549 w 8176398"/>
              <a:gd name="connsiteY5" fmla="*/ 2257838 h 2521866"/>
              <a:gd name="connsiteX0" fmla="*/ 12549 w 8176398"/>
              <a:gd name="connsiteY0" fmla="*/ 2183662 h 2447690"/>
              <a:gd name="connsiteX1" fmla="*/ 0 w 8176398"/>
              <a:gd name="connsiteY1" fmla="*/ 0 h 2447690"/>
              <a:gd name="connsiteX2" fmla="*/ 1487456 w 8176398"/>
              <a:gd name="connsiteY2" fmla="*/ 490603 h 2447690"/>
              <a:gd name="connsiteX3" fmla="*/ 5166074 w 8176398"/>
              <a:gd name="connsiteY3" fmla="*/ 1026231 h 2447690"/>
              <a:gd name="connsiteX4" fmla="*/ 7315984 w 8176398"/>
              <a:gd name="connsiteY4" fmla="*/ 2183662 h 2447690"/>
              <a:gd name="connsiteX5" fmla="*/ 12549 w 8176398"/>
              <a:gd name="connsiteY5" fmla="*/ 2183662 h 2447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solidFill>
            <a:schemeClr val="accent2"/>
          </a:solidFill>
          <a:ln w="25400" cap="flat" cmpd="sng" algn="ctr">
            <a:noFill/>
            <a:prstDash val="solid"/>
          </a:ln>
          <a:effectLst/>
        </p:spPr>
        <p:txBody>
          <a:bodyPr lIns="51424" tIns="25717" rIns="51424" bIns="25717" anchor="ctr"/>
          <a:lstStyle/>
          <a:p>
            <a:pPr algn="ctr"/>
            <a:endParaRPr lang="en-US" sz="1000" kern="0">
              <a:solidFill>
                <a:sysClr val="window" lastClr="FFFFFF"/>
              </a:solidFill>
              <a:cs typeface="+mn-ea"/>
              <a:sym typeface="+mn-lt"/>
            </a:endParaRPr>
          </a:p>
        </p:txBody>
      </p:sp>
      <p:sp>
        <p:nvSpPr>
          <p:cNvPr id="39" name="MH_Other_8"/>
          <p:cNvSpPr/>
          <p:nvPr>
            <p:custDataLst>
              <p:tags r:id="rId9"/>
            </p:custDataLst>
          </p:nvPr>
        </p:nvSpPr>
        <p:spPr>
          <a:xfrm rot="20540294">
            <a:off x="1968871" y="4181016"/>
            <a:ext cx="360580" cy="354793"/>
          </a:xfrm>
          <a:prstGeom prst="ellipse">
            <a:avLst/>
          </a:prstGeom>
          <a:solidFill>
            <a:srgbClr val="FFFFFF"/>
          </a:solidFill>
          <a:ln w="50800" cap="flat" cmpd="sng" algn="ctr">
            <a:solidFill>
              <a:srgbClr val="FFFFFF"/>
            </a:solidFill>
            <a:prstDash val="solid"/>
          </a:ln>
          <a:effectLst/>
        </p:spPr>
        <p:txBody>
          <a:bodyPr lIns="0" tIns="0" rIns="0" bIns="0" anchor="ctr"/>
          <a:lstStyle/>
          <a:p>
            <a:pPr algn="ctr">
              <a:defRPr/>
            </a:pPr>
            <a:r>
              <a:rPr lang="en-US" sz="1600" kern="0" dirty="0">
                <a:solidFill>
                  <a:srgbClr val="5C5C5C"/>
                </a:solidFill>
                <a:latin typeface="Impact" panose="020B0806030902050204" pitchFamily="34" charset="0"/>
                <a:cs typeface="+mn-ea"/>
                <a:sym typeface="+mn-lt"/>
              </a:rPr>
              <a:t>04</a:t>
            </a:r>
          </a:p>
        </p:txBody>
      </p:sp>
      <p:cxnSp>
        <p:nvCxnSpPr>
          <p:cNvPr id="40" name="MH_Other_9"/>
          <p:cNvCxnSpPr/>
          <p:nvPr>
            <p:custDataLst>
              <p:tags r:id="rId10"/>
            </p:custDataLst>
          </p:nvPr>
        </p:nvCxnSpPr>
        <p:spPr>
          <a:xfrm>
            <a:off x="5323916" y="1368142"/>
            <a:ext cx="2254175"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MH_Other_10"/>
          <p:cNvCxnSpPr/>
          <p:nvPr>
            <p:custDataLst>
              <p:tags r:id="rId11"/>
            </p:custDataLst>
          </p:nvPr>
        </p:nvCxnSpPr>
        <p:spPr>
          <a:xfrm>
            <a:off x="7688193" y="1368142"/>
            <a:ext cx="340001" cy="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2" name="MH_Other_11"/>
          <p:cNvCxnSpPr/>
          <p:nvPr>
            <p:custDataLst>
              <p:tags r:id="rId12"/>
            </p:custDataLst>
          </p:nvPr>
        </p:nvCxnSpPr>
        <p:spPr>
          <a:xfrm>
            <a:off x="8028193" y="1368144"/>
            <a:ext cx="0" cy="1114364"/>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3" name="MH_Other_12"/>
          <p:cNvCxnSpPr/>
          <p:nvPr>
            <p:custDataLst>
              <p:tags r:id="rId13"/>
            </p:custDataLst>
          </p:nvPr>
        </p:nvCxnSpPr>
        <p:spPr>
          <a:xfrm>
            <a:off x="5323916" y="4352924"/>
            <a:ext cx="2254175"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MH_Other_13"/>
          <p:cNvCxnSpPr/>
          <p:nvPr>
            <p:custDataLst>
              <p:tags r:id="rId14"/>
            </p:custDataLst>
          </p:nvPr>
        </p:nvCxnSpPr>
        <p:spPr>
          <a:xfrm>
            <a:off x="7688193" y="4352924"/>
            <a:ext cx="340001" cy="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5" name="MH_Other_14"/>
          <p:cNvCxnSpPr/>
          <p:nvPr>
            <p:custDataLst>
              <p:tags r:id="rId15"/>
            </p:custDataLst>
          </p:nvPr>
        </p:nvCxnSpPr>
        <p:spPr>
          <a:xfrm>
            <a:off x="8028193" y="3237456"/>
            <a:ext cx="0" cy="1115554"/>
          </a:xfrm>
          <a:prstGeom prst="line">
            <a:avLst/>
          </a:prstGeom>
          <a:ln>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6" name="MH_SubTitle_1"/>
          <p:cNvSpPr txBox="1"/>
          <p:nvPr>
            <p:custDataLst>
              <p:tags r:id="rId16"/>
            </p:custDataLst>
          </p:nvPr>
        </p:nvSpPr>
        <p:spPr>
          <a:xfrm rot="562956">
            <a:off x="2372689" y="1772728"/>
            <a:ext cx="1687910" cy="454794"/>
          </a:xfrm>
          <a:prstGeom prst="rect">
            <a:avLst/>
          </a:prstGeom>
          <a:noFill/>
        </p:spPr>
        <p:txBody>
          <a:bodyPr lIns="0" tIns="0" rIns="0" bIns="0" anchor="ctr">
            <a:normAutofit/>
          </a:bodyPr>
          <a:lstStyle/>
          <a:p>
            <a:pPr algn="just">
              <a:lnSpc>
                <a:spcPct val="110000"/>
              </a:lnSpc>
              <a:defRPr/>
            </a:pPr>
            <a:r>
              <a:rPr lang="zh-CN" altLang="en-US" sz="1600" b="1" kern="0" dirty="0">
                <a:solidFill>
                  <a:srgbClr val="FFFFFF"/>
                </a:solidFill>
                <a:cs typeface="+mn-ea"/>
                <a:sym typeface="+mn-lt"/>
              </a:rPr>
              <a:t>标题文字</a:t>
            </a:r>
          </a:p>
        </p:txBody>
      </p:sp>
      <p:sp>
        <p:nvSpPr>
          <p:cNvPr id="59" name="MH_SubTitle_2"/>
          <p:cNvSpPr txBox="1"/>
          <p:nvPr>
            <p:custDataLst>
              <p:tags r:id="rId17"/>
            </p:custDataLst>
          </p:nvPr>
        </p:nvSpPr>
        <p:spPr>
          <a:xfrm rot="21109827">
            <a:off x="2162164" y="2410827"/>
            <a:ext cx="1387837" cy="480986"/>
          </a:xfrm>
          <a:prstGeom prst="rect">
            <a:avLst/>
          </a:prstGeom>
          <a:noFill/>
        </p:spPr>
        <p:txBody>
          <a:bodyPr lIns="0" tIns="0" rIns="0" bIns="0" anchor="ctr">
            <a:normAutofit/>
          </a:bodyPr>
          <a:lstStyle/>
          <a:p>
            <a:pPr algn="just">
              <a:lnSpc>
                <a:spcPct val="110000"/>
              </a:lnSpc>
              <a:defRPr/>
            </a:pPr>
            <a:r>
              <a:rPr lang="zh-CN" altLang="en-US" sz="1600" b="1" kern="0" dirty="0">
                <a:solidFill>
                  <a:srgbClr val="FFFFFF"/>
                </a:solidFill>
                <a:cs typeface="+mn-ea"/>
                <a:sym typeface="+mn-lt"/>
              </a:rPr>
              <a:t>标题文字</a:t>
            </a:r>
          </a:p>
        </p:txBody>
      </p:sp>
      <p:sp>
        <p:nvSpPr>
          <p:cNvPr id="60" name="MH_SubTitle_3"/>
          <p:cNvSpPr txBox="1"/>
          <p:nvPr>
            <p:custDataLst>
              <p:tags r:id="rId18"/>
            </p:custDataLst>
          </p:nvPr>
        </p:nvSpPr>
        <p:spPr>
          <a:xfrm rot="20400000">
            <a:off x="2085924" y="2996541"/>
            <a:ext cx="1415666" cy="477414"/>
          </a:xfrm>
          <a:prstGeom prst="rect">
            <a:avLst/>
          </a:prstGeom>
          <a:noFill/>
        </p:spPr>
        <p:txBody>
          <a:bodyPr lIns="0" tIns="0" rIns="0" bIns="0" anchor="ctr">
            <a:normAutofit/>
          </a:bodyPr>
          <a:lstStyle/>
          <a:p>
            <a:pPr algn="just">
              <a:lnSpc>
                <a:spcPct val="110000"/>
              </a:lnSpc>
              <a:defRPr/>
            </a:pPr>
            <a:r>
              <a:rPr lang="zh-CN" altLang="en-US" sz="1600" b="1" kern="0" dirty="0">
                <a:solidFill>
                  <a:srgbClr val="FFFFFF"/>
                </a:solidFill>
                <a:cs typeface="+mn-ea"/>
                <a:sym typeface="+mn-lt"/>
              </a:rPr>
              <a:t>标题文字</a:t>
            </a:r>
          </a:p>
        </p:txBody>
      </p:sp>
      <p:sp>
        <p:nvSpPr>
          <p:cNvPr id="61" name="MH_SubTitle_4"/>
          <p:cNvSpPr txBox="1"/>
          <p:nvPr>
            <p:custDataLst>
              <p:tags r:id="rId19"/>
            </p:custDataLst>
          </p:nvPr>
        </p:nvSpPr>
        <p:spPr>
          <a:xfrm rot="19109607">
            <a:off x="2209349" y="3619201"/>
            <a:ext cx="1166413" cy="400028"/>
          </a:xfrm>
          <a:prstGeom prst="rect">
            <a:avLst/>
          </a:prstGeom>
          <a:noFill/>
        </p:spPr>
        <p:txBody>
          <a:bodyPr lIns="0" tIns="0" rIns="0" bIns="0" anchor="ctr">
            <a:normAutofit/>
          </a:bodyPr>
          <a:lstStyle/>
          <a:p>
            <a:pPr algn="just">
              <a:lnSpc>
                <a:spcPct val="110000"/>
              </a:lnSpc>
              <a:defRPr/>
            </a:pPr>
            <a:r>
              <a:rPr lang="zh-CN" altLang="en-US" sz="1400" b="1" kern="0" dirty="0">
                <a:solidFill>
                  <a:srgbClr val="FFFFFF"/>
                </a:solidFill>
                <a:cs typeface="+mn-ea"/>
                <a:sym typeface="+mn-lt"/>
              </a:rPr>
              <a:t>标题文字</a:t>
            </a:r>
          </a:p>
        </p:txBody>
      </p:sp>
      <p:sp>
        <p:nvSpPr>
          <p:cNvPr id="62" name="MH_Desc_1"/>
          <p:cNvSpPr txBox="1">
            <a:spLocks noChangeArrowheads="1"/>
          </p:cNvSpPr>
          <p:nvPr>
            <p:custDataLst>
              <p:tags r:id="rId20"/>
            </p:custDataLst>
          </p:nvPr>
        </p:nvSpPr>
        <p:spPr bwMode="auto">
          <a:xfrm>
            <a:off x="5490079" y="1612377"/>
            <a:ext cx="2368141" cy="124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80" tIns="34287" rIns="80980" bIns="34287" anchor="t">
            <a:noAutofit/>
          </a:bodyPr>
          <a:lstStyle>
            <a:lvl1pPr indent="358775">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indent="0">
              <a:lnSpc>
                <a:spcPct val="150000"/>
              </a:lnSpc>
              <a:defRPr/>
            </a:pPr>
            <a:r>
              <a:rPr lang="zh-CN" altLang="en-US" sz="1000" dirty="0">
                <a:solidFill>
                  <a:schemeClr val="tx1">
                    <a:lumMod val="50000"/>
                    <a:lumOff val="50000"/>
                  </a:schemeClr>
                </a:solidFill>
                <a:latin typeface="Arial"/>
                <a:ea typeface="微软雅黑"/>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chemeClr val="tx1">
                  <a:lumMod val="50000"/>
                  <a:lumOff val="50000"/>
                </a:schemeClr>
              </a:solidFill>
              <a:latin typeface="Verdana"/>
              <a:ea typeface="微软雅黑"/>
            </a:endParaRPr>
          </a:p>
        </p:txBody>
      </p:sp>
      <p:sp>
        <p:nvSpPr>
          <p:cNvPr id="77" name="MH_Desc_1"/>
          <p:cNvSpPr txBox="1">
            <a:spLocks noChangeArrowheads="1"/>
          </p:cNvSpPr>
          <p:nvPr>
            <p:custDataLst>
              <p:tags r:id="rId21"/>
            </p:custDataLst>
          </p:nvPr>
        </p:nvSpPr>
        <p:spPr bwMode="auto">
          <a:xfrm>
            <a:off x="5490079" y="2908450"/>
            <a:ext cx="2368141" cy="124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80" tIns="34287" rIns="80980" bIns="34287" anchor="t">
            <a:noAutofit/>
          </a:bodyPr>
          <a:lstStyle>
            <a:lvl1pPr indent="358775">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indent="0">
              <a:lnSpc>
                <a:spcPct val="150000"/>
              </a:lnSpc>
              <a:defRPr/>
            </a:pPr>
            <a:r>
              <a:rPr lang="zh-CN" altLang="en-US" sz="1000" dirty="0">
                <a:solidFill>
                  <a:schemeClr val="tx1">
                    <a:lumMod val="50000"/>
                    <a:lumOff val="50000"/>
                  </a:schemeClr>
                </a:solidFill>
                <a:latin typeface="Arial"/>
                <a:ea typeface="微软雅黑"/>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chemeClr val="tx1">
                  <a:lumMod val="50000"/>
                  <a:lumOff val="50000"/>
                </a:schemeClr>
              </a:solidFill>
              <a:latin typeface="Verdana"/>
              <a:ea typeface="微软雅黑"/>
            </a:endParaRPr>
          </a:p>
        </p:txBody>
      </p:sp>
    </p:spTree>
    <p:custDataLst>
      <p:tags r:id="rId1"/>
    </p:custDataLst>
    <p:extLst>
      <p:ext uri="{BB962C8B-B14F-4D97-AF65-F5344CB8AC3E}">
        <p14:creationId xmlns:p14="http://schemas.microsoft.com/office/powerpoint/2010/main" val="2931008141"/>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right)">
                                      <p:cBhvr>
                                        <p:cTn id="7" dur="500"/>
                                        <p:tgtEl>
                                          <p:spTgt spid="3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right)">
                                      <p:cBhvr>
                                        <p:cTn id="10" dur="500"/>
                                        <p:tgtEl>
                                          <p:spTgt spid="34"/>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right)">
                                      <p:cBhvr>
                                        <p:cTn id="13" dur="500"/>
                                        <p:tgtEl>
                                          <p:spTgt spid="33"/>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right)">
                                      <p:cBhvr>
                                        <p:cTn id="16" dur="500"/>
                                        <p:tgtEl>
                                          <p:spTgt spid="32"/>
                                        </p:tgtEl>
                                      </p:cBhvr>
                                    </p:animEffect>
                                  </p:childTnLst>
                                </p:cTn>
                              </p:par>
                            </p:childTnLst>
                          </p:cTn>
                        </p:par>
                        <p:par>
                          <p:cTn id="17" fill="hold">
                            <p:stCondLst>
                              <p:cond delay="500"/>
                            </p:stCondLst>
                            <p:childTnLst>
                              <p:par>
                                <p:cTn id="18" presetID="47" presetClass="entr" presetSubtype="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anim calcmode="lin" valueType="num">
                                      <p:cBhvr>
                                        <p:cTn id="21" dur="500" fill="hold"/>
                                        <p:tgtEl>
                                          <p:spTgt spid="35"/>
                                        </p:tgtEl>
                                        <p:attrNameLst>
                                          <p:attrName>ppt_x</p:attrName>
                                        </p:attrNameLst>
                                      </p:cBhvr>
                                      <p:tavLst>
                                        <p:tav tm="0">
                                          <p:val>
                                            <p:strVal val="#ppt_x"/>
                                          </p:val>
                                        </p:tav>
                                        <p:tav tm="100000">
                                          <p:val>
                                            <p:strVal val="#ppt_x"/>
                                          </p:val>
                                        </p:tav>
                                      </p:tavLst>
                                    </p:anim>
                                    <p:anim calcmode="lin" valueType="num">
                                      <p:cBhvr>
                                        <p:cTn id="22" dur="500" fill="hold"/>
                                        <p:tgtEl>
                                          <p:spTgt spid="35"/>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anim calcmode="lin" valueType="num">
                                      <p:cBhvr>
                                        <p:cTn id="26" dur="500" fill="hold"/>
                                        <p:tgtEl>
                                          <p:spTgt spid="46"/>
                                        </p:tgtEl>
                                        <p:attrNameLst>
                                          <p:attrName>ppt_x</p:attrName>
                                        </p:attrNameLst>
                                      </p:cBhvr>
                                      <p:tavLst>
                                        <p:tav tm="0">
                                          <p:val>
                                            <p:strVal val="#ppt_x"/>
                                          </p:val>
                                        </p:tav>
                                        <p:tav tm="100000">
                                          <p:val>
                                            <p:strVal val="#ppt_x"/>
                                          </p:val>
                                        </p:tav>
                                      </p:tavLst>
                                    </p:anim>
                                    <p:anim calcmode="lin" valueType="num">
                                      <p:cBhvr>
                                        <p:cTn id="27" dur="500" fill="hold"/>
                                        <p:tgtEl>
                                          <p:spTgt spid="46"/>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7"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anim calcmode="lin" valueType="num">
                                      <p:cBhvr>
                                        <p:cTn id="32" dur="500" fill="hold"/>
                                        <p:tgtEl>
                                          <p:spTgt spid="36"/>
                                        </p:tgtEl>
                                        <p:attrNameLst>
                                          <p:attrName>ppt_x</p:attrName>
                                        </p:attrNameLst>
                                      </p:cBhvr>
                                      <p:tavLst>
                                        <p:tav tm="0">
                                          <p:val>
                                            <p:strVal val="#ppt_x"/>
                                          </p:val>
                                        </p:tav>
                                        <p:tav tm="100000">
                                          <p:val>
                                            <p:strVal val="#ppt_x"/>
                                          </p:val>
                                        </p:tav>
                                      </p:tavLst>
                                    </p:anim>
                                    <p:anim calcmode="lin" valueType="num">
                                      <p:cBhvr>
                                        <p:cTn id="33" dur="500" fill="hold"/>
                                        <p:tgtEl>
                                          <p:spTgt spid="36"/>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500"/>
                                        <p:tgtEl>
                                          <p:spTgt spid="59"/>
                                        </p:tgtEl>
                                      </p:cBhvr>
                                    </p:animEffect>
                                    <p:anim calcmode="lin" valueType="num">
                                      <p:cBhvr>
                                        <p:cTn id="37" dur="500" fill="hold"/>
                                        <p:tgtEl>
                                          <p:spTgt spid="59"/>
                                        </p:tgtEl>
                                        <p:attrNameLst>
                                          <p:attrName>ppt_x</p:attrName>
                                        </p:attrNameLst>
                                      </p:cBhvr>
                                      <p:tavLst>
                                        <p:tav tm="0">
                                          <p:val>
                                            <p:strVal val="#ppt_x"/>
                                          </p:val>
                                        </p:tav>
                                        <p:tav tm="100000">
                                          <p:val>
                                            <p:strVal val="#ppt_x"/>
                                          </p:val>
                                        </p:tav>
                                      </p:tavLst>
                                    </p:anim>
                                    <p:anim calcmode="lin" valueType="num">
                                      <p:cBhvr>
                                        <p:cTn id="38" dur="500" fill="hold"/>
                                        <p:tgtEl>
                                          <p:spTgt spid="59"/>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47" presetClass="entr" presetSubtype="0"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anim calcmode="lin" valueType="num">
                                      <p:cBhvr>
                                        <p:cTn id="43" dur="500" fill="hold"/>
                                        <p:tgtEl>
                                          <p:spTgt spid="37"/>
                                        </p:tgtEl>
                                        <p:attrNameLst>
                                          <p:attrName>ppt_x</p:attrName>
                                        </p:attrNameLst>
                                      </p:cBhvr>
                                      <p:tavLst>
                                        <p:tav tm="0">
                                          <p:val>
                                            <p:strVal val="#ppt_x"/>
                                          </p:val>
                                        </p:tav>
                                        <p:tav tm="100000">
                                          <p:val>
                                            <p:strVal val="#ppt_x"/>
                                          </p:val>
                                        </p:tav>
                                      </p:tavLst>
                                    </p:anim>
                                    <p:anim calcmode="lin" valueType="num">
                                      <p:cBhvr>
                                        <p:cTn id="44" dur="500" fill="hold"/>
                                        <p:tgtEl>
                                          <p:spTgt spid="37"/>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anim calcmode="lin" valueType="num">
                                      <p:cBhvr>
                                        <p:cTn id="48" dur="500" fill="hold"/>
                                        <p:tgtEl>
                                          <p:spTgt spid="60"/>
                                        </p:tgtEl>
                                        <p:attrNameLst>
                                          <p:attrName>ppt_x</p:attrName>
                                        </p:attrNameLst>
                                      </p:cBhvr>
                                      <p:tavLst>
                                        <p:tav tm="0">
                                          <p:val>
                                            <p:strVal val="#ppt_x"/>
                                          </p:val>
                                        </p:tav>
                                        <p:tav tm="100000">
                                          <p:val>
                                            <p:strVal val="#ppt_x"/>
                                          </p:val>
                                        </p:tav>
                                      </p:tavLst>
                                    </p:anim>
                                    <p:anim calcmode="lin" valueType="num">
                                      <p:cBhvr>
                                        <p:cTn id="49" dur="500" fill="hold"/>
                                        <p:tgtEl>
                                          <p:spTgt spid="60"/>
                                        </p:tgtEl>
                                        <p:attrNameLst>
                                          <p:attrName>ppt_y</p:attrName>
                                        </p:attrNameLst>
                                      </p:cBhvr>
                                      <p:tavLst>
                                        <p:tav tm="0">
                                          <p:val>
                                            <p:strVal val="#ppt_y-.1"/>
                                          </p:val>
                                        </p:tav>
                                        <p:tav tm="100000">
                                          <p:val>
                                            <p:strVal val="#ppt_y"/>
                                          </p:val>
                                        </p:tav>
                                      </p:tavLst>
                                    </p:anim>
                                  </p:childTnLst>
                                </p:cTn>
                              </p:par>
                            </p:childTnLst>
                          </p:cTn>
                        </p:par>
                        <p:par>
                          <p:cTn id="50" fill="hold">
                            <p:stCondLst>
                              <p:cond delay="2000"/>
                            </p:stCondLst>
                            <p:childTnLst>
                              <p:par>
                                <p:cTn id="51" presetID="47" presetClass="entr" presetSubtype="0"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anim calcmode="lin" valueType="num">
                                      <p:cBhvr>
                                        <p:cTn id="54" dur="500" fill="hold"/>
                                        <p:tgtEl>
                                          <p:spTgt spid="39"/>
                                        </p:tgtEl>
                                        <p:attrNameLst>
                                          <p:attrName>ppt_x</p:attrName>
                                        </p:attrNameLst>
                                      </p:cBhvr>
                                      <p:tavLst>
                                        <p:tav tm="0">
                                          <p:val>
                                            <p:strVal val="#ppt_x"/>
                                          </p:val>
                                        </p:tav>
                                        <p:tav tm="100000">
                                          <p:val>
                                            <p:strVal val="#ppt_x"/>
                                          </p:val>
                                        </p:tav>
                                      </p:tavLst>
                                    </p:anim>
                                    <p:anim calcmode="lin" valueType="num">
                                      <p:cBhvr>
                                        <p:cTn id="55" dur="500" fill="hold"/>
                                        <p:tgtEl>
                                          <p:spTgt spid="39"/>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fade">
                                      <p:cBhvr>
                                        <p:cTn id="58" dur="500"/>
                                        <p:tgtEl>
                                          <p:spTgt spid="61"/>
                                        </p:tgtEl>
                                      </p:cBhvr>
                                    </p:animEffect>
                                    <p:anim calcmode="lin" valueType="num">
                                      <p:cBhvr>
                                        <p:cTn id="59" dur="500" fill="hold"/>
                                        <p:tgtEl>
                                          <p:spTgt spid="61"/>
                                        </p:tgtEl>
                                        <p:attrNameLst>
                                          <p:attrName>ppt_x</p:attrName>
                                        </p:attrNameLst>
                                      </p:cBhvr>
                                      <p:tavLst>
                                        <p:tav tm="0">
                                          <p:val>
                                            <p:strVal val="#ppt_x"/>
                                          </p:val>
                                        </p:tav>
                                        <p:tav tm="100000">
                                          <p:val>
                                            <p:strVal val="#ppt_x"/>
                                          </p:val>
                                        </p:tav>
                                      </p:tavLst>
                                    </p:anim>
                                    <p:anim calcmode="lin" valueType="num">
                                      <p:cBhvr>
                                        <p:cTn id="60" dur="500" fill="hold"/>
                                        <p:tgtEl>
                                          <p:spTgt spid="61"/>
                                        </p:tgtEl>
                                        <p:attrNameLst>
                                          <p:attrName>ppt_y</p:attrName>
                                        </p:attrNameLst>
                                      </p:cBhvr>
                                      <p:tavLst>
                                        <p:tav tm="0">
                                          <p:val>
                                            <p:strVal val="#ppt_y-.1"/>
                                          </p:val>
                                        </p:tav>
                                        <p:tav tm="100000">
                                          <p:val>
                                            <p:strVal val="#ppt_y"/>
                                          </p:val>
                                        </p:tav>
                                      </p:tavLst>
                                    </p:anim>
                                  </p:childTnLst>
                                </p:cTn>
                              </p:par>
                            </p:childTnLst>
                          </p:cTn>
                        </p:par>
                        <p:par>
                          <p:cTn id="61" fill="hold">
                            <p:stCondLst>
                              <p:cond delay="2500"/>
                            </p:stCondLst>
                            <p:childTnLst>
                              <p:par>
                                <p:cTn id="62" presetID="22" presetClass="entr" presetSubtype="8"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left)">
                                      <p:cBhvr>
                                        <p:cTn id="64" dur="500"/>
                                        <p:tgtEl>
                                          <p:spTgt spid="40"/>
                                        </p:tgtEl>
                                      </p:cBhvr>
                                    </p:animEffect>
                                  </p:childTnLst>
                                </p:cTn>
                              </p:par>
                              <p:par>
                                <p:cTn id="65" presetID="22" presetClass="entr" presetSubtype="8"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wipe(left)">
                                      <p:cBhvr>
                                        <p:cTn id="67" dur="500"/>
                                        <p:tgtEl>
                                          <p:spTgt spid="43"/>
                                        </p:tgtEl>
                                      </p:cBhvr>
                                    </p:animEffect>
                                  </p:childTnLst>
                                </p:cTn>
                              </p:par>
                            </p:childTnLst>
                          </p:cTn>
                        </p:par>
                        <p:par>
                          <p:cTn id="68" fill="hold">
                            <p:stCondLst>
                              <p:cond delay="3000"/>
                            </p:stCondLst>
                            <p:childTnLst>
                              <p:par>
                                <p:cTn id="69" presetID="22" presetClass="entr" presetSubtype="8" fill="hold" nodeType="after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wipe(left)">
                                      <p:cBhvr>
                                        <p:cTn id="71" dur="500"/>
                                        <p:tgtEl>
                                          <p:spTgt spid="41"/>
                                        </p:tgtEl>
                                      </p:cBhvr>
                                    </p:animEffect>
                                  </p:childTnLst>
                                </p:cTn>
                              </p:par>
                              <p:par>
                                <p:cTn id="72" presetID="22" presetClass="entr" presetSubtype="8" fill="hold"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wipe(left)">
                                      <p:cBhvr>
                                        <p:cTn id="74" dur="500"/>
                                        <p:tgtEl>
                                          <p:spTgt spid="44"/>
                                        </p:tgtEl>
                                      </p:cBhvr>
                                    </p:animEffect>
                                  </p:childTnLst>
                                </p:cTn>
                              </p:par>
                            </p:childTnLst>
                          </p:cTn>
                        </p:par>
                        <p:par>
                          <p:cTn id="75" fill="hold">
                            <p:stCondLst>
                              <p:cond delay="3500"/>
                            </p:stCondLst>
                            <p:childTnLst>
                              <p:par>
                                <p:cTn id="76" presetID="22" presetClass="entr" presetSubtype="1" fill="hold" nodeType="after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up)">
                                      <p:cBhvr>
                                        <p:cTn id="78" dur="500"/>
                                        <p:tgtEl>
                                          <p:spTgt spid="42"/>
                                        </p:tgtEl>
                                      </p:cBhvr>
                                    </p:animEffect>
                                  </p:childTnLst>
                                </p:cTn>
                              </p:par>
                              <p:par>
                                <p:cTn id="79" presetID="22" presetClass="entr" presetSubtype="4" fill="hold" nodeType="with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wipe(down)">
                                      <p:cBhvr>
                                        <p:cTn id="81" dur="500"/>
                                        <p:tgtEl>
                                          <p:spTgt spid="45"/>
                                        </p:tgtEl>
                                      </p:cBhvr>
                                    </p:animEffect>
                                  </p:childTnLst>
                                </p:cTn>
                              </p:par>
                            </p:childTnLst>
                          </p:cTn>
                        </p:par>
                        <p:par>
                          <p:cTn id="82" fill="hold">
                            <p:stCondLst>
                              <p:cond delay="4000"/>
                            </p:stCondLst>
                            <p:childTnLst>
                              <p:par>
                                <p:cTn id="83" presetID="53" presetClass="entr" presetSubtype="16" fill="hold" grpId="0" nodeType="after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p:cTn id="85" dur="500" fill="hold"/>
                                        <p:tgtEl>
                                          <p:spTgt spid="62"/>
                                        </p:tgtEl>
                                        <p:attrNameLst>
                                          <p:attrName>ppt_w</p:attrName>
                                        </p:attrNameLst>
                                      </p:cBhvr>
                                      <p:tavLst>
                                        <p:tav tm="0">
                                          <p:val>
                                            <p:fltVal val="0"/>
                                          </p:val>
                                        </p:tav>
                                        <p:tav tm="100000">
                                          <p:val>
                                            <p:strVal val="#ppt_w"/>
                                          </p:val>
                                        </p:tav>
                                      </p:tavLst>
                                    </p:anim>
                                    <p:anim calcmode="lin" valueType="num">
                                      <p:cBhvr>
                                        <p:cTn id="86" dur="500" fill="hold"/>
                                        <p:tgtEl>
                                          <p:spTgt spid="62"/>
                                        </p:tgtEl>
                                        <p:attrNameLst>
                                          <p:attrName>ppt_h</p:attrName>
                                        </p:attrNameLst>
                                      </p:cBhvr>
                                      <p:tavLst>
                                        <p:tav tm="0">
                                          <p:val>
                                            <p:fltVal val="0"/>
                                          </p:val>
                                        </p:tav>
                                        <p:tav tm="100000">
                                          <p:val>
                                            <p:strVal val="#ppt_h"/>
                                          </p:val>
                                        </p:tav>
                                      </p:tavLst>
                                    </p:anim>
                                    <p:animEffect transition="in" filter="fade">
                                      <p:cBhvr>
                                        <p:cTn id="87" dur="500"/>
                                        <p:tgtEl>
                                          <p:spTgt spid="62"/>
                                        </p:tgtEl>
                                      </p:cBhvr>
                                    </p:animEffect>
                                  </p:childTnLst>
                                </p:cTn>
                              </p:par>
                            </p:childTnLst>
                          </p:cTn>
                        </p:par>
                        <p:par>
                          <p:cTn id="88" fill="hold">
                            <p:stCondLst>
                              <p:cond delay="4500"/>
                            </p:stCondLst>
                            <p:childTnLst>
                              <p:par>
                                <p:cTn id="89" presetID="53" presetClass="entr" presetSubtype="16" fill="hold" grpId="0" nodeType="afterEffect">
                                  <p:stCondLst>
                                    <p:cond delay="0"/>
                                  </p:stCondLst>
                                  <p:childTnLst>
                                    <p:set>
                                      <p:cBhvr>
                                        <p:cTn id="90" dur="1" fill="hold">
                                          <p:stCondLst>
                                            <p:cond delay="0"/>
                                          </p:stCondLst>
                                        </p:cTn>
                                        <p:tgtEl>
                                          <p:spTgt spid="77"/>
                                        </p:tgtEl>
                                        <p:attrNameLst>
                                          <p:attrName>style.visibility</p:attrName>
                                        </p:attrNameLst>
                                      </p:cBhvr>
                                      <p:to>
                                        <p:strVal val="visible"/>
                                      </p:to>
                                    </p:set>
                                    <p:anim calcmode="lin" valueType="num">
                                      <p:cBhvr>
                                        <p:cTn id="91" dur="500" fill="hold"/>
                                        <p:tgtEl>
                                          <p:spTgt spid="77"/>
                                        </p:tgtEl>
                                        <p:attrNameLst>
                                          <p:attrName>ppt_w</p:attrName>
                                        </p:attrNameLst>
                                      </p:cBhvr>
                                      <p:tavLst>
                                        <p:tav tm="0">
                                          <p:val>
                                            <p:fltVal val="0"/>
                                          </p:val>
                                        </p:tav>
                                        <p:tav tm="100000">
                                          <p:val>
                                            <p:strVal val="#ppt_w"/>
                                          </p:val>
                                        </p:tav>
                                      </p:tavLst>
                                    </p:anim>
                                    <p:anim calcmode="lin" valueType="num">
                                      <p:cBhvr>
                                        <p:cTn id="92" dur="500" fill="hold"/>
                                        <p:tgtEl>
                                          <p:spTgt spid="77"/>
                                        </p:tgtEl>
                                        <p:attrNameLst>
                                          <p:attrName>ppt_h</p:attrName>
                                        </p:attrNameLst>
                                      </p:cBhvr>
                                      <p:tavLst>
                                        <p:tav tm="0">
                                          <p:val>
                                            <p:fltVal val="0"/>
                                          </p:val>
                                        </p:tav>
                                        <p:tav tm="100000">
                                          <p:val>
                                            <p:strVal val="#ppt_h"/>
                                          </p:val>
                                        </p:tav>
                                      </p:tavLst>
                                    </p:anim>
                                    <p:animEffect transition="in" filter="fade">
                                      <p:cBhvr>
                                        <p:cTn id="9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46" grpId="0"/>
      <p:bldP spid="59" grpId="0"/>
      <p:bldP spid="60" grpId="0"/>
      <p:bldP spid="61" grpId="0"/>
      <p:bldP spid="62" grpId="0"/>
      <p:bldP spid="7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原创设计师QQ598969553             _5"/>
          <p:cNvSpPr/>
          <p:nvPr/>
        </p:nvSpPr>
        <p:spPr>
          <a:xfrm>
            <a:off x="976511" y="1195440"/>
            <a:ext cx="2998544" cy="2999305"/>
          </a:xfrm>
          <a:prstGeom prst="diamond">
            <a:avLst/>
          </a:prstGeom>
          <a:blipFill dpi="0" rotWithShape="1">
            <a:blip r:embed="rId3"/>
            <a:srcRect/>
            <a:stretch>
              <a:fillRect t="176" b="17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3" tIns="45722" rIns="91443" bIns="45722" rtlCol="0" anchor="ctr"/>
          <a:lstStyle/>
          <a:p>
            <a:pPr algn="ctr"/>
            <a:endParaRPr lang="zh-CN" altLang="en-US" sz="1280" dirty="0"/>
          </a:p>
        </p:txBody>
      </p:sp>
      <p:sp>
        <p:nvSpPr>
          <p:cNvPr id="113" name="原创设计师QQ598969553             _6"/>
          <p:cNvSpPr/>
          <p:nvPr/>
        </p:nvSpPr>
        <p:spPr>
          <a:xfrm>
            <a:off x="813661" y="1684819"/>
            <a:ext cx="638034" cy="63819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3" tIns="45722" rIns="91443" bIns="45722" rtlCol="0" anchor="ctr"/>
          <a:lstStyle/>
          <a:p>
            <a:pPr algn="ctr"/>
            <a:endParaRPr lang="zh-CN" altLang="en-US" sz="1280"/>
          </a:p>
        </p:txBody>
      </p:sp>
      <p:sp>
        <p:nvSpPr>
          <p:cNvPr id="115" name="原创设计师QQ598969553             _7"/>
          <p:cNvSpPr>
            <a:spLocks noEditPoints="1"/>
          </p:cNvSpPr>
          <p:nvPr/>
        </p:nvSpPr>
        <p:spPr bwMode="auto">
          <a:xfrm>
            <a:off x="1021152" y="1898591"/>
            <a:ext cx="223052" cy="210650"/>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3" tIns="45722" rIns="91443" bIns="45722" numCol="1" anchor="t" anchorCtr="0" compatLnSpc="1"/>
          <a:lstStyle/>
          <a:p>
            <a:endParaRPr lang="zh-CN" altLang="en-US" sz="1280"/>
          </a:p>
        </p:txBody>
      </p:sp>
      <p:sp>
        <p:nvSpPr>
          <p:cNvPr id="119" name="原创设计师QQ598969553             _8"/>
          <p:cNvSpPr>
            <a:spLocks noChangeArrowheads="1"/>
          </p:cNvSpPr>
          <p:nvPr/>
        </p:nvSpPr>
        <p:spPr bwMode="auto">
          <a:xfrm>
            <a:off x="4932040" y="1590505"/>
            <a:ext cx="3510060" cy="51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996" b="1" dirty="0">
                <a:solidFill>
                  <a:schemeClr val="tx1">
                    <a:lumMod val="75000"/>
                    <a:lumOff val="25000"/>
                  </a:schemeClr>
                </a:solidFill>
              </a:rPr>
              <a:t>TOPIC HEADER HERE</a:t>
            </a:r>
            <a:endParaRPr lang="zh-CN" altLang="en-US" sz="996" dirty="0">
              <a:solidFill>
                <a:schemeClr val="tx1">
                  <a:lumMod val="75000"/>
                  <a:lumOff val="25000"/>
                </a:schemeClr>
              </a:solidFill>
            </a:endParaRPr>
          </a:p>
          <a:p>
            <a:pPr>
              <a:lnSpc>
                <a:spcPct val="120000"/>
              </a:lnSpc>
              <a:spcBef>
                <a:spcPts val="300"/>
              </a:spcBef>
            </a:pPr>
            <a:r>
              <a:rPr lang="en-US" altLang="zh-CN" sz="782"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0" name="原创设计师QQ598969553             _9"/>
          <p:cNvSpPr>
            <a:spLocks noChangeArrowheads="1"/>
          </p:cNvSpPr>
          <p:nvPr/>
        </p:nvSpPr>
        <p:spPr bwMode="auto">
          <a:xfrm>
            <a:off x="4932041" y="2313976"/>
            <a:ext cx="3510059" cy="1700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3" indent="-171453">
              <a:lnSpc>
                <a:spcPct val="120000"/>
              </a:lnSpc>
              <a:spcBef>
                <a:spcPts val="500"/>
              </a:spcBef>
              <a:buClr>
                <a:schemeClr val="tx1">
                  <a:lumMod val="75000"/>
                  <a:lumOff val="25000"/>
                </a:schemeClr>
              </a:buClr>
              <a:buFont typeface="Wingdings" pitchFamily="2" charset="2"/>
              <a:buChar char="n"/>
            </a:pPr>
            <a:r>
              <a:rPr lang="en-US" altLang="zh-CN" sz="782" dirty="0">
                <a:solidFill>
                  <a:schemeClr val="bg1">
                    <a:lumMod val="50000"/>
                  </a:schemeClr>
                </a:solidFill>
              </a:rPr>
              <a:t>We have many PowerPoint templates that has been specifically designed to help anyone that is stepping into the world of PowerPoint for the very first time.</a:t>
            </a:r>
          </a:p>
          <a:p>
            <a:pPr marL="171453" indent="-171453">
              <a:lnSpc>
                <a:spcPct val="120000"/>
              </a:lnSpc>
              <a:spcBef>
                <a:spcPts val="500"/>
              </a:spcBef>
              <a:buClr>
                <a:schemeClr val="tx1">
                  <a:lumMod val="75000"/>
                  <a:lumOff val="25000"/>
                </a:schemeClr>
              </a:buClr>
              <a:buFont typeface="Wingdings" pitchFamily="2" charset="2"/>
              <a:buChar char="n"/>
            </a:pPr>
            <a:r>
              <a:rPr lang="en-US" altLang="zh-CN" sz="782" dirty="0">
                <a:solidFill>
                  <a:schemeClr val="bg1">
                    <a:lumMod val="50000"/>
                  </a:schemeClr>
                </a:solidFill>
              </a:rPr>
              <a:t>We have many PowerPoint templates that has been specifically designed to help anyone that is stepping into the world of PowerPoint for the very first time. </a:t>
            </a:r>
          </a:p>
          <a:p>
            <a:pPr marL="171453" indent="-171453">
              <a:lnSpc>
                <a:spcPct val="120000"/>
              </a:lnSpc>
              <a:spcBef>
                <a:spcPts val="500"/>
              </a:spcBef>
              <a:buClr>
                <a:schemeClr val="tx1">
                  <a:lumMod val="75000"/>
                  <a:lumOff val="25000"/>
                </a:schemeClr>
              </a:buClr>
              <a:buFont typeface="Wingdings" pitchFamily="2" charset="2"/>
              <a:buChar char="n"/>
            </a:pPr>
            <a:r>
              <a:rPr lang="en-US" altLang="zh-CN" sz="782" dirty="0">
                <a:solidFill>
                  <a:schemeClr val="bg1">
                    <a:lumMod val="50000"/>
                  </a:schemeClr>
                </a:solidFill>
              </a:rPr>
              <a:t>We have many PowerPoint templates that has been specifically designed to help anyone that is stepping into the world of PowerPoint for the very first time.  </a:t>
            </a:r>
          </a:p>
          <a:p>
            <a:pPr marL="171453" indent="-171453">
              <a:lnSpc>
                <a:spcPct val="120000"/>
              </a:lnSpc>
              <a:spcBef>
                <a:spcPts val="500"/>
              </a:spcBef>
              <a:buClr>
                <a:schemeClr val="tx1">
                  <a:lumMod val="75000"/>
                  <a:lumOff val="25000"/>
                </a:schemeClr>
              </a:buClr>
              <a:buFont typeface="Wingdings" pitchFamily="2" charset="2"/>
              <a:buChar char="n"/>
            </a:pPr>
            <a:r>
              <a:rPr lang="en-US" altLang="zh-CN" sz="782" dirty="0">
                <a:solidFill>
                  <a:schemeClr val="bg1">
                    <a:lumMod val="50000"/>
                  </a:schemeClr>
                </a:solidFill>
              </a:rPr>
              <a:t>We have many PowerPoint templates that has been specifically designed to help anyone that is stepping into the world of PowerPoint for the very first time.  </a:t>
            </a:r>
          </a:p>
          <a:p>
            <a:pPr marL="171453" indent="-171453">
              <a:lnSpc>
                <a:spcPct val="120000"/>
              </a:lnSpc>
              <a:spcBef>
                <a:spcPts val="500"/>
              </a:spcBef>
              <a:buClr>
                <a:schemeClr val="tx1">
                  <a:lumMod val="75000"/>
                  <a:lumOff val="25000"/>
                </a:schemeClr>
              </a:buClr>
              <a:buFont typeface="Wingdings" pitchFamily="2" charset="2"/>
              <a:buChar char="n"/>
            </a:pPr>
            <a:r>
              <a:rPr lang="en-US" altLang="zh-CN" sz="782"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1" name="原创设计师QQ598969553             _10"/>
          <p:cNvSpPr/>
          <p:nvPr/>
        </p:nvSpPr>
        <p:spPr>
          <a:xfrm>
            <a:off x="3592856" y="1790144"/>
            <a:ext cx="638034" cy="638196"/>
          </a:xfrm>
          <a:prstGeom prst="diamond">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3" tIns="45722" rIns="91443" bIns="45722" rtlCol="0" anchor="ctr"/>
          <a:lstStyle/>
          <a:p>
            <a:pPr algn="ctr"/>
            <a:endParaRPr lang="zh-CN" altLang="en-US" sz="1280"/>
          </a:p>
        </p:txBody>
      </p:sp>
      <p:sp>
        <p:nvSpPr>
          <p:cNvPr id="116" name="原创设计师QQ598969553             _11"/>
          <p:cNvSpPr>
            <a:spLocks noEditPoints="1"/>
          </p:cNvSpPr>
          <p:nvPr/>
        </p:nvSpPr>
        <p:spPr bwMode="auto">
          <a:xfrm>
            <a:off x="3802195" y="1999020"/>
            <a:ext cx="219356" cy="220442"/>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3" tIns="45722" rIns="91443" bIns="45722" numCol="1" anchor="t" anchorCtr="0" compatLnSpc="1"/>
          <a:lstStyle/>
          <a:p>
            <a:endParaRPr lang="zh-CN" altLang="en-US" sz="1280"/>
          </a:p>
        </p:txBody>
      </p:sp>
      <p:sp>
        <p:nvSpPr>
          <p:cNvPr id="123" name="原创设计师QQ598969553             _12"/>
          <p:cNvSpPr/>
          <p:nvPr/>
        </p:nvSpPr>
        <p:spPr>
          <a:xfrm>
            <a:off x="1132678" y="2572544"/>
            <a:ext cx="1809408" cy="1809867"/>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3" tIns="45722" rIns="91443" bIns="45722" rtlCol="0" anchor="ctr"/>
          <a:lstStyle/>
          <a:p>
            <a:pPr algn="ctr"/>
            <a:endParaRPr lang="zh-CN" altLang="en-US" sz="1280"/>
          </a:p>
        </p:txBody>
      </p:sp>
      <p:sp>
        <p:nvSpPr>
          <p:cNvPr id="114" name="原创设计师QQ598969553             _13"/>
          <p:cNvSpPr>
            <a:spLocks noEditPoints="1"/>
          </p:cNvSpPr>
          <p:nvPr/>
        </p:nvSpPr>
        <p:spPr bwMode="auto">
          <a:xfrm>
            <a:off x="1917231" y="2937185"/>
            <a:ext cx="240302" cy="245705"/>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3" tIns="45722" rIns="91443" bIns="45722" numCol="1" anchor="t" anchorCtr="0" compatLnSpc="1"/>
          <a:lstStyle/>
          <a:p>
            <a:endParaRPr lang="zh-CN" altLang="en-US" sz="1280"/>
          </a:p>
        </p:txBody>
      </p:sp>
      <p:sp>
        <p:nvSpPr>
          <p:cNvPr id="118" name="原创设计师QQ598969553             _14"/>
          <p:cNvSpPr>
            <a:spLocks noChangeArrowheads="1"/>
          </p:cNvSpPr>
          <p:nvPr/>
        </p:nvSpPr>
        <p:spPr bwMode="auto">
          <a:xfrm>
            <a:off x="1482957" y="3291899"/>
            <a:ext cx="1108850" cy="43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782" dirty="0">
                <a:solidFill>
                  <a:schemeClr val="bg1"/>
                </a:solidFill>
              </a:rPr>
              <a:t>We have many PowerPoint templates that has been specifically designed. </a:t>
            </a:r>
          </a:p>
        </p:txBody>
      </p:sp>
      <p:sp>
        <p:nvSpPr>
          <p:cNvPr id="124" name="原创设计师QQ598969553             _15"/>
          <p:cNvSpPr/>
          <p:nvPr/>
        </p:nvSpPr>
        <p:spPr bwMode="auto">
          <a:xfrm>
            <a:off x="1269577" y="3776430"/>
            <a:ext cx="174784" cy="350287"/>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noFill/>
          <a:ln w="6350"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3" tIns="45722" rIns="91443" bIns="45722" numCol="1" anchor="t" anchorCtr="0" compatLnSpc="1"/>
          <a:lstStyle/>
          <a:p>
            <a:endParaRPr lang="zh-CN" altLang="en-US" sz="1280"/>
          </a:p>
        </p:txBody>
      </p:sp>
      <p:sp>
        <p:nvSpPr>
          <p:cNvPr id="125" name="原创设计师QQ598969553             _16"/>
          <p:cNvSpPr/>
          <p:nvPr/>
        </p:nvSpPr>
        <p:spPr bwMode="auto">
          <a:xfrm>
            <a:off x="1701806" y="2358570"/>
            <a:ext cx="179115" cy="357678"/>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vert="horz" wrap="square" lIns="91443" tIns="45722" rIns="91443" bIns="45722" numCol="1" anchor="t" anchorCtr="0" compatLnSpc="1"/>
          <a:lstStyle/>
          <a:p>
            <a:endParaRPr lang="zh-CN" altLang="en-US" sz="1280"/>
          </a:p>
        </p:txBody>
      </p:sp>
      <p:pic>
        <p:nvPicPr>
          <p:cNvPr id="18" name="Picture 64"/>
          <p:cNvPicPr>
            <a:picLock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2989" y="17711752"/>
            <a:ext cx="1978025" cy="51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0377421"/>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00"/>
                                  </p:stCondLst>
                                  <p:childTnLst>
                                    <p:set>
                                      <p:cBhvr>
                                        <p:cTn id="6" dur="1" fill="hold">
                                          <p:stCondLst>
                                            <p:cond delay="0"/>
                                          </p:stCondLst>
                                        </p:cTn>
                                        <p:tgtEl>
                                          <p:spTgt spid="125"/>
                                        </p:tgtEl>
                                        <p:attrNameLst>
                                          <p:attrName>style.visibility</p:attrName>
                                        </p:attrNameLst>
                                      </p:cBhvr>
                                      <p:to>
                                        <p:strVal val="visible"/>
                                      </p:to>
                                    </p:set>
                                    <p:anim calcmode="lin" valueType="num">
                                      <p:cBhvr additive="base">
                                        <p:cTn id="7" dur="500" fill="hold"/>
                                        <p:tgtEl>
                                          <p:spTgt spid="125"/>
                                        </p:tgtEl>
                                        <p:attrNameLst>
                                          <p:attrName>ppt_x</p:attrName>
                                        </p:attrNameLst>
                                      </p:cBhvr>
                                      <p:tavLst>
                                        <p:tav tm="0">
                                          <p:val>
                                            <p:strVal val="0-#ppt_w/2"/>
                                          </p:val>
                                        </p:tav>
                                        <p:tav tm="100000">
                                          <p:val>
                                            <p:strVal val="#ppt_x"/>
                                          </p:val>
                                        </p:tav>
                                      </p:tavLst>
                                    </p:anim>
                                    <p:anim calcmode="lin" valueType="num">
                                      <p:cBhvr additive="base">
                                        <p:cTn id="8" dur="500" fill="hold"/>
                                        <p:tgtEl>
                                          <p:spTgt spid="125"/>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1100"/>
                                  </p:stCondLst>
                                  <p:childTnLst>
                                    <p:anim calcmode="discrete" valueType="str">
                                      <p:cBhvr>
                                        <p:cTn id="10" dur="100" fill="hold"/>
                                        <p:tgtEl>
                                          <p:spTgt spid="125"/>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800"/>
                                  </p:stCondLst>
                                  <p:childTnLst>
                                    <p:set>
                                      <p:cBhvr>
                                        <p:cTn id="12" dur="1" fill="hold">
                                          <p:stCondLst>
                                            <p:cond delay="0"/>
                                          </p:stCondLst>
                                        </p:cTn>
                                        <p:tgtEl>
                                          <p:spTgt spid="124"/>
                                        </p:tgtEl>
                                        <p:attrNameLst>
                                          <p:attrName>style.visibility</p:attrName>
                                        </p:attrNameLst>
                                      </p:cBhvr>
                                      <p:to>
                                        <p:strVal val="visible"/>
                                      </p:to>
                                    </p:set>
                                    <p:anim calcmode="lin" valueType="num">
                                      <p:cBhvr additive="base">
                                        <p:cTn id="13" dur="500" fill="hold"/>
                                        <p:tgtEl>
                                          <p:spTgt spid="124"/>
                                        </p:tgtEl>
                                        <p:attrNameLst>
                                          <p:attrName>ppt_x</p:attrName>
                                        </p:attrNameLst>
                                      </p:cBhvr>
                                      <p:tavLst>
                                        <p:tav tm="0">
                                          <p:val>
                                            <p:strVal val="0-#ppt_w/2"/>
                                          </p:val>
                                        </p:tav>
                                        <p:tav tm="100000">
                                          <p:val>
                                            <p:strVal val="#ppt_x"/>
                                          </p:val>
                                        </p:tav>
                                      </p:tavLst>
                                    </p:anim>
                                    <p:anim calcmode="lin" valueType="num">
                                      <p:cBhvr additive="base">
                                        <p:cTn id="14" dur="500" fill="hold"/>
                                        <p:tgtEl>
                                          <p:spTgt spid="124"/>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1200"/>
                                  </p:stCondLst>
                                  <p:childTnLst>
                                    <p:anim calcmode="discrete" valueType="str">
                                      <p:cBhvr>
                                        <p:cTn id="16" dur="100" fill="hold"/>
                                        <p:tgtEl>
                                          <p:spTgt spid="124"/>
                                        </p:tgtEl>
                                        <p:attrNameLst>
                                          <p:attrName>style.visibility</p:attrName>
                                        </p:attrNameLst>
                                      </p:cBhvr>
                                      <p:tavLst>
                                        <p:tav tm="0">
                                          <p:val>
                                            <p:strVal val="hidden"/>
                                          </p:val>
                                        </p:tav>
                                        <p:tav tm="50000">
                                          <p:val>
                                            <p:strVal val="visible"/>
                                          </p:val>
                                        </p:tav>
                                      </p:tavLst>
                                    </p:anim>
                                  </p:childTnLst>
                                </p:cTn>
                              </p:par>
                              <p:par>
                                <p:cTn id="17" presetID="21" presetClass="entr" presetSubtype="1" fill="hold" grpId="0" nodeType="withEffect">
                                  <p:stCondLst>
                                    <p:cond delay="1200"/>
                                  </p:stCondLst>
                                  <p:childTnLst>
                                    <p:set>
                                      <p:cBhvr>
                                        <p:cTn id="18" dur="1" fill="hold">
                                          <p:stCondLst>
                                            <p:cond delay="0"/>
                                          </p:stCondLst>
                                        </p:cTn>
                                        <p:tgtEl>
                                          <p:spTgt spid="3"/>
                                        </p:tgtEl>
                                        <p:attrNameLst>
                                          <p:attrName>style.visibility</p:attrName>
                                        </p:attrNameLst>
                                      </p:cBhvr>
                                      <p:to>
                                        <p:strVal val="visible"/>
                                      </p:to>
                                    </p:set>
                                    <p:animEffect transition="in" filter="wheel(1)">
                                      <p:cBhvr>
                                        <p:cTn id="19" dur="500"/>
                                        <p:tgtEl>
                                          <p:spTgt spid="3"/>
                                        </p:tgtEl>
                                      </p:cBhvr>
                                    </p:animEffect>
                                  </p:childTnLst>
                                </p:cTn>
                              </p:par>
                              <p:par>
                                <p:cTn id="20" presetID="53" presetClass="entr" presetSubtype="16" fill="hold" grpId="0" nodeType="withEffect">
                                  <p:stCondLst>
                                    <p:cond delay="1700"/>
                                  </p:stCondLst>
                                  <p:childTnLst>
                                    <p:set>
                                      <p:cBhvr>
                                        <p:cTn id="21" dur="1" fill="hold">
                                          <p:stCondLst>
                                            <p:cond delay="0"/>
                                          </p:stCondLst>
                                        </p:cTn>
                                        <p:tgtEl>
                                          <p:spTgt spid="113"/>
                                        </p:tgtEl>
                                        <p:attrNameLst>
                                          <p:attrName>style.visibility</p:attrName>
                                        </p:attrNameLst>
                                      </p:cBhvr>
                                      <p:to>
                                        <p:strVal val="visible"/>
                                      </p:to>
                                    </p:set>
                                    <p:anim calcmode="lin" valueType="num">
                                      <p:cBhvr>
                                        <p:cTn id="22" dur="500" fill="hold"/>
                                        <p:tgtEl>
                                          <p:spTgt spid="113"/>
                                        </p:tgtEl>
                                        <p:attrNameLst>
                                          <p:attrName>ppt_w</p:attrName>
                                        </p:attrNameLst>
                                      </p:cBhvr>
                                      <p:tavLst>
                                        <p:tav tm="0">
                                          <p:val>
                                            <p:fltVal val="0"/>
                                          </p:val>
                                        </p:tav>
                                        <p:tav tm="100000">
                                          <p:val>
                                            <p:strVal val="#ppt_w"/>
                                          </p:val>
                                        </p:tav>
                                      </p:tavLst>
                                    </p:anim>
                                    <p:anim calcmode="lin" valueType="num">
                                      <p:cBhvr>
                                        <p:cTn id="23" dur="500" fill="hold"/>
                                        <p:tgtEl>
                                          <p:spTgt spid="113"/>
                                        </p:tgtEl>
                                        <p:attrNameLst>
                                          <p:attrName>ppt_h</p:attrName>
                                        </p:attrNameLst>
                                      </p:cBhvr>
                                      <p:tavLst>
                                        <p:tav tm="0">
                                          <p:val>
                                            <p:fltVal val="0"/>
                                          </p:val>
                                        </p:tav>
                                        <p:tav tm="100000">
                                          <p:val>
                                            <p:strVal val="#ppt_h"/>
                                          </p:val>
                                        </p:tav>
                                      </p:tavLst>
                                    </p:anim>
                                    <p:animEffect transition="in" filter="fade">
                                      <p:cBhvr>
                                        <p:cTn id="24" dur="500"/>
                                        <p:tgtEl>
                                          <p:spTgt spid="113"/>
                                        </p:tgtEl>
                                      </p:cBhvr>
                                    </p:animEffect>
                                  </p:childTnLst>
                                </p:cTn>
                              </p:par>
                              <p:par>
                                <p:cTn id="25" presetID="53" presetClass="entr" presetSubtype="16" fill="hold" grpId="0" nodeType="withEffect">
                                  <p:stCondLst>
                                    <p:cond delay="1700"/>
                                  </p:stCondLst>
                                  <p:childTnLst>
                                    <p:set>
                                      <p:cBhvr>
                                        <p:cTn id="26" dur="1" fill="hold">
                                          <p:stCondLst>
                                            <p:cond delay="0"/>
                                          </p:stCondLst>
                                        </p:cTn>
                                        <p:tgtEl>
                                          <p:spTgt spid="115"/>
                                        </p:tgtEl>
                                        <p:attrNameLst>
                                          <p:attrName>style.visibility</p:attrName>
                                        </p:attrNameLst>
                                      </p:cBhvr>
                                      <p:to>
                                        <p:strVal val="visible"/>
                                      </p:to>
                                    </p:set>
                                    <p:anim calcmode="lin" valueType="num">
                                      <p:cBhvr>
                                        <p:cTn id="27" dur="500" fill="hold"/>
                                        <p:tgtEl>
                                          <p:spTgt spid="115"/>
                                        </p:tgtEl>
                                        <p:attrNameLst>
                                          <p:attrName>ppt_w</p:attrName>
                                        </p:attrNameLst>
                                      </p:cBhvr>
                                      <p:tavLst>
                                        <p:tav tm="0">
                                          <p:val>
                                            <p:fltVal val="0"/>
                                          </p:val>
                                        </p:tav>
                                        <p:tav tm="100000">
                                          <p:val>
                                            <p:strVal val="#ppt_w"/>
                                          </p:val>
                                        </p:tav>
                                      </p:tavLst>
                                    </p:anim>
                                    <p:anim calcmode="lin" valueType="num">
                                      <p:cBhvr>
                                        <p:cTn id="28" dur="500" fill="hold"/>
                                        <p:tgtEl>
                                          <p:spTgt spid="115"/>
                                        </p:tgtEl>
                                        <p:attrNameLst>
                                          <p:attrName>ppt_h</p:attrName>
                                        </p:attrNameLst>
                                      </p:cBhvr>
                                      <p:tavLst>
                                        <p:tav tm="0">
                                          <p:val>
                                            <p:fltVal val="0"/>
                                          </p:val>
                                        </p:tav>
                                        <p:tav tm="100000">
                                          <p:val>
                                            <p:strVal val="#ppt_h"/>
                                          </p:val>
                                        </p:tav>
                                      </p:tavLst>
                                    </p:anim>
                                    <p:animEffect transition="in" filter="fade">
                                      <p:cBhvr>
                                        <p:cTn id="29" dur="500"/>
                                        <p:tgtEl>
                                          <p:spTgt spid="115"/>
                                        </p:tgtEl>
                                      </p:cBhvr>
                                    </p:animEffect>
                                  </p:childTnLst>
                                </p:cTn>
                              </p:par>
                              <p:par>
                                <p:cTn id="30" presetID="53" presetClass="entr" presetSubtype="16" fill="hold" grpId="0" nodeType="withEffect">
                                  <p:stCondLst>
                                    <p:cond delay="1900"/>
                                  </p:stCondLst>
                                  <p:childTnLst>
                                    <p:set>
                                      <p:cBhvr>
                                        <p:cTn id="31" dur="1" fill="hold">
                                          <p:stCondLst>
                                            <p:cond delay="0"/>
                                          </p:stCondLst>
                                        </p:cTn>
                                        <p:tgtEl>
                                          <p:spTgt spid="121"/>
                                        </p:tgtEl>
                                        <p:attrNameLst>
                                          <p:attrName>style.visibility</p:attrName>
                                        </p:attrNameLst>
                                      </p:cBhvr>
                                      <p:to>
                                        <p:strVal val="visible"/>
                                      </p:to>
                                    </p:set>
                                    <p:anim calcmode="lin" valueType="num">
                                      <p:cBhvr>
                                        <p:cTn id="32" dur="500" fill="hold"/>
                                        <p:tgtEl>
                                          <p:spTgt spid="121"/>
                                        </p:tgtEl>
                                        <p:attrNameLst>
                                          <p:attrName>ppt_w</p:attrName>
                                        </p:attrNameLst>
                                      </p:cBhvr>
                                      <p:tavLst>
                                        <p:tav tm="0">
                                          <p:val>
                                            <p:fltVal val="0"/>
                                          </p:val>
                                        </p:tav>
                                        <p:tav tm="100000">
                                          <p:val>
                                            <p:strVal val="#ppt_w"/>
                                          </p:val>
                                        </p:tav>
                                      </p:tavLst>
                                    </p:anim>
                                    <p:anim calcmode="lin" valueType="num">
                                      <p:cBhvr>
                                        <p:cTn id="33" dur="500" fill="hold"/>
                                        <p:tgtEl>
                                          <p:spTgt spid="121"/>
                                        </p:tgtEl>
                                        <p:attrNameLst>
                                          <p:attrName>ppt_h</p:attrName>
                                        </p:attrNameLst>
                                      </p:cBhvr>
                                      <p:tavLst>
                                        <p:tav tm="0">
                                          <p:val>
                                            <p:fltVal val="0"/>
                                          </p:val>
                                        </p:tav>
                                        <p:tav tm="100000">
                                          <p:val>
                                            <p:strVal val="#ppt_h"/>
                                          </p:val>
                                        </p:tav>
                                      </p:tavLst>
                                    </p:anim>
                                    <p:animEffect transition="in" filter="fade">
                                      <p:cBhvr>
                                        <p:cTn id="34" dur="500"/>
                                        <p:tgtEl>
                                          <p:spTgt spid="121"/>
                                        </p:tgtEl>
                                      </p:cBhvr>
                                    </p:animEffect>
                                  </p:childTnLst>
                                </p:cTn>
                              </p:par>
                              <p:par>
                                <p:cTn id="35" presetID="53" presetClass="entr" presetSubtype="16" fill="hold" grpId="0" nodeType="withEffect">
                                  <p:stCondLst>
                                    <p:cond delay="1900"/>
                                  </p:stCondLst>
                                  <p:childTnLst>
                                    <p:set>
                                      <p:cBhvr>
                                        <p:cTn id="36" dur="1" fill="hold">
                                          <p:stCondLst>
                                            <p:cond delay="0"/>
                                          </p:stCondLst>
                                        </p:cTn>
                                        <p:tgtEl>
                                          <p:spTgt spid="116"/>
                                        </p:tgtEl>
                                        <p:attrNameLst>
                                          <p:attrName>style.visibility</p:attrName>
                                        </p:attrNameLst>
                                      </p:cBhvr>
                                      <p:to>
                                        <p:strVal val="visible"/>
                                      </p:to>
                                    </p:set>
                                    <p:anim calcmode="lin" valueType="num">
                                      <p:cBhvr>
                                        <p:cTn id="37" dur="500" fill="hold"/>
                                        <p:tgtEl>
                                          <p:spTgt spid="116"/>
                                        </p:tgtEl>
                                        <p:attrNameLst>
                                          <p:attrName>ppt_w</p:attrName>
                                        </p:attrNameLst>
                                      </p:cBhvr>
                                      <p:tavLst>
                                        <p:tav tm="0">
                                          <p:val>
                                            <p:fltVal val="0"/>
                                          </p:val>
                                        </p:tav>
                                        <p:tav tm="100000">
                                          <p:val>
                                            <p:strVal val="#ppt_w"/>
                                          </p:val>
                                        </p:tav>
                                      </p:tavLst>
                                    </p:anim>
                                    <p:anim calcmode="lin" valueType="num">
                                      <p:cBhvr>
                                        <p:cTn id="38" dur="500" fill="hold"/>
                                        <p:tgtEl>
                                          <p:spTgt spid="116"/>
                                        </p:tgtEl>
                                        <p:attrNameLst>
                                          <p:attrName>ppt_h</p:attrName>
                                        </p:attrNameLst>
                                      </p:cBhvr>
                                      <p:tavLst>
                                        <p:tav tm="0">
                                          <p:val>
                                            <p:fltVal val="0"/>
                                          </p:val>
                                        </p:tav>
                                        <p:tav tm="100000">
                                          <p:val>
                                            <p:strVal val="#ppt_h"/>
                                          </p:val>
                                        </p:tav>
                                      </p:tavLst>
                                    </p:anim>
                                    <p:animEffect transition="in" filter="fade">
                                      <p:cBhvr>
                                        <p:cTn id="39" dur="500"/>
                                        <p:tgtEl>
                                          <p:spTgt spid="116"/>
                                        </p:tgtEl>
                                      </p:cBhvr>
                                    </p:animEffect>
                                  </p:childTnLst>
                                </p:cTn>
                              </p:par>
                              <p:par>
                                <p:cTn id="40" presetID="53" presetClass="entr" presetSubtype="16" fill="hold" grpId="0" nodeType="withEffect">
                                  <p:stCondLst>
                                    <p:cond delay="2100"/>
                                  </p:stCondLst>
                                  <p:childTnLst>
                                    <p:set>
                                      <p:cBhvr>
                                        <p:cTn id="41" dur="1" fill="hold">
                                          <p:stCondLst>
                                            <p:cond delay="0"/>
                                          </p:stCondLst>
                                        </p:cTn>
                                        <p:tgtEl>
                                          <p:spTgt spid="123"/>
                                        </p:tgtEl>
                                        <p:attrNameLst>
                                          <p:attrName>style.visibility</p:attrName>
                                        </p:attrNameLst>
                                      </p:cBhvr>
                                      <p:to>
                                        <p:strVal val="visible"/>
                                      </p:to>
                                    </p:set>
                                    <p:anim calcmode="lin" valueType="num">
                                      <p:cBhvr>
                                        <p:cTn id="42" dur="500" fill="hold"/>
                                        <p:tgtEl>
                                          <p:spTgt spid="123"/>
                                        </p:tgtEl>
                                        <p:attrNameLst>
                                          <p:attrName>ppt_w</p:attrName>
                                        </p:attrNameLst>
                                      </p:cBhvr>
                                      <p:tavLst>
                                        <p:tav tm="0">
                                          <p:val>
                                            <p:fltVal val="0"/>
                                          </p:val>
                                        </p:tav>
                                        <p:tav tm="100000">
                                          <p:val>
                                            <p:strVal val="#ppt_w"/>
                                          </p:val>
                                        </p:tav>
                                      </p:tavLst>
                                    </p:anim>
                                    <p:anim calcmode="lin" valueType="num">
                                      <p:cBhvr>
                                        <p:cTn id="43" dur="500" fill="hold"/>
                                        <p:tgtEl>
                                          <p:spTgt spid="123"/>
                                        </p:tgtEl>
                                        <p:attrNameLst>
                                          <p:attrName>ppt_h</p:attrName>
                                        </p:attrNameLst>
                                      </p:cBhvr>
                                      <p:tavLst>
                                        <p:tav tm="0">
                                          <p:val>
                                            <p:fltVal val="0"/>
                                          </p:val>
                                        </p:tav>
                                        <p:tav tm="100000">
                                          <p:val>
                                            <p:strVal val="#ppt_h"/>
                                          </p:val>
                                        </p:tav>
                                      </p:tavLst>
                                    </p:anim>
                                    <p:animEffect transition="in" filter="fade">
                                      <p:cBhvr>
                                        <p:cTn id="44" dur="500"/>
                                        <p:tgtEl>
                                          <p:spTgt spid="123"/>
                                        </p:tgtEl>
                                      </p:cBhvr>
                                    </p:animEffect>
                                  </p:childTnLst>
                                </p:cTn>
                              </p:par>
                              <p:par>
                                <p:cTn id="45" presetID="42" presetClass="entr" presetSubtype="0" fill="hold" grpId="0" nodeType="withEffect">
                                  <p:stCondLst>
                                    <p:cond delay="2600"/>
                                  </p:stCondLst>
                                  <p:childTnLst>
                                    <p:set>
                                      <p:cBhvr>
                                        <p:cTn id="46" dur="1" fill="hold">
                                          <p:stCondLst>
                                            <p:cond delay="0"/>
                                          </p:stCondLst>
                                        </p:cTn>
                                        <p:tgtEl>
                                          <p:spTgt spid="114"/>
                                        </p:tgtEl>
                                        <p:attrNameLst>
                                          <p:attrName>style.visibility</p:attrName>
                                        </p:attrNameLst>
                                      </p:cBhvr>
                                      <p:to>
                                        <p:strVal val="visible"/>
                                      </p:to>
                                    </p:set>
                                    <p:animEffect transition="in" filter="fade">
                                      <p:cBhvr>
                                        <p:cTn id="47" dur="500"/>
                                        <p:tgtEl>
                                          <p:spTgt spid="114"/>
                                        </p:tgtEl>
                                      </p:cBhvr>
                                    </p:animEffect>
                                    <p:anim calcmode="lin" valueType="num">
                                      <p:cBhvr>
                                        <p:cTn id="48" dur="500" fill="hold"/>
                                        <p:tgtEl>
                                          <p:spTgt spid="114"/>
                                        </p:tgtEl>
                                        <p:attrNameLst>
                                          <p:attrName>ppt_x</p:attrName>
                                        </p:attrNameLst>
                                      </p:cBhvr>
                                      <p:tavLst>
                                        <p:tav tm="0">
                                          <p:val>
                                            <p:strVal val="#ppt_x"/>
                                          </p:val>
                                        </p:tav>
                                        <p:tav tm="100000">
                                          <p:val>
                                            <p:strVal val="#ppt_x"/>
                                          </p:val>
                                        </p:tav>
                                      </p:tavLst>
                                    </p:anim>
                                    <p:anim calcmode="lin" valueType="num">
                                      <p:cBhvr>
                                        <p:cTn id="49" dur="500" fill="hold"/>
                                        <p:tgtEl>
                                          <p:spTgt spid="1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600"/>
                                  </p:stCondLst>
                                  <p:childTnLst>
                                    <p:set>
                                      <p:cBhvr>
                                        <p:cTn id="51" dur="1" fill="hold">
                                          <p:stCondLst>
                                            <p:cond delay="0"/>
                                          </p:stCondLst>
                                        </p:cTn>
                                        <p:tgtEl>
                                          <p:spTgt spid="118"/>
                                        </p:tgtEl>
                                        <p:attrNameLst>
                                          <p:attrName>style.visibility</p:attrName>
                                        </p:attrNameLst>
                                      </p:cBhvr>
                                      <p:to>
                                        <p:strVal val="visible"/>
                                      </p:to>
                                    </p:set>
                                    <p:animEffect transition="in" filter="fade">
                                      <p:cBhvr>
                                        <p:cTn id="52" dur="500"/>
                                        <p:tgtEl>
                                          <p:spTgt spid="118"/>
                                        </p:tgtEl>
                                      </p:cBhvr>
                                    </p:animEffect>
                                    <p:anim calcmode="lin" valueType="num">
                                      <p:cBhvr>
                                        <p:cTn id="53" dur="500" fill="hold"/>
                                        <p:tgtEl>
                                          <p:spTgt spid="118"/>
                                        </p:tgtEl>
                                        <p:attrNameLst>
                                          <p:attrName>ppt_x</p:attrName>
                                        </p:attrNameLst>
                                      </p:cBhvr>
                                      <p:tavLst>
                                        <p:tav tm="0">
                                          <p:val>
                                            <p:strVal val="#ppt_x"/>
                                          </p:val>
                                        </p:tav>
                                        <p:tav tm="100000">
                                          <p:val>
                                            <p:strVal val="#ppt_x"/>
                                          </p:val>
                                        </p:tav>
                                      </p:tavLst>
                                    </p:anim>
                                    <p:anim calcmode="lin" valueType="num">
                                      <p:cBhvr>
                                        <p:cTn id="54" dur="500" fill="hold"/>
                                        <p:tgtEl>
                                          <p:spTgt spid="118"/>
                                        </p:tgtEl>
                                        <p:attrNameLst>
                                          <p:attrName>ppt_y</p:attrName>
                                        </p:attrNameLst>
                                      </p:cBhvr>
                                      <p:tavLst>
                                        <p:tav tm="0">
                                          <p:val>
                                            <p:strVal val="#ppt_y+.1"/>
                                          </p:val>
                                        </p:tav>
                                        <p:tav tm="100000">
                                          <p:val>
                                            <p:strVal val="#ppt_y"/>
                                          </p:val>
                                        </p:tav>
                                      </p:tavLst>
                                    </p:anim>
                                  </p:childTnLst>
                                </p:cTn>
                              </p:par>
                              <p:par>
                                <p:cTn id="55" presetID="2" presetClass="entr" presetSubtype="2" fill="hold" grpId="0" nodeType="withEffect">
                                  <p:stCondLst>
                                    <p:cond delay="3100"/>
                                  </p:stCondLst>
                                  <p:childTnLst>
                                    <p:set>
                                      <p:cBhvr>
                                        <p:cTn id="56" dur="1" fill="hold">
                                          <p:stCondLst>
                                            <p:cond delay="0"/>
                                          </p:stCondLst>
                                        </p:cTn>
                                        <p:tgtEl>
                                          <p:spTgt spid="119"/>
                                        </p:tgtEl>
                                        <p:attrNameLst>
                                          <p:attrName>style.visibility</p:attrName>
                                        </p:attrNameLst>
                                      </p:cBhvr>
                                      <p:to>
                                        <p:strVal val="visible"/>
                                      </p:to>
                                    </p:set>
                                    <p:anim calcmode="lin" valueType="num">
                                      <p:cBhvr additive="base">
                                        <p:cTn id="57" dur="500" fill="hold"/>
                                        <p:tgtEl>
                                          <p:spTgt spid="119"/>
                                        </p:tgtEl>
                                        <p:attrNameLst>
                                          <p:attrName>ppt_x</p:attrName>
                                        </p:attrNameLst>
                                      </p:cBhvr>
                                      <p:tavLst>
                                        <p:tav tm="0">
                                          <p:val>
                                            <p:strVal val="1+#ppt_w/2"/>
                                          </p:val>
                                        </p:tav>
                                        <p:tav tm="100000">
                                          <p:val>
                                            <p:strVal val="#ppt_x"/>
                                          </p:val>
                                        </p:tav>
                                      </p:tavLst>
                                    </p:anim>
                                    <p:anim calcmode="lin" valueType="num">
                                      <p:cBhvr additive="base">
                                        <p:cTn id="58" dur="500" fill="hold"/>
                                        <p:tgtEl>
                                          <p:spTgt spid="119"/>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3100"/>
                                  </p:stCondLst>
                                  <p:childTnLst>
                                    <p:set>
                                      <p:cBhvr>
                                        <p:cTn id="60" dur="1" fill="hold">
                                          <p:stCondLst>
                                            <p:cond delay="0"/>
                                          </p:stCondLst>
                                        </p:cTn>
                                        <p:tgtEl>
                                          <p:spTgt spid="120"/>
                                        </p:tgtEl>
                                        <p:attrNameLst>
                                          <p:attrName>style.visibility</p:attrName>
                                        </p:attrNameLst>
                                      </p:cBhvr>
                                      <p:to>
                                        <p:strVal val="visible"/>
                                      </p:to>
                                    </p:set>
                                    <p:anim calcmode="lin" valueType="num">
                                      <p:cBhvr additive="base">
                                        <p:cTn id="61" dur="500" fill="hold"/>
                                        <p:tgtEl>
                                          <p:spTgt spid="120"/>
                                        </p:tgtEl>
                                        <p:attrNameLst>
                                          <p:attrName>ppt_x</p:attrName>
                                        </p:attrNameLst>
                                      </p:cBhvr>
                                      <p:tavLst>
                                        <p:tav tm="0">
                                          <p:val>
                                            <p:strVal val="1+#ppt_w/2"/>
                                          </p:val>
                                        </p:tav>
                                        <p:tav tm="100000">
                                          <p:val>
                                            <p:strVal val="#ppt_x"/>
                                          </p:val>
                                        </p:tav>
                                      </p:tavLst>
                                    </p:anim>
                                    <p:anim calcmode="lin" valueType="num">
                                      <p:cBhvr additive="base">
                                        <p:cTn id="62" dur="500" fill="hold"/>
                                        <p:tgtEl>
                                          <p:spTgt spid="1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3" grpId="0" animBg="1"/>
      <p:bldP spid="115" grpId="0" animBg="1"/>
      <p:bldP spid="119" grpId="0"/>
      <p:bldP spid="120" grpId="0"/>
      <p:bldP spid="121" grpId="0" animBg="1"/>
      <p:bldP spid="116" grpId="0" animBg="1"/>
      <p:bldP spid="123" grpId="0" animBg="1"/>
      <p:bldP spid="114" grpId="0" animBg="1"/>
      <p:bldP spid="118" grpId="0"/>
      <p:bldP spid="124" grpId="0" animBg="1"/>
      <p:bldP spid="124" grpId="1" animBg="1"/>
      <p:bldP spid="125" grpId="0" animBg="1"/>
      <p:bldP spid="125"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淘宝网chenying0907出品 5"/>
          <p:cNvSpPr>
            <a:spLocks noChangeArrowheads="1"/>
          </p:cNvSpPr>
          <p:nvPr/>
        </p:nvSpPr>
        <p:spPr bwMode="auto">
          <a:xfrm>
            <a:off x="1501777" y="2662636"/>
            <a:ext cx="1289447" cy="161925"/>
          </a:xfrm>
          <a:prstGeom prst="roundRect">
            <a:avLst>
              <a:gd name="adj" fmla="val 16667"/>
            </a:avLst>
          </a:prstGeom>
          <a:solidFill>
            <a:schemeClr val="accent1"/>
          </a:solidFill>
          <a:ln>
            <a:noFill/>
          </a:ln>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7" name="等腰三角形 6"/>
          <p:cNvSpPr>
            <a:spLocks noChangeArrowheads="1"/>
          </p:cNvSpPr>
          <p:nvPr/>
        </p:nvSpPr>
        <p:spPr bwMode="auto">
          <a:xfrm>
            <a:off x="2330451" y="1652985"/>
            <a:ext cx="313135" cy="270272"/>
          </a:xfrm>
          <a:prstGeom prst="triangle">
            <a:avLst>
              <a:gd name="adj" fmla="val 50000"/>
            </a:avLst>
          </a:prstGeom>
          <a:solidFill>
            <a:schemeClr val="accent1"/>
          </a:solidFill>
          <a:ln>
            <a:noFill/>
          </a:ln>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dirty="0">
              <a:solidFill>
                <a:schemeClr val="tx2"/>
              </a:solidFill>
              <a:latin typeface="微软雅黑" panose="020B0503020204020204" pitchFamily="34" charset="-122"/>
              <a:ea typeface="微软雅黑" panose="020B0503020204020204" pitchFamily="34" charset="-122"/>
            </a:endParaRPr>
          </a:p>
        </p:txBody>
      </p:sp>
      <p:cxnSp>
        <p:nvCxnSpPr>
          <p:cNvPr id="8" name="淘宝网chenying0907出品 7"/>
          <p:cNvCxnSpPr>
            <a:cxnSpLocks noChangeShapeType="1"/>
            <a:stCxn id="7" idx="3"/>
          </p:cNvCxnSpPr>
          <p:nvPr/>
        </p:nvCxnSpPr>
        <p:spPr bwMode="auto">
          <a:xfrm>
            <a:off x="2487613" y="1923257"/>
            <a:ext cx="0" cy="739379"/>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cxnSp>
      <p:sp>
        <p:nvSpPr>
          <p:cNvPr id="9" name="淘宝网chenying0907出品 6"/>
          <p:cNvSpPr>
            <a:spLocks noChangeArrowheads="1"/>
          </p:cNvSpPr>
          <p:nvPr/>
        </p:nvSpPr>
        <p:spPr bwMode="auto">
          <a:xfrm>
            <a:off x="2041128" y="1096964"/>
            <a:ext cx="917972" cy="447675"/>
          </a:xfrm>
          <a:prstGeom prst="rect">
            <a:avLst/>
          </a:prstGeom>
          <a:solidFill>
            <a:schemeClr val="accent1"/>
          </a:solidFill>
          <a:ln>
            <a:noFill/>
          </a:ln>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等腰三角形 7"/>
          <p:cNvSpPr>
            <a:spLocks noChangeArrowheads="1"/>
          </p:cNvSpPr>
          <p:nvPr/>
        </p:nvSpPr>
        <p:spPr bwMode="auto">
          <a:xfrm>
            <a:off x="5442745" y="1652985"/>
            <a:ext cx="314325" cy="270272"/>
          </a:xfrm>
          <a:prstGeom prst="triangle">
            <a:avLst>
              <a:gd name="adj" fmla="val 50000"/>
            </a:avLst>
          </a:prstGeom>
          <a:solidFill>
            <a:schemeClr val="accent3"/>
          </a:solidFill>
          <a:ln>
            <a:noFill/>
          </a:ln>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11" name="圆角淘宝网chenying0907出品 8"/>
          <p:cNvSpPr>
            <a:spLocks noChangeArrowheads="1"/>
          </p:cNvSpPr>
          <p:nvPr/>
        </p:nvSpPr>
        <p:spPr bwMode="auto">
          <a:xfrm>
            <a:off x="4280694" y="2662636"/>
            <a:ext cx="1903810" cy="161925"/>
          </a:xfrm>
          <a:prstGeom prst="roundRect">
            <a:avLst>
              <a:gd name="adj" fmla="val 16667"/>
            </a:avLst>
          </a:prstGeom>
          <a:solidFill>
            <a:schemeClr val="accent3"/>
          </a:solidFill>
          <a:ln>
            <a:noFill/>
          </a:ln>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dirty="0">
              <a:solidFill>
                <a:schemeClr val="tx2"/>
              </a:solidFill>
              <a:latin typeface="微软雅黑" panose="020B0503020204020204" pitchFamily="34" charset="-122"/>
              <a:ea typeface="微软雅黑" panose="020B0503020204020204" pitchFamily="34" charset="-122"/>
            </a:endParaRPr>
          </a:p>
        </p:txBody>
      </p:sp>
      <p:cxnSp>
        <p:nvCxnSpPr>
          <p:cNvPr id="12" name="淘宝网chenying0907出品 9"/>
          <p:cNvCxnSpPr>
            <a:cxnSpLocks noChangeShapeType="1"/>
            <a:stCxn id="10" idx="3"/>
          </p:cNvCxnSpPr>
          <p:nvPr/>
        </p:nvCxnSpPr>
        <p:spPr bwMode="auto">
          <a:xfrm>
            <a:off x="5599906" y="1923257"/>
            <a:ext cx="0" cy="739379"/>
          </a:xfrm>
          <a:prstGeom prst="line">
            <a:avLst/>
          </a:prstGeom>
          <a:noFill/>
          <a:ln w="25400">
            <a:solidFill>
              <a:schemeClr val="accent3"/>
            </a:solidFill>
            <a:round/>
            <a:headEnd/>
            <a:tailEnd/>
          </a:ln>
          <a:extLst>
            <a:ext uri="{909E8E84-426E-40DD-AFC4-6F175D3DCCD1}">
              <a14:hiddenFill xmlns:a14="http://schemas.microsoft.com/office/drawing/2010/main">
                <a:noFill/>
              </a14:hiddenFill>
            </a:ext>
          </a:extLst>
        </p:spPr>
      </p:cxnSp>
      <p:sp>
        <p:nvSpPr>
          <p:cNvPr id="13" name="淘宝网chenying0907出品 12"/>
          <p:cNvSpPr>
            <a:spLocks noChangeArrowheads="1"/>
          </p:cNvSpPr>
          <p:nvPr/>
        </p:nvSpPr>
        <p:spPr bwMode="auto">
          <a:xfrm>
            <a:off x="5140326" y="1096964"/>
            <a:ext cx="919163" cy="447675"/>
          </a:xfrm>
          <a:prstGeom prst="rect">
            <a:avLst/>
          </a:prstGeom>
          <a:solidFill>
            <a:schemeClr val="accent3"/>
          </a:solidFill>
          <a:ln>
            <a:noFill/>
          </a:ln>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等腰三角形 13"/>
          <p:cNvSpPr>
            <a:spLocks noChangeArrowheads="1"/>
          </p:cNvSpPr>
          <p:nvPr/>
        </p:nvSpPr>
        <p:spPr bwMode="auto">
          <a:xfrm flipV="1">
            <a:off x="3713958" y="3784204"/>
            <a:ext cx="313135" cy="228600"/>
          </a:xfrm>
          <a:prstGeom prst="triangle">
            <a:avLst>
              <a:gd name="adj" fmla="val 50000"/>
            </a:avLst>
          </a:prstGeom>
          <a:solidFill>
            <a:schemeClr val="accent2"/>
          </a:solidFill>
          <a:ln>
            <a:noFill/>
          </a:ln>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15" name="圆角淘宝网chenying0907出品 14"/>
          <p:cNvSpPr>
            <a:spLocks noChangeArrowheads="1"/>
          </p:cNvSpPr>
          <p:nvPr/>
        </p:nvSpPr>
        <p:spPr bwMode="auto">
          <a:xfrm>
            <a:off x="2747169" y="2662636"/>
            <a:ext cx="1878806" cy="161925"/>
          </a:xfrm>
          <a:prstGeom prst="roundRect">
            <a:avLst>
              <a:gd name="adj" fmla="val 16667"/>
            </a:avLst>
          </a:prstGeom>
          <a:solidFill>
            <a:schemeClr val="accent2"/>
          </a:solidFill>
          <a:ln>
            <a:noFill/>
          </a:ln>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dirty="0">
              <a:solidFill>
                <a:schemeClr val="tx2"/>
              </a:solidFill>
              <a:latin typeface="微软雅黑" panose="020B0503020204020204" pitchFamily="34" charset="-122"/>
              <a:ea typeface="微软雅黑" panose="020B0503020204020204" pitchFamily="34" charset="-122"/>
            </a:endParaRPr>
          </a:p>
        </p:txBody>
      </p:sp>
      <p:cxnSp>
        <p:nvCxnSpPr>
          <p:cNvPr id="16" name="淘宝网chenying0907出品 15"/>
          <p:cNvCxnSpPr>
            <a:cxnSpLocks noChangeShapeType="1"/>
            <a:endCxn id="14" idx="3"/>
          </p:cNvCxnSpPr>
          <p:nvPr/>
        </p:nvCxnSpPr>
        <p:spPr bwMode="auto">
          <a:xfrm flipH="1">
            <a:off x="3871119" y="2824560"/>
            <a:ext cx="0" cy="959644"/>
          </a:xfrm>
          <a:prstGeom prst="line">
            <a:avLst/>
          </a:prstGeom>
          <a:noFill/>
          <a:ln w="25400">
            <a:solidFill>
              <a:schemeClr val="accent2"/>
            </a:solidFill>
            <a:round/>
            <a:headEnd/>
            <a:tailEnd/>
          </a:ln>
          <a:extLst>
            <a:ext uri="{909E8E84-426E-40DD-AFC4-6F175D3DCCD1}">
              <a14:hiddenFill xmlns:a14="http://schemas.microsoft.com/office/drawing/2010/main">
                <a:noFill/>
              </a14:hiddenFill>
            </a:ext>
          </a:extLst>
        </p:spPr>
      </p:cxnSp>
      <p:sp>
        <p:nvSpPr>
          <p:cNvPr id="17" name="淘宝网chenying0907出品 18"/>
          <p:cNvSpPr>
            <a:spLocks noChangeArrowheads="1"/>
          </p:cNvSpPr>
          <p:nvPr/>
        </p:nvSpPr>
        <p:spPr bwMode="auto">
          <a:xfrm>
            <a:off x="3465116" y="4067574"/>
            <a:ext cx="917972" cy="447675"/>
          </a:xfrm>
          <a:prstGeom prst="rect">
            <a:avLst/>
          </a:prstGeom>
          <a:solidFill>
            <a:schemeClr val="accent2"/>
          </a:solidFill>
          <a:ln>
            <a:noFill/>
          </a:ln>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等腰三角形 19"/>
          <p:cNvSpPr>
            <a:spLocks noChangeArrowheads="1"/>
          </p:cNvSpPr>
          <p:nvPr/>
        </p:nvSpPr>
        <p:spPr bwMode="auto">
          <a:xfrm flipV="1">
            <a:off x="7114383" y="3715148"/>
            <a:ext cx="313135" cy="297656"/>
          </a:xfrm>
          <a:prstGeom prst="triangle">
            <a:avLst>
              <a:gd name="adj" fmla="val 50000"/>
            </a:avLst>
          </a:prstGeom>
          <a:solidFill>
            <a:schemeClr val="accent4"/>
          </a:solidFill>
          <a:ln>
            <a:noFill/>
          </a:ln>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dirty="0">
              <a:solidFill>
                <a:schemeClr val="tx2"/>
              </a:solidFill>
              <a:latin typeface="微软雅黑" panose="020B0503020204020204" pitchFamily="34" charset="-122"/>
              <a:ea typeface="微软雅黑" panose="020B0503020204020204" pitchFamily="34" charset="-122"/>
            </a:endParaRPr>
          </a:p>
        </p:txBody>
      </p:sp>
      <p:cxnSp>
        <p:nvCxnSpPr>
          <p:cNvPr id="19" name="淘宝网chenying0907出品 20"/>
          <p:cNvCxnSpPr>
            <a:cxnSpLocks noChangeShapeType="1"/>
            <a:stCxn id="18" idx="3"/>
          </p:cNvCxnSpPr>
          <p:nvPr/>
        </p:nvCxnSpPr>
        <p:spPr bwMode="auto">
          <a:xfrm flipV="1">
            <a:off x="7271544" y="2824560"/>
            <a:ext cx="0" cy="890588"/>
          </a:xfrm>
          <a:prstGeom prst="line">
            <a:avLst/>
          </a:prstGeom>
          <a:noFill/>
          <a:ln w="25400">
            <a:solidFill>
              <a:schemeClr val="accent4"/>
            </a:solidFill>
            <a:round/>
            <a:headEnd/>
            <a:tailEnd/>
          </a:ln>
          <a:extLst>
            <a:ext uri="{909E8E84-426E-40DD-AFC4-6F175D3DCCD1}">
              <a14:hiddenFill xmlns:a14="http://schemas.microsoft.com/office/drawing/2010/main">
                <a:noFill/>
              </a14:hiddenFill>
            </a:ext>
          </a:extLst>
        </p:spPr>
      </p:cxnSp>
      <p:sp>
        <p:nvSpPr>
          <p:cNvPr id="20" name="圆角淘宝网chenying0907出品 21"/>
          <p:cNvSpPr>
            <a:spLocks noChangeArrowheads="1"/>
          </p:cNvSpPr>
          <p:nvPr/>
        </p:nvSpPr>
        <p:spPr bwMode="auto">
          <a:xfrm>
            <a:off x="5867798" y="2653110"/>
            <a:ext cx="1882378" cy="171450"/>
          </a:xfrm>
          <a:prstGeom prst="roundRect">
            <a:avLst>
              <a:gd name="adj" fmla="val 16667"/>
            </a:avLst>
          </a:prstGeom>
          <a:solidFill>
            <a:schemeClr val="accent4"/>
          </a:solidFill>
          <a:ln>
            <a:noFill/>
          </a:ln>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21" name="淘宝网chenying0907出品 24"/>
          <p:cNvSpPr>
            <a:spLocks noChangeArrowheads="1"/>
          </p:cNvSpPr>
          <p:nvPr/>
        </p:nvSpPr>
        <p:spPr bwMode="auto">
          <a:xfrm>
            <a:off x="6811963" y="4067574"/>
            <a:ext cx="917972" cy="447675"/>
          </a:xfrm>
          <a:prstGeom prst="rect">
            <a:avLst/>
          </a:prstGeom>
          <a:solidFill>
            <a:schemeClr val="accent4"/>
          </a:solidFill>
          <a:ln>
            <a:noFill/>
          </a:ln>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淘宝网chenying0907出品 56"/>
          <p:cNvSpPr txBox="1">
            <a:spLocks noChangeArrowheads="1"/>
          </p:cNvSpPr>
          <p:nvPr/>
        </p:nvSpPr>
        <p:spPr bwMode="auto">
          <a:xfrm>
            <a:off x="1607742" y="3457974"/>
            <a:ext cx="150971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在此处添加详细文本描述，建议与标题相关并符合整体语言风格，语言描述尽量简洁生动。尽量将每页版面的文字数控制在</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a:t>
            </a:r>
          </a:p>
        </p:txBody>
      </p:sp>
      <p:sp>
        <p:nvSpPr>
          <p:cNvPr id="23" name="淘宝网chenying0907出品 56"/>
          <p:cNvSpPr txBox="1">
            <a:spLocks noChangeArrowheads="1"/>
          </p:cNvSpPr>
          <p:nvPr/>
        </p:nvSpPr>
        <p:spPr bwMode="auto">
          <a:xfrm>
            <a:off x="5017692" y="3457974"/>
            <a:ext cx="150971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在此处添加详细文本描述，建议与标题相关并符合整体语言风格，语言描述尽量简洁生动。尽量将每页版面的文字数控制在</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a:t>
            </a:r>
          </a:p>
        </p:txBody>
      </p:sp>
      <p:sp>
        <p:nvSpPr>
          <p:cNvPr id="24" name="淘宝网chenying0907出品 56"/>
          <p:cNvSpPr txBox="1">
            <a:spLocks noChangeArrowheads="1"/>
          </p:cNvSpPr>
          <p:nvPr/>
        </p:nvSpPr>
        <p:spPr bwMode="auto">
          <a:xfrm>
            <a:off x="3116263" y="1000524"/>
            <a:ext cx="150971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在此处添加详细文本描述，建议与标题相关并符合整体语言风格，语言描述尽量简洁生动。尽量将每页版面的文字数控制在</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a:t>
            </a:r>
          </a:p>
        </p:txBody>
      </p:sp>
      <p:sp>
        <p:nvSpPr>
          <p:cNvPr id="25" name="淘宝网chenying0907出品 56"/>
          <p:cNvSpPr txBox="1">
            <a:spLocks noChangeArrowheads="1"/>
          </p:cNvSpPr>
          <p:nvPr/>
        </p:nvSpPr>
        <p:spPr bwMode="auto">
          <a:xfrm>
            <a:off x="6216651" y="990999"/>
            <a:ext cx="150971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在此处添加详细文本描述，建议与标题相关并符合整体语言风格，语言描述尽量简洁生动。尽量将每页版面的文字数控制在</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a:t>
            </a:r>
          </a:p>
        </p:txBody>
      </p:sp>
    </p:spTree>
    <p:extLst>
      <p:ext uri="{BB962C8B-B14F-4D97-AF65-F5344CB8AC3E}">
        <p14:creationId xmlns:p14="http://schemas.microsoft.com/office/powerpoint/2010/main" val="303225565"/>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0-#ppt_w/2"/>
                                          </p:val>
                                        </p:tav>
                                        <p:tav tm="100000">
                                          <p:val>
                                            <p:strVal val="#ppt_x"/>
                                          </p:val>
                                        </p:tav>
                                      </p:tavLst>
                                    </p:anim>
                                    <p:anim calcmode="lin" valueType="num">
                                      <p:cBhvr additive="base">
                                        <p:cTn id="24"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0-#ppt_w/2"/>
                                          </p:val>
                                        </p:tav>
                                        <p:tav tm="100000">
                                          <p:val>
                                            <p:strVal val="#ppt_x"/>
                                          </p:val>
                                        </p:tav>
                                      </p:tavLst>
                                    </p:anim>
                                    <p:anim calcmode="lin" valueType="num">
                                      <p:cBhvr additive="base">
                                        <p:cTn id="42" dur="5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0-#ppt_w/2"/>
                                          </p:val>
                                        </p:tav>
                                        <p:tav tm="100000">
                                          <p:val>
                                            <p:strVal val="#ppt_x"/>
                                          </p:val>
                                        </p:tav>
                                      </p:tavLst>
                                    </p:anim>
                                    <p:anim calcmode="lin" valueType="num">
                                      <p:cBhvr additive="base">
                                        <p:cTn id="46"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0-#ppt_w/2"/>
                                          </p:val>
                                        </p:tav>
                                        <p:tav tm="100000">
                                          <p:val>
                                            <p:strVal val="#ppt_x"/>
                                          </p:val>
                                        </p:tav>
                                      </p:tavLst>
                                    </p:anim>
                                    <p:anim calcmode="lin" valueType="num">
                                      <p:cBhvr additive="base">
                                        <p:cTn id="56" dur="500" fill="hold"/>
                                        <p:tgtEl>
                                          <p:spTgt spid="11"/>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500" fill="hold"/>
                                        <p:tgtEl>
                                          <p:spTgt spid="12"/>
                                        </p:tgtEl>
                                        <p:attrNameLst>
                                          <p:attrName>ppt_x</p:attrName>
                                        </p:attrNameLst>
                                      </p:cBhvr>
                                      <p:tavLst>
                                        <p:tav tm="0">
                                          <p:val>
                                            <p:strVal val="0-#ppt_w/2"/>
                                          </p:val>
                                        </p:tav>
                                        <p:tav tm="100000">
                                          <p:val>
                                            <p:strVal val="#ppt_x"/>
                                          </p:val>
                                        </p:tav>
                                      </p:tavLst>
                                    </p:anim>
                                    <p:anim calcmode="lin" valueType="num">
                                      <p:cBhvr additive="base">
                                        <p:cTn id="60" dur="500" fill="hold"/>
                                        <p:tgtEl>
                                          <p:spTgt spid="12"/>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fill="hold"/>
                                        <p:tgtEl>
                                          <p:spTgt spid="13"/>
                                        </p:tgtEl>
                                        <p:attrNameLst>
                                          <p:attrName>ppt_x</p:attrName>
                                        </p:attrNameLst>
                                      </p:cBhvr>
                                      <p:tavLst>
                                        <p:tav tm="0">
                                          <p:val>
                                            <p:strVal val="0-#ppt_w/2"/>
                                          </p:val>
                                        </p:tav>
                                        <p:tav tm="100000">
                                          <p:val>
                                            <p:strVal val="#ppt_x"/>
                                          </p:val>
                                        </p:tav>
                                      </p:tavLst>
                                    </p:anim>
                                    <p:anim calcmode="lin" valueType="num">
                                      <p:cBhvr additive="base">
                                        <p:cTn id="64" dur="500" fill="hold"/>
                                        <p:tgtEl>
                                          <p:spTgt spid="13"/>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0-#ppt_w/2"/>
                                          </p:val>
                                        </p:tav>
                                        <p:tav tm="100000">
                                          <p:val>
                                            <p:strVal val="#ppt_x"/>
                                          </p:val>
                                        </p:tav>
                                      </p:tavLst>
                                    </p:anim>
                                    <p:anim calcmode="lin" valueType="num">
                                      <p:cBhvr additive="base">
                                        <p:cTn id="68"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0-#ppt_w/2"/>
                                          </p:val>
                                        </p:tav>
                                        <p:tav tm="100000">
                                          <p:val>
                                            <p:strVal val="#ppt_x"/>
                                          </p:val>
                                        </p:tav>
                                      </p:tavLst>
                                    </p:anim>
                                    <p:anim calcmode="lin" valueType="num">
                                      <p:cBhvr additive="base">
                                        <p:cTn id="74" dur="500" fill="hold"/>
                                        <p:tgtEl>
                                          <p:spTgt spid="18"/>
                                        </p:tgtEl>
                                        <p:attrNameLst>
                                          <p:attrName>ppt_y</p:attrName>
                                        </p:attrNameLst>
                                      </p:cBhvr>
                                      <p:tavLst>
                                        <p:tav tm="0">
                                          <p:val>
                                            <p:strVal val="#ppt_y"/>
                                          </p:val>
                                        </p:tav>
                                        <p:tav tm="100000">
                                          <p:val>
                                            <p:strVal val="#ppt_y"/>
                                          </p:val>
                                        </p:tav>
                                      </p:tavLst>
                                    </p:anim>
                                  </p:childTnLst>
                                </p:cTn>
                              </p:par>
                              <p:par>
                                <p:cTn id="75" presetID="2" presetClass="entr" presetSubtype="8" fill="hold" nodeType="with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0-#ppt_w/2"/>
                                          </p:val>
                                        </p:tav>
                                        <p:tav tm="100000">
                                          <p:val>
                                            <p:strVal val="#ppt_x"/>
                                          </p:val>
                                        </p:tav>
                                      </p:tavLst>
                                    </p:anim>
                                    <p:anim calcmode="lin" valueType="num">
                                      <p:cBhvr additive="base">
                                        <p:cTn id="78" dur="500" fill="hold"/>
                                        <p:tgtEl>
                                          <p:spTgt spid="19"/>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0-#ppt_w/2"/>
                                          </p:val>
                                        </p:tav>
                                        <p:tav tm="100000">
                                          <p:val>
                                            <p:strVal val="#ppt_x"/>
                                          </p:val>
                                        </p:tav>
                                      </p:tavLst>
                                    </p:anim>
                                    <p:anim calcmode="lin" valueType="num">
                                      <p:cBhvr additive="base">
                                        <p:cTn id="82" dur="500" fill="hold"/>
                                        <p:tgtEl>
                                          <p:spTgt spid="20"/>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additive="base">
                                        <p:cTn id="85" dur="500" fill="hold"/>
                                        <p:tgtEl>
                                          <p:spTgt spid="21"/>
                                        </p:tgtEl>
                                        <p:attrNameLst>
                                          <p:attrName>ppt_x</p:attrName>
                                        </p:attrNameLst>
                                      </p:cBhvr>
                                      <p:tavLst>
                                        <p:tav tm="0">
                                          <p:val>
                                            <p:strVal val="0-#ppt_w/2"/>
                                          </p:val>
                                        </p:tav>
                                        <p:tav tm="100000">
                                          <p:val>
                                            <p:strVal val="#ppt_x"/>
                                          </p:val>
                                        </p:tav>
                                      </p:tavLst>
                                    </p:anim>
                                    <p:anim calcmode="lin" valueType="num">
                                      <p:cBhvr additive="base">
                                        <p:cTn id="86" dur="500" fill="hold"/>
                                        <p:tgtEl>
                                          <p:spTgt spid="21"/>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 calcmode="lin" valueType="num">
                                      <p:cBhvr additive="base">
                                        <p:cTn id="89" dur="500" fill="hold"/>
                                        <p:tgtEl>
                                          <p:spTgt spid="25"/>
                                        </p:tgtEl>
                                        <p:attrNameLst>
                                          <p:attrName>ppt_x</p:attrName>
                                        </p:attrNameLst>
                                      </p:cBhvr>
                                      <p:tavLst>
                                        <p:tav tm="0">
                                          <p:val>
                                            <p:strVal val="0-#ppt_w/2"/>
                                          </p:val>
                                        </p:tav>
                                        <p:tav tm="100000">
                                          <p:val>
                                            <p:strVal val="#ppt_x"/>
                                          </p:val>
                                        </p:tav>
                                      </p:tavLst>
                                    </p:anim>
                                    <p:anim calcmode="lin" valueType="num">
                                      <p:cBhvr additive="base">
                                        <p:cTn id="90"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animBg="1"/>
      <p:bldP spid="13" grpId="0" animBg="1"/>
      <p:bldP spid="14" grpId="0" animBg="1"/>
      <p:bldP spid="15" grpId="0" animBg="1"/>
      <p:bldP spid="17" grpId="0" animBg="1"/>
      <p:bldP spid="18" grpId="0" animBg="1"/>
      <p:bldP spid="20" grpId="0" animBg="1"/>
      <p:bldP spid="21" grpId="0" animBg="1"/>
      <p:bldP spid="22"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37C8660E-DAD8-4569-85B8-955E5FFFD293}"/>
              </a:ext>
            </a:extLst>
          </p:cNvPr>
          <p:cNvPicPr>
            <a:picLocks noChangeAspect="1"/>
          </p:cNvPicPr>
          <p:nvPr/>
        </p:nvPicPr>
        <p:blipFill rotWithShape="1">
          <a:blip r:embed="rId3"/>
          <a:srcRect l="4717" r="7546"/>
          <a:stretch/>
        </p:blipFill>
        <p:spPr>
          <a:xfrm>
            <a:off x="0" y="1944"/>
            <a:ext cx="9144000" cy="5148082"/>
          </a:xfrm>
          <a:prstGeom prst="rect">
            <a:avLst/>
          </a:prstGeom>
        </p:spPr>
      </p:pic>
      <p:sp>
        <p:nvSpPr>
          <p:cNvPr id="2" name="椭圆 1">
            <a:extLst>
              <a:ext uri="{FF2B5EF4-FFF2-40B4-BE49-F238E27FC236}">
                <a16:creationId xmlns:a16="http://schemas.microsoft.com/office/drawing/2014/main" id="{E942D242-D9B1-4B65-8FC8-C3D0E859C850}"/>
              </a:ext>
            </a:extLst>
          </p:cNvPr>
          <p:cNvSpPr/>
          <p:nvPr/>
        </p:nvSpPr>
        <p:spPr>
          <a:xfrm>
            <a:off x="688418" y="1726166"/>
            <a:ext cx="1130851" cy="11308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文本框 7"/>
          <p:cNvSpPr txBox="1"/>
          <p:nvPr/>
        </p:nvSpPr>
        <p:spPr>
          <a:xfrm>
            <a:off x="1924529" y="1882022"/>
            <a:ext cx="3841596" cy="523220"/>
          </a:xfrm>
          <a:prstGeom prst="rect">
            <a:avLst/>
          </a:prstGeom>
          <a:noFill/>
        </p:spPr>
        <p:txBody>
          <a:bodyPr wrap="square" rtlCol="0">
            <a:spAutoFit/>
          </a:bodyPr>
          <a:lstStyle/>
          <a:p>
            <a:pPr lvl="0"/>
            <a:r>
              <a:rPr lang="zh-CN" altLang="zh-CN" sz="2800" dirty="0">
                <a:solidFill>
                  <a:schemeClr val="tx1">
                    <a:lumMod val="65000"/>
                    <a:lumOff val="35000"/>
                  </a:schemeClr>
                </a:solidFill>
                <a:latin typeface="微软雅黑" pitchFamily="34" charset="-122"/>
                <a:ea typeface="微软雅黑" pitchFamily="34" charset="-122"/>
              </a:rPr>
              <a:t>工作完成情况</a:t>
            </a:r>
          </a:p>
        </p:txBody>
      </p:sp>
      <p:sp>
        <p:nvSpPr>
          <p:cNvPr id="6" name="文本框 10"/>
          <p:cNvSpPr txBox="1"/>
          <p:nvPr/>
        </p:nvSpPr>
        <p:spPr>
          <a:xfrm>
            <a:off x="1984183" y="2352599"/>
            <a:ext cx="2519503" cy="215444"/>
          </a:xfrm>
          <a:prstGeom prst="rect">
            <a:avLst/>
          </a:prstGeom>
          <a:noFill/>
        </p:spPr>
        <p:txBody>
          <a:bodyPr wrap="square" rtlCol="0">
            <a:spAutoFit/>
          </a:bodyPr>
          <a:lstStyle/>
          <a:p>
            <a:pPr algn="dist"/>
            <a:r>
              <a:rPr lang="en-US" altLang="zh-CN" sz="800" dirty="0">
                <a:solidFill>
                  <a:schemeClr val="tx1">
                    <a:lumMod val="75000"/>
                    <a:lumOff val="25000"/>
                  </a:schemeClr>
                </a:solidFill>
                <a:latin typeface="造字工房悦黑演示版常规体" pitchFamily="50" charset="-122"/>
                <a:ea typeface="造字工房悦黑演示版常规体" pitchFamily="50" charset="-122"/>
              </a:rPr>
              <a:t>CLICK TO ADD UP YOUR TITLE HERE</a:t>
            </a:r>
            <a:endParaRPr lang="zh-CN" altLang="en-US" sz="800" dirty="0">
              <a:solidFill>
                <a:schemeClr val="tx1">
                  <a:lumMod val="75000"/>
                  <a:lumOff val="25000"/>
                </a:schemeClr>
              </a:solidFill>
              <a:latin typeface="造字工房悦黑演示版常规体" pitchFamily="50" charset="-122"/>
              <a:ea typeface="造字工房悦黑演示版常规体" pitchFamily="50" charset="-122"/>
            </a:endParaRPr>
          </a:p>
        </p:txBody>
      </p:sp>
      <p:sp>
        <p:nvSpPr>
          <p:cNvPr id="7" name="文本框 11"/>
          <p:cNvSpPr txBox="1"/>
          <p:nvPr/>
        </p:nvSpPr>
        <p:spPr>
          <a:xfrm>
            <a:off x="800388" y="1599058"/>
            <a:ext cx="1547694" cy="1446550"/>
          </a:xfrm>
          <a:prstGeom prst="rect">
            <a:avLst/>
          </a:prstGeom>
          <a:noFill/>
        </p:spPr>
        <p:txBody>
          <a:bodyPr wrap="square" rtlCol="0">
            <a:spAutoFit/>
          </a:bodyPr>
          <a:lstStyle/>
          <a:p>
            <a:r>
              <a:rPr lang="en-US" altLang="zh-CN" sz="8800" dirty="0">
                <a:solidFill>
                  <a:schemeClr val="bg1"/>
                </a:solidFill>
                <a:latin typeface="IrisUPC" pitchFamily="34" charset="-34"/>
                <a:cs typeface="IrisUPC" pitchFamily="34" charset="-34"/>
              </a:rPr>
              <a:t>02</a:t>
            </a:r>
            <a:endParaRPr lang="zh-CN" altLang="en-US" sz="8800" dirty="0">
              <a:solidFill>
                <a:schemeClr val="bg1"/>
              </a:solidFill>
              <a:latin typeface="IrisUPC" pitchFamily="34" charset="-34"/>
              <a:cs typeface="IrisUPC" pitchFamily="34" charset="-34"/>
            </a:endParaRPr>
          </a:p>
        </p:txBody>
      </p:sp>
      <p:sp>
        <p:nvSpPr>
          <p:cNvPr id="8" name="矩形 18"/>
          <p:cNvSpPr>
            <a:spLocks noChangeArrowheads="1"/>
          </p:cNvSpPr>
          <p:nvPr/>
        </p:nvSpPr>
        <p:spPr bwMode="auto">
          <a:xfrm>
            <a:off x="2020177" y="2640542"/>
            <a:ext cx="3475356" cy="282963"/>
          </a:xfrm>
          <a:prstGeom prst="rect">
            <a:avLst/>
          </a:prstGeom>
          <a:noFill/>
          <a:ln w="9525">
            <a:noFill/>
            <a:miter lim="800000"/>
            <a:headEnd/>
            <a:tailEnd/>
          </a:ln>
        </p:spPr>
        <p:txBody>
          <a:bodyPr wrap="square" lIns="0" tIns="0" rIns="0" bIns="0">
            <a:spAutoFit/>
          </a:bodyPr>
          <a:lstStyle/>
          <a:p>
            <a:pPr defTabSz="911723">
              <a:lnSpc>
                <a:spcPct val="120000"/>
              </a:lnSpc>
              <a:spcBef>
                <a:spcPct val="20000"/>
              </a:spcBef>
            </a:pPr>
            <a:r>
              <a:rPr lang="zh-CN" altLang="en-US" sz="800" dirty="0">
                <a:solidFill>
                  <a:schemeClr val="bg1">
                    <a:lumMod val="6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bg1">
                  <a:lumMod val="65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20725811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2000"/>
                            </p:stCondLst>
                            <p:childTnLst>
                              <p:par>
                                <p:cTn id="21" presetID="52" presetClass="entr" presetSubtype="0" fill="hold" grpId="0" nodeType="afterEffect">
                                  <p:stCondLst>
                                    <p:cond delay="0"/>
                                  </p:stCondLst>
                                  <p:iterate type="lt">
                                    <p:tmPct val="26000"/>
                                  </p:iterate>
                                  <p:childTnLst>
                                    <p:set>
                                      <p:cBhvr>
                                        <p:cTn id="22" dur="1" fill="hold">
                                          <p:stCondLst>
                                            <p:cond delay="0"/>
                                          </p:stCondLst>
                                        </p:cTn>
                                        <p:tgtEl>
                                          <p:spTgt spid="4"/>
                                        </p:tgtEl>
                                        <p:attrNameLst>
                                          <p:attrName>style.visibility</p:attrName>
                                        </p:attrNameLst>
                                      </p:cBhvr>
                                      <p:to>
                                        <p:strVal val="visible"/>
                                      </p:to>
                                    </p:set>
                                    <p:animScale>
                                      <p:cBhvr>
                                        <p:cTn id="2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4"/>
                                        </p:tgtEl>
                                        <p:attrNameLst>
                                          <p:attrName>ppt_x</p:attrName>
                                          <p:attrName>ppt_y</p:attrName>
                                        </p:attrNameLst>
                                      </p:cBhvr>
                                    </p:animMotion>
                                    <p:animEffect transition="in" filter="fade">
                                      <p:cBhvr>
                                        <p:cTn id="25" dur="1000"/>
                                        <p:tgtEl>
                                          <p:spTgt spid="4"/>
                                        </p:tgtEl>
                                      </p:cBhvr>
                                    </p:animEffect>
                                  </p:childTnLst>
                                </p:cTn>
                              </p:par>
                              <p:par>
                                <p:cTn id="26" presetID="52" presetClass="entr" presetSubtype="0" fill="hold" grpId="0" nodeType="withEffect">
                                  <p:stCondLst>
                                    <p:cond delay="0"/>
                                  </p:stCondLst>
                                  <p:iterate type="lt">
                                    <p:tmPct val="5417"/>
                                  </p:iterate>
                                  <p:childTnLst>
                                    <p:set>
                                      <p:cBhvr>
                                        <p:cTn id="27" dur="1" fill="hold">
                                          <p:stCondLst>
                                            <p:cond delay="0"/>
                                          </p:stCondLst>
                                        </p:cTn>
                                        <p:tgtEl>
                                          <p:spTgt spid="6"/>
                                        </p:tgtEl>
                                        <p:attrNameLst>
                                          <p:attrName>style.visibility</p:attrName>
                                        </p:attrNameLst>
                                      </p:cBhvr>
                                      <p:to>
                                        <p:strVal val="visible"/>
                                      </p:to>
                                    </p:set>
                                    <p:animScale>
                                      <p:cBhvr>
                                        <p:cTn id="2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6"/>
                                        </p:tgtEl>
                                        <p:attrNameLst>
                                          <p:attrName>ppt_x</p:attrName>
                                          <p:attrName>ppt_y</p:attrName>
                                        </p:attrNameLst>
                                      </p:cBhvr>
                                    </p:animMotion>
                                    <p:animEffect transition="in" filter="fade">
                                      <p:cBhvr>
                                        <p:cTn id="30" dur="1000"/>
                                        <p:tgtEl>
                                          <p:spTgt spid="6"/>
                                        </p:tgtEl>
                                      </p:cBhvr>
                                    </p:animEffect>
                                  </p:childTnLst>
                                </p:cTn>
                              </p:par>
                            </p:childTnLst>
                          </p:cTn>
                        </p:par>
                        <p:par>
                          <p:cTn id="31" fill="hold">
                            <p:stCondLst>
                              <p:cond delay="4300"/>
                            </p:stCondLst>
                            <p:childTnLst>
                              <p:par>
                                <p:cTn id="32" presetID="42"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914690" y="1024372"/>
            <a:ext cx="7465709" cy="1070759"/>
          </a:xfrm>
          <a:prstGeom prst="roundRect">
            <a:avLst>
              <a:gd name="adj" fmla="val 0"/>
            </a:avLst>
          </a:prstGeom>
          <a:noFill/>
          <a:ln w="12700" cap="flat" cmpd="sng" algn="ctr">
            <a:solidFill>
              <a:sysClr val="window" lastClr="FFFFFF"/>
            </a:solidFill>
            <a:prstDash val="solid"/>
          </a:ln>
          <a:effectLst>
            <a:outerShdw blurRad="279400" algn="ctr" rotWithShape="0">
              <a:prstClr val="black">
                <a:alpha val="11000"/>
              </a:prstClr>
            </a:outerShdw>
          </a:effectLst>
        </p:spPr>
        <p:txBody>
          <a:bodyPr lIns="86393" tIns="43196" rIns="86393" bIns="43196" anchor="ctr"/>
          <a:lstStyle/>
          <a:p>
            <a:pPr algn="ctr" defTabSz="914378">
              <a:defRPr/>
            </a:pPr>
            <a:endParaRPr lang="zh-CN" altLang="en-US" sz="2400" kern="0" dirty="0">
              <a:solidFill>
                <a:schemeClr val="accent6">
                  <a:lumMod val="90000"/>
                  <a:lumOff val="10000"/>
                </a:schemeClr>
              </a:solidFill>
              <a:latin typeface="Calibri"/>
            </a:endParaRPr>
          </a:p>
        </p:txBody>
      </p:sp>
      <p:grpSp>
        <p:nvGrpSpPr>
          <p:cNvPr id="2" name="组合 3"/>
          <p:cNvGrpSpPr>
            <a:grpSpLocks/>
          </p:cNvGrpSpPr>
          <p:nvPr/>
        </p:nvGrpSpPr>
        <p:grpSpPr bwMode="auto">
          <a:xfrm>
            <a:off x="998306" y="1106040"/>
            <a:ext cx="1746976" cy="914985"/>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a:lnSpc>
                  <a:spcPct val="120000"/>
                </a:lnSpc>
                <a:defRPr/>
              </a:pPr>
              <a:endParaRPr lang="zh-CN" altLang="en-US" sz="1600" dirty="0">
                <a:latin typeface="微软雅黑" pitchFamily="34" charset="-122"/>
                <a:ea typeface="微软雅黑" pitchFamily="34" charset="-122"/>
              </a:endParaRPr>
            </a:p>
          </p:txBody>
        </p:sp>
        <p:sp>
          <p:nvSpPr>
            <p:cNvPr id="6" name="Freeform 41"/>
            <p:cNvSpPr>
              <a:spLocks noEditPoints="1"/>
            </p:cNvSpPr>
            <p:nvPr/>
          </p:nvSpPr>
          <p:spPr bwMode="auto">
            <a:xfrm>
              <a:off x="828093" y="1596949"/>
              <a:ext cx="575913" cy="5158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defTabSz="914378">
                <a:lnSpc>
                  <a:spcPct val="120000"/>
                </a:lnSpc>
                <a:defRPr/>
              </a:pPr>
              <a:endParaRPr lang="en-US" sz="1600" kern="0" dirty="0">
                <a:solidFill>
                  <a:sysClr val="windowText" lastClr="000000"/>
                </a:solidFill>
                <a:latin typeface="微软雅黑" pitchFamily="34" charset="-122"/>
                <a:ea typeface="微软雅黑" pitchFamily="34" charset="-122"/>
              </a:endParaRPr>
            </a:p>
          </p:txBody>
        </p:sp>
        <p:sp>
          <p:nvSpPr>
            <p:cNvPr id="17436" name="TextBox 6"/>
            <p:cNvSpPr txBox="1">
              <a:spLocks noChangeArrowheads="1"/>
            </p:cNvSpPr>
            <p:nvPr/>
          </p:nvSpPr>
          <p:spPr bwMode="auto">
            <a:xfrm>
              <a:off x="1403648" y="1609636"/>
              <a:ext cx="1224138" cy="438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lnSpc>
                  <a:spcPct val="120000"/>
                </a:lnSpc>
              </a:pPr>
              <a:r>
                <a:rPr lang="zh-CN" altLang="en-US" sz="1600" dirty="0">
                  <a:solidFill>
                    <a:schemeClr val="bg1"/>
                  </a:solidFill>
                  <a:latin typeface="微软雅黑" pitchFamily="34" charset="-122"/>
                </a:rPr>
                <a:t>标题</a:t>
              </a:r>
            </a:p>
          </p:txBody>
        </p:sp>
      </p:grpSp>
      <p:sp>
        <p:nvSpPr>
          <p:cNvPr id="8" name="文本框 58"/>
          <p:cNvSpPr txBox="1"/>
          <p:nvPr/>
        </p:nvSpPr>
        <p:spPr>
          <a:xfrm>
            <a:off x="2930431" y="1211906"/>
            <a:ext cx="4897505" cy="593249"/>
          </a:xfrm>
          <a:prstGeom prst="rect">
            <a:avLst/>
          </a:prstGeom>
          <a:noFill/>
        </p:spPr>
        <p:txBody>
          <a:bodyPr lIns="93735" tIns="46868" rIns="93735" bIns="46868">
            <a:spAutoFit/>
          </a:bodyPr>
          <a:lstStyle/>
          <a:p>
            <a:pPr marL="292925" indent="-292925" defTabSz="914378">
              <a:lnSpc>
                <a:spcPct val="120000"/>
              </a:lnSpc>
              <a:buFont typeface="Wingdings" panose="05000000000000000000" pitchFamily="2" charset="2"/>
              <a:buChar char="l"/>
              <a:defRPr/>
            </a:pP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marL="292925" indent="-292925" defTabSz="914378">
              <a:lnSpc>
                <a:spcPct val="120000"/>
              </a:lnSpc>
              <a:buFont typeface="Wingdings" panose="05000000000000000000" pitchFamily="2" charset="2"/>
              <a:buChar char="l"/>
              <a:defRPr/>
            </a:pP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marL="292925" indent="-292925" defTabSz="914378">
              <a:lnSpc>
                <a:spcPct val="120000"/>
              </a:lnSpc>
              <a:buFont typeface="Wingdings" panose="05000000000000000000" pitchFamily="2" charset="2"/>
              <a:buChar char="l"/>
              <a:defRPr/>
            </a:pP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9" name="圆角矩形 8"/>
          <p:cNvSpPr/>
          <p:nvPr/>
        </p:nvSpPr>
        <p:spPr>
          <a:xfrm>
            <a:off x="914690" y="2314425"/>
            <a:ext cx="7465709" cy="1070759"/>
          </a:xfrm>
          <a:prstGeom prst="roundRect">
            <a:avLst>
              <a:gd name="adj" fmla="val 0"/>
            </a:avLst>
          </a:prstGeom>
          <a:noFill/>
          <a:ln w="12700" cap="flat" cmpd="sng" algn="ctr">
            <a:solidFill>
              <a:sysClr val="window" lastClr="FFFFFF"/>
            </a:solidFill>
            <a:prstDash val="solid"/>
          </a:ln>
          <a:effectLst>
            <a:outerShdw blurRad="279400" algn="ctr" rotWithShape="0">
              <a:prstClr val="black">
                <a:alpha val="11000"/>
              </a:prstClr>
            </a:outerShdw>
          </a:effectLst>
        </p:spPr>
        <p:txBody>
          <a:bodyPr lIns="86393" tIns="43196" rIns="86393" bIns="43196" anchor="ctr"/>
          <a:lstStyle/>
          <a:p>
            <a:pPr algn="ctr" defTabSz="914378">
              <a:defRPr/>
            </a:pPr>
            <a:endParaRPr lang="zh-CN" altLang="en-US" sz="2400" kern="0" dirty="0">
              <a:solidFill>
                <a:schemeClr val="accent6">
                  <a:lumMod val="90000"/>
                  <a:lumOff val="10000"/>
                </a:schemeClr>
              </a:solidFill>
              <a:latin typeface="Calibri"/>
            </a:endParaRPr>
          </a:p>
        </p:txBody>
      </p:sp>
      <p:sp>
        <p:nvSpPr>
          <p:cNvPr id="10" name="文本框 58"/>
          <p:cNvSpPr txBox="1"/>
          <p:nvPr/>
        </p:nvSpPr>
        <p:spPr>
          <a:xfrm>
            <a:off x="2930431" y="2479273"/>
            <a:ext cx="4897505" cy="593249"/>
          </a:xfrm>
          <a:prstGeom prst="rect">
            <a:avLst/>
          </a:prstGeom>
          <a:noFill/>
        </p:spPr>
        <p:txBody>
          <a:bodyPr lIns="93735" tIns="46868" rIns="93735" bIns="46868">
            <a:spAutoFit/>
          </a:bodyPr>
          <a:lstStyle/>
          <a:p>
            <a:pPr marL="292925" indent="-292925" defTabSz="914378">
              <a:lnSpc>
                <a:spcPct val="120000"/>
              </a:lnSpc>
              <a:buFont typeface="Wingdings" panose="05000000000000000000" pitchFamily="2" charset="2"/>
              <a:buChar char="l"/>
              <a:defRPr/>
            </a:pP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marL="292925" indent="-292925" defTabSz="914378">
              <a:lnSpc>
                <a:spcPct val="120000"/>
              </a:lnSpc>
              <a:buFont typeface="Wingdings" panose="05000000000000000000" pitchFamily="2" charset="2"/>
              <a:buChar char="l"/>
              <a:defRPr/>
            </a:pP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marL="292925" indent="-292925" defTabSz="914378">
              <a:lnSpc>
                <a:spcPct val="120000"/>
              </a:lnSpc>
              <a:buFont typeface="Wingdings" panose="05000000000000000000" pitchFamily="2" charset="2"/>
              <a:buChar char="l"/>
              <a:defRPr/>
            </a:pP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1" name="圆角矩形 10"/>
          <p:cNvSpPr/>
          <p:nvPr/>
        </p:nvSpPr>
        <p:spPr>
          <a:xfrm>
            <a:off x="914690" y="3622627"/>
            <a:ext cx="7465709" cy="1069247"/>
          </a:xfrm>
          <a:prstGeom prst="roundRect">
            <a:avLst>
              <a:gd name="adj" fmla="val 0"/>
            </a:avLst>
          </a:prstGeom>
          <a:noFill/>
          <a:ln w="12700" cap="flat" cmpd="sng" algn="ctr">
            <a:solidFill>
              <a:sysClr val="window" lastClr="FFFFFF"/>
            </a:solidFill>
            <a:prstDash val="solid"/>
          </a:ln>
          <a:effectLst>
            <a:outerShdw blurRad="279400" algn="ctr" rotWithShape="0">
              <a:prstClr val="black">
                <a:alpha val="11000"/>
              </a:prstClr>
            </a:outerShdw>
          </a:effectLst>
        </p:spPr>
        <p:txBody>
          <a:bodyPr lIns="86393" tIns="43196" rIns="86393" bIns="43196" anchor="ctr"/>
          <a:lstStyle/>
          <a:p>
            <a:pPr algn="ctr" defTabSz="914378">
              <a:defRPr/>
            </a:pPr>
            <a:endParaRPr lang="zh-CN" altLang="en-US" sz="900" kern="0" dirty="0">
              <a:solidFill>
                <a:schemeClr val="tx1">
                  <a:lumMod val="50000"/>
                  <a:lumOff val="50000"/>
                </a:schemeClr>
              </a:solidFill>
              <a:latin typeface="Calibri"/>
            </a:endParaRPr>
          </a:p>
        </p:txBody>
      </p:sp>
      <p:sp>
        <p:nvSpPr>
          <p:cNvPr id="12" name="文本框 58"/>
          <p:cNvSpPr txBox="1"/>
          <p:nvPr/>
        </p:nvSpPr>
        <p:spPr>
          <a:xfrm>
            <a:off x="2930431" y="3784451"/>
            <a:ext cx="4897505" cy="593249"/>
          </a:xfrm>
          <a:prstGeom prst="rect">
            <a:avLst/>
          </a:prstGeom>
          <a:noFill/>
        </p:spPr>
        <p:txBody>
          <a:bodyPr lIns="93735" tIns="46868" rIns="93735" bIns="46868">
            <a:spAutoFit/>
          </a:bodyPr>
          <a:lstStyle/>
          <a:p>
            <a:pPr marL="292925" indent="-292925" defTabSz="914378">
              <a:lnSpc>
                <a:spcPct val="120000"/>
              </a:lnSpc>
              <a:buFont typeface="Wingdings" panose="05000000000000000000" pitchFamily="2" charset="2"/>
              <a:buChar char="l"/>
              <a:defRPr/>
            </a:pP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marL="292925" indent="-292925" defTabSz="914378">
              <a:lnSpc>
                <a:spcPct val="120000"/>
              </a:lnSpc>
              <a:buFont typeface="Wingdings" panose="05000000000000000000" pitchFamily="2" charset="2"/>
              <a:buChar char="l"/>
              <a:defRPr/>
            </a:pP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marL="292925" indent="-292925" defTabSz="914378">
              <a:lnSpc>
                <a:spcPct val="120000"/>
              </a:lnSpc>
              <a:buFont typeface="Wingdings" panose="05000000000000000000" pitchFamily="2" charset="2"/>
              <a:buChar char="l"/>
              <a:defRPr/>
            </a:pP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grpSp>
        <p:nvGrpSpPr>
          <p:cNvPr id="4" name="组合 12"/>
          <p:cNvGrpSpPr>
            <a:grpSpLocks/>
          </p:cNvGrpSpPr>
          <p:nvPr/>
        </p:nvGrpSpPr>
        <p:grpSpPr bwMode="auto">
          <a:xfrm>
            <a:off x="998306" y="2393069"/>
            <a:ext cx="1746976" cy="913472"/>
            <a:chOff x="710462" y="2852936"/>
            <a:chExt cx="2054324" cy="1106750"/>
          </a:xfrm>
        </p:grpSpPr>
        <p:grpSp>
          <p:nvGrpSpPr>
            <p:cNvPr id="7" name="组合 13"/>
            <p:cNvGrpSpPr>
              <a:grpSpLocks/>
            </p:cNvGrpSpPr>
            <p:nvPr/>
          </p:nvGrpSpPr>
          <p:grpSpPr bwMode="auto">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a:lnSpc>
                    <a:spcPct val="120000"/>
                  </a:lnSpc>
                  <a:defRPr/>
                </a:pPr>
                <a:endParaRPr lang="zh-CN" altLang="en-US" sz="1600" dirty="0">
                  <a:latin typeface="微软雅黑" pitchFamily="34" charset="-122"/>
                  <a:ea typeface="微软雅黑" pitchFamily="34" charset="-122"/>
                </a:endParaRPr>
              </a:p>
            </p:txBody>
          </p:sp>
          <p:sp>
            <p:nvSpPr>
              <p:cNvPr id="17431" name="TextBox 17"/>
              <p:cNvSpPr txBox="1">
                <a:spLocks noChangeArrowheads="1"/>
              </p:cNvSpPr>
              <p:nvPr/>
            </p:nvSpPr>
            <p:spPr bwMode="auto">
              <a:xfrm>
                <a:off x="1403648" y="1609636"/>
                <a:ext cx="1224138" cy="439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lnSpc>
                    <a:spcPct val="120000"/>
                  </a:lnSpc>
                </a:pPr>
                <a:r>
                  <a:rPr lang="zh-CN" altLang="en-US" sz="1600" dirty="0">
                    <a:solidFill>
                      <a:schemeClr val="bg1"/>
                    </a:solidFill>
                    <a:latin typeface="微软雅黑" pitchFamily="34" charset="-122"/>
                  </a:rPr>
                  <a:t>标题</a:t>
                </a:r>
              </a:p>
            </p:txBody>
          </p:sp>
        </p:grpSp>
        <p:sp>
          <p:nvSpPr>
            <p:cNvPr id="15" name="Freeform 26"/>
            <p:cNvSpPr>
              <a:spLocks noEditPoints="1"/>
            </p:cNvSpPr>
            <p:nvPr/>
          </p:nvSpPr>
          <p:spPr bwMode="auto">
            <a:xfrm>
              <a:off x="828102" y="3043502"/>
              <a:ext cx="467051" cy="467253"/>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headEnd/>
              <a:tailEnd/>
            </a:ln>
          </p:spPr>
          <p:txBody>
            <a:bodyPr/>
            <a:lstStyle/>
            <a:p>
              <a:pPr defTabSz="914378">
                <a:lnSpc>
                  <a:spcPct val="120000"/>
                </a:lnSpc>
                <a:defRPr/>
              </a:pPr>
              <a:endParaRPr lang="da-DK" sz="1600" kern="0" dirty="0">
                <a:solidFill>
                  <a:sysClr val="windowText" lastClr="000000"/>
                </a:solidFill>
                <a:latin typeface="微软雅黑" pitchFamily="34" charset="-122"/>
                <a:ea typeface="微软雅黑" pitchFamily="34" charset="-122"/>
              </a:endParaRPr>
            </a:p>
          </p:txBody>
        </p:sp>
        <p:sp>
          <p:nvSpPr>
            <p:cNvPr id="16" name="Freeform 27"/>
            <p:cNvSpPr>
              <a:spLocks noEditPoints="1"/>
            </p:cNvSpPr>
            <p:nvPr/>
          </p:nvSpPr>
          <p:spPr bwMode="auto">
            <a:xfrm>
              <a:off x="1226677" y="3382490"/>
              <a:ext cx="331852" cy="33532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headEnd/>
              <a:tailEnd/>
            </a:ln>
          </p:spPr>
          <p:txBody>
            <a:bodyPr/>
            <a:lstStyle/>
            <a:p>
              <a:pPr defTabSz="914378">
                <a:lnSpc>
                  <a:spcPct val="120000"/>
                </a:lnSpc>
                <a:defRPr/>
              </a:pPr>
              <a:endParaRPr lang="da-DK" sz="1600" kern="0" dirty="0">
                <a:solidFill>
                  <a:sysClr val="windowText" lastClr="000000"/>
                </a:solidFill>
                <a:latin typeface="微软雅黑" pitchFamily="34" charset="-122"/>
                <a:ea typeface="微软雅黑" pitchFamily="34" charset="-122"/>
              </a:endParaRPr>
            </a:p>
          </p:txBody>
        </p:sp>
      </p:grpSp>
      <p:grpSp>
        <p:nvGrpSpPr>
          <p:cNvPr id="13" name="组合 18"/>
          <p:cNvGrpSpPr>
            <a:grpSpLocks/>
          </p:cNvGrpSpPr>
          <p:nvPr/>
        </p:nvGrpSpPr>
        <p:grpSpPr bwMode="auto">
          <a:xfrm>
            <a:off x="998306" y="3701270"/>
            <a:ext cx="1746976" cy="913472"/>
            <a:chOff x="710462" y="4437112"/>
            <a:chExt cx="2054324" cy="1106750"/>
          </a:xfrm>
        </p:grpSpPr>
        <p:grpSp>
          <p:nvGrpSpPr>
            <p:cNvPr id="14" name="组合 19"/>
            <p:cNvGrpSpPr>
              <a:grpSpLocks/>
            </p:cNvGrpSpPr>
            <p:nvPr/>
          </p:nvGrpSpPr>
          <p:grpSpPr bwMode="auto">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a:lnSpc>
                    <a:spcPct val="120000"/>
                  </a:lnSpc>
                  <a:defRPr/>
                </a:pPr>
                <a:endParaRPr lang="zh-CN" altLang="en-US" sz="1600" dirty="0">
                  <a:latin typeface="微软雅黑" pitchFamily="34" charset="-122"/>
                  <a:ea typeface="微软雅黑" pitchFamily="34" charset="-122"/>
                </a:endParaRPr>
              </a:p>
            </p:txBody>
          </p:sp>
          <p:sp>
            <p:nvSpPr>
              <p:cNvPr id="17424" name="TextBox 22"/>
              <p:cNvSpPr txBox="1">
                <a:spLocks noChangeArrowheads="1"/>
              </p:cNvSpPr>
              <p:nvPr/>
            </p:nvSpPr>
            <p:spPr bwMode="auto">
              <a:xfrm>
                <a:off x="1403648" y="1609636"/>
                <a:ext cx="1224138" cy="439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lnSpc>
                    <a:spcPct val="120000"/>
                  </a:lnSpc>
                </a:pPr>
                <a:r>
                  <a:rPr lang="zh-CN" altLang="en-US" sz="1600" dirty="0">
                    <a:solidFill>
                      <a:schemeClr val="bg1"/>
                    </a:solidFill>
                    <a:latin typeface="微软雅黑" pitchFamily="34" charset="-122"/>
                  </a:rPr>
                  <a:t>标题</a:t>
                </a:r>
              </a:p>
            </p:txBody>
          </p:sp>
        </p:grpSp>
        <p:sp>
          <p:nvSpPr>
            <p:cNvPr id="21" name="Freeform 41"/>
            <p:cNvSpPr>
              <a:spLocks noEditPoints="1"/>
            </p:cNvSpPr>
            <p:nvPr/>
          </p:nvSpPr>
          <p:spPr bwMode="auto">
            <a:xfrm>
              <a:off x="828102" y="4743118"/>
              <a:ext cx="614541" cy="494739"/>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headEnd/>
              <a:tailEnd/>
            </a:ln>
          </p:spPr>
          <p:txBody>
            <a:bodyPr/>
            <a:lstStyle/>
            <a:p>
              <a:pPr defTabSz="914378">
                <a:lnSpc>
                  <a:spcPct val="120000"/>
                </a:lnSpc>
                <a:defRPr/>
              </a:pPr>
              <a:endParaRPr lang="en-US" sz="1600" kern="0" dirty="0">
                <a:solidFill>
                  <a:sysClr val="windowText" lastClr="000000"/>
                </a:solidFill>
                <a:latin typeface="微软雅黑" pitchFamily="34" charset="-122"/>
                <a:ea typeface="微软雅黑" pitchFamily="34" charset="-122"/>
              </a:endParaRPr>
            </a:p>
          </p:txBody>
        </p:sp>
      </p:grpSp>
      <p:sp>
        <p:nvSpPr>
          <p:cNvPr id="28" name="文本框 27"/>
          <p:cNvSpPr txBox="1"/>
          <p:nvPr/>
        </p:nvSpPr>
        <p:spPr>
          <a:xfrm>
            <a:off x="10532062" y="5728154"/>
            <a:ext cx="861211" cy="366514"/>
          </a:xfrm>
          <a:prstGeom prst="rect">
            <a:avLst/>
          </a:prstGeom>
          <a:noFill/>
        </p:spPr>
        <p:txBody>
          <a:bodyPr wrap="none" lIns="86393" tIns="43196" rIns="86393" bIns="43196" rtlCol="0">
            <a:spAutoFit/>
          </a:bodyPr>
          <a:lstStyle/>
          <a:p>
            <a:r>
              <a:rPr lang="zh-CN" altLang="en-US" dirty="0"/>
              <a:t>延迟符</a:t>
            </a:r>
          </a:p>
        </p:txBody>
      </p:sp>
    </p:spTree>
    <p:extLst>
      <p:ext uri="{BB962C8B-B14F-4D97-AF65-F5344CB8AC3E}">
        <p14:creationId xmlns:p14="http://schemas.microsoft.com/office/powerpoint/2010/main" val="23955938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3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22" presetClass="entr" presetSubtype="8" fill="hold" grpId="0" nodeType="withEffect">
                                  <p:stCondLst>
                                    <p:cond delay="60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nodeType="afterGroup">
                            <p:stCondLst>
                              <p:cond delay="1100"/>
                            </p:stCondLst>
                            <p:childTnLst>
                              <p:par>
                                <p:cTn id="16" presetID="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3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22" presetClass="entr" presetSubtype="8"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nodeType="afterGroup">
                            <p:stCondLst>
                              <p:cond delay="2200"/>
                            </p:stCondLst>
                            <p:childTnLst>
                              <p:par>
                                <p:cTn id="27" presetID="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3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22" presetClass="entr" presetSubtype="8" fill="hold" grpId="0" nodeType="withEffect">
                                  <p:stCondLst>
                                    <p:cond delay="60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down)">
                                      <p:cBhvr>
                                        <p:cTn id="4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4004" y="975723"/>
            <a:ext cx="4150347" cy="361574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
        <p:nvSpPr>
          <p:cNvPr id="27" name="矩形 26"/>
          <p:cNvSpPr/>
          <p:nvPr/>
        </p:nvSpPr>
        <p:spPr>
          <a:xfrm>
            <a:off x="4344309" y="3052119"/>
            <a:ext cx="2239817" cy="1531857"/>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
        <p:nvSpPr>
          <p:cNvPr id="28" name="矩形 27"/>
          <p:cNvSpPr/>
          <p:nvPr/>
        </p:nvSpPr>
        <p:spPr>
          <a:xfrm>
            <a:off x="6767263" y="3052119"/>
            <a:ext cx="2239817" cy="1531857"/>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grpSp>
        <p:nvGrpSpPr>
          <p:cNvPr id="3" name="组合 38"/>
          <p:cNvGrpSpPr>
            <a:grpSpLocks/>
          </p:cNvGrpSpPr>
          <p:nvPr/>
        </p:nvGrpSpPr>
        <p:grpSpPr bwMode="auto">
          <a:xfrm>
            <a:off x="4362375" y="1979132"/>
            <a:ext cx="706002" cy="706259"/>
            <a:chOff x="0" y="0"/>
            <a:chExt cx="941070" cy="941070"/>
          </a:xfrm>
          <a:solidFill>
            <a:schemeClr val="accent1"/>
          </a:solidFill>
        </p:grpSpPr>
        <p:sp>
          <p:nvSpPr>
            <p:cNvPr id="23562" name="圆角矩形 4"/>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endParaRPr lang="zh-CN" altLang="en-US">
                <a:solidFill>
                  <a:schemeClr val="bg1">
                    <a:lumMod val="65000"/>
                  </a:schemeClr>
                </a:solidFill>
              </a:endParaRPr>
            </a:p>
          </p:txBody>
        </p:sp>
        <p:sp>
          <p:nvSpPr>
            <p:cNvPr id="23563"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65000"/>
                  </a:schemeClr>
                </a:solidFill>
              </a:endParaRPr>
            </a:p>
          </p:txBody>
        </p:sp>
      </p:grpSp>
      <p:grpSp>
        <p:nvGrpSpPr>
          <p:cNvPr id="4" name="组合 40"/>
          <p:cNvGrpSpPr>
            <a:grpSpLocks/>
          </p:cNvGrpSpPr>
          <p:nvPr/>
        </p:nvGrpSpPr>
        <p:grpSpPr bwMode="auto">
          <a:xfrm>
            <a:off x="6554194" y="1979132"/>
            <a:ext cx="706002" cy="706259"/>
            <a:chOff x="0" y="0"/>
            <a:chExt cx="941070" cy="941070"/>
          </a:xfrm>
          <a:solidFill>
            <a:schemeClr val="accent3"/>
          </a:solidFill>
        </p:grpSpPr>
        <p:sp>
          <p:nvSpPr>
            <p:cNvPr id="23565" name="圆角矩形 19"/>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endParaRPr lang="zh-CN" altLang="en-US">
                <a:solidFill>
                  <a:schemeClr val="bg1">
                    <a:lumMod val="65000"/>
                  </a:schemeClr>
                </a:solidFill>
              </a:endParaRPr>
            </a:p>
          </p:txBody>
        </p:sp>
        <p:sp>
          <p:nvSpPr>
            <p:cNvPr id="23566"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65000"/>
                  </a:schemeClr>
                </a:solidFill>
              </a:endParaRPr>
            </a:p>
          </p:txBody>
        </p:sp>
      </p:grpSp>
      <p:grpSp>
        <p:nvGrpSpPr>
          <p:cNvPr id="5" name="组合 39"/>
          <p:cNvGrpSpPr>
            <a:grpSpLocks/>
          </p:cNvGrpSpPr>
          <p:nvPr/>
        </p:nvGrpSpPr>
        <p:grpSpPr bwMode="auto">
          <a:xfrm>
            <a:off x="5457690" y="1979132"/>
            <a:ext cx="706002" cy="706259"/>
            <a:chOff x="0" y="0"/>
            <a:chExt cx="941070" cy="941070"/>
          </a:xfrm>
          <a:solidFill>
            <a:schemeClr val="accent2"/>
          </a:solidFill>
        </p:grpSpPr>
        <p:sp>
          <p:nvSpPr>
            <p:cNvPr id="23568" name="圆角矩形 18"/>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endParaRPr lang="zh-CN" altLang="en-US">
                <a:solidFill>
                  <a:schemeClr val="bg1">
                    <a:lumMod val="65000"/>
                  </a:schemeClr>
                </a:solidFill>
              </a:endParaRPr>
            </a:p>
          </p:txBody>
        </p:sp>
        <p:pic>
          <p:nvPicPr>
            <p:cNvPr id="23569" name="组合 25"/>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8730" y="152602"/>
              <a:ext cx="645958" cy="621582"/>
            </a:xfrm>
            <a:prstGeom prst="rect">
              <a:avLst/>
            </a:prstGeom>
            <a:grpFill/>
            <a:ln>
              <a:noFill/>
            </a:ln>
            <a:extLst>
              <a:ext uri="{91240B29-F687-4F45-9708-019B960494DF}">
                <a14:hiddenLine xmlns:a14="http://schemas.microsoft.com/office/drawing/2010/main" w="9525" cmpd="sng">
                  <a:solidFill>
                    <a:srgbClr val="000000"/>
                  </a:solidFill>
                  <a:miter lim="800000"/>
                  <a:headEnd/>
                  <a:tailEnd/>
                </a14:hiddenLine>
              </a:ext>
            </a:extLst>
          </p:spPr>
        </p:pic>
      </p:grpSp>
      <p:grpSp>
        <p:nvGrpSpPr>
          <p:cNvPr id="6" name="组合 41"/>
          <p:cNvGrpSpPr>
            <a:grpSpLocks/>
          </p:cNvGrpSpPr>
          <p:nvPr/>
        </p:nvGrpSpPr>
        <p:grpSpPr bwMode="auto">
          <a:xfrm>
            <a:off x="7649509" y="1979132"/>
            <a:ext cx="706002" cy="706259"/>
            <a:chOff x="0" y="0"/>
            <a:chExt cx="941070" cy="941070"/>
          </a:xfrm>
          <a:solidFill>
            <a:schemeClr val="accent4"/>
          </a:solidFill>
        </p:grpSpPr>
        <p:sp>
          <p:nvSpPr>
            <p:cNvPr id="23571" name="圆角矩形 20"/>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endParaRPr lang="zh-CN" altLang="en-US">
                <a:solidFill>
                  <a:schemeClr val="bg1">
                    <a:lumMod val="65000"/>
                  </a:schemeClr>
                </a:solidFill>
              </a:endParaRPr>
            </a:p>
          </p:txBody>
        </p:sp>
        <p:pic>
          <p:nvPicPr>
            <p:cNvPr id="23572" name="组合 30"/>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3161" y="207448"/>
              <a:ext cx="560643" cy="554549"/>
            </a:xfrm>
            <a:prstGeom prst="rect">
              <a:avLst/>
            </a:prstGeom>
            <a:grpFill/>
            <a:ln>
              <a:noFill/>
            </a:ln>
            <a:extLst>
              <a:ext uri="{91240B29-F687-4F45-9708-019B960494DF}">
                <a14:hiddenLine xmlns:a14="http://schemas.microsoft.com/office/drawing/2010/main" w="9525" cmpd="sng">
                  <a:solidFill>
                    <a:srgbClr val="000000"/>
                  </a:solidFill>
                  <a:miter lim="800000"/>
                  <a:headEnd/>
                  <a:tailEnd/>
                </a14:hiddenLine>
              </a:ext>
            </a:extLst>
          </p:spPr>
        </p:pic>
      </p:grpSp>
      <p:sp>
        <p:nvSpPr>
          <p:cNvPr id="23574" name="矩形 36"/>
          <p:cNvSpPr>
            <a:spLocks noChangeArrowheads="1"/>
          </p:cNvSpPr>
          <p:nvPr/>
        </p:nvSpPr>
        <p:spPr bwMode="auto">
          <a:xfrm>
            <a:off x="4334395" y="975723"/>
            <a:ext cx="4238670" cy="75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Tree>
    <p:extLst>
      <p:ext uri="{BB962C8B-B14F-4D97-AF65-F5344CB8AC3E}">
        <p14:creationId xmlns:p14="http://schemas.microsoft.com/office/powerpoint/2010/main" val="416435493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23574"/>
                                        </p:tgtEl>
                                        <p:attrNameLst>
                                          <p:attrName>style.visibility</p:attrName>
                                        </p:attrNameLst>
                                      </p:cBhvr>
                                      <p:to>
                                        <p:strVal val="visible"/>
                                      </p:to>
                                    </p:set>
                                    <p:animEffect transition="in" filter="wipe(down)">
                                      <p:cBhvr>
                                        <p:cTn id="17" dur="500"/>
                                        <p:tgtEl>
                                          <p:spTgt spid="23574"/>
                                        </p:tgtEl>
                                      </p:cBhvr>
                                    </p:animEffect>
                                  </p:childTnLst>
                                </p:cTn>
                              </p:par>
                            </p:childTnLst>
                          </p:cTn>
                        </p:par>
                        <p:par>
                          <p:cTn id="18" fill="hold" nodeType="afterGroup">
                            <p:stCondLst>
                              <p:cond delay="1500"/>
                            </p:stCondLst>
                            <p:childTnLst>
                              <p:par>
                                <p:cTn id="19" presetID="2" presetClass="entr" presetSubtype="2"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1+#ppt_w/2"/>
                                          </p:val>
                                        </p:tav>
                                        <p:tav tm="100000">
                                          <p:val>
                                            <p:strVal val="#ppt_x"/>
                                          </p:val>
                                        </p:tav>
                                      </p:tavLst>
                                    </p:anim>
                                    <p:anim calcmode="lin" valueType="num">
                                      <p:cBhvr additive="base">
                                        <p:cTn id="22" dur="500" fill="hold"/>
                                        <p:tgtEl>
                                          <p:spTgt spid="3"/>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25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50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1+#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1+#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animBg="1"/>
      <p:bldP spid="28" grpId="0" animBg="1"/>
      <p:bldP spid="2357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平行四边形 7"/>
          <p:cNvSpPr/>
          <p:nvPr/>
        </p:nvSpPr>
        <p:spPr>
          <a:xfrm rot="20362696" flipV="1">
            <a:off x="3690939" y="2109248"/>
            <a:ext cx="1818085" cy="814639"/>
          </a:xfrm>
          <a:prstGeom prst="parallelogram">
            <a:avLst>
              <a:gd name="adj" fmla="val 689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平行四边形 8"/>
          <p:cNvSpPr/>
          <p:nvPr/>
        </p:nvSpPr>
        <p:spPr>
          <a:xfrm rot="5400000">
            <a:off x="3198382" y="2791226"/>
            <a:ext cx="1505415" cy="872729"/>
          </a:xfrm>
          <a:prstGeom prst="parallelogram">
            <a:avLst>
              <a:gd name="adj" fmla="val 6895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平行四边形 9"/>
          <p:cNvSpPr/>
          <p:nvPr/>
        </p:nvSpPr>
        <p:spPr>
          <a:xfrm rot="5400000" flipH="1">
            <a:off x="4362839" y="2749579"/>
            <a:ext cx="1342248" cy="1119188"/>
          </a:xfrm>
          <a:prstGeom prst="parallelogram">
            <a:avLst>
              <a:gd name="adj" fmla="val 383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1" name="直接连接符 10"/>
          <p:cNvCxnSpPr/>
          <p:nvPr/>
        </p:nvCxnSpPr>
        <p:spPr>
          <a:xfrm flipV="1">
            <a:off x="4627960" y="1632851"/>
            <a:ext cx="0" cy="842032"/>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033964" y="3227591"/>
            <a:ext cx="840581" cy="47282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3246836" y="3227590"/>
            <a:ext cx="703659" cy="39541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bwMode="auto">
          <a:xfrm>
            <a:off x="4333875" y="1043310"/>
            <a:ext cx="589360" cy="5895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bwMode="auto">
          <a:xfrm>
            <a:off x="2701530" y="3444351"/>
            <a:ext cx="589359" cy="5883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bwMode="auto">
          <a:xfrm>
            <a:off x="5844780" y="3555114"/>
            <a:ext cx="589359" cy="5895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文本框 16"/>
          <p:cNvSpPr txBox="1">
            <a:spLocks noChangeArrowheads="1"/>
          </p:cNvSpPr>
          <p:nvPr/>
        </p:nvSpPr>
        <p:spPr bwMode="auto">
          <a:xfrm>
            <a:off x="4936332" y="877763"/>
            <a:ext cx="15798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18" name="TextBox 35"/>
          <p:cNvSpPr txBox="1">
            <a:spLocks noChangeArrowheads="1"/>
          </p:cNvSpPr>
          <p:nvPr/>
        </p:nvSpPr>
        <p:spPr bwMode="auto">
          <a:xfrm>
            <a:off x="4949430" y="1164792"/>
            <a:ext cx="2715815" cy="5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文本框 18"/>
          <p:cNvSpPr txBox="1">
            <a:spLocks noChangeArrowheads="1"/>
          </p:cNvSpPr>
          <p:nvPr/>
        </p:nvSpPr>
        <p:spPr bwMode="auto">
          <a:xfrm>
            <a:off x="6073379" y="2466547"/>
            <a:ext cx="9655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20" name="TextBox 35"/>
          <p:cNvSpPr txBox="1">
            <a:spLocks noChangeArrowheads="1"/>
          </p:cNvSpPr>
          <p:nvPr/>
        </p:nvSpPr>
        <p:spPr bwMode="auto">
          <a:xfrm>
            <a:off x="6073379" y="2772632"/>
            <a:ext cx="2103834" cy="5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文本框 20"/>
          <p:cNvSpPr txBox="1">
            <a:spLocks noChangeArrowheads="1"/>
          </p:cNvSpPr>
          <p:nvPr/>
        </p:nvSpPr>
        <p:spPr bwMode="auto">
          <a:xfrm>
            <a:off x="2087724" y="2295044"/>
            <a:ext cx="9667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22" name="TextBox 35"/>
          <p:cNvSpPr txBox="1">
            <a:spLocks noChangeArrowheads="1"/>
          </p:cNvSpPr>
          <p:nvPr/>
        </p:nvSpPr>
        <p:spPr bwMode="auto">
          <a:xfrm>
            <a:off x="1048246" y="2627330"/>
            <a:ext cx="2083594" cy="5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22"/>
          <p:cNvSpPr txBox="1">
            <a:spLocks noChangeArrowheads="1"/>
          </p:cNvSpPr>
          <p:nvPr/>
        </p:nvSpPr>
        <p:spPr bwMode="auto">
          <a:xfrm>
            <a:off x="4403658" y="1162861"/>
            <a:ext cx="521918" cy="36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a:solidFill>
                  <a:schemeClr val="bg1"/>
                </a:solidFill>
                <a:latin typeface="微软雅黑" panose="020B0503020204020204" pitchFamily="34" charset="-122"/>
                <a:ea typeface="微软雅黑" panose="020B0503020204020204" pitchFamily="34" charset="-122"/>
              </a:rPr>
              <a:t>01</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a:spLocks noChangeArrowheads="1"/>
          </p:cNvSpPr>
          <p:nvPr/>
        </p:nvSpPr>
        <p:spPr bwMode="auto">
          <a:xfrm>
            <a:off x="5912220" y="3665160"/>
            <a:ext cx="521918" cy="36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a:solidFill>
                  <a:schemeClr val="bg1"/>
                </a:solidFill>
                <a:latin typeface="微软雅黑" panose="020B0503020204020204" pitchFamily="34" charset="-122"/>
                <a:ea typeface="微软雅黑" panose="020B0503020204020204" pitchFamily="34" charset="-122"/>
              </a:rPr>
              <a:t>02</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a:spLocks noChangeArrowheads="1"/>
          </p:cNvSpPr>
          <p:nvPr/>
        </p:nvSpPr>
        <p:spPr bwMode="auto">
          <a:xfrm>
            <a:off x="2752300" y="3553803"/>
            <a:ext cx="521918" cy="36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8481334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2"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par>
                                <p:cTn id="24" presetID="22" presetClass="entr" presetSubtype="8"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Effect transition="in" filter="fade">
                                      <p:cBhvr>
                                        <p:cTn id="43" dur="500"/>
                                        <p:tgtEl>
                                          <p:spTgt spid="2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wipe(left)">
                                      <p:cBhvr>
                                        <p:cTn id="62" dur="500"/>
                                        <p:tgtEl>
                                          <p:spTgt spid="1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left)">
                                      <p:cBhvr>
                                        <p:cTn id="65" dur="500"/>
                                        <p:tgtEl>
                                          <p:spTgt spid="21"/>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par>
                          <p:cTn id="69" fill="hold">
                            <p:stCondLst>
                              <p:cond delay="1000"/>
                            </p:stCondLst>
                            <p:childTnLst>
                              <p:par>
                                <p:cTn id="70" presetID="2" presetClass="entr" presetSubtype="2"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500" fill="hold"/>
                                        <p:tgtEl>
                                          <p:spTgt spid="18"/>
                                        </p:tgtEl>
                                        <p:attrNameLst>
                                          <p:attrName>ppt_x</p:attrName>
                                        </p:attrNameLst>
                                      </p:cBhvr>
                                      <p:tavLst>
                                        <p:tav tm="0">
                                          <p:val>
                                            <p:strVal val="1+#ppt_w/2"/>
                                          </p:val>
                                        </p:tav>
                                        <p:tav tm="100000">
                                          <p:val>
                                            <p:strVal val="#ppt_x"/>
                                          </p:val>
                                        </p:tav>
                                      </p:tavLst>
                                    </p:anim>
                                    <p:anim calcmode="lin" valueType="num">
                                      <p:cBhvr additive="base">
                                        <p:cTn id="73" dur="500" fill="hold"/>
                                        <p:tgtEl>
                                          <p:spTgt spid="18"/>
                                        </p:tgtEl>
                                        <p:attrNameLst>
                                          <p:attrName>ppt_y</p:attrName>
                                        </p:attrNameLst>
                                      </p:cBhvr>
                                      <p:tavLst>
                                        <p:tav tm="0">
                                          <p:val>
                                            <p:strVal val="#ppt_y"/>
                                          </p:val>
                                        </p:tav>
                                        <p:tav tm="100000">
                                          <p:val>
                                            <p:strVal val="#ppt_y"/>
                                          </p:val>
                                        </p:tav>
                                      </p:tavLst>
                                    </p:anim>
                                  </p:childTnLst>
                                </p:cTn>
                              </p:par>
                            </p:childTnLst>
                          </p:cTn>
                        </p:par>
                        <p:par>
                          <p:cTn id="74" fill="hold">
                            <p:stCondLst>
                              <p:cond delay="1500"/>
                            </p:stCondLst>
                            <p:childTnLst>
                              <p:par>
                                <p:cTn id="75" presetID="2" presetClass="entr" presetSubtype="8"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00" fill="hold"/>
                                        <p:tgtEl>
                                          <p:spTgt spid="22"/>
                                        </p:tgtEl>
                                        <p:attrNameLst>
                                          <p:attrName>ppt_x</p:attrName>
                                        </p:attrNameLst>
                                      </p:cBhvr>
                                      <p:tavLst>
                                        <p:tav tm="0">
                                          <p:val>
                                            <p:strVal val="0-#ppt_w/2"/>
                                          </p:val>
                                        </p:tav>
                                        <p:tav tm="100000">
                                          <p:val>
                                            <p:strVal val="#ppt_x"/>
                                          </p:val>
                                        </p:tav>
                                      </p:tavLst>
                                    </p:anim>
                                    <p:anim calcmode="lin" valueType="num">
                                      <p:cBhvr additive="base">
                                        <p:cTn id="78" dur="500" fill="hold"/>
                                        <p:tgtEl>
                                          <p:spTgt spid="22"/>
                                        </p:tgtEl>
                                        <p:attrNameLst>
                                          <p:attrName>ppt_y</p:attrName>
                                        </p:attrNameLst>
                                      </p:cBhvr>
                                      <p:tavLst>
                                        <p:tav tm="0">
                                          <p:val>
                                            <p:strVal val="#ppt_y"/>
                                          </p:val>
                                        </p:tav>
                                        <p:tav tm="100000">
                                          <p:val>
                                            <p:strVal val="#ppt_y"/>
                                          </p:val>
                                        </p:tav>
                                      </p:tavLst>
                                    </p:anim>
                                  </p:childTnLst>
                                </p:cTn>
                              </p:par>
                            </p:childTnLst>
                          </p:cTn>
                        </p:par>
                        <p:par>
                          <p:cTn id="79" fill="hold">
                            <p:stCondLst>
                              <p:cond delay="2000"/>
                            </p:stCondLst>
                            <p:childTnLst>
                              <p:par>
                                <p:cTn id="80" presetID="2" presetClass="entr" presetSubtype="2"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500" fill="hold"/>
                                        <p:tgtEl>
                                          <p:spTgt spid="20"/>
                                        </p:tgtEl>
                                        <p:attrNameLst>
                                          <p:attrName>ppt_x</p:attrName>
                                        </p:attrNameLst>
                                      </p:cBhvr>
                                      <p:tavLst>
                                        <p:tav tm="0">
                                          <p:val>
                                            <p:strVal val="1+#ppt_w/2"/>
                                          </p:val>
                                        </p:tav>
                                        <p:tav tm="100000">
                                          <p:val>
                                            <p:strVal val="#ppt_x"/>
                                          </p:val>
                                        </p:tav>
                                      </p:tavLst>
                                    </p:anim>
                                    <p:anim calcmode="lin" valueType="num">
                                      <p:cBhvr additive="base">
                                        <p:cTn id="8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725988" y="1348204"/>
            <a:ext cx="3744912" cy="3385595"/>
          </a:xfrm>
          <a:prstGeom prst="rect">
            <a:avLst/>
          </a:prstGeom>
          <a:blipFill>
            <a:blip r:embed="rId3"/>
            <a:stretch>
              <a:fillRect/>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7" name="矩形 6"/>
          <p:cNvSpPr/>
          <p:nvPr/>
        </p:nvSpPr>
        <p:spPr>
          <a:xfrm>
            <a:off x="2987675" y="1348205"/>
            <a:ext cx="1646238" cy="1646745"/>
          </a:xfrm>
          <a:prstGeom prst="rect">
            <a:avLst/>
          </a:prstGeom>
          <a:blipFill>
            <a:blip r:embed="rId4"/>
            <a:stretch>
              <a:fillRect/>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8" name="矩形 7"/>
          <p:cNvSpPr/>
          <p:nvPr/>
        </p:nvSpPr>
        <p:spPr>
          <a:xfrm>
            <a:off x="1249364" y="3087053"/>
            <a:ext cx="1646237" cy="1646746"/>
          </a:xfrm>
          <a:prstGeom prst="rect">
            <a:avLst/>
          </a:prstGeom>
          <a:blipFill>
            <a:blip r:embed="rId5"/>
            <a:stretch>
              <a:fillRect/>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3" name="组合 8"/>
          <p:cNvGrpSpPr>
            <a:grpSpLocks/>
          </p:cNvGrpSpPr>
          <p:nvPr/>
        </p:nvGrpSpPr>
        <p:grpSpPr bwMode="auto">
          <a:xfrm>
            <a:off x="1249364" y="1348205"/>
            <a:ext cx="1646237" cy="1646745"/>
            <a:chOff x="1249901" y="1419622"/>
            <a:chExt cx="1646453" cy="1646453"/>
          </a:xfrm>
        </p:grpSpPr>
        <p:sp>
          <p:nvSpPr>
            <p:cNvPr id="10" name="矩形 9"/>
            <p:cNvSpPr/>
            <p:nvPr/>
          </p:nvSpPr>
          <p:spPr>
            <a:xfrm>
              <a:off x="1249901" y="1419622"/>
              <a:ext cx="1646453" cy="1646453"/>
            </a:xfrm>
            <a:prstGeom prst="rect">
              <a:avLst/>
            </a:prstGeom>
            <a:gradFill flip="none" rotWithShape="1">
              <a:gsLst>
                <a:gs pos="0">
                  <a:schemeClr val="bg1"/>
                </a:gs>
                <a:gs pos="100000">
                  <a:schemeClr val="bg1">
                    <a:lumMod val="85000"/>
                  </a:schemeClr>
                </a:gs>
              </a:gsLst>
              <a:lin ang="18900000" scaled="1"/>
              <a:tileRect/>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900">
                <a:solidFill>
                  <a:schemeClr val="tx1">
                    <a:lumMod val="50000"/>
                    <a:lumOff val="50000"/>
                  </a:schemeClr>
                </a:solidFill>
              </a:endParaRPr>
            </a:p>
          </p:txBody>
        </p:sp>
        <p:sp>
          <p:nvSpPr>
            <p:cNvPr id="11" name="矩形 1"/>
            <p:cNvSpPr>
              <a:spLocks noChangeArrowheads="1"/>
            </p:cNvSpPr>
            <p:nvPr/>
          </p:nvSpPr>
          <p:spPr bwMode="auto">
            <a:xfrm>
              <a:off x="1346751" y="2142029"/>
              <a:ext cx="1486095" cy="784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a:t>
              </a:r>
            </a:p>
          </p:txBody>
        </p:sp>
        <p:sp>
          <p:nvSpPr>
            <p:cNvPr id="60430" name="Freeform 6"/>
            <p:cNvSpPr>
              <a:spLocks noEditPoints="1"/>
            </p:cNvSpPr>
            <p:nvPr/>
          </p:nvSpPr>
          <p:spPr bwMode="auto">
            <a:xfrm>
              <a:off x="1821580" y="1563638"/>
              <a:ext cx="537105" cy="535791"/>
            </a:xfrm>
            <a:custGeom>
              <a:avLst/>
              <a:gdLst>
                <a:gd name="T0" fmla="*/ 1766033792 w 99"/>
                <a:gd name="T1" fmla="*/ 263609172 h 99"/>
                <a:gd name="T2" fmla="*/ 2147483646 w 99"/>
                <a:gd name="T3" fmla="*/ 292899080 h 99"/>
                <a:gd name="T4" fmla="*/ 2147483646 w 99"/>
                <a:gd name="T5" fmla="*/ 585803572 h 99"/>
                <a:gd name="T6" fmla="*/ 2147483646 w 99"/>
                <a:gd name="T7" fmla="*/ 907992560 h 99"/>
                <a:gd name="T8" fmla="*/ 2147483646 w 99"/>
                <a:gd name="T9" fmla="*/ 1113021916 h 99"/>
                <a:gd name="T10" fmla="*/ 2147483646 w 99"/>
                <a:gd name="T11" fmla="*/ 1669535580 h 99"/>
                <a:gd name="T12" fmla="*/ 2147483646 w 99"/>
                <a:gd name="T13" fmla="*/ 1757405304 h 99"/>
                <a:gd name="T14" fmla="*/ 2147483646 w 99"/>
                <a:gd name="T15" fmla="*/ 2147483646 h 99"/>
                <a:gd name="T16" fmla="*/ 2147483646 w 99"/>
                <a:gd name="T17" fmla="*/ 2147483646 h 99"/>
                <a:gd name="T18" fmla="*/ 2001508219 w 99"/>
                <a:gd name="T19" fmla="*/ 2147483646 h 99"/>
                <a:gd name="T20" fmla="*/ 1795466061 w 99"/>
                <a:gd name="T21" fmla="*/ 2147483646 h 99"/>
                <a:gd name="T22" fmla="*/ 1236225824 w 99"/>
                <a:gd name="T23" fmla="*/ 2147483646 h 99"/>
                <a:gd name="T24" fmla="*/ 1147923592 w 99"/>
                <a:gd name="T25" fmla="*/ 2147483646 h 99"/>
                <a:gd name="T26" fmla="*/ 529807967 w 99"/>
                <a:gd name="T27" fmla="*/ 2147483646 h 99"/>
                <a:gd name="T28" fmla="*/ 588677931 w 99"/>
                <a:gd name="T29" fmla="*/ 2147483646 h 99"/>
                <a:gd name="T30" fmla="*/ 88302232 w 99"/>
                <a:gd name="T31" fmla="*/ 1991724568 h 99"/>
                <a:gd name="T32" fmla="*/ 264906696 w 99"/>
                <a:gd name="T33" fmla="*/ 1786695212 h 99"/>
                <a:gd name="T34" fmla="*/ 0 w 99"/>
                <a:gd name="T35" fmla="*/ 1230181548 h 99"/>
                <a:gd name="T36" fmla="*/ 264906696 w 99"/>
                <a:gd name="T37" fmla="*/ 1142311824 h 99"/>
                <a:gd name="T38" fmla="*/ 294338965 w 99"/>
                <a:gd name="T39" fmla="*/ 527223756 h 99"/>
                <a:gd name="T40" fmla="*/ 559245662 w 99"/>
                <a:gd name="T41" fmla="*/ 585803572 h 99"/>
                <a:gd name="T42" fmla="*/ 912449165 w 99"/>
                <a:gd name="T43" fmla="*/ 87869724 h 99"/>
                <a:gd name="T44" fmla="*/ 1118491323 w 99"/>
                <a:gd name="T45" fmla="*/ 263609172 h 99"/>
                <a:gd name="T46" fmla="*/ 1677731560 w 99"/>
                <a:gd name="T47" fmla="*/ 0 h 99"/>
                <a:gd name="T48" fmla="*/ 1059621360 w 99"/>
                <a:gd name="T49" fmla="*/ 1698825488 h 99"/>
                <a:gd name="T50" fmla="*/ 1324528057 w 99"/>
                <a:gd name="T51" fmla="*/ 1376631088 h 99"/>
                <a:gd name="T52" fmla="*/ 1707169254 w 99"/>
                <a:gd name="T53" fmla="*/ 1610955764 h 99"/>
                <a:gd name="T54" fmla="*/ 1883768293 w 99"/>
                <a:gd name="T55" fmla="*/ 1640245672 h 99"/>
                <a:gd name="T56" fmla="*/ 1589429328 w 99"/>
                <a:gd name="T57" fmla="*/ 1581665856 h 99"/>
                <a:gd name="T58" fmla="*/ 1707169254 w 99"/>
                <a:gd name="T59" fmla="*/ 2021014476 h 99"/>
                <a:gd name="T60" fmla="*/ 2089810451 w 99"/>
                <a:gd name="T61" fmla="*/ 2079594292 h 99"/>
                <a:gd name="T62" fmla="*/ 2089810451 w 99"/>
                <a:gd name="T63" fmla="*/ 820122836 h 99"/>
                <a:gd name="T64" fmla="*/ 824146933 w 99"/>
                <a:gd name="T65" fmla="*/ 820122836 h 99"/>
                <a:gd name="T66" fmla="*/ 824146933 w 99"/>
                <a:gd name="T67" fmla="*/ 2079594292 h 99"/>
                <a:gd name="T68" fmla="*/ 1618867022 w 99"/>
                <a:gd name="T69" fmla="*/ 2147483646 h 99"/>
                <a:gd name="T70" fmla="*/ 1412830289 w 99"/>
                <a:gd name="T71" fmla="*/ 1933144752 h 99"/>
                <a:gd name="T72" fmla="*/ 1030189091 w 99"/>
                <a:gd name="T73" fmla="*/ 2147483646 h 99"/>
                <a:gd name="T74" fmla="*/ 1236225824 w 99"/>
                <a:gd name="T75" fmla="*/ 2079594292 h 99"/>
                <a:gd name="T76" fmla="*/ 1324528057 w 99"/>
                <a:gd name="T77" fmla="*/ 1523086040 h 99"/>
                <a:gd name="T78" fmla="*/ 1118491323 w 99"/>
                <a:gd name="T79" fmla="*/ 1728115396 h 99"/>
                <a:gd name="T80" fmla="*/ 1501127095 w 99"/>
                <a:gd name="T81" fmla="*/ 1083732008 h 99"/>
                <a:gd name="T82" fmla="*/ 1501127095 w 99"/>
                <a:gd name="T83" fmla="*/ 1347341180 h 99"/>
                <a:gd name="T84" fmla="*/ 1501127095 w 99"/>
                <a:gd name="T85" fmla="*/ 1083732008 h 9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900">
                <a:solidFill>
                  <a:schemeClr val="tx1">
                    <a:lumMod val="50000"/>
                    <a:lumOff val="50000"/>
                  </a:schemeClr>
                </a:solidFill>
              </a:endParaRPr>
            </a:p>
          </p:txBody>
        </p:sp>
      </p:grpSp>
      <p:grpSp>
        <p:nvGrpSpPr>
          <p:cNvPr id="4" name="组合 12"/>
          <p:cNvGrpSpPr>
            <a:grpSpLocks/>
          </p:cNvGrpSpPr>
          <p:nvPr/>
        </p:nvGrpSpPr>
        <p:grpSpPr bwMode="auto">
          <a:xfrm>
            <a:off x="2987675" y="3087053"/>
            <a:ext cx="1646238" cy="1646746"/>
            <a:chOff x="2987824" y="3157545"/>
            <a:chExt cx="1646453" cy="1646453"/>
          </a:xfrm>
        </p:grpSpPr>
        <p:sp>
          <p:nvSpPr>
            <p:cNvPr id="14" name="矩形 13"/>
            <p:cNvSpPr/>
            <p:nvPr/>
          </p:nvSpPr>
          <p:spPr>
            <a:xfrm>
              <a:off x="2987824" y="3157545"/>
              <a:ext cx="1646453" cy="1646453"/>
            </a:xfrm>
            <a:prstGeom prst="rect">
              <a:avLst/>
            </a:prstGeom>
            <a:gradFill flip="none" rotWithShape="1">
              <a:gsLst>
                <a:gs pos="0">
                  <a:schemeClr val="bg1"/>
                </a:gs>
                <a:gs pos="100000">
                  <a:schemeClr val="bg1">
                    <a:lumMod val="85000"/>
                  </a:schemeClr>
                </a:gs>
              </a:gsLst>
              <a:lin ang="18900000" scaled="1"/>
              <a:tileRect/>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900">
                <a:solidFill>
                  <a:schemeClr val="tx1">
                    <a:lumMod val="50000"/>
                    <a:lumOff val="50000"/>
                  </a:schemeClr>
                </a:solidFill>
              </a:endParaRPr>
            </a:p>
          </p:txBody>
        </p:sp>
        <p:sp>
          <p:nvSpPr>
            <p:cNvPr id="60426" name="Freeform 6"/>
            <p:cNvSpPr>
              <a:spLocks noEditPoints="1"/>
            </p:cNvSpPr>
            <p:nvPr/>
          </p:nvSpPr>
          <p:spPr bwMode="auto">
            <a:xfrm>
              <a:off x="3542497" y="3291830"/>
              <a:ext cx="537105" cy="535791"/>
            </a:xfrm>
            <a:custGeom>
              <a:avLst/>
              <a:gdLst>
                <a:gd name="T0" fmla="*/ 1766033792 w 99"/>
                <a:gd name="T1" fmla="*/ 263609172 h 99"/>
                <a:gd name="T2" fmla="*/ 2147483646 w 99"/>
                <a:gd name="T3" fmla="*/ 292899080 h 99"/>
                <a:gd name="T4" fmla="*/ 2147483646 w 99"/>
                <a:gd name="T5" fmla="*/ 585803572 h 99"/>
                <a:gd name="T6" fmla="*/ 2147483646 w 99"/>
                <a:gd name="T7" fmla="*/ 907992560 h 99"/>
                <a:gd name="T8" fmla="*/ 2147483646 w 99"/>
                <a:gd name="T9" fmla="*/ 1113021916 h 99"/>
                <a:gd name="T10" fmla="*/ 2147483646 w 99"/>
                <a:gd name="T11" fmla="*/ 1669535580 h 99"/>
                <a:gd name="T12" fmla="*/ 2147483646 w 99"/>
                <a:gd name="T13" fmla="*/ 1757405304 h 99"/>
                <a:gd name="T14" fmla="*/ 2147483646 w 99"/>
                <a:gd name="T15" fmla="*/ 2147483646 h 99"/>
                <a:gd name="T16" fmla="*/ 2147483646 w 99"/>
                <a:gd name="T17" fmla="*/ 2147483646 h 99"/>
                <a:gd name="T18" fmla="*/ 2001508219 w 99"/>
                <a:gd name="T19" fmla="*/ 2147483646 h 99"/>
                <a:gd name="T20" fmla="*/ 1795466061 w 99"/>
                <a:gd name="T21" fmla="*/ 2147483646 h 99"/>
                <a:gd name="T22" fmla="*/ 1236225824 w 99"/>
                <a:gd name="T23" fmla="*/ 2147483646 h 99"/>
                <a:gd name="T24" fmla="*/ 1147923592 w 99"/>
                <a:gd name="T25" fmla="*/ 2147483646 h 99"/>
                <a:gd name="T26" fmla="*/ 529807967 w 99"/>
                <a:gd name="T27" fmla="*/ 2147483646 h 99"/>
                <a:gd name="T28" fmla="*/ 588677931 w 99"/>
                <a:gd name="T29" fmla="*/ 2147483646 h 99"/>
                <a:gd name="T30" fmla="*/ 88302232 w 99"/>
                <a:gd name="T31" fmla="*/ 1991724568 h 99"/>
                <a:gd name="T32" fmla="*/ 264906696 w 99"/>
                <a:gd name="T33" fmla="*/ 1786695212 h 99"/>
                <a:gd name="T34" fmla="*/ 0 w 99"/>
                <a:gd name="T35" fmla="*/ 1230181548 h 99"/>
                <a:gd name="T36" fmla="*/ 264906696 w 99"/>
                <a:gd name="T37" fmla="*/ 1142311824 h 99"/>
                <a:gd name="T38" fmla="*/ 294338965 w 99"/>
                <a:gd name="T39" fmla="*/ 527223756 h 99"/>
                <a:gd name="T40" fmla="*/ 559245662 w 99"/>
                <a:gd name="T41" fmla="*/ 585803572 h 99"/>
                <a:gd name="T42" fmla="*/ 912449165 w 99"/>
                <a:gd name="T43" fmla="*/ 87869724 h 99"/>
                <a:gd name="T44" fmla="*/ 1118491323 w 99"/>
                <a:gd name="T45" fmla="*/ 263609172 h 99"/>
                <a:gd name="T46" fmla="*/ 1677731560 w 99"/>
                <a:gd name="T47" fmla="*/ 0 h 99"/>
                <a:gd name="T48" fmla="*/ 1059621360 w 99"/>
                <a:gd name="T49" fmla="*/ 1698825488 h 99"/>
                <a:gd name="T50" fmla="*/ 1324528057 w 99"/>
                <a:gd name="T51" fmla="*/ 1376631088 h 99"/>
                <a:gd name="T52" fmla="*/ 1707169254 w 99"/>
                <a:gd name="T53" fmla="*/ 1610955764 h 99"/>
                <a:gd name="T54" fmla="*/ 1883768293 w 99"/>
                <a:gd name="T55" fmla="*/ 1640245672 h 99"/>
                <a:gd name="T56" fmla="*/ 1589429328 w 99"/>
                <a:gd name="T57" fmla="*/ 1581665856 h 99"/>
                <a:gd name="T58" fmla="*/ 1707169254 w 99"/>
                <a:gd name="T59" fmla="*/ 2021014476 h 99"/>
                <a:gd name="T60" fmla="*/ 2089810451 w 99"/>
                <a:gd name="T61" fmla="*/ 2079594292 h 99"/>
                <a:gd name="T62" fmla="*/ 2089810451 w 99"/>
                <a:gd name="T63" fmla="*/ 820122836 h 99"/>
                <a:gd name="T64" fmla="*/ 824146933 w 99"/>
                <a:gd name="T65" fmla="*/ 820122836 h 99"/>
                <a:gd name="T66" fmla="*/ 824146933 w 99"/>
                <a:gd name="T67" fmla="*/ 2079594292 h 99"/>
                <a:gd name="T68" fmla="*/ 1618867022 w 99"/>
                <a:gd name="T69" fmla="*/ 2147483646 h 99"/>
                <a:gd name="T70" fmla="*/ 1412830289 w 99"/>
                <a:gd name="T71" fmla="*/ 1933144752 h 99"/>
                <a:gd name="T72" fmla="*/ 1030189091 w 99"/>
                <a:gd name="T73" fmla="*/ 2147483646 h 99"/>
                <a:gd name="T74" fmla="*/ 1236225824 w 99"/>
                <a:gd name="T75" fmla="*/ 2079594292 h 99"/>
                <a:gd name="T76" fmla="*/ 1324528057 w 99"/>
                <a:gd name="T77" fmla="*/ 1523086040 h 99"/>
                <a:gd name="T78" fmla="*/ 1118491323 w 99"/>
                <a:gd name="T79" fmla="*/ 1728115396 h 99"/>
                <a:gd name="T80" fmla="*/ 1501127095 w 99"/>
                <a:gd name="T81" fmla="*/ 1083732008 h 99"/>
                <a:gd name="T82" fmla="*/ 1501127095 w 99"/>
                <a:gd name="T83" fmla="*/ 1347341180 h 99"/>
                <a:gd name="T84" fmla="*/ 1501127095 w 99"/>
                <a:gd name="T85" fmla="*/ 1083732008 h 9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900">
                <a:solidFill>
                  <a:schemeClr val="tx1">
                    <a:lumMod val="50000"/>
                    <a:lumOff val="50000"/>
                  </a:schemeClr>
                </a:solidFill>
              </a:endParaRPr>
            </a:p>
          </p:txBody>
        </p:sp>
        <p:sp>
          <p:nvSpPr>
            <p:cNvPr id="16" name="矩形 1"/>
            <p:cNvSpPr>
              <a:spLocks noChangeArrowheads="1"/>
            </p:cNvSpPr>
            <p:nvPr/>
          </p:nvSpPr>
          <p:spPr bwMode="auto">
            <a:xfrm>
              <a:off x="3067209" y="3867251"/>
              <a:ext cx="1487682" cy="784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a:t>
              </a:r>
            </a:p>
          </p:txBody>
        </p:sp>
      </p:grpSp>
    </p:spTree>
    <p:extLst>
      <p:ext uri="{BB962C8B-B14F-4D97-AF65-F5344CB8AC3E}">
        <p14:creationId xmlns:p14="http://schemas.microsoft.com/office/powerpoint/2010/main" val="361503771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9"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1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2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stCondLst>
                                    <p:cond delay="3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3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600" fill="hold"/>
                                        <p:tgtEl>
                                          <p:spTgt spid="6"/>
                                        </p:tgtEl>
                                        <p:attrNameLst>
                                          <p:attrName>ppt_w</p:attrName>
                                        </p:attrNameLst>
                                      </p:cBhvr>
                                      <p:tavLst>
                                        <p:tav tm="0">
                                          <p:val>
                                            <p:fltVal val="0"/>
                                          </p:val>
                                        </p:tav>
                                        <p:tav tm="100000">
                                          <p:val>
                                            <p:strVal val="#ppt_w"/>
                                          </p:val>
                                        </p:tav>
                                      </p:tavLst>
                                    </p:anim>
                                    <p:anim calcmode="lin" valueType="num">
                                      <p:cBhvr>
                                        <p:cTn id="24" dur="600" fill="hold"/>
                                        <p:tgtEl>
                                          <p:spTgt spid="6"/>
                                        </p:tgtEl>
                                        <p:attrNameLst>
                                          <p:attrName>ppt_h</p:attrName>
                                        </p:attrNameLst>
                                      </p:cBhvr>
                                      <p:tavLst>
                                        <p:tav tm="0">
                                          <p:val>
                                            <p:fltVal val="0"/>
                                          </p:val>
                                        </p:tav>
                                        <p:tav tm="100000">
                                          <p:val>
                                            <p:strVal val="#ppt_h"/>
                                          </p:val>
                                        </p:tav>
                                      </p:tavLst>
                                    </p:anim>
                                    <p:anim calcmode="lin" valueType="num">
                                      <p:cBhvr>
                                        <p:cTn id="25" dur="600" fill="hold"/>
                                        <p:tgtEl>
                                          <p:spTgt spid="6"/>
                                        </p:tgtEl>
                                        <p:attrNameLst>
                                          <p:attrName>style.rotation</p:attrName>
                                        </p:attrNameLst>
                                      </p:cBhvr>
                                      <p:tavLst>
                                        <p:tav tm="0">
                                          <p:val>
                                            <p:fltVal val="90"/>
                                          </p:val>
                                        </p:tav>
                                        <p:tav tm="100000">
                                          <p:val>
                                            <p:fltVal val="0"/>
                                          </p:val>
                                        </p:tav>
                                      </p:tavLst>
                                    </p:anim>
                                    <p:animEffect transition="in" filter="fade">
                                      <p:cBhvr>
                                        <p:cTn id="26" dur="6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直接连接符 7"/>
          <p:cNvCxnSpPr/>
          <p:nvPr/>
        </p:nvCxnSpPr>
        <p:spPr>
          <a:xfrm>
            <a:off x="4557024" y="872831"/>
            <a:ext cx="0" cy="4058527"/>
          </a:xfrm>
          <a:prstGeom prst="line">
            <a:avLst/>
          </a:prstGeom>
          <a:ln w="25400">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 name="Group 8"/>
          <p:cNvGrpSpPr/>
          <p:nvPr/>
        </p:nvGrpSpPr>
        <p:grpSpPr>
          <a:xfrm>
            <a:off x="4473161" y="1149043"/>
            <a:ext cx="802683" cy="167777"/>
            <a:chOff x="5964215" y="1531583"/>
            <a:chExt cx="1070244" cy="223633"/>
          </a:xfrm>
        </p:grpSpPr>
        <p:sp>
          <p:nvSpPr>
            <p:cNvPr id="73" name="椭圆 8"/>
            <p:cNvSpPr/>
            <p:nvPr/>
          </p:nvSpPr>
          <p:spPr>
            <a:xfrm>
              <a:off x="5964215" y="1531583"/>
              <a:ext cx="223633" cy="223633"/>
            </a:xfrm>
            <a:prstGeom prst="ellipse">
              <a:avLst/>
            </a:prstGeom>
            <a:solidFill>
              <a:schemeClr val="bg1"/>
            </a:solidFill>
            <a:ln w="50800">
              <a:solidFill>
                <a:schemeClr val="accent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4" name="直接连接符 12"/>
            <p:cNvCxnSpPr>
              <a:stCxn id="73" idx="6"/>
            </p:cNvCxnSpPr>
            <p:nvPr/>
          </p:nvCxnSpPr>
          <p:spPr>
            <a:xfrm flipV="1">
              <a:off x="6187848" y="1643399"/>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3" name="Group 12"/>
          <p:cNvGrpSpPr/>
          <p:nvPr/>
        </p:nvGrpSpPr>
        <p:grpSpPr>
          <a:xfrm>
            <a:off x="4473162" y="3593905"/>
            <a:ext cx="804101" cy="167777"/>
            <a:chOff x="5964215" y="4790393"/>
            <a:chExt cx="1072134" cy="223633"/>
          </a:xfrm>
        </p:grpSpPr>
        <p:sp>
          <p:nvSpPr>
            <p:cNvPr id="76" name="椭圆 10"/>
            <p:cNvSpPr/>
            <p:nvPr/>
          </p:nvSpPr>
          <p:spPr>
            <a:xfrm>
              <a:off x="5964215" y="4790393"/>
              <a:ext cx="223633" cy="223633"/>
            </a:xfrm>
            <a:prstGeom prst="ellipse">
              <a:avLst/>
            </a:prstGeom>
            <a:solidFill>
              <a:schemeClr val="bg1"/>
            </a:solidFill>
            <a:ln w="50800">
              <a:solidFill>
                <a:schemeClr val="accent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7" name="直接连接符 14"/>
            <p:cNvCxnSpPr/>
            <p:nvPr/>
          </p:nvCxnSpPr>
          <p:spPr>
            <a:xfrm flipV="1">
              <a:off x="6189738" y="4902208"/>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4" name="Group 10"/>
          <p:cNvGrpSpPr/>
          <p:nvPr/>
        </p:nvGrpSpPr>
        <p:grpSpPr>
          <a:xfrm>
            <a:off x="4473162" y="2275663"/>
            <a:ext cx="804101" cy="167777"/>
            <a:chOff x="5964215" y="3033279"/>
            <a:chExt cx="1072134" cy="223633"/>
          </a:xfrm>
        </p:grpSpPr>
        <p:sp>
          <p:nvSpPr>
            <p:cNvPr id="79" name="椭圆 9"/>
            <p:cNvSpPr/>
            <p:nvPr/>
          </p:nvSpPr>
          <p:spPr>
            <a:xfrm>
              <a:off x="5964215" y="3033279"/>
              <a:ext cx="223633" cy="223633"/>
            </a:xfrm>
            <a:prstGeom prst="ellipse">
              <a:avLst/>
            </a:prstGeom>
            <a:solidFill>
              <a:schemeClr val="accent2"/>
            </a:solidFill>
            <a:ln w="50800">
              <a:solidFill>
                <a:schemeClr val="accent2"/>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80" name="直接连接符 16"/>
            <p:cNvCxnSpPr/>
            <p:nvPr/>
          </p:nvCxnSpPr>
          <p:spPr>
            <a:xfrm flipV="1">
              <a:off x="6189738" y="3145093"/>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5359706" y="1099817"/>
            <a:ext cx="555280" cy="315471"/>
          </a:xfrm>
          <a:prstGeom prst="rect">
            <a:avLst/>
          </a:prstGeom>
          <a:noFill/>
        </p:spPr>
        <p:txBody>
          <a:bodyPr wrap="none" lIns="68580" tIns="34290" rIns="68580" bIns="34290" rtlCol="0">
            <a:spAutoFit/>
          </a:bodyPr>
          <a:lstStyle/>
          <a:p>
            <a:r>
              <a:rPr lang="en-US" sz="1600" dirty="0">
                <a:solidFill>
                  <a:schemeClr val="tx1">
                    <a:lumMod val="65000"/>
                    <a:lumOff val="35000"/>
                  </a:schemeClr>
                </a:solidFill>
                <a:latin typeface="+mj-lt"/>
              </a:rPr>
              <a:t>2017</a:t>
            </a:r>
            <a:endParaRPr lang="en-GB" sz="1600" dirty="0">
              <a:solidFill>
                <a:schemeClr val="tx1">
                  <a:lumMod val="65000"/>
                  <a:lumOff val="35000"/>
                </a:schemeClr>
              </a:solidFill>
              <a:latin typeface="+mj-lt"/>
            </a:endParaRPr>
          </a:p>
        </p:txBody>
      </p:sp>
      <p:sp>
        <p:nvSpPr>
          <p:cNvPr id="82" name="TextBox 81"/>
          <p:cNvSpPr txBox="1"/>
          <p:nvPr/>
        </p:nvSpPr>
        <p:spPr>
          <a:xfrm>
            <a:off x="5359705" y="2226153"/>
            <a:ext cx="555280" cy="315471"/>
          </a:xfrm>
          <a:prstGeom prst="rect">
            <a:avLst/>
          </a:prstGeom>
          <a:noFill/>
        </p:spPr>
        <p:txBody>
          <a:bodyPr wrap="none" lIns="68580" tIns="34290" rIns="68580" bIns="34290" rtlCol="0">
            <a:spAutoFit/>
          </a:bodyPr>
          <a:lstStyle/>
          <a:p>
            <a:r>
              <a:rPr lang="en-US" sz="1600" dirty="0">
                <a:solidFill>
                  <a:schemeClr val="tx1">
                    <a:lumMod val="65000"/>
                    <a:lumOff val="35000"/>
                  </a:schemeClr>
                </a:solidFill>
                <a:latin typeface="+mj-lt"/>
              </a:rPr>
              <a:t>2016</a:t>
            </a:r>
            <a:endParaRPr lang="en-GB" sz="1600" dirty="0">
              <a:solidFill>
                <a:schemeClr val="tx1">
                  <a:lumMod val="65000"/>
                  <a:lumOff val="35000"/>
                </a:schemeClr>
              </a:solidFill>
              <a:latin typeface="+mj-lt"/>
            </a:endParaRPr>
          </a:p>
        </p:txBody>
      </p:sp>
      <p:sp>
        <p:nvSpPr>
          <p:cNvPr id="83" name="TextBox 82"/>
          <p:cNvSpPr txBox="1"/>
          <p:nvPr/>
        </p:nvSpPr>
        <p:spPr>
          <a:xfrm>
            <a:off x="5359705" y="3553217"/>
            <a:ext cx="555280" cy="315471"/>
          </a:xfrm>
          <a:prstGeom prst="rect">
            <a:avLst/>
          </a:prstGeom>
          <a:noFill/>
        </p:spPr>
        <p:txBody>
          <a:bodyPr wrap="none" lIns="68580" tIns="34290" rIns="68580" bIns="34290" rtlCol="0">
            <a:spAutoFit/>
          </a:bodyPr>
          <a:lstStyle/>
          <a:p>
            <a:r>
              <a:rPr lang="en-US" sz="1600" dirty="0">
                <a:solidFill>
                  <a:schemeClr val="tx1">
                    <a:lumMod val="65000"/>
                    <a:lumOff val="35000"/>
                  </a:schemeClr>
                </a:solidFill>
                <a:latin typeface="+mj-lt"/>
              </a:rPr>
              <a:t>2015</a:t>
            </a:r>
            <a:endParaRPr lang="en-GB" sz="1600" dirty="0">
              <a:solidFill>
                <a:schemeClr val="tx1">
                  <a:lumMod val="65000"/>
                  <a:lumOff val="35000"/>
                </a:schemeClr>
              </a:solidFill>
              <a:latin typeface="+mj-lt"/>
            </a:endParaRPr>
          </a:p>
        </p:txBody>
      </p:sp>
      <p:grpSp>
        <p:nvGrpSpPr>
          <p:cNvPr id="5" name="Group 14"/>
          <p:cNvGrpSpPr/>
          <p:nvPr/>
        </p:nvGrpSpPr>
        <p:grpSpPr>
          <a:xfrm>
            <a:off x="4011920" y="1508684"/>
            <a:ext cx="3204738" cy="503329"/>
            <a:chOff x="5349226" y="2010956"/>
            <a:chExt cx="4272984" cy="670899"/>
          </a:xfrm>
          <a:solidFill>
            <a:schemeClr val="accent1"/>
          </a:solidFill>
        </p:grpSpPr>
        <p:sp>
          <p:nvSpPr>
            <p:cNvPr id="94"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微软雅黑" pitchFamily="34" charset="-122"/>
                <a:ea typeface="微软雅黑" pitchFamily="34" charset="-122"/>
              </a:endParaRPr>
            </a:p>
          </p:txBody>
        </p:sp>
        <p:sp>
          <p:nvSpPr>
            <p:cNvPr id="95" name="TextBox 94"/>
            <p:cNvSpPr txBox="1"/>
            <p:nvPr/>
          </p:nvSpPr>
          <p:spPr>
            <a:xfrm>
              <a:off x="6194267" y="2100183"/>
              <a:ext cx="1477328" cy="369218"/>
            </a:xfrm>
            <a:prstGeom prst="rect">
              <a:avLst/>
            </a:prstGeom>
            <a:grp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点击添加文本</a:t>
              </a:r>
            </a:p>
          </p:txBody>
        </p:sp>
      </p:grpSp>
      <p:grpSp>
        <p:nvGrpSpPr>
          <p:cNvPr id="7" name="Group 15"/>
          <p:cNvGrpSpPr/>
          <p:nvPr/>
        </p:nvGrpSpPr>
        <p:grpSpPr>
          <a:xfrm>
            <a:off x="1927342" y="2735696"/>
            <a:ext cx="3204738" cy="503329"/>
            <a:chOff x="2569789" y="3646467"/>
            <a:chExt cx="4272984" cy="670899"/>
          </a:xfrm>
          <a:solidFill>
            <a:schemeClr val="accent2"/>
          </a:solidFill>
        </p:grpSpPr>
        <p:sp>
          <p:nvSpPr>
            <p:cNvPr id="97" name="燕尾形 20"/>
            <p:cNvSpPr/>
            <p:nvPr/>
          </p:nvSpPr>
          <p:spPr>
            <a:xfrm>
              <a:off x="2569789" y="3646467"/>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微软雅黑" pitchFamily="34" charset="-122"/>
                <a:ea typeface="微软雅黑" pitchFamily="34" charset="-122"/>
              </a:endParaRPr>
            </a:p>
          </p:txBody>
        </p:sp>
        <p:sp>
          <p:nvSpPr>
            <p:cNvPr id="98" name="TextBox 97"/>
            <p:cNvSpPr txBox="1"/>
            <p:nvPr/>
          </p:nvSpPr>
          <p:spPr>
            <a:xfrm>
              <a:off x="4482101" y="3735696"/>
              <a:ext cx="1477328" cy="369218"/>
            </a:xfrm>
            <a:prstGeom prst="rect">
              <a:avLst/>
            </a:prstGeom>
            <a:grpFill/>
          </p:spPr>
          <p:txBody>
            <a:bodyPr wrap="none" rtlCol="0">
              <a:spAutoFit/>
            </a:bodyPr>
            <a:lstStyle/>
            <a:p>
              <a:pPr algn="r"/>
              <a:r>
                <a:rPr lang="zh-CN" altLang="en-US" sz="1200" dirty="0">
                  <a:solidFill>
                    <a:schemeClr val="bg1">
                      <a:lumMod val="95000"/>
                    </a:schemeClr>
                  </a:solidFill>
                  <a:latin typeface="微软雅黑" pitchFamily="34" charset="-122"/>
                  <a:ea typeface="微软雅黑" pitchFamily="34" charset="-122"/>
                </a:rPr>
                <a:t>点击添加文本</a:t>
              </a:r>
            </a:p>
          </p:txBody>
        </p:sp>
      </p:grpSp>
      <p:grpSp>
        <p:nvGrpSpPr>
          <p:cNvPr id="8" name="Group 17"/>
          <p:cNvGrpSpPr/>
          <p:nvPr/>
        </p:nvGrpSpPr>
        <p:grpSpPr>
          <a:xfrm>
            <a:off x="4011920" y="4025331"/>
            <a:ext cx="3204738" cy="503329"/>
            <a:chOff x="5349226" y="5365450"/>
            <a:chExt cx="4272984" cy="670899"/>
          </a:xfrm>
          <a:solidFill>
            <a:schemeClr val="accent3"/>
          </a:solidFill>
        </p:grpSpPr>
        <p:sp>
          <p:nvSpPr>
            <p:cNvPr id="100" name="燕尾形 23"/>
            <p:cNvSpPr/>
            <p:nvPr/>
          </p:nvSpPr>
          <p:spPr>
            <a:xfrm rot="10800000">
              <a:off x="5349226" y="5365450"/>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微软雅黑" pitchFamily="34" charset="-122"/>
                <a:ea typeface="微软雅黑" pitchFamily="34" charset="-122"/>
              </a:endParaRPr>
            </a:p>
          </p:txBody>
        </p:sp>
        <p:sp>
          <p:nvSpPr>
            <p:cNvPr id="101" name="TextBox 100"/>
            <p:cNvSpPr txBox="1"/>
            <p:nvPr/>
          </p:nvSpPr>
          <p:spPr>
            <a:xfrm>
              <a:off x="6194267" y="5454679"/>
              <a:ext cx="1477328" cy="369218"/>
            </a:xfrm>
            <a:prstGeom prst="rect">
              <a:avLst/>
            </a:prstGeom>
            <a:grpFill/>
          </p:spPr>
          <p:txBody>
            <a:bodyPr wrap="none" rtlCol="0">
              <a:spAutoFit/>
            </a:bodyPr>
            <a:lstStyle/>
            <a:p>
              <a:r>
                <a:rPr lang="zh-CN" altLang="en-US" sz="1200" dirty="0">
                  <a:solidFill>
                    <a:schemeClr val="bg1">
                      <a:lumMod val="95000"/>
                    </a:schemeClr>
                  </a:solidFill>
                  <a:latin typeface="微软雅黑" pitchFamily="34" charset="-122"/>
                  <a:ea typeface="微软雅黑" pitchFamily="34" charset="-122"/>
                </a:rPr>
                <a:t>点击添加文本</a:t>
              </a:r>
            </a:p>
          </p:txBody>
        </p:sp>
      </p:grpSp>
      <p:sp>
        <p:nvSpPr>
          <p:cNvPr id="38" name="Rectangle 70"/>
          <p:cNvSpPr/>
          <p:nvPr/>
        </p:nvSpPr>
        <p:spPr>
          <a:xfrm>
            <a:off x="1636472" y="2227038"/>
            <a:ext cx="2565815" cy="346249"/>
          </a:xfrm>
          <a:prstGeom prst="rect">
            <a:avLst/>
          </a:prstGeom>
        </p:spPr>
        <p:txBody>
          <a:bodyPr wrap="square" lIns="68580" tIns="34290" rIns="68580" bIns="34290">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9" name="TextBox 38"/>
          <p:cNvSpPr txBox="1"/>
          <p:nvPr/>
        </p:nvSpPr>
        <p:spPr>
          <a:xfrm>
            <a:off x="3448235" y="1960095"/>
            <a:ext cx="754053" cy="253916"/>
          </a:xfrm>
          <a:prstGeom prst="rect">
            <a:avLst/>
          </a:prstGeom>
          <a:noFill/>
        </p:spPr>
        <p:txBody>
          <a:bodyPr wrap="none" lIns="68580" tIns="34290" rIns="68580" bIns="34290" rtlCol="0">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添加文本</a:t>
            </a:r>
          </a:p>
        </p:txBody>
      </p:sp>
      <p:sp>
        <p:nvSpPr>
          <p:cNvPr id="31" name="Rectangle 70"/>
          <p:cNvSpPr/>
          <p:nvPr/>
        </p:nvSpPr>
        <p:spPr>
          <a:xfrm>
            <a:off x="5252731" y="2795262"/>
            <a:ext cx="2565815"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2" name="TextBox 31"/>
          <p:cNvSpPr txBox="1"/>
          <p:nvPr/>
        </p:nvSpPr>
        <p:spPr>
          <a:xfrm>
            <a:off x="5252731" y="2528318"/>
            <a:ext cx="754053"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itchFamily="34" charset="-122"/>
                <a:ea typeface="微软雅黑" pitchFamily="34" charset="-122"/>
              </a:rPr>
              <a:t>添加文本</a:t>
            </a:r>
          </a:p>
        </p:txBody>
      </p:sp>
      <p:sp>
        <p:nvSpPr>
          <p:cNvPr id="33" name="Rectangle 70"/>
          <p:cNvSpPr/>
          <p:nvPr/>
        </p:nvSpPr>
        <p:spPr>
          <a:xfrm>
            <a:off x="1636472" y="3618186"/>
            <a:ext cx="2565815" cy="346249"/>
          </a:xfrm>
          <a:prstGeom prst="rect">
            <a:avLst/>
          </a:prstGeom>
        </p:spPr>
        <p:txBody>
          <a:bodyPr wrap="square" lIns="68580" tIns="34290" rIns="68580" bIns="34290">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40" name="TextBox 39"/>
          <p:cNvSpPr txBox="1"/>
          <p:nvPr/>
        </p:nvSpPr>
        <p:spPr>
          <a:xfrm>
            <a:off x="3448235" y="3351242"/>
            <a:ext cx="754053" cy="253916"/>
          </a:xfrm>
          <a:prstGeom prst="rect">
            <a:avLst/>
          </a:prstGeom>
          <a:noFill/>
        </p:spPr>
        <p:txBody>
          <a:bodyPr wrap="none" lIns="68580" tIns="34290" rIns="68580" bIns="34290" rtlCol="0">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添加文本</a:t>
            </a:r>
          </a:p>
        </p:txBody>
      </p:sp>
    </p:spTree>
    <p:extLst>
      <p:ext uri="{BB962C8B-B14F-4D97-AF65-F5344CB8AC3E}">
        <p14:creationId xmlns:p14="http://schemas.microsoft.com/office/powerpoint/2010/main" val="189156233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fade">
                                      <p:cBhvr>
                                        <p:cTn id="15" dur="500"/>
                                        <p:tgtEl>
                                          <p:spTgt spid="81"/>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left)">
                                      <p:cBhvr>
                                        <p:cTn id="20" dur="500"/>
                                        <p:tgtEl>
                                          <p:spTgt spid="5"/>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fade">
                                      <p:cBhvr>
                                        <p:cTn id="28" dur="500"/>
                                        <p:tgtEl>
                                          <p:spTgt spid="82"/>
                                        </p:tgtEl>
                                      </p:cBhvr>
                                    </p:animEffect>
                                  </p:childTnLst>
                                </p:cTn>
                              </p:par>
                            </p:childTnLst>
                          </p:cTn>
                        </p:par>
                        <p:par>
                          <p:cTn id="29" fill="hold">
                            <p:stCondLst>
                              <p:cond delay="3000"/>
                            </p:stCondLst>
                            <p:childTnLst>
                              <p:par>
                                <p:cTn id="30" presetID="12" presetClass="entr" presetSubtype="8"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p:tgtEl>
                                          <p:spTgt spid="7"/>
                                        </p:tgtEl>
                                        <p:attrNameLst>
                                          <p:attrName>ppt_x</p:attrName>
                                        </p:attrNameLst>
                                      </p:cBhvr>
                                      <p:tavLst>
                                        <p:tav tm="0">
                                          <p:val>
                                            <p:strVal val="#ppt_x-#ppt_w*1.125000"/>
                                          </p:val>
                                        </p:tav>
                                        <p:tav tm="100000">
                                          <p:val>
                                            <p:strVal val="#ppt_x"/>
                                          </p:val>
                                        </p:tav>
                                      </p:tavLst>
                                    </p:anim>
                                    <p:animEffect transition="in" filter="wipe(right)">
                                      <p:cBhvr>
                                        <p:cTn id="33" dur="500"/>
                                        <p:tgtEl>
                                          <p:spTgt spid="7"/>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500"/>
                                        <p:tgtEl>
                                          <p:spTgt spid="83"/>
                                        </p:tgtEl>
                                      </p:cBhvr>
                                    </p:animEffect>
                                  </p:childTnLst>
                                </p:cTn>
                              </p:par>
                            </p:childTnLst>
                          </p:cTn>
                        </p:par>
                        <p:par>
                          <p:cTn id="42" fill="hold">
                            <p:stCondLst>
                              <p:cond delay="4500"/>
                            </p:stCondLst>
                            <p:childTnLst>
                              <p:par>
                                <p:cTn id="43" presetID="12" presetClass="entr" presetSubtype="2"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p:tgtEl>
                                          <p:spTgt spid="8"/>
                                        </p:tgtEl>
                                        <p:attrNameLst>
                                          <p:attrName>ppt_x</p:attrName>
                                        </p:attrNameLst>
                                      </p:cBhvr>
                                      <p:tavLst>
                                        <p:tav tm="0">
                                          <p:val>
                                            <p:strVal val="#ppt_x+#ppt_w*1.125000"/>
                                          </p:val>
                                        </p:tav>
                                        <p:tav tm="100000">
                                          <p:val>
                                            <p:strVal val="#ppt_x"/>
                                          </p:val>
                                        </p:tav>
                                      </p:tavLst>
                                    </p:anim>
                                    <p:animEffect transition="in" filter="wipe(left)">
                                      <p:cBhvr>
                                        <p:cTn id="46" dur="500"/>
                                        <p:tgtEl>
                                          <p:spTgt spid="8"/>
                                        </p:tgtEl>
                                      </p:cBhvr>
                                    </p:animEffect>
                                  </p:childTnLst>
                                </p:cTn>
                              </p:par>
                            </p:childTnLst>
                          </p:cTn>
                        </p:par>
                        <p:par>
                          <p:cTn id="47" fill="hold">
                            <p:stCondLst>
                              <p:cond delay="5000"/>
                            </p:stCondLst>
                            <p:childTnLst>
                              <p:par>
                                <p:cTn id="48" presetID="2" presetClass="entr" presetSubtype="8"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500" fill="hold"/>
                                        <p:tgtEl>
                                          <p:spTgt spid="39"/>
                                        </p:tgtEl>
                                        <p:attrNameLst>
                                          <p:attrName>ppt_x</p:attrName>
                                        </p:attrNameLst>
                                      </p:cBhvr>
                                      <p:tavLst>
                                        <p:tav tm="0">
                                          <p:val>
                                            <p:strVal val="0-#ppt_w/2"/>
                                          </p:val>
                                        </p:tav>
                                        <p:tav tm="100000">
                                          <p:val>
                                            <p:strVal val="#ppt_x"/>
                                          </p:val>
                                        </p:tav>
                                      </p:tavLst>
                                    </p:anim>
                                    <p:anim calcmode="lin" valueType="num">
                                      <p:cBhvr additive="base">
                                        <p:cTn id="51" dur="500" fill="hold"/>
                                        <p:tgtEl>
                                          <p:spTgt spid="39"/>
                                        </p:tgtEl>
                                        <p:attrNameLst>
                                          <p:attrName>ppt_y</p:attrName>
                                        </p:attrNameLst>
                                      </p:cBhvr>
                                      <p:tavLst>
                                        <p:tav tm="0">
                                          <p:val>
                                            <p:strVal val="#ppt_y"/>
                                          </p:val>
                                        </p:tav>
                                        <p:tav tm="100000">
                                          <p:val>
                                            <p:strVal val="#ppt_y"/>
                                          </p:val>
                                        </p:tav>
                                      </p:tavLst>
                                    </p:anim>
                                  </p:childTnLst>
                                </p:cTn>
                              </p:par>
                              <p:par>
                                <p:cTn id="52" presetID="22" presetClass="entr" presetSubtype="1"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up)">
                                      <p:cBhvr>
                                        <p:cTn id="54" dur="500"/>
                                        <p:tgtEl>
                                          <p:spTgt spid="38"/>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0-#ppt_w/2"/>
                                          </p:val>
                                        </p:tav>
                                        <p:tav tm="100000">
                                          <p:val>
                                            <p:strVal val="#ppt_x"/>
                                          </p:val>
                                        </p:tav>
                                      </p:tavLst>
                                    </p:anim>
                                    <p:anim calcmode="lin" valueType="num">
                                      <p:cBhvr additive="base">
                                        <p:cTn id="59" dur="500" fill="hold"/>
                                        <p:tgtEl>
                                          <p:spTgt spid="32"/>
                                        </p:tgtEl>
                                        <p:attrNameLst>
                                          <p:attrName>ppt_y</p:attrName>
                                        </p:attrNameLst>
                                      </p:cBhvr>
                                      <p:tavLst>
                                        <p:tav tm="0">
                                          <p:val>
                                            <p:strVal val="#ppt_y"/>
                                          </p:val>
                                        </p:tav>
                                        <p:tav tm="100000">
                                          <p:val>
                                            <p:strVal val="#ppt_y"/>
                                          </p:val>
                                        </p:tav>
                                      </p:tavLst>
                                    </p:anim>
                                  </p:childTnLst>
                                </p:cTn>
                              </p:par>
                              <p:par>
                                <p:cTn id="60" presetID="22" presetClass="entr" presetSubtype="1"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up)">
                                      <p:cBhvr>
                                        <p:cTn id="62" dur="500"/>
                                        <p:tgtEl>
                                          <p:spTgt spid="31"/>
                                        </p:tgtEl>
                                      </p:cBhvr>
                                    </p:animEffect>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0-#ppt_w/2"/>
                                          </p:val>
                                        </p:tav>
                                        <p:tav tm="100000">
                                          <p:val>
                                            <p:strVal val="#ppt_x"/>
                                          </p:val>
                                        </p:tav>
                                      </p:tavLst>
                                    </p:anim>
                                    <p:anim calcmode="lin" valueType="num">
                                      <p:cBhvr additive="base">
                                        <p:cTn id="67" dur="500" fill="hold"/>
                                        <p:tgtEl>
                                          <p:spTgt spid="40"/>
                                        </p:tgtEl>
                                        <p:attrNameLst>
                                          <p:attrName>ppt_y</p:attrName>
                                        </p:attrNameLst>
                                      </p:cBhvr>
                                      <p:tavLst>
                                        <p:tav tm="0">
                                          <p:val>
                                            <p:strVal val="#ppt_y"/>
                                          </p:val>
                                        </p:tav>
                                        <p:tav tm="100000">
                                          <p:val>
                                            <p:strVal val="#ppt_y"/>
                                          </p:val>
                                        </p:tav>
                                      </p:tavLst>
                                    </p:anim>
                                  </p:childTnLst>
                                </p:cTn>
                              </p:par>
                              <p:par>
                                <p:cTn id="68" presetID="2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wipe(up)">
                                      <p:cBhvr>
                                        <p:cTn id="7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38" grpId="0"/>
      <p:bldP spid="39" grpId="0"/>
      <p:bldP spid="31" grpId="0"/>
      <p:bldP spid="32" grpId="0"/>
      <p:bldP spid="33"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1269F4BB-769F-40FE-A5AF-B48AE2A9B4F6}"/>
              </a:ext>
            </a:extLst>
          </p:cNvPr>
          <p:cNvPicPr>
            <a:picLocks noChangeAspect="1"/>
          </p:cNvPicPr>
          <p:nvPr/>
        </p:nvPicPr>
        <p:blipFill rotWithShape="1">
          <a:blip r:embed="rId3"/>
          <a:srcRect l="4717" r="7546"/>
          <a:stretch/>
        </p:blipFill>
        <p:spPr>
          <a:xfrm>
            <a:off x="0" y="1944"/>
            <a:ext cx="9144000" cy="5148082"/>
          </a:xfrm>
          <a:prstGeom prst="rect">
            <a:avLst/>
          </a:prstGeom>
        </p:spPr>
      </p:pic>
      <p:sp>
        <p:nvSpPr>
          <p:cNvPr id="2" name="椭圆 1">
            <a:extLst>
              <a:ext uri="{FF2B5EF4-FFF2-40B4-BE49-F238E27FC236}">
                <a16:creationId xmlns:a16="http://schemas.microsoft.com/office/drawing/2014/main" id="{E942D242-D9B1-4B65-8FC8-C3D0E859C850}"/>
              </a:ext>
            </a:extLst>
          </p:cNvPr>
          <p:cNvSpPr/>
          <p:nvPr/>
        </p:nvSpPr>
        <p:spPr>
          <a:xfrm>
            <a:off x="591738" y="1810140"/>
            <a:ext cx="1130851" cy="11308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文本框 7"/>
          <p:cNvSpPr txBox="1"/>
          <p:nvPr/>
        </p:nvSpPr>
        <p:spPr>
          <a:xfrm>
            <a:off x="1827849" y="1965996"/>
            <a:ext cx="3841596" cy="523220"/>
          </a:xfrm>
          <a:prstGeom prst="rect">
            <a:avLst/>
          </a:prstGeom>
          <a:noFill/>
        </p:spPr>
        <p:txBody>
          <a:bodyPr wrap="square" rtlCol="0">
            <a:spAutoFit/>
          </a:bodyPr>
          <a:lstStyle/>
          <a:p>
            <a:pPr lvl="0"/>
            <a:r>
              <a:rPr lang="zh-CN" altLang="zh-CN" sz="2800" dirty="0">
                <a:solidFill>
                  <a:schemeClr val="tx1">
                    <a:lumMod val="65000"/>
                    <a:lumOff val="35000"/>
                  </a:schemeClr>
                </a:solidFill>
                <a:latin typeface="微软雅黑" pitchFamily="34" charset="-122"/>
                <a:ea typeface="微软雅黑" pitchFamily="34" charset="-122"/>
              </a:rPr>
              <a:t>成功项目展示</a:t>
            </a:r>
          </a:p>
        </p:txBody>
      </p:sp>
      <p:sp>
        <p:nvSpPr>
          <p:cNvPr id="6" name="文本框 10"/>
          <p:cNvSpPr txBox="1"/>
          <p:nvPr/>
        </p:nvSpPr>
        <p:spPr>
          <a:xfrm>
            <a:off x="1887503" y="2436573"/>
            <a:ext cx="2519503" cy="215444"/>
          </a:xfrm>
          <a:prstGeom prst="rect">
            <a:avLst/>
          </a:prstGeom>
          <a:noFill/>
        </p:spPr>
        <p:txBody>
          <a:bodyPr wrap="square" rtlCol="0">
            <a:spAutoFit/>
          </a:bodyPr>
          <a:lstStyle/>
          <a:p>
            <a:pPr algn="dist"/>
            <a:r>
              <a:rPr lang="en-US" altLang="zh-CN" sz="800" dirty="0">
                <a:solidFill>
                  <a:schemeClr val="tx1">
                    <a:lumMod val="75000"/>
                    <a:lumOff val="25000"/>
                  </a:schemeClr>
                </a:solidFill>
                <a:latin typeface="造字工房悦黑演示版常规体" pitchFamily="50" charset="-122"/>
                <a:ea typeface="造字工房悦黑演示版常规体" pitchFamily="50" charset="-122"/>
              </a:rPr>
              <a:t>CLICK TO ADD UP YOUR TITLE HERE</a:t>
            </a:r>
            <a:endParaRPr lang="zh-CN" altLang="en-US" sz="800" dirty="0">
              <a:solidFill>
                <a:schemeClr val="tx1">
                  <a:lumMod val="75000"/>
                  <a:lumOff val="25000"/>
                </a:schemeClr>
              </a:solidFill>
              <a:latin typeface="造字工房悦黑演示版常规体" pitchFamily="50" charset="-122"/>
              <a:ea typeface="造字工房悦黑演示版常规体" pitchFamily="50" charset="-122"/>
            </a:endParaRPr>
          </a:p>
        </p:txBody>
      </p:sp>
      <p:sp>
        <p:nvSpPr>
          <p:cNvPr id="7" name="文本框 11"/>
          <p:cNvSpPr txBox="1"/>
          <p:nvPr/>
        </p:nvSpPr>
        <p:spPr>
          <a:xfrm>
            <a:off x="703708" y="1683032"/>
            <a:ext cx="1547694" cy="1446550"/>
          </a:xfrm>
          <a:prstGeom prst="rect">
            <a:avLst/>
          </a:prstGeom>
          <a:noFill/>
        </p:spPr>
        <p:txBody>
          <a:bodyPr wrap="square" rtlCol="0">
            <a:spAutoFit/>
          </a:bodyPr>
          <a:lstStyle/>
          <a:p>
            <a:r>
              <a:rPr lang="en-US" altLang="zh-CN" sz="8800" dirty="0">
                <a:solidFill>
                  <a:schemeClr val="bg1"/>
                </a:solidFill>
                <a:latin typeface="IrisUPC" pitchFamily="34" charset="-34"/>
                <a:cs typeface="IrisUPC" pitchFamily="34" charset="-34"/>
              </a:rPr>
              <a:t>03</a:t>
            </a:r>
            <a:endParaRPr lang="zh-CN" altLang="en-US" sz="8800" dirty="0">
              <a:solidFill>
                <a:schemeClr val="bg1"/>
              </a:solidFill>
              <a:latin typeface="IrisUPC" pitchFamily="34" charset="-34"/>
              <a:cs typeface="IrisUPC" pitchFamily="34" charset="-34"/>
            </a:endParaRPr>
          </a:p>
        </p:txBody>
      </p:sp>
      <p:sp>
        <p:nvSpPr>
          <p:cNvPr id="8" name="矩形 18"/>
          <p:cNvSpPr>
            <a:spLocks noChangeArrowheads="1"/>
          </p:cNvSpPr>
          <p:nvPr/>
        </p:nvSpPr>
        <p:spPr bwMode="auto">
          <a:xfrm>
            <a:off x="1923497" y="2724516"/>
            <a:ext cx="3475356" cy="282963"/>
          </a:xfrm>
          <a:prstGeom prst="rect">
            <a:avLst/>
          </a:prstGeom>
          <a:noFill/>
          <a:ln w="9525">
            <a:noFill/>
            <a:miter lim="800000"/>
            <a:headEnd/>
            <a:tailEnd/>
          </a:ln>
        </p:spPr>
        <p:txBody>
          <a:bodyPr wrap="square" lIns="0" tIns="0" rIns="0" bIns="0">
            <a:spAutoFit/>
          </a:bodyPr>
          <a:lstStyle/>
          <a:p>
            <a:pPr defTabSz="911723">
              <a:lnSpc>
                <a:spcPct val="120000"/>
              </a:lnSpc>
              <a:spcBef>
                <a:spcPct val="20000"/>
              </a:spcBef>
            </a:pPr>
            <a:r>
              <a:rPr lang="zh-CN" altLang="en-US" sz="800" dirty="0">
                <a:solidFill>
                  <a:schemeClr val="bg1">
                    <a:lumMod val="6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bg1">
                  <a:lumMod val="65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56950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2000"/>
                            </p:stCondLst>
                            <p:childTnLst>
                              <p:par>
                                <p:cTn id="21" presetID="52" presetClass="entr" presetSubtype="0" fill="hold" grpId="0" nodeType="afterEffect">
                                  <p:stCondLst>
                                    <p:cond delay="0"/>
                                  </p:stCondLst>
                                  <p:iterate type="lt">
                                    <p:tmPct val="26000"/>
                                  </p:iterate>
                                  <p:childTnLst>
                                    <p:set>
                                      <p:cBhvr>
                                        <p:cTn id="22" dur="1" fill="hold">
                                          <p:stCondLst>
                                            <p:cond delay="0"/>
                                          </p:stCondLst>
                                        </p:cTn>
                                        <p:tgtEl>
                                          <p:spTgt spid="4"/>
                                        </p:tgtEl>
                                        <p:attrNameLst>
                                          <p:attrName>style.visibility</p:attrName>
                                        </p:attrNameLst>
                                      </p:cBhvr>
                                      <p:to>
                                        <p:strVal val="visible"/>
                                      </p:to>
                                    </p:set>
                                    <p:animScale>
                                      <p:cBhvr>
                                        <p:cTn id="2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4"/>
                                        </p:tgtEl>
                                        <p:attrNameLst>
                                          <p:attrName>ppt_x</p:attrName>
                                          <p:attrName>ppt_y</p:attrName>
                                        </p:attrNameLst>
                                      </p:cBhvr>
                                    </p:animMotion>
                                    <p:animEffect transition="in" filter="fade">
                                      <p:cBhvr>
                                        <p:cTn id="25" dur="1000"/>
                                        <p:tgtEl>
                                          <p:spTgt spid="4"/>
                                        </p:tgtEl>
                                      </p:cBhvr>
                                    </p:animEffect>
                                  </p:childTnLst>
                                </p:cTn>
                              </p:par>
                              <p:par>
                                <p:cTn id="26" presetID="52" presetClass="entr" presetSubtype="0" fill="hold" grpId="0" nodeType="withEffect">
                                  <p:stCondLst>
                                    <p:cond delay="0"/>
                                  </p:stCondLst>
                                  <p:iterate type="lt">
                                    <p:tmPct val="5417"/>
                                  </p:iterate>
                                  <p:childTnLst>
                                    <p:set>
                                      <p:cBhvr>
                                        <p:cTn id="27" dur="1" fill="hold">
                                          <p:stCondLst>
                                            <p:cond delay="0"/>
                                          </p:stCondLst>
                                        </p:cTn>
                                        <p:tgtEl>
                                          <p:spTgt spid="6"/>
                                        </p:tgtEl>
                                        <p:attrNameLst>
                                          <p:attrName>style.visibility</p:attrName>
                                        </p:attrNameLst>
                                      </p:cBhvr>
                                      <p:to>
                                        <p:strVal val="visible"/>
                                      </p:to>
                                    </p:set>
                                    <p:animScale>
                                      <p:cBhvr>
                                        <p:cTn id="2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6"/>
                                        </p:tgtEl>
                                        <p:attrNameLst>
                                          <p:attrName>ppt_x</p:attrName>
                                          <p:attrName>ppt_y</p:attrName>
                                        </p:attrNameLst>
                                      </p:cBhvr>
                                    </p:animMotion>
                                    <p:animEffect transition="in" filter="fade">
                                      <p:cBhvr>
                                        <p:cTn id="30" dur="1000"/>
                                        <p:tgtEl>
                                          <p:spTgt spid="6"/>
                                        </p:tgtEl>
                                      </p:cBhvr>
                                    </p:animEffect>
                                  </p:childTnLst>
                                </p:cTn>
                              </p:par>
                            </p:childTnLst>
                          </p:cTn>
                        </p:par>
                        <p:par>
                          <p:cTn id="31" fill="hold">
                            <p:stCondLst>
                              <p:cond delay="4300"/>
                            </p:stCondLst>
                            <p:childTnLst>
                              <p:par>
                                <p:cTn id="32" presetID="42"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Freeform 768"/>
          <p:cNvSpPr>
            <a:spLocks noChangeArrowheads="1"/>
          </p:cNvSpPr>
          <p:nvPr/>
        </p:nvSpPr>
        <p:spPr bwMode="auto">
          <a:xfrm>
            <a:off x="1387604" y="2859474"/>
            <a:ext cx="1341508" cy="1063695"/>
          </a:xfrm>
          <a:custGeom>
            <a:avLst/>
            <a:gdLst>
              <a:gd name="T0" fmla="*/ 2771 w 4724"/>
              <a:gd name="T1" fmla="*/ 0 h 3745"/>
              <a:gd name="T2" fmla="*/ 2771 w 4724"/>
              <a:gd name="T3" fmla="*/ 0 h 3745"/>
              <a:gd name="T4" fmla="*/ 1651 w 4724"/>
              <a:gd name="T5" fmla="*/ 198 h 3745"/>
              <a:gd name="T6" fmla="*/ 614 w 4724"/>
              <a:gd name="T7" fmla="*/ 2439 h 3745"/>
              <a:gd name="T8" fmla="*/ 2112 w 4724"/>
              <a:gd name="T9" fmla="*/ 3303 h 3745"/>
              <a:gd name="T10" fmla="*/ 2566 w 4724"/>
              <a:gd name="T11" fmla="*/ 3258 h 3745"/>
              <a:gd name="T12" fmla="*/ 4090 w 4724"/>
              <a:gd name="T13" fmla="*/ 3744 h 3745"/>
              <a:gd name="T14" fmla="*/ 4416 w 4724"/>
              <a:gd name="T15" fmla="*/ 3725 h 3745"/>
              <a:gd name="T16" fmla="*/ 3622 w 4724"/>
              <a:gd name="T17" fmla="*/ 2829 h 3745"/>
              <a:gd name="T18" fmla="*/ 4358 w 4724"/>
              <a:gd name="T19" fmla="*/ 1159 h 3745"/>
              <a:gd name="T20" fmla="*/ 2771 w 4724"/>
              <a:gd name="T21" fmla="*/ 0 h 3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4" h="3745">
                <a:moveTo>
                  <a:pt x="2771" y="0"/>
                </a:moveTo>
                <a:lnTo>
                  <a:pt x="2771" y="0"/>
                </a:lnTo>
                <a:cubicBezTo>
                  <a:pt x="2349" y="0"/>
                  <a:pt x="1933" y="103"/>
                  <a:pt x="1651" y="198"/>
                </a:cubicBezTo>
                <a:cubicBezTo>
                  <a:pt x="928" y="454"/>
                  <a:pt x="0" y="1274"/>
                  <a:pt x="614" y="2439"/>
                </a:cubicBezTo>
                <a:cubicBezTo>
                  <a:pt x="998" y="3168"/>
                  <a:pt x="1664" y="3303"/>
                  <a:pt x="2112" y="3303"/>
                </a:cubicBezTo>
                <a:cubicBezTo>
                  <a:pt x="2381" y="3303"/>
                  <a:pt x="2566" y="3258"/>
                  <a:pt x="2566" y="3258"/>
                </a:cubicBezTo>
                <a:cubicBezTo>
                  <a:pt x="3014" y="3674"/>
                  <a:pt x="3693" y="3744"/>
                  <a:pt x="4090" y="3744"/>
                </a:cubicBezTo>
                <a:cubicBezTo>
                  <a:pt x="4288" y="3744"/>
                  <a:pt x="4416" y="3725"/>
                  <a:pt x="4416" y="3725"/>
                </a:cubicBezTo>
                <a:cubicBezTo>
                  <a:pt x="3347" y="3072"/>
                  <a:pt x="3622" y="2829"/>
                  <a:pt x="3622" y="2829"/>
                </a:cubicBezTo>
                <a:cubicBezTo>
                  <a:pt x="3622" y="2829"/>
                  <a:pt x="4723" y="2637"/>
                  <a:pt x="4358" y="1159"/>
                </a:cubicBezTo>
                <a:cubicBezTo>
                  <a:pt x="4141" y="250"/>
                  <a:pt x="3443" y="0"/>
                  <a:pt x="2771" y="0"/>
                </a:cubicBezTo>
              </a:path>
            </a:pathLst>
          </a:custGeom>
          <a:solidFill>
            <a:schemeClr val="accent1"/>
          </a:solidFill>
          <a:ln>
            <a:noFill/>
          </a:ln>
          <a:effectLst>
            <a:outerShdw blurRad="190500" dist="38100" dir="2700000" algn="tl" rotWithShape="0">
              <a:prstClr val="black">
                <a:alpha val="27000"/>
              </a:prstClr>
            </a:outerShdw>
          </a:effectLst>
          <a:extLst/>
        </p:spPr>
        <p:txBody>
          <a:bodyPr vert="horz" wrap="square" lIns="68589" tIns="34295" rIns="68589" bIns="34295" numCol="1" anchor="t" anchorCtr="0" compatLnSpc="1">
            <a:prstTxWarp prst="textNoShape">
              <a:avLst/>
            </a:prstTxWarp>
          </a:bodyPr>
          <a:lstStyle/>
          <a:p>
            <a:endParaRPr lang="en-US">
              <a:cs typeface="+mn-ea"/>
              <a:sym typeface="+mn-lt"/>
            </a:endParaRPr>
          </a:p>
        </p:txBody>
      </p:sp>
      <p:sp>
        <p:nvSpPr>
          <p:cNvPr id="239" name="Freeform 767"/>
          <p:cNvSpPr>
            <a:spLocks noChangeArrowheads="1"/>
          </p:cNvSpPr>
          <p:nvPr/>
        </p:nvSpPr>
        <p:spPr bwMode="auto">
          <a:xfrm>
            <a:off x="2609684" y="3358810"/>
            <a:ext cx="1312699" cy="1792871"/>
          </a:xfrm>
          <a:custGeom>
            <a:avLst/>
            <a:gdLst>
              <a:gd name="T0" fmla="*/ 3435 w 4621"/>
              <a:gd name="T1" fmla="*/ 4364 h 6311"/>
              <a:gd name="T2" fmla="*/ 3435 w 4621"/>
              <a:gd name="T3" fmla="*/ 4364 h 6311"/>
              <a:gd name="T4" fmla="*/ 3807 w 4621"/>
              <a:gd name="T5" fmla="*/ 2758 h 6311"/>
              <a:gd name="T6" fmla="*/ 4223 w 4621"/>
              <a:gd name="T7" fmla="*/ 1830 h 6311"/>
              <a:gd name="T8" fmla="*/ 4568 w 4621"/>
              <a:gd name="T9" fmla="*/ 1075 h 6311"/>
              <a:gd name="T10" fmla="*/ 3922 w 4621"/>
              <a:gd name="T11" fmla="*/ 1702 h 6311"/>
              <a:gd name="T12" fmla="*/ 3410 w 4621"/>
              <a:gd name="T13" fmla="*/ 2150 h 6311"/>
              <a:gd name="T14" fmla="*/ 3608 w 4621"/>
              <a:gd name="T15" fmla="*/ 1299 h 6311"/>
              <a:gd name="T16" fmla="*/ 3698 w 4621"/>
              <a:gd name="T17" fmla="*/ 307 h 6311"/>
              <a:gd name="T18" fmla="*/ 3192 w 4621"/>
              <a:gd name="T19" fmla="*/ 1356 h 6311"/>
              <a:gd name="T20" fmla="*/ 2834 w 4621"/>
              <a:gd name="T21" fmla="*/ 1887 h 6311"/>
              <a:gd name="T22" fmla="*/ 2726 w 4621"/>
              <a:gd name="T23" fmla="*/ 1030 h 6311"/>
              <a:gd name="T24" fmla="*/ 2566 w 4621"/>
              <a:gd name="T25" fmla="*/ 6 h 6311"/>
              <a:gd name="T26" fmla="*/ 2304 w 4621"/>
              <a:gd name="T27" fmla="*/ 960 h 6311"/>
              <a:gd name="T28" fmla="*/ 2297 w 4621"/>
              <a:gd name="T29" fmla="*/ 1856 h 6311"/>
              <a:gd name="T30" fmla="*/ 1862 w 4621"/>
              <a:gd name="T31" fmla="*/ 979 h 6311"/>
              <a:gd name="T32" fmla="*/ 1337 w 4621"/>
              <a:gd name="T33" fmla="*/ 281 h 6311"/>
              <a:gd name="T34" fmla="*/ 1600 w 4621"/>
              <a:gd name="T35" fmla="*/ 1689 h 6311"/>
              <a:gd name="T36" fmla="*/ 1677 w 4621"/>
              <a:gd name="T37" fmla="*/ 2720 h 6311"/>
              <a:gd name="T38" fmla="*/ 915 w 4621"/>
              <a:gd name="T39" fmla="*/ 2585 h 6311"/>
              <a:gd name="T40" fmla="*/ 147 w 4621"/>
              <a:gd name="T41" fmla="*/ 2540 h 6311"/>
              <a:gd name="T42" fmla="*/ 153 w 4621"/>
              <a:gd name="T43" fmla="*/ 2848 h 6311"/>
              <a:gd name="T44" fmla="*/ 608 w 4621"/>
              <a:gd name="T45" fmla="*/ 3020 h 6311"/>
              <a:gd name="T46" fmla="*/ 1382 w 4621"/>
              <a:gd name="T47" fmla="*/ 3686 h 6311"/>
              <a:gd name="T48" fmla="*/ 1990 w 4621"/>
              <a:gd name="T49" fmla="*/ 4313 h 6311"/>
              <a:gd name="T50" fmla="*/ 2086 w 4621"/>
              <a:gd name="T51" fmla="*/ 5420 h 6311"/>
              <a:gd name="T52" fmla="*/ 2080 w 4621"/>
              <a:gd name="T53" fmla="*/ 6310 h 6311"/>
              <a:gd name="T54" fmla="*/ 3333 w 4621"/>
              <a:gd name="T55" fmla="*/ 6310 h 6311"/>
              <a:gd name="T56" fmla="*/ 3435 w 4621"/>
              <a:gd name="T57" fmla="*/ 4364 h 6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21" h="6311">
                <a:moveTo>
                  <a:pt x="3435" y="4364"/>
                </a:moveTo>
                <a:lnTo>
                  <a:pt x="3435" y="4364"/>
                </a:lnTo>
                <a:cubicBezTo>
                  <a:pt x="3794" y="3641"/>
                  <a:pt x="3730" y="3161"/>
                  <a:pt x="3807" y="2758"/>
                </a:cubicBezTo>
                <a:cubicBezTo>
                  <a:pt x="3884" y="2355"/>
                  <a:pt x="4108" y="1996"/>
                  <a:pt x="4223" y="1830"/>
                </a:cubicBezTo>
                <a:cubicBezTo>
                  <a:pt x="4363" y="1631"/>
                  <a:pt x="4620" y="1196"/>
                  <a:pt x="4568" y="1075"/>
                </a:cubicBezTo>
                <a:cubicBezTo>
                  <a:pt x="4466" y="832"/>
                  <a:pt x="4140" y="1395"/>
                  <a:pt x="3922" y="1702"/>
                </a:cubicBezTo>
                <a:cubicBezTo>
                  <a:pt x="3698" y="2003"/>
                  <a:pt x="3487" y="2163"/>
                  <a:pt x="3410" y="2150"/>
                </a:cubicBezTo>
                <a:cubicBezTo>
                  <a:pt x="3340" y="2131"/>
                  <a:pt x="3493" y="1696"/>
                  <a:pt x="3608" y="1299"/>
                </a:cubicBezTo>
                <a:cubicBezTo>
                  <a:pt x="3800" y="646"/>
                  <a:pt x="3909" y="358"/>
                  <a:pt x="3698" y="307"/>
                </a:cubicBezTo>
                <a:cubicBezTo>
                  <a:pt x="3442" y="249"/>
                  <a:pt x="3333" y="966"/>
                  <a:pt x="3192" y="1356"/>
                </a:cubicBezTo>
                <a:cubicBezTo>
                  <a:pt x="3058" y="1715"/>
                  <a:pt x="2968" y="1900"/>
                  <a:pt x="2834" y="1887"/>
                </a:cubicBezTo>
                <a:cubicBezTo>
                  <a:pt x="2776" y="1881"/>
                  <a:pt x="2739" y="1606"/>
                  <a:pt x="2726" y="1030"/>
                </a:cubicBezTo>
                <a:cubicBezTo>
                  <a:pt x="2713" y="185"/>
                  <a:pt x="2694" y="0"/>
                  <a:pt x="2566" y="6"/>
                </a:cubicBezTo>
                <a:cubicBezTo>
                  <a:pt x="2265" y="19"/>
                  <a:pt x="2323" y="524"/>
                  <a:pt x="2304" y="960"/>
                </a:cubicBezTo>
                <a:cubicBezTo>
                  <a:pt x="2291" y="1395"/>
                  <a:pt x="2336" y="1843"/>
                  <a:pt x="2297" y="1856"/>
                </a:cubicBezTo>
                <a:cubicBezTo>
                  <a:pt x="2137" y="1932"/>
                  <a:pt x="2022" y="1382"/>
                  <a:pt x="1862" y="979"/>
                </a:cubicBezTo>
                <a:cubicBezTo>
                  <a:pt x="1702" y="582"/>
                  <a:pt x="1587" y="19"/>
                  <a:pt x="1337" y="281"/>
                </a:cubicBezTo>
                <a:cubicBezTo>
                  <a:pt x="1165" y="467"/>
                  <a:pt x="1408" y="1222"/>
                  <a:pt x="1600" y="1689"/>
                </a:cubicBezTo>
                <a:cubicBezTo>
                  <a:pt x="1785" y="2150"/>
                  <a:pt x="1869" y="2527"/>
                  <a:pt x="1677" y="2720"/>
                </a:cubicBezTo>
                <a:cubicBezTo>
                  <a:pt x="1408" y="2982"/>
                  <a:pt x="1229" y="2783"/>
                  <a:pt x="915" y="2585"/>
                </a:cubicBezTo>
                <a:cubicBezTo>
                  <a:pt x="595" y="2387"/>
                  <a:pt x="294" y="2374"/>
                  <a:pt x="147" y="2540"/>
                </a:cubicBezTo>
                <a:cubicBezTo>
                  <a:pt x="0" y="2713"/>
                  <a:pt x="70" y="2879"/>
                  <a:pt x="153" y="2848"/>
                </a:cubicBezTo>
                <a:cubicBezTo>
                  <a:pt x="237" y="2816"/>
                  <a:pt x="352" y="2854"/>
                  <a:pt x="608" y="3020"/>
                </a:cubicBezTo>
                <a:cubicBezTo>
                  <a:pt x="864" y="3187"/>
                  <a:pt x="998" y="3462"/>
                  <a:pt x="1382" y="3686"/>
                </a:cubicBezTo>
                <a:cubicBezTo>
                  <a:pt x="1772" y="3910"/>
                  <a:pt x="1881" y="4044"/>
                  <a:pt x="1990" y="4313"/>
                </a:cubicBezTo>
                <a:cubicBezTo>
                  <a:pt x="2099" y="4582"/>
                  <a:pt x="2086" y="5420"/>
                  <a:pt x="2086" y="5420"/>
                </a:cubicBezTo>
                <a:cubicBezTo>
                  <a:pt x="2086" y="5715"/>
                  <a:pt x="2086" y="6009"/>
                  <a:pt x="2080" y="6310"/>
                </a:cubicBezTo>
                <a:cubicBezTo>
                  <a:pt x="3333" y="6310"/>
                  <a:pt x="3333" y="6310"/>
                  <a:pt x="3333" y="6310"/>
                </a:cubicBezTo>
                <a:cubicBezTo>
                  <a:pt x="3378" y="5126"/>
                  <a:pt x="3435" y="4364"/>
                  <a:pt x="3435" y="4364"/>
                </a:cubicBezTo>
              </a:path>
            </a:pathLst>
          </a:custGeom>
          <a:solidFill>
            <a:schemeClr val="accent2"/>
          </a:solidFill>
          <a:ln>
            <a:noFill/>
          </a:ln>
          <a:effectLst/>
          <a:extLst/>
        </p:spPr>
        <p:txBody>
          <a:bodyPr wrap="none" lIns="68589" tIns="34295" rIns="68589" bIns="34295" anchor="ctr"/>
          <a:lstStyle/>
          <a:p>
            <a:endParaRPr lang="en-US" sz="700" dirty="0">
              <a:cs typeface="+mn-ea"/>
              <a:sym typeface="+mn-lt"/>
            </a:endParaRPr>
          </a:p>
        </p:txBody>
      </p:sp>
      <p:sp>
        <p:nvSpPr>
          <p:cNvPr id="240" name="Freeform 769"/>
          <p:cNvSpPr>
            <a:spLocks noChangeArrowheads="1"/>
          </p:cNvSpPr>
          <p:nvPr/>
        </p:nvSpPr>
        <p:spPr bwMode="auto">
          <a:xfrm>
            <a:off x="1538733" y="1602899"/>
            <a:ext cx="2141903" cy="1829205"/>
          </a:xfrm>
          <a:custGeom>
            <a:avLst/>
            <a:gdLst>
              <a:gd name="T0" fmla="*/ 4653 w 7540"/>
              <a:gd name="T1" fmla="*/ 0 h 6439"/>
              <a:gd name="T2" fmla="*/ 4653 w 7540"/>
              <a:gd name="T3" fmla="*/ 0 h 6439"/>
              <a:gd name="T4" fmla="*/ 3014 w 7540"/>
              <a:gd name="T5" fmla="*/ 454 h 6439"/>
              <a:gd name="T6" fmla="*/ 1408 w 7540"/>
              <a:gd name="T7" fmla="*/ 4684 h 6439"/>
              <a:gd name="T8" fmla="*/ 3200 w 7540"/>
              <a:gd name="T9" fmla="*/ 5823 h 6439"/>
              <a:gd name="T10" fmla="*/ 4166 w 7540"/>
              <a:gd name="T11" fmla="*/ 5497 h 6439"/>
              <a:gd name="T12" fmla="*/ 4307 w 7540"/>
              <a:gd name="T13" fmla="*/ 5471 h 6439"/>
              <a:gd name="T14" fmla="*/ 4870 w 7540"/>
              <a:gd name="T15" fmla="*/ 6438 h 6439"/>
              <a:gd name="T16" fmla="*/ 5517 w 7540"/>
              <a:gd name="T17" fmla="*/ 4793 h 6439"/>
              <a:gd name="T18" fmla="*/ 6765 w 7540"/>
              <a:gd name="T19" fmla="*/ 1484 h 6439"/>
              <a:gd name="T20" fmla="*/ 4653 w 7540"/>
              <a:gd name="T21" fmla="*/ 0 h 6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40" h="6439">
                <a:moveTo>
                  <a:pt x="4653" y="0"/>
                </a:moveTo>
                <a:lnTo>
                  <a:pt x="4653" y="0"/>
                </a:lnTo>
                <a:cubicBezTo>
                  <a:pt x="4051" y="0"/>
                  <a:pt x="3456" y="198"/>
                  <a:pt x="3014" y="454"/>
                </a:cubicBezTo>
                <a:cubicBezTo>
                  <a:pt x="1978" y="1062"/>
                  <a:pt x="0" y="2745"/>
                  <a:pt x="1408" y="4684"/>
                </a:cubicBezTo>
                <a:cubicBezTo>
                  <a:pt x="2061" y="5580"/>
                  <a:pt x="2701" y="5823"/>
                  <a:pt x="3200" y="5823"/>
                </a:cubicBezTo>
                <a:cubicBezTo>
                  <a:pt x="3776" y="5823"/>
                  <a:pt x="4166" y="5497"/>
                  <a:pt x="4166" y="5497"/>
                </a:cubicBezTo>
                <a:cubicBezTo>
                  <a:pt x="4166" y="5497"/>
                  <a:pt x="4224" y="5471"/>
                  <a:pt x="4307" y="5471"/>
                </a:cubicBezTo>
                <a:cubicBezTo>
                  <a:pt x="4486" y="5471"/>
                  <a:pt x="4781" y="5599"/>
                  <a:pt x="4870" y="6438"/>
                </a:cubicBezTo>
                <a:cubicBezTo>
                  <a:pt x="4870" y="6438"/>
                  <a:pt x="5721" y="5363"/>
                  <a:pt x="5517" y="4793"/>
                </a:cubicBezTo>
                <a:cubicBezTo>
                  <a:pt x="5517" y="4793"/>
                  <a:pt x="7539" y="3411"/>
                  <a:pt x="6765" y="1484"/>
                </a:cubicBezTo>
                <a:cubicBezTo>
                  <a:pt x="6317" y="377"/>
                  <a:pt x="5478" y="0"/>
                  <a:pt x="4653" y="0"/>
                </a:cubicBezTo>
              </a:path>
            </a:pathLst>
          </a:custGeom>
          <a:solidFill>
            <a:schemeClr val="accent2"/>
          </a:solidFill>
          <a:ln>
            <a:noFill/>
          </a:ln>
          <a:effectLst>
            <a:outerShdw blurRad="190500" dist="38100" dir="2700000" algn="tl" rotWithShape="0">
              <a:prstClr val="black">
                <a:alpha val="27000"/>
              </a:prstClr>
            </a:outerShdw>
          </a:effectLst>
          <a:extLst/>
        </p:spPr>
        <p:txBody>
          <a:bodyPr vert="horz" wrap="square" lIns="68589" tIns="34295" rIns="68589" bIns="34295" numCol="1" anchor="t" anchorCtr="0" compatLnSpc="1">
            <a:prstTxWarp prst="textNoShape">
              <a:avLst/>
            </a:prstTxWarp>
          </a:bodyPr>
          <a:lstStyle/>
          <a:p>
            <a:endParaRPr lang="en-US">
              <a:cs typeface="+mn-ea"/>
              <a:sym typeface="+mn-lt"/>
            </a:endParaRPr>
          </a:p>
        </p:txBody>
      </p:sp>
      <p:sp>
        <p:nvSpPr>
          <p:cNvPr id="241" name="Freeform 770"/>
          <p:cNvSpPr>
            <a:spLocks noChangeArrowheads="1"/>
          </p:cNvSpPr>
          <p:nvPr/>
        </p:nvSpPr>
        <p:spPr bwMode="auto">
          <a:xfrm>
            <a:off x="2600794" y="1760953"/>
            <a:ext cx="1595780" cy="1505962"/>
          </a:xfrm>
          <a:custGeom>
            <a:avLst/>
            <a:gdLst>
              <a:gd name="T0" fmla="*/ 3040 w 5620"/>
              <a:gd name="T1" fmla="*/ 0 h 5300"/>
              <a:gd name="T2" fmla="*/ 3040 w 5620"/>
              <a:gd name="T3" fmla="*/ 0 h 5300"/>
              <a:gd name="T4" fmla="*/ 1459 w 5620"/>
              <a:gd name="T5" fmla="*/ 378 h 5300"/>
              <a:gd name="T6" fmla="*/ 576 w 5620"/>
              <a:gd name="T7" fmla="*/ 2873 h 5300"/>
              <a:gd name="T8" fmla="*/ 2739 w 5620"/>
              <a:gd name="T9" fmla="*/ 4505 h 5300"/>
              <a:gd name="T10" fmla="*/ 2758 w 5620"/>
              <a:gd name="T11" fmla="*/ 4505 h 5300"/>
              <a:gd name="T12" fmla="*/ 2349 w 5620"/>
              <a:gd name="T13" fmla="*/ 5299 h 5300"/>
              <a:gd name="T14" fmla="*/ 5516 w 5620"/>
              <a:gd name="T15" fmla="*/ 2118 h 5300"/>
              <a:gd name="T16" fmla="*/ 3040 w 5620"/>
              <a:gd name="T17" fmla="*/ 0 h 5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20" h="5300">
                <a:moveTo>
                  <a:pt x="3040" y="0"/>
                </a:moveTo>
                <a:lnTo>
                  <a:pt x="3040" y="0"/>
                </a:lnTo>
                <a:cubicBezTo>
                  <a:pt x="2483" y="0"/>
                  <a:pt x="1913" y="134"/>
                  <a:pt x="1459" y="378"/>
                </a:cubicBezTo>
                <a:cubicBezTo>
                  <a:pt x="0" y="1152"/>
                  <a:pt x="576" y="2873"/>
                  <a:pt x="576" y="2873"/>
                </a:cubicBezTo>
                <a:cubicBezTo>
                  <a:pt x="857" y="4461"/>
                  <a:pt x="2540" y="4505"/>
                  <a:pt x="2739" y="4505"/>
                </a:cubicBezTo>
                <a:cubicBezTo>
                  <a:pt x="2752" y="4505"/>
                  <a:pt x="2758" y="4505"/>
                  <a:pt x="2758" y="4505"/>
                </a:cubicBezTo>
                <a:cubicBezTo>
                  <a:pt x="2688" y="4858"/>
                  <a:pt x="2349" y="5299"/>
                  <a:pt x="2349" y="5299"/>
                </a:cubicBezTo>
                <a:cubicBezTo>
                  <a:pt x="2617" y="5299"/>
                  <a:pt x="5619" y="4294"/>
                  <a:pt x="5516" y="2118"/>
                </a:cubicBezTo>
                <a:cubicBezTo>
                  <a:pt x="5440" y="627"/>
                  <a:pt x="4249" y="0"/>
                  <a:pt x="3040" y="0"/>
                </a:cubicBezTo>
              </a:path>
            </a:pathLst>
          </a:custGeom>
          <a:solidFill>
            <a:schemeClr val="accent3"/>
          </a:solidFill>
          <a:ln>
            <a:noFill/>
          </a:ln>
          <a:effectLst>
            <a:outerShdw blurRad="190500" dist="38100" dir="2700000" algn="tl" rotWithShape="0">
              <a:prstClr val="black">
                <a:alpha val="27000"/>
              </a:prstClr>
            </a:outerShdw>
          </a:effectLst>
          <a:extLst/>
        </p:spPr>
        <p:txBody>
          <a:bodyPr vert="horz" wrap="square" lIns="68589" tIns="34295" rIns="68589" bIns="34295" numCol="1" anchor="t" anchorCtr="0" compatLnSpc="1">
            <a:prstTxWarp prst="textNoShape">
              <a:avLst/>
            </a:prstTxWarp>
          </a:bodyPr>
          <a:lstStyle/>
          <a:p>
            <a:endParaRPr lang="en-US">
              <a:cs typeface="+mn-ea"/>
              <a:sym typeface="+mn-lt"/>
            </a:endParaRPr>
          </a:p>
        </p:txBody>
      </p:sp>
      <p:sp>
        <p:nvSpPr>
          <p:cNvPr id="243" name="Freeform 771"/>
          <p:cNvSpPr>
            <a:spLocks noChangeArrowheads="1"/>
          </p:cNvSpPr>
          <p:nvPr/>
        </p:nvSpPr>
        <p:spPr bwMode="auto">
          <a:xfrm>
            <a:off x="3417759" y="2355881"/>
            <a:ext cx="1437956" cy="1076224"/>
          </a:xfrm>
          <a:custGeom>
            <a:avLst/>
            <a:gdLst>
              <a:gd name="T0" fmla="*/ 2279 w 5064"/>
              <a:gd name="T1" fmla="*/ 0 h 3789"/>
              <a:gd name="T2" fmla="*/ 2279 w 5064"/>
              <a:gd name="T3" fmla="*/ 0 h 3789"/>
              <a:gd name="T4" fmla="*/ 1210 w 5064"/>
              <a:gd name="T5" fmla="*/ 3123 h 3789"/>
              <a:gd name="T6" fmla="*/ 692 w 5064"/>
              <a:gd name="T7" fmla="*/ 3532 h 3789"/>
              <a:gd name="T8" fmla="*/ 2112 w 5064"/>
              <a:gd name="T9" fmla="*/ 3788 h 3789"/>
              <a:gd name="T10" fmla="*/ 3373 w 5064"/>
              <a:gd name="T11" fmla="*/ 3570 h 3789"/>
              <a:gd name="T12" fmla="*/ 4717 w 5064"/>
              <a:gd name="T13" fmla="*/ 2445 h 3789"/>
              <a:gd name="T14" fmla="*/ 2426 w 5064"/>
              <a:gd name="T15" fmla="*/ 7 h 3789"/>
              <a:gd name="T16" fmla="*/ 2279 w 5064"/>
              <a:gd name="T17" fmla="*/ 0 h 3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64" h="3789">
                <a:moveTo>
                  <a:pt x="2279" y="0"/>
                </a:moveTo>
                <a:lnTo>
                  <a:pt x="2279" y="0"/>
                </a:lnTo>
                <a:cubicBezTo>
                  <a:pt x="167" y="0"/>
                  <a:pt x="0" y="2285"/>
                  <a:pt x="1210" y="3123"/>
                </a:cubicBezTo>
                <a:cubicBezTo>
                  <a:pt x="1210" y="3123"/>
                  <a:pt x="1005" y="3494"/>
                  <a:pt x="692" y="3532"/>
                </a:cubicBezTo>
                <a:cubicBezTo>
                  <a:pt x="692" y="3532"/>
                  <a:pt x="1293" y="3788"/>
                  <a:pt x="2112" y="3788"/>
                </a:cubicBezTo>
                <a:cubicBezTo>
                  <a:pt x="2496" y="3788"/>
                  <a:pt x="2931" y="3730"/>
                  <a:pt x="3373" y="3570"/>
                </a:cubicBezTo>
                <a:cubicBezTo>
                  <a:pt x="3373" y="3570"/>
                  <a:pt x="4378" y="3327"/>
                  <a:pt x="4717" y="2445"/>
                </a:cubicBezTo>
                <a:cubicBezTo>
                  <a:pt x="5063" y="1562"/>
                  <a:pt x="4672" y="109"/>
                  <a:pt x="2426" y="7"/>
                </a:cubicBezTo>
                <a:cubicBezTo>
                  <a:pt x="2375" y="7"/>
                  <a:pt x="2330" y="0"/>
                  <a:pt x="2279" y="0"/>
                </a:cubicBezTo>
              </a:path>
            </a:pathLst>
          </a:custGeom>
          <a:solidFill>
            <a:schemeClr val="accent4"/>
          </a:solidFill>
          <a:ln>
            <a:noFill/>
          </a:ln>
          <a:effectLst>
            <a:outerShdw blurRad="190500" dist="38100" dir="2700000" algn="tl" rotWithShape="0">
              <a:prstClr val="black">
                <a:alpha val="27000"/>
              </a:prstClr>
            </a:outerShdw>
          </a:effectLst>
          <a:extLst/>
        </p:spPr>
        <p:txBody>
          <a:bodyPr vert="horz" wrap="square" lIns="68589" tIns="34295" rIns="68589" bIns="34295" numCol="1" anchor="t" anchorCtr="0" compatLnSpc="1">
            <a:prstTxWarp prst="textNoShape">
              <a:avLst/>
            </a:prstTxWarp>
          </a:bodyPr>
          <a:lstStyle/>
          <a:p>
            <a:endParaRPr lang="en-US">
              <a:cs typeface="+mn-ea"/>
              <a:sym typeface="+mn-lt"/>
            </a:endParaRPr>
          </a:p>
        </p:txBody>
      </p:sp>
      <p:sp>
        <p:nvSpPr>
          <p:cNvPr id="242" name="Freeform 772"/>
          <p:cNvSpPr>
            <a:spLocks noChangeArrowheads="1"/>
          </p:cNvSpPr>
          <p:nvPr/>
        </p:nvSpPr>
        <p:spPr bwMode="auto">
          <a:xfrm>
            <a:off x="3943452" y="3056641"/>
            <a:ext cx="908116" cy="709130"/>
          </a:xfrm>
          <a:custGeom>
            <a:avLst/>
            <a:gdLst>
              <a:gd name="T0" fmla="*/ 1293 w 3195"/>
              <a:gd name="T1" fmla="*/ 0 h 2497"/>
              <a:gd name="T2" fmla="*/ 1293 w 3195"/>
              <a:gd name="T3" fmla="*/ 0 h 2497"/>
              <a:gd name="T4" fmla="*/ 262 w 3195"/>
              <a:gd name="T5" fmla="*/ 711 h 2497"/>
              <a:gd name="T6" fmla="*/ 474 w 3195"/>
              <a:gd name="T7" fmla="*/ 1856 h 2497"/>
              <a:gd name="T8" fmla="*/ 77 w 3195"/>
              <a:gd name="T9" fmla="*/ 2067 h 2497"/>
              <a:gd name="T10" fmla="*/ 1350 w 3195"/>
              <a:gd name="T11" fmla="*/ 2496 h 2497"/>
              <a:gd name="T12" fmla="*/ 2221 w 3195"/>
              <a:gd name="T13" fmla="*/ 2195 h 2497"/>
              <a:gd name="T14" fmla="*/ 1984 w 3195"/>
              <a:gd name="T15" fmla="*/ 147 h 2497"/>
              <a:gd name="T16" fmla="*/ 1293 w 3195"/>
              <a:gd name="T17" fmla="*/ 0 h 2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5" h="2497">
                <a:moveTo>
                  <a:pt x="1293" y="0"/>
                </a:moveTo>
                <a:lnTo>
                  <a:pt x="1293" y="0"/>
                </a:lnTo>
                <a:cubicBezTo>
                  <a:pt x="832" y="0"/>
                  <a:pt x="442" y="231"/>
                  <a:pt x="262" y="711"/>
                </a:cubicBezTo>
                <a:cubicBezTo>
                  <a:pt x="0" y="1415"/>
                  <a:pt x="474" y="1856"/>
                  <a:pt x="474" y="1856"/>
                </a:cubicBezTo>
                <a:cubicBezTo>
                  <a:pt x="422" y="2061"/>
                  <a:pt x="77" y="2067"/>
                  <a:pt x="77" y="2067"/>
                </a:cubicBezTo>
                <a:cubicBezTo>
                  <a:pt x="77" y="2067"/>
                  <a:pt x="672" y="2496"/>
                  <a:pt x="1350" y="2496"/>
                </a:cubicBezTo>
                <a:cubicBezTo>
                  <a:pt x="1638" y="2496"/>
                  <a:pt x="1939" y="2419"/>
                  <a:pt x="2221" y="2195"/>
                </a:cubicBezTo>
                <a:cubicBezTo>
                  <a:pt x="3194" y="1018"/>
                  <a:pt x="2720" y="455"/>
                  <a:pt x="1984" y="147"/>
                </a:cubicBezTo>
                <a:cubicBezTo>
                  <a:pt x="1747" y="51"/>
                  <a:pt x="1510" y="0"/>
                  <a:pt x="1293" y="0"/>
                </a:cubicBezTo>
              </a:path>
            </a:pathLst>
          </a:custGeom>
          <a:solidFill>
            <a:schemeClr val="accent1"/>
          </a:solidFill>
          <a:ln>
            <a:noFill/>
          </a:ln>
          <a:effectLst>
            <a:outerShdw blurRad="190500" dist="38100" dir="2700000" algn="tl" rotWithShape="0">
              <a:prstClr val="black">
                <a:alpha val="27000"/>
              </a:prstClr>
            </a:outerShdw>
          </a:effectLst>
          <a:extLst/>
        </p:spPr>
        <p:txBody>
          <a:bodyPr vert="horz" wrap="square" lIns="68589" tIns="34295" rIns="68589" bIns="34295" numCol="1" anchor="t" anchorCtr="0" compatLnSpc="1">
            <a:prstTxWarp prst="textNoShape">
              <a:avLst/>
            </a:prstTxWarp>
          </a:bodyPr>
          <a:lstStyle/>
          <a:p>
            <a:endParaRPr lang="en-US">
              <a:cs typeface="+mn-ea"/>
              <a:sym typeface="+mn-lt"/>
            </a:endParaRPr>
          </a:p>
        </p:txBody>
      </p:sp>
      <p:grpSp>
        <p:nvGrpSpPr>
          <p:cNvPr id="2" name="组合 2"/>
          <p:cNvGrpSpPr/>
          <p:nvPr/>
        </p:nvGrpSpPr>
        <p:grpSpPr>
          <a:xfrm>
            <a:off x="1729379" y="2153771"/>
            <a:ext cx="2936143" cy="1411103"/>
            <a:chOff x="2305538" y="2870807"/>
            <a:chExt cx="3914349" cy="1880889"/>
          </a:xfrm>
        </p:grpSpPr>
        <p:sp>
          <p:nvSpPr>
            <p:cNvPr id="4" name="TextBox 3"/>
            <p:cNvSpPr txBox="1"/>
            <p:nvPr/>
          </p:nvSpPr>
          <p:spPr>
            <a:xfrm>
              <a:off x="2305538" y="4297830"/>
              <a:ext cx="861663" cy="369218"/>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cs typeface="+mn-ea"/>
                  <a:sym typeface="+mn-lt"/>
                </a:rPr>
                <a:t>关键词</a:t>
              </a:r>
            </a:p>
          </p:txBody>
        </p:sp>
        <p:sp>
          <p:nvSpPr>
            <p:cNvPr id="244" name="TextBox 243"/>
            <p:cNvSpPr txBox="1"/>
            <p:nvPr/>
          </p:nvSpPr>
          <p:spPr>
            <a:xfrm>
              <a:off x="2744120" y="3128134"/>
              <a:ext cx="861663" cy="369218"/>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cs typeface="+mn-ea"/>
                  <a:sym typeface="+mn-lt"/>
                </a:rPr>
                <a:t>关键词</a:t>
              </a:r>
            </a:p>
          </p:txBody>
        </p:sp>
        <p:sp>
          <p:nvSpPr>
            <p:cNvPr id="245" name="TextBox 244"/>
            <p:cNvSpPr txBox="1"/>
            <p:nvPr/>
          </p:nvSpPr>
          <p:spPr>
            <a:xfrm>
              <a:off x="4092407" y="2870807"/>
              <a:ext cx="861663" cy="369218"/>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cs typeface="+mn-ea"/>
                  <a:sym typeface="+mn-lt"/>
                </a:rPr>
                <a:t>关键词</a:t>
              </a:r>
            </a:p>
          </p:txBody>
        </p:sp>
        <p:sp>
          <p:nvSpPr>
            <p:cNvPr id="246" name="TextBox 245"/>
            <p:cNvSpPr txBox="1"/>
            <p:nvPr/>
          </p:nvSpPr>
          <p:spPr>
            <a:xfrm>
              <a:off x="5142230" y="3570953"/>
              <a:ext cx="861663" cy="369218"/>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cs typeface="+mn-ea"/>
                  <a:sym typeface="+mn-lt"/>
                </a:rPr>
                <a:t>关键词</a:t>
              </a:r>
            </a:p>
          </p:txBody>
        </p:sp>
        <p:sp>
          <p:nvSpPr>
            <p:cNvPr id="247" name="TextBox 246"/>
            <p:cNvSpPr txBox="1"/>
            <p:nvPr/>
          </p:nvSpPr>
          <p:spPr>
            <a:xfrm>
              <a:off x="5358224" y="4382478"/>
              <a:ext cx="861663" cy="369218"/>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cs typeface="+mn-ea"/>
                  <a:sym typeface="+mn-lt"/>
                </a:rPr>
                <a:t>关键词</a:t>
              </a:r>
            </a:p>
          </p:txBody>
        </p:sp>
      </p:grpSp>
      <p:sp>
        <p:nvSpPr>
          <p:cNvPr id="5" name="TextBox 4"/>
          <p:cNvSpPr txBox="1"/>
          <p:nvPr/>
        </p:nvSpPr>
        <p:spPr>
          <a:xfrm>
            <a:off x="5150698" y="2009923"/>
            <a:ext cx="1061847" cy="253926"/>
          </a:xfrm>
          <a:prstGeom prst="rect">
            <a:avLst/>
          </a:prstGeom>
          <a:noFill/>
        </p:spPr>
        <p:txBody>
          <a:bodyPr wrap="none" lIns="68589" tIns="34295" rIns="68589" bIns="34295" rtlCol="0">
            <a:spAutoFit/>
          </a:bodyPr>
          <a:lstStyle/>
          <a:p>
            <a:r>
              <a:rPr lang="zh-CN" altLang="en-US" sz="1200" dirty="0">
                <a:solidFill>
                  <a:schemeClr val="tx1">
                    <a:lumMod val="75000"/>
                    <a:lumOff val="25000"/>
                  </a:schemeClr>
                </a:solidFill>
                <a:latin typeface="微软雅黑" pitchFamily="34" charset="-122"/>
                <a:ea typeface="微软雅黑" pitchFamily="34" charset="-122"/>
                <a:cs typeface="+mn-ea"/>
                <a:sym typeface="+mn-lt"/>
              </a:rPr>
              <a:t>诚信铸就品质</a:t>
            </a:r>
          </a:p>
        </p:txBody>
      </p:sp>
      <p:sp>
        <p:nvSpPr>
          <p:cNvPr id="248" name="TextBox 247"/>
          <p:cNvSpPr txBox="1"/>
          <p:nvPr/>
        </p:nvSpPr>
        <p:spPr>
          <a:xfrm>
            <a:off x="5800980" y="2319471"/>
            <a:ext cx="1061847" cy="253926"/>
          </a:xfrm>
          <a:prstGeom prst="rect">
            <a:avLst/>
          </a:prstGeom>
          <a:noFill/>
        </p:spPr>
        <p:txBody>
          <a:bodyPr wrap="none" lIns="68589" tIns="34295" rIns="68589" bIns="34295" rtlCol="0">
            <a:spAutoFit/>
          </a:bodyPr>
          <a:lstStyle/>
          <a:p>
            <a:r>
              <a:rPr lang="zh-CN" altLang="en-US" sz="1200" dirty="0">
                <a:solidFill>
                  <a:schemeClr val="tx1">
                    <a:lumMod val="75000"/>
                    <a:lumOff val="25000"/>
                  </a:schemeClr>
                </a:solidFill>
                <a:latin typeface="微软雅黑" pitchFamily="34" charset="-122"/>
                <a:ea typeface="微软雅黑" pitchFamily="34" charset="-122"/>
                <a:cs typeface="+mn-ea"/>
                <a:sym typeface="+mn-lt"/>
              </a:rPr>
              <a:t>创新引领未来</a:t>
            </a:r>
          </a:p>
        </p:txBody>
      </p:sp>
      <p:sp>
        <p:nvSpPr>
          <p:cNvPr id="7" name="TextBox 6"/>
          <p:cNvSpPr txBox="1"/>
          <p:nvPr/>
        </p:nvSpPr>
        <p:spPr>
          <a:xfrm>
            <a:off x="5160991" y="2644552"/>
            <a:ext cx="2525524" cy="1146478"/>
          </a:xfrm>
          <a:prstGeom prst="rect">
            <a:avLst/>
          </a:prstGeom>
          <a:noFill/>
        </p:spPr>
        <p:txBody>
          <a:bodyPr wrap="square" lIns="68589" tIns="34295" rIns="68589" bIns="34295" rtlCol="0">
            <a:spAutoFit/>
          </a:bodyPr>
          <a:lstStyle/>
          <a:p>
            <a:pPr>
              <a:lnSpc>
                <a:spcPts val="1350"/>
              </a:lnSpc>
            </a:pPr>
            <a:r>
              <a:rPr lang="zh-CN" altLang="en-US" sz="900" dirty="0">
                <a:solidFill>
                  <a:schemeClr val="tx1">
                    <a:lumMod val="50000"/>
                    <a:lumOff val="50000"/>
                  </a:schemeClr>
                </a:solidFill>
                <a:latin typeface="微软雅黑" pitchFamily="34" charset="-122"/>
                <a:ea typeface="微软雅黑" pitchFamily="34" charset="-122"/>
                <a:cs typeface="+mn-ea"/>
                <a:sym typeface="+mn-lt"/>
              </a:rPr>
              <a:t>企业理念是企业在持续经营和长期发展过程中，继承企业优良传统，适应时代要求，由企业家积极倡导，全体员工自觉实践，从而形成的代表企业信念、激发企业活力、推动企业生产经营的团体精神和行为规范。按照不同层次划分为精神文化型和组织制度型两类。</a:t>
            </a:r>
          </a:p>
        </p:txBody>
      </p:sp>
    </p:spTree>
    <p:extLst>
      <p:ext uri="{BB962C8B-B14F-4D97-AF65-F5344CB8AC3E}">
        <p14:creationId xmlns:p14="http://schemas.microsoft.com/office/powerpoint/2010/main" val="479588528"/>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9"/>
                                        </p:tgtEl>
                                        <p:attrNameLst>
                                          <p:attrName>style.visibility</p:attrName>
                                        </p:attrNameLst>
                                      </p:cBhvr>
                                      <p:to>
                                        <p:strVal val="visible"/>
                                      </p:to>
                                    </p:set>
                                    <p:animEffect transition="in" filter="fade">
                                      <p:cBhvr>
                                        <p:cTn id="7" dur="500"/>
                                        <p:tgtEl>
                                          <p:spTgt spid="23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38"/>
                                        </p:tgtEl>
                                        <p:attrNameLst>
                                          <p:attrName>style.visibility</p:attrName>
                                        </p:attrNameLst>
                                      </p:cBhvr>
                                      <p:to>
                                        <p:strVal val="visible"/>
                                      </p:to>
                                    </p:set>
                                    <p:anim calcmode="lin" valueType="num">
                                      <p:cBhvr>
                                        <p:cTn id="11" dur="500" fill="hold"/>
                                        <p:tgtEl>
                                          <p:spTgt spid="238"/>
                                        </p:tgtEl>
                                        <p:attrNameLst>
                                          <p:attrName>ppt_w</p:attrName>
                                        </p:attrNameLst>
                                      </p:cBhvr>
                                      <p:tavLst>
                                        <p:tav tm="0">
                                          <p:val>
                                            <p:fltVal val="0"/>
                                          </p:val>
                                        </p:tav>
                                        <p:tav tm="100000">
                                          <p:val>
                                            <p:strVal val="#ppt_w"/>
                                          </p:val>
                                        </p:tav>
                                      </p:tavLst>
                                    </p:anim>
                                    <p:anim calcmode="lin" valueType="num">
                                      <p:cBhvr>
                                        <p:cTn id="12" dur="500" fill="hold"/>
                                        <p:tgtEl>
                                          <p:spTgt spid="238"/>
                                        </p:tgtEl>
                                        <p:attrNameLst>
                                          <p:attrName>ppt_h</p:attrName>
                                        </p:attrNameLst>
                                      </p:cBhvr>
                                      <p:tavLst>
                                        <p:tav tm="0">
                                          <p:val>
                                            <p:fltVal val="0"/>
                                          </p:val>
                                        </p:tav>
                                        <p:tav tm="100000">
                                          <p:val>
                                            <p:strVal val="#ppt_h"/>
                                          </p:val>
                                        </p:tav>
                                      </p:tavLst>
                                    </p:anim>
                                    <p:animEffect transition="in" filter="fade">
                                      <p:cBhvr>
                                        <p:cTn id="13" dur="500"/>
                                        <p:tgtEl>
                                          <p:spTgt spid="23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40"/>
                                        </p:tgtEl>
                                        <p:attrNameLst>
                                          <p:attrName>style.visibility</p:attrName>
                                        </p:attrNameLst>
                                      </p:cBhvr>
                                      <p:to>
                                        <p:strVal val="visible"/>
                                      </p:to>
                                    </p:set>
                                    <p:anim calcmode="lin" valueType="num">
                                      <p:cBhvr>
                                        <p:cTn id="17" dur="500" fill="hold"/>
                                        <p:tgtEl>
                                          <p:spTgt spid="240"/>
                                        </p:tgtEl>
                                        <p:attrNameLst>
                                          <p:attrName>ppt_w</p:attrName>
                                        </p:attrNameLst>
                                      </p:cBhvr>
                                      <p:tavLst>
                                        <p:tav tm="0">
                                          <p:val>
                                            <p:fltVal val="0"/>
                                          </p:val>
                                        </p:tav>
                                        <p:tav tm="100000">
                                          <p:val>
                                            <p:strVal val="#ppt_w"/>
                                          </p:val>
                                        </p:tav>
                                      </p:tavLst>
                                    </p:anim>
                                    <p:anim calcmode="lin" valueType="num">
                                      <p:cBhvr>
                                        <p:cTn id="18" dur="500" fill="hold"/>
                                        <p:tgtEl>
                                          <p:spTgt spid="240"/>
                                        </p:tgtEl>
                                        <p:attrNameLst>
                                          <p:attrName>ppt_h</p:attrName>
                                        </p:attrNameLst>
                                      </p:cBhvr>
                                      <p:tavLst>
                                        <p:tav tm="0">
                                          <p:val>
                                            <p:fltVal val="0"/>
                                          </p:val>
                                        </p:tav>
                                        <p:tav tm="100000">
                                          <p:val>
                                            <p:strVal val="#ppt_h"/>
                                          </p:val>
                                        </p:tav>
                                      </p:tavLst>
                                    </p:anim>
                                    <p:animEffect transition="in" filter="fade">
                                      <p:cBhvr>
                                        <p:cTn id="19" dur="500"/>
                                        <p:tgtEl>
                                          <p:spTgt spid="240"/>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41"/>
                                        </p:tgtEl>
                                        <p:attrNameLst>
                                          <p:attrName>style.visibility</p:attrName>
                                        </p:attrNameLst>
                                      </p:cBhvr>
                                      <p:to>
                                        <p:strVal val="visible"/>
                                      </p:to>
                                    </p:set>
                                    <p:anim calcmode="lin" valueType="num">
                                      <p:cBhvr>
                                        <p:cTn id="23" dur="500" fill="hold"/>
                                        <p:tgtEl>
                                          <p:spTgt spid="241"/>
                                        </p:tgtEl>
                                        <p:attrNameLst>
                                          <p:attrName>ppt_w</p:attrName>
                                        </p:attrNameLst>
                                      </p:cBhvr>
                                      <p:tavLst>
                                        <p:tav tm="0">
                                          <p:val>
                                            <p:fltVal val="0"/>
                                          </p:val>
                                        </p:tav>
                                        <p:tav tm="100000">
                                          <p:val>
                                            <p:strVal val="#ppt_w"/>
                                          </p:val>
                                        </p:tav>
                                      </p:tavLst>
                                    </p:anim>
                                    <p:anim calcmode="lin" valueType="num">
                                      <p:cBhvr>
                                        <p:cTn id="24" dur="500" fill="hold"/>
                                        <p:tgtEl>
                                          <p:spTgt spid="241"/>
                                        </p:tgtEl>
                                        <p:attrNameLst>
                                          <p:attrName>ppt_h</p:attrName>
                                        </p:attrNameLst>
                                      </p:cBhvr>
                                      <p:tavLst>
                                        <p:tav tm="0">
                                          <p:val>
                                            <p:fltVal val="0"/>
                                          </p:val>
                                        </p:tav>
                                        <p:tav tm="100000">
                                          <p:val>
                                            <p:strVal val="#ppt_h"/>
                                          </p:val>
                                        </p:tav>
                                      </p:tavLst>
                                    </p:anim>
                                    <p:animEffect transition="in" filter="fade">
                                      <p:cBhvr>
                                        <p:cTn id="25" dur="500"/>
                                        <p:tgtEl>
                                          <p:spTgt spid="241"/>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43"/>
                                        </p:tgtEl>
                                        <p:attrNameLst>
                                          <p:attrName>style.visibility</p:attrName>
                                        </p:attrNameLst>
                                      </p:cBhvr>
                                      <p:to>
                                        <p:strVal val="visible"/>
                                      </p:to>
                                    </p:set>
                                    <p:anim calcmode="lin" valueType="num">
                                      <p:cBhvr>
                                        <p:cTn id="29" dur="500" fill="hold"/>
                                        <p:tgtEl>
                                          <p:spTgt spid="243"/>
                                        </p:tgtEl>
                                        <p:attrNameLst>
                                          <p:attrName>ppt_w</p:attrName>
                                        </p:attrNameLst>
                                      </p:cBhvr>
                                      <p:tavLst>
                                        <p:tav tm="0">
                                          <p:val>
                                            <p:fltVal val="0"/>
                                          </p:val>
                                        </p:tav>
                                        <p:tav tm="100000">
                                          <p:val>
                                            <p:strVal val="#ppt_w"/>
                                          </p:val>
                                        </p:tav>
                                      </p:tavLst>
                                    </p:anim>
                                    <p:anim calcmode="lin" valueType="num">
                                      <p:cBhvr>
                                        <p:cTn id="30" dur="500" fill="hold"/>
                                        <p:tgtEl>
                                          <p:spTgt spid="243"/>
                                        </p:tgtEl>
                                        <p:attrNameLst>
                                          <p:attrName>ppt_h</p:attrName>
                                        </p:attrNameLst>
                                      </p:cBhvr>
                                      <p:tavLst>
                                        <p:tav tm="0">
                                          <p:val>
                                            <p:fltVal val="0"/>
                                          </p:val>
                                        </p:tav>
                                        <p:tav tm="100000">
                                          <p:val>
                                            <p:strVal val="#ppt_h"/>
                                          </p:val>
                                        </p:tav>
                                      </p:tavLst>
                                    </p:anim>
                                    <p:animEffect transition="in" filter="fade">
                                      <p:cBhvr>
                                        <p:cTn id="31" dur="500"/>
                                        <p:tgtEl>
                                          <p:spTgt spid="243"/>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242"/>
                                        </p:tgtEl>
                                        <p:attrNameLst>
                                          <p:attrName>style.visibility</p:attrName>
                                        </p:attrNameLst>
                                      </p:cBhvr>
                                      <p:to>
                                        <p:strVal val="visible"/>
                                      </p:to>
                                    </p:set>
                                    <p:anim calcmode="lin" valueType="num">
                                      <p:cBhvr>
                                        <p:cTn id="35" dur="500" fill="hold"/>
                                        <p:tgtEl>
                                          <p:spTgt spid="242"/>
                                        </p:tgtEl>
                                        <p:attrNameLst>
                                          <p:attrName>ppt_w</p:attrName>
                                        </p:attrNameLst>
                                      </p:cBhvr>
                                      <p:tavLst>
                                        <p:tav tm="0">
                                          <p:val>
                                            <p:fltVal val="0"/>
                                          </p:val>
                                        </p:tav>
                                        <p:tav tm="100000">
                                          <p:val>
                                            <p:strVal val="#ppt_w"/>
                                          </p:val>
                                        </p:tav>
                                      </p:tavLst>
                                    </p:anim>
                                    <p:anim calcmode="lin" valueType="num">
                                      <p:cBhvr>
                                        <p:cTn id="36" dur="500" fill="hold"/>
                                        <p:tgtEl>
                                          <p:spTgt spid="242"/>
                                        </p:tgtEl>
                                        <p:attrNameLst>
                                          <p:attrName>ppt_h</p:attrName>
                                        </p:attrNameLst>
                                      </p:cBhvr>
                                      <p:tavLst>
                                        <p:tav tm="0">
                                          <p:val>
                                            <p:fltVal val="0"/>
                                          </p:val>
                                        </p:tav>
                                        <p:tav tm="100000">
                                          <p:val>
                                            <p:strVal val="#ppt_h"/>
                                          </p:val>
                                        </p:tav>
                                      </p:tavLst>
                                    </p:anim>
                                    <p:animEffect transition="in" filter="fade">
                                      <p:cBhvr>
                                        <p:cTn id="37" dur="500"/>
                                        <p:tgtEl>
                                          <p:spTgt spid="242"/>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childTnLst>
                          </p:cTn>
                        </p:par>
                        <p:par>
                          <p:cTn id="42" fill="hold">
                            <p:stCondLst>
                              <p:cond delay="3500"/>
                            </p:stCondLst>
                            <p:childTnLst>
                              <p:par>
                                <p:cTn id="43" presetID="12" presetClass="entr" presetSubtype="2" fill="hold" grpId="0" nodeType="afterEffect">
                                  <p:stCondLst>
                                    <p:cond delay="0"/>
                                  </p:stCondLst>
                                  <p:childTnLst>
                                    <p:set>
                                      <p:cBhvr>
                                        <p:cTn id="44" dur="1" fill="hold">
                                          <p:stCondLst>
                                            <p:cond delay="0"/>
                                          </p:stCondLst>
                                        </p:cTn>
                                        <p:tgtEl>
                                          <p:spTgt spid="248"/>
                                        </p:tgtEl>
                                        <p:attrNameLst>
                                          <p:attrName>style.visibility</p:attrName>
                                        </p:attrNameLst>
                                      </p:cBhvr>
                                      <p:to>
                                        <p:strVal val="visible"/>
                                      </p:to>
                                    </p:set>
                                    <p:anim calcmode="lin" valueType="num">
                                      <p:cBhvr additive="base">
                                        <p:cTn id="45" dur="500"/>
                                        <p:tgtEl>
                                          <p:spTgt spid="248"/>
                                        </p:tgtEl>
                                        <p:attrNameLst>
                                          <p:attrName>ppt_x</p:attrName>
                                        </p:attrNameLst>
                                      </p:cBhvr>
                                      <p:tavLst>
                                        <p:tav tm="0">
                                          <p:val>
                                            <p:strVal val="#ppt_x+#ppt_w*1.125000"/>
                                          </p:val>
                                        </p:tav>
                                        <p:tav tm="100000">
                                          <p:val>
                                            <p:strVal val="#ppt_x"/>
                                          </p:val>
                                        </p:tav>
                                      </p:tavLst>
                                    </p:anim>
                                    <p:animEffect transition="in" filter="wipe(left)">
                                      <p:cBhvr>
                                        <p:cTn id="46" dur="500"/>
                                        <p:tgtEl>
                                          <p:spTgt spid="248"/>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p:tgtEl>
                                          <p:spTgt spid="5"/>
                                        </p:tgtEl>
                                        <p:attrNameLst>
                                          <p:attrName>ppt_x</p:attrName>
                                        </p:attrNameLst>
                                      </p:cBhvr>
                                      <p:tavLst>
                                        <p:tav tm="0">
                                          <p:val>
                                            <p:strVal val="#ppt_x-#ppt_w*1.125000"/>
                                          </p:val>
                                        </p:tav>
                                        <p:tav tm="100000">
                                          <p:val>
                                            <p:strVal val="#ppt_x"/>
                                          </p:val>
                                        </p:tav>
                                      </p:tavLst>
                                    </p:anim>
                                    <p:animEffect transition="in" filter="wipe(right)">
                                      <p:cBhvr>
                                        <p:cTn id="50" dur="500"/>
                                        <p:tgtEl>
                                          <p:spTgt spid="5"/>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anim calcmode="lin" valueType="num">
                                      <p:cBhvr>
                                        <p:cTn id="54" dur="500" fill="hold"/>
                                        <p:tgtEl>
                                          <p:spTgt spid="7"/>
                                        </p:tgtEl>
                                        <p:attrNameLst>
                                          <p:attrName>ppt_x</p:attrName>
                                        </p:attrNameLst>
                                      </p:cBhvr>
                                      <p:tavLst>
                                        <p:tav tm="0">
                                          <p:val>
                                            <p:strVal val="#ppt_x"/>
                                          </p:val>
                                        </p:tav>
                                        <p:tav tm="100000">
                                          <p:val>
                                            <p:strVal val="#ppt_x"/>
                                          </p:val>
                                        </p:tav>
                                      </p:tavLst>
                                    </p:anim>
                                    <p:anim calcmode="lin" valueType="num">
                                      <p:cBhvr>
                                        <p:cTn id="5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animBg="1"/>
      <p:bldP spid="239" grpId="0" animBg="1"/>
      <p:bldP spid="240" grpId="0" animBg="1"/>
      <p:bldP spid="241" grpId="0" animBg="1"/>
      <p:bldP spid="243" grpId="0" animBg="1"/>
      <p:bldP spid="242" grpId="0" animBg="1"/>
      <p:bldP spid="5" grpId="0"/>
      <p:bldP spid="248"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6"/>
          <p:cNvSpPr>
            <a:spLocks noChangeArrowheads="1"/>
          </p:cNvSpPr>
          <p:nvPr/>
        </p:nvSpPr>
        <p:spPr bwMode="auto">
          <a:xfrm>
            <a:off x="1241193" y="3271343"/>
            <a:ext cx="2043239" cy="953143"/>
          </a:xfrm>
          <a:custGeom>
            <a:avLst/>
            <a:gdLst>
              <a:gd name="T0" fmla="*/ 2147483647 w 4367"/>
              <a:gd name="T1" fmla="*/ 2147483647 h 2224"/>
              <a:gd name="T2" fmla="*/ 2147483647 w 4367"/>
              <a:gd name="T3" fmla="*/ 2147483647 h 2224"/>
              <a:gd name="T4" fmla="*/ 2147483647 w 4367"/>
              <a:gd name="T5" fmla="*/ 2147483647 h 2224"/>
              <a:gd name="T6" fmla="*/ 2147483647 w 4367"/>
              <a:gd name="T7" fmla="*/ 0 h 2224"/>
              <a:gd name="T8" fmla="*/ 2147483647 w 4367"/>
              <a:gd name="T9" fmla="*/ 2147483647 h 2224"/>
              <a:gd name="T10" fmla="*/ 2147483647 w 4367"/>
              <a:gd name="T11" fmla="*/ 2147483647 h 2224"/>
              <a:gd name="T12" fmla="*/ 2147483647 w 4367"/>
              <a:gd name="T13" fmla="*/ 2147483647 h 2224"/>
              <a:gd name="T14" fmla="*/ 2147483647 w 4367"/>
              <a:gd name="T15" fmla="*/ 2147483647 h 2224"/>
              <a:gd name="T16" fmla="*/ 2147483647 w 4367"/>
              <a:gd name="T17" fmla="*/ 2147483647 h 2224"/>
              <a:gd name="T18" fmla="*/ 2147483647 w 4367"/>
              <a:gd name="T19" fmla="*/ 2147483647 h 2224"/>
              <a:gd name="T20" fmla="*/ 2147483647 w 4367"/>
              <a:gd name="T21" fmla="*/ 2147483647 h 2224"/>
              <a:gd name="T22" fmla="*/ 0 w 4367"/>
              <a:gd name="T23" fmla="*/ 2147483647 h 2224"/>
              <a:gd name="T24" fmla="*/ 0 w 4367"/>
              <a:gd name="T25" fmla="*/ 2147483647 h 2224"/>
              <a:gd name="T26" fmla="*/ 2147483647 w 4367"/>
              <a:gd name="T27" fmla="*/ 2147483647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accent1"/>
          </a:solidFill>
          <a:ln>
            <a:noFill/>
          </a:ln>
        </p:spPr>
        <p:txBody>
          <a:bodyPr lIns="91437" tIns="45718" rIns="91437" bIns="45718"/>
          <a:lstStyle/>
          <a:p>
            <a:endParaRPr lang="zh-CN" altLang="en-US" sz="996" dirty="0"/>
          </a:p>
        </p:txBody>
      </p:sp>
      <p:sp>
        <p:nvSpPr>
          <p:cNvPr id="33" name="Freeform 7"/>
          <p:cNvSpPr>
            <a:spLocks noChangeArrowheads="1"/>
          </p:cNvSpPr>
          <p:nvPr/>
        </p:nvSpPr>
        <p:spPr bwMode="auto">
          <a:xfrm>
            <a:off x="1241193" y="1636440"/>
            <a:ext cx="2043239" cy="1708678"/>
          </a:xfrm>
          <a:custGeom>
            <a:avLst/>
            <a:gdLst>
              <a:gd name="T0" fmla="*/ 2147483647 w 4367"/>
              <a:gd name="T1" fmla="*/ 0 h 6013"/>
              <a:gd name="T2" fmla="*/ 2147483647 w 4367"/>
              <a:gd name="T3" fmla="*/ 0 h 6013"/>
              <a:gd name="T4" fmla="*/ 2147483647 w 4367"/>
              <a:gd name="T5" fmla="*/ 2147483647 h 6013"/>
              <a:gd name="T6" fmla="*/ 2147483647 w 4367"/>
              <a:gd name="T7" fmla="*/ 2147483647 h 6013"/>
              <a:gd name="T8" fmla="*/ 2147483647 w 4367"/>
              <a:gd name="T9" fmla="*/ 2147483647 h 6013"/>
              <a:gd name="T10" fmla="*/ 2147483647 w 4367"/>
              <a:gd name="T11" fmla="*/ 2147483647 h 6013"/>
              <a:gd name="T12" fmla="*/ 2147483647 w 4367"/>
              <a:gd name="T13" fmla="*/ 2147483647 h 6013"/>
              <a:gd name="T14" fmla="*/ 2147483647 w 4367"/>
              <a:gd name="T15" fmla="*/ 2147483647 h 6013"/>
              <a:gd name="T16" fmla="*/ 2147483647 w 4367"/>
              <a:gd name="T17" fmla="*/ 2147483647 h 6013"/>
              <a:gd name="T18" fmla="*/ 0 w 4367"/>
              <a:gd name="T19" fmla="*/ 2147483647 h 6013"/>
              <a:gd name="T20" fmla="*/ 0 w 4367"/>
              <a:gd name="T21" fmla="*/ 2147483647 h 6013"/>
              <a:gd name="T22" fmla="*/ 2147483647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3"/>
            <a:srcRect/>
            <a:stretch>
              <a:fillRect/>
            </a:stretch>
          </a:blipFill>
          <a:ln>
            <a:noFill/>
          </a:ln>
          <a:extLst/>
        </p:spPr>
        <p:txBody>
          <a:bodyPr lIns="91437" tIns="45718" rIns="91437" bIns="45718"/>
          <a:lstStyle/>
          <a:p>
            <a:endParaRPr lang="zh-CN" altLang="en-US" sz="1209" dirty="0"/>
          </a:p>
        </p:txBody>
      </p:sp>
      <p:sp>
        <p:nvSpPr>
          <p:cNvPr id="34" name="Freeform 6"/>
          <p:cNvSpPr>
            <a:spLocks noChangeArrowheads="1"/>
          </p:cNvSpPr>
          <p:nvPr/>
        </p:nvSpPr>
        <p:spPr bwMode="auto">
          <a:xfrm>
            <a:off x="3509343" y="3271343"/>
            <a:ext cx="2043239" cy="953143"/>
          </a:xfrm>
          <a:custGeom>
            <a:avLst/>
            <a:gdLst>
              <a:gd name="T0" fmla="*/ 2147483647 w 4367"/>
              <a:gd name="T1" fmla="*/ 2147483647 h 2224"/>
              <a:gd name="T2" fmla="*/ 2147483647 w 4367"/>
              <a:gd name="T3" fmla="*/ 2147483647 h 2224"/>
              <a:gd name="T4" fmla="*/ 2147483647 w 4367"/>
              <a:gd name="T5" fmla="*/ 2147483647 h 2224"/>
              <a:gd name="T6" fmla="*/ 2147483647 w 4367"/>
              <a:gd name="T7" fmla="*/ 0 h 2224"/>
              <a:gd name="T8" fmla="*/ 2147483647 w 4367"/>
              <a:gd name="T9" fmla="*/ 2147483647 h 2224"/>
              <a:gd name="T10" fmla="*/ 2147483647 w 4367"/>
              <a:gd name="T11" fmla="*/ 2147483647 h 2224"/>
              <a:gd name="T12" fmla="*/ 2147483647 w 4367"/>
              <a:gd name="T13" fmla="*/ 2147483647 h 2224"/>
              <a:gd name="T14" fmla="*/ 2147483647 w 4367"/>
              <a:gd name="T15" fmla="*/ 2147483647 h 2224"/>
              <a:gd name="T16" fmla="*/ 2147483647 w 4367"/>
              <a:gd name="T17" fmla="*/ 2147483647 h 2224"/>
              <a:gd name="T18" fmla="*/ 2147483647 w 4367"/>
              <a:gd name="T19" fmla="*/ 2147483647 h 2224"/>
              <a:gd name="T20" fmla="*/ 2147483647 w 4367"/>
              <a:gd name="T21" fmla="*/ 2147483647 h 2224"/>
              <a:gd name="T22" fmla="*/ 0 w 4367"/>
              <a:gd name="T23" fmla="*/ 2147483647 h 2224"/>
              <a:gd name="T24" fmla="*/ 0 w 4367"/>
              <a:gd name="T25" fmla="*/ 2147483647 h 2224"/>
              <a:gd name="T26" fmla="*/ 2147483647 w 4367"/>
              <a:gd name="T27" fmla="*/ 2147483647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accent2"/>
          </a:solidFill>
          <a:ln>
            <a:noFill/>
          </a:ln>
        </p:spPr>
        <p:txBody>
          <a:bodyPr lIns="91437" tIns="45718" rIns="91437" bIns="45718"/>
          <a:lstStyle/>
          <a:p>
            <a:endParaRPr lang="zh-CN" altLang="en-US" sz="996" dirty="0"/>
          </a:p>
        </p:txBody>
      </p:sp>
      <p:sp>
        <p:nvSpPr>
          <p:cNvPr id="35" name="Freeform 7"/>
          <p:cNvSpPr>
            <a:spLocks noChangeArrowheads="1"/>
          </p:cNvSpPr>
          <p:nvPr/>
        </p:nvSpPr>
        <p:spPr bwMode="auto">
          <a:xfrm>
            <a:off x="3509343" y="1636440"/>
            <a:ext cx="2043239" cy="1708678"/>
          </a:xfrm>
          <a:custGeom>
            <a:avLst/>
            <a:gdLst>
              <a:gd name="T0" fmla="*/ 2147483647 w 4367"/>
              <a:gd name="T1" fmla="*/ 0 h 6013"/>
              <a:gd name="T2" fmla="*/ 2147483647 w 4367"/>
              <a:gd name="T3" fmla="*/ 0 h 6013"/>
              <a:gd name="T4" fmla="*/ 2147483647 w 4367"/>
              <a:gd name="T5" fmla="*/ 2147483647 h 6013"/>
              <a:gd name="T6" fmla="*/ 2147483647 w 4367"/>
              <a:gd name="T7" fmla="*/ 2147483647 h 6013"/>
              <a:gd name="T8" fmla="*/ 2147483647 w 4367"/>
              <a:gd name="T9" fmla="*/ 2147483647 h 6013"/>
              <a:gd name="T10" fmla="*/ 2147483647 w 4367"/>
              <a:gd name="T11" fmla="*/ 2147483647 h 6013"/>
              <a:gd name="T12" fmla="*/ 2147483647 w 4367"/>
              <a:gd name="T13" fmla="*/ 2147483647 h 6013"/>
              <a:gd name="T14" fmla="*/ 2147483647 w 4367"/>
              <a:gd name="T15" fmla="*/ 2147483647 h 6013"/>
              <a:gd name="T16" fmla="*/ 2147483647 w 4367"/>
              <a:gd name="T17" fmla="*/ 2147483647 h 6013"/>
              <a:gd name="T18" fmla="*/ 0 w 4367"/>
              <a:gd name="T19" fmla="*/ 2147483647 h 6013"/>
              <a:gd name="T20" fmla="*/ 0 w 4367"/>
              <a:gd name="T21" fmla="*/ 2147483647 h 6013"/>
              <a:gd name="T22" fmla="*/ 2147483647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4"/>
            <a:srcRect/>
            <a:stretch>
              <a:fillRect/>
            </a:stretch>
          </a:blipFill>
          <a:ln>
            <a:noFill/>
          </a:ln>
          <a:extLst/>
        </p:spPr>
        <p:txBody>
          <a:bodyPr lIns="91437" tIns="45718" rIns="91437" bIns="45718"/>
          <a:lstStyle/>
          <a:p>
            <a:endParaRPr lang="zh-CN" altLang="en-US" sz="1209" dirty="0"/>
          </a:p>
        </p:txBody>
      </p:sp>
      <p:sp>
        <p:nvSpPr>
          <p:cNvPr id="36" name="Freeform 6"/>
          <p:cNvSpPr>
            <a:spLocks noChangeArrowheads="1"/>
          </p:cNvSpPr>
          <p:nvPr/>
        </p:nvSpPr>
        <p:spPr bwMode="auto">
          <a:xfrm>
            <a:off x="5815573" y="3271343"/>
            <a:ext cx="2043239" cy="953143"/>
          </a:xfrm>
          <a:custGeom>
            <a:avLst/>
            <a:gdLst>
              <a:gd name="T0" fmla="*/ 2147483647 w 4367"/>
              <a:gd name="T1" fmla="*/ 2147483647 h 2224"/>
              <a:gd name="T2" fmla="*/ 2147483647 w 4367"/>
              <a:gd name="T3" fmla="*/ 2147483647 h 2224"/>
              <a:gd name="T4" fmla="*/ 2147483647 w 4367"/>
              <a:gd name="T5" fmla="*/ 2147483647 h 2224"/>
              <a:gd name="T6" fmla="*/ 2147483647 w 4367"/>
              <a:gd name="T7" fmla="*/ 0 h 2224"/>
              <a:gd name="T8" fmla="*/ 2147483647 w 4367"/>
              <a:gd name="T9" fmla="*/ 2147483647 h 2224"/>
              <a:gd name="T10" fmla="*/ 2147483647 w 4367"/>
              <a:gd name="T11" fmla="*/ 2147483647 h 2224"/>
              <a:gd name="T12" fmla="*/ 2147483647 w 4367"/>
              <a:gd name="T13" fmla="*/ 2147483647 h 2224"/>
              <a:gd name="T14" fmla="*/ 2147483647 w 4367"/>
              <a:gd name="T15" fmla="*/ 2147483647 h 2224"/>
              <a:gd name="T16" fmla="*/ 2147483647 w 4367"/>
              <a:gd name="T17" fmla="*/ 2147483647 h 2224"/>
              <a:gd name="T18" fmla="*/ 2147483647 w 4367"/>
              <a:gd name="T19" fmla="*/ 2147483647 h 2224"/>
              <a:gd name="T20" fmla="*/ 2147483647 w 4367"/>
              <a:gd name="T21" fmla="*/ 2147483647 h 2224"/>
              <a:gd name="T22" fmla="*/ 0 w 4367"/>
              <a:gd name="T23" fmla="*/ 2147483647 h 2224"/>
              <a:gd name="T24" fmla="*/ 0 w 4367"/>
              <a:gd name="T25" fmla="*/ 2147483647 h 2224"/>
              <a:gd name="T26" fmla="*/ 2147483647 w 4367"/>
              <a:gd name="T27" fmla="*/ 2147483647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accent3"/>
          </a:solidFill>
          <a:ln>
            <a:noFill/>
          </a:ln>
        </p:spPr>
        <p:txBody>
          <a:bodyPr lIns="91437" tIns="45718" rIns="91437" bIns="45718"/>
          <a:lstStyle/>
          <a:p>
            <a:endParaRPr lang="zh-CN" altLang="en-US" sz="996" dirty="0"/>
          </a:p>
        </p:txBody>
      </p:sp>
      <p:sp>
        <p:nvSpPr>
          <p:cNvPr id="37" name="Freeform 7"/>
          <p:cNvSpPr>
            <a:spLocks noChangeArrowheads="1"/>
          </p:cNvSpPr>
          <p:nvPr/>
        </p:nvSpPr>
        <p:spPr bwMode="auto">
          <a:xfrm>
            <a:off x="5815573" y="1636440"/>
            <a:ext cx="2043239" cy="1708678"/>
          </a:xfrm>
          <a:custGeom>
            <a:avLst/>
            <a:gdLst>
              <a:gd name="T0" fmla="*/ 2147483647 w 4367"/>
              <a:gd name="T1" fmla="*/ 0 h 6013"/>
              <a:gd name="T2" fmla="*/ 2147483647 w 4367"/>
              <a:gd name="T3" fmla="*/ 0 h 6013"/>
              <a:gd name="T4" fmla="*/ 2147483647 w 4367"/>
              <a:gd name="T5" fmla="*/ 2147483647 h 6013"/>
              <a:gd name="T6" fmla="*/ 2147483647 w 4367"/>
              <a:gd name="T7" fmla="*/ 2147483647 h 6013"/>
              <a:gd name="T8" fmla="*/ 2147483647 w 4367"/>
              <a:gd name="T9" fmla="*/ 2147483647 h 6013"/>
              <a:gd name="T10" fmla="*/ 2147483647 w 4367"/>
              <a:gd name="T11" fmla="*/ 2147483647 h 6013"/>
              <a:gd name="T12" fmla="*/ 2147483647 w 4367"/>
              <a:gd name="T13" fmla="*/ 2147483647 h 6013"/>
              <a:gd name="T14" fmla="*/ 2147483647 w 4367"/>
              <a:gd name="T15" fmla="*/ 2147483647 h 6013"/>
              <a:gd name="T16" fmla="*/ 2147483647 w 4367"/>
              <a:gd name="T17" fmla="*/ 2147483647 h 6013"/>
              <a:gd name="T18" fmla="*/ 0 w 4367"/>
              <a:gd name="T19" fmla="*/ 2147483647 h 6013"/>
              <a:gd name="T20" fmla="*/ 0 w 4367"/>
              <a:gd name="T21" fmla="*/ 2147483647 h 6013"/>
              <a:gd name="T22" fmla="*/ 2147483647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5"/>
            <a:srcRect/>
            <a:stretch>
              <a:fillRect/>
            </a:stretch>
          </a:blipFill>
          <a:ln>
            <a:noFill/>
          </a:ln>
          <a:extLst/>
        </p:spPr>
        <p:txBody>
          <a:bodyPr lIns="91437" tIns="45718" rIns="91437" bIns="45718"/>
          <a:lstStyle/>
          <a:p>
            <a:endParaRPr lang="zh-CN" altLang="en-US" sz="1209" dirty="0"/>
          </a:p>
        </p:txBody>
      </p:sp>
      <p:sp>
        <p:nvSpPr>
          <p:cNvPr id="38" name="TextBox 9"/>
          <p:cNvSpPr>
            <a:spLocks noChangeArrowheads="1"/>
          </p:cNvSpPr>
          <p:nvPr/>
        </p:nvSpPr>
        <p:spPr bwMode="auto">
          <a:xfrm>
            <a:off x="1288791" y="3435553"/>
            <a:ext cx="1913528" cy="617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7" tIns="45718" rIns="91437" bIns="45718">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138"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点击输入你的亮出内容</a:t>
            </a:r>
            <a:endParaRPr lang="en-US" sz="1138"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138"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或复制文本内容</a:t>
            </a:r>
            <a:endParaRPr lang="en-US" sz="1138"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138"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图片随意更改</a:t>
            </a:r>
          </a:p>
        </p:txBody>
      </p:sp>
      <p:sp>
        <p:nvSpPr>
          <p:cNvPr id="39" name="TextBox 10"/>
          <p:cNvSpPr>
            <a:spLocks noChangeArrowheads="1"/>
          </p:cNvSpPr>
          <p:nvPr/>
        </p:nvSpPr>
        <p:spPr bwMode="auto">
          <a:xfrm>
            <a:off x="3547423" y="3502189"/>
            <a:ext cx="1912339" cy="617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7" tIns="45718" rIns="91437" bIns="45718">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138"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点击输入你的亮出内容</a:t>
            </a:r>
            <a:endParaRPr lang="en-US" sz="1138"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138"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或复制文本内容</a:t>
            </a:r>
            <a:endParaRPr lang="en-US" sz="1138"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138"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图片随意更改</a:t>
            </a:r>
          </a:p>
        </p:txBody>
      </p:sp>
      <p:sp>
        <p:nvSpPr>
          <p:cNvPr id="40" name="TextBox 11"/>
          <p:cNvSpPr>
            <a:spLocks noChangeArrowheads="1"/>
          </p:cNvSpPr>
          <p:nvPr/>
        </p:nvSpPr>
        <p:spPr bwMode="auto">
          <a:xfrm>
            <a:off x="5863171" y="3502189"/>
            <a:ext cx="1913528" cy="617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7" tIns="45718" rIns="91437" bIns="45718">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138"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点击输入你的亮出内容</a:t>
            </a:r>
            <a:endParaRPr lang="en-US" sz="1138"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138"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或复制文本内容</a:t>
            </a:r>
            <a:endParaRPr lang="en-US" sz="1138"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138"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图片随意更改</a:t>
            </a:r>
          </a:p>
        </p:txBody>
      </p:sp>
    </p:spTree>
    <p:extLst>
      <p:ext uri="{BB962C8B-B14F-4D97-AF65-F5344CB8AC3E}">
        <p14:creationId xmlns:p14="http://schemas.microsoft.com/office/powerpoint/2010/main" val="4204859454"/>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35"/>
                                        </p:tgtEl>
                                        <p:attrNameLst>
                                          <p:attrName>style.visibility</p:attrName>
                                        </p:attrNameLst>
                                      </p:cBhvr>
                                      <p:to>
                                        <p:strVal val="visible"/>
                                      </p:to>
                                    </p:set>
                                    <p:animEffect>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400"/>
                                  </p:stCondLst>
                                  <p:childTnLst>
                                    <p:set>
                                      <p:cBhvr>
                                        <p:cTn id="16" dur="1" fill="hold">
                                          <p:stCondLst>
                                            <p:cond delay="0"/>
                                          </p:stCondLst>
                                        </p:cTn>
                                        <p:tgtEl>
                                          <p:spTgt spid="37"/>
                                        </p:tgtEl>
                                        <p:attrNameLst>
                                          <p:attrName>style.visibility</p:attrName>
                                        </p:attrNameLst>
                                      </p:cBhvr>
                                      <p:to>
                                        <p:strVal val="visible"/>
                                      </p:to>
                                    </p:set>
                                    <p:animEffect>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childTnLst>
                          </p:cTn>
                        </p:par>
                        <p:par>
                          <p:cTn id="20" fill="hold">
                            <p:stCondLst>
                              <p:cond delay="1400"/>
                            </p:stCondLst>
                            <p:childTnLst>
                              <p:par>
                                <p:cTn id="21" presetID="42"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p:cBhvr>
                                        <p:cTn id="23" dur="1000"/>
                                        <p:tgtEl>
                                          <p:spTgt spid="32"/>
                                        </p:tgtEl>
                                      </p:cBhvr>
                                    </p:animEffect>
                                    <p:anim calcmode="lin" valueType="num">
                                      <p:cBhvr>
                                        <p:cTn id="24" dur="1000" fill="hold"/>
                                        <p:tgtEl>
                                          <p:spTgt spid="32"/>
                                        </p:tgtEl>
                                        <p:attrNameLst>
                                          <p:attrName>ppt_x</p:attrName>
                                        </p:attrNameLst>
                                      </p:cBhvr>
                                      <p:tavLst>
                                        <p:tav tm="0">
                                          <p:val>
                                            <p:strVal val="#ppt_x"/>
                                          </p:val>
                                        </p:tav>
                                        <p:tav tm="100000">
                                          <p:val>
                                            <p:strVal val="#ppt_x"/>
                                          </p:val>
                                        </p:tav>
                                      </p:tavLst>
                                    </p:anim>
                                    <p:anim calcmode="lin" valueType="num">
                                      <p:cBhvr>
                                        <p:cTn id="25" dur="1000" fill="hold"/>
                                        <p:tgtEl>
                                          <p:spTgt spid="3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34"/>
                                        </p:tgtEl>
                                        <p:attrNameLst>
                                          <p:attrName>style.visibility</p:attrName>
                                        </p:attrNameLst>
                                      </p:cBhvr>
                                      <p:to>
                                        <p:strVal val="visible"/>
                                      </p:to>
                                    </p:set>
                                    <p:animEffect>
                                      <p:cBhvr>
                                        <p:cTn id="28" dur="1000"/>
                                        <p:tgtEl>
                                          <p:spTgt spid="34"/>
                                        </p:tgtEl>
                                      </p:cBhvr>
                                    </p:animEffect>
                                    <p:anim calcmode="lin" valueType="num">
                                      <p:cBhvr>
                                        <p:cTn id="29" dur="1000" fill="hold"/>
                                        <p:tgtEl>
                                          <p:spTgt spid="34"/>
                                        </p:tgtEl>
                                        <p:attrNameLst>
                                          <p:attrName>ppt_x</p:attrName>
                                        </p:attrNameLst>
                                      </p:cBhvr>
                                      <p:tavLst>
                                        <p:tav tm="0">
                                          <p:val>
                                            <p:strVal val="#ppt_x"/>
                                          </p:val>
                                        </p:tav>
                                        <p:tav tm="100000">
                                          <p:val>
                                            <p:strVal val="#ppt_x"/>
                                          </p:val>
                                        </p:tav>
                                      </p:tavLst>
                                    </p:anim>
                                    <p:anim calcmode="lin" valueType="num">
                                      <p:cBhvr>
                                        <p:cTn id="30" dur="1000" fill="hold"/>
                                        <p:tgtEl>
                                          <p:spTgt spid="3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400"/>
                                  </p:stCondLst>
                                  <p:childTnLst>
                                    <p:set>
                                      <p:cBhvr>
                                        <p:cTn id="32" dur="1" fill="hold">
                                          <p:stCondLst>
                                            <p:cond delay="0"/>
                                          </p:stCondLst>
                                        </p:cTn>
                                        <p:tgtEl>
                                          <p:spTgt spid="36"/>
                                        </p:tgtEl>
                                        <p:attrNameLst>
                                          <p:attrName>style.visibility</p:attrName>
                                        </p:attrNameLst>
                                      </p:cBhvr>
                                      <p:to>
                                        <p:strVal val="visible"/>
                                      </p:to>
                                    </p:set>
                                    <p:animEffect>
                                      <p:cBhvr>
                                        <p:cTn id="33" dur="1000"/>
                                        <p:tgtEl>
                                          <p:spTgt spid="36"/>
                                        </p:tgtEl>
                                      </p:cBhvr>
                                    </p:animEffect>
                                    <p:anim calcmode="lin" valueType="num">
                                      <p:cBhvr>
                                        <p:cTn id="34" dur="1000" fill="hold"/>
                                        <p:tgtEl>
                                          <p:spTgt spid="36"/>
                                        </p:tgtEl>
                                        <p:attrNameLst>
                                          <p:attrName>ppt_x</p:attrName>
                                        </p:attrNameLst>
                                      </p:cBhvr>
                                      <p:tavLst>
                                        <p:tav tm="0">
                                          <p:val>
                                            <p:strVal val="#ppt_x"/>
                                          </p:val>
                                        </p:tav>
                                        <p:tav tm="100000">
                                          <p:val>
                                            <p:strVal val="#ppt_x"/>
                                          </p:val>
                                        </p:tav>
                                      </p:tavLst>
                                    </p:anim>
                                    <p:anim calcmode="lin" valueType="num">
                                      <p:cBhvr>
                                        <p:cTn id="35" dur="1000" fill="hold"/>
                                        <p:tgtEl>
                                          <p:spTgt spid="36"/>
                                        </p:tgtEl>
                                        <p:attrNameLst>
                                          <p:attrName>ppt_y</p:attrName>
                                        </p:attrNameLst>
                                      </p:cBhvr>
                                      <p:tavLst>
                                        <p:tav tm="0">
                                          <p:val>
                                            <p:strVal val="#ppt_y+.1"/>
                                          </p:val>
                                        </p:tav>
                                        <p:tav tm="100000">
                                          <p:val>
                                            <p:strVal val="#ppt_y"/>
                                          </p:val>
                                        </p:tav>
                                      </p:tavLst>
                                    </p:anim>
                                  </p:childTnLst>
                                </p:cTn>
                              </p:par>
                            </p:childTnLst>
                          </p:cTn>
                        </p:par>
                        <p:par>
                          <p:cTn id="36" fill="hold">
                            <p:stCondLst>
                              <p:cond delay="2800"/>
                            </p:stCondLst>
                            <p:childTnLst>
                              <p:par>
                                <p:cTn id="37" presetID="22" presetClass="entr" presetSubtype="1"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p:cBhvr>
                                        <p:cTn id="39" dur="500"/>
                                        <p:tgtEl>
                                          <p:spTgt spid="38"/>
                                        </p:tgtEl>
                                      </p:cBhvr>
                                    </p:animEffect>
                                  </p:childTnLst>
                                </p:cTn>
                              </p:par>
                            </p:childTnLst>
                          </p:cTn>
                        </p:par>
                        <p:par>
                          <p:cTn id="40" fill="hold">
                            <p:stCondLst>
                              <p:cond delay="3300"/>
                            </p:stCondLst>
                            <p:childTnLst>
                              <p:par>
                                <p:cTn id="41" presetID="22" presetClass="entr" presetSubtype="1"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p:cBhvr>
                                        <p:cTn id="43" dur="500"/>
                                        <p:tgtEl>
                                          <p:spTgt spid="39"/>
                                        </p:tgtEl>
                                      </p:cBhvr>
                                    </p:animEffect>
                                  </p:childTnLst>
                                </p:cTn>
                              </p:par>
                            </p:childTnLst>
                          </p:cTn>
                        </p:par>
                        <p:par>
                          <p:cTn id="44" fill="hold">
                            <p:stCondLst>
                              <p:cond delay="3800"/>
                            </p:stCondLst>
                            <p:childTnLst>
                              <p:par>
                                <p:cTn id="45" presetID="22" presetClass="entr" presetSubtype="1"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p:cBhvr>
                                        <p:cTn id="4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bldLvl="0" autoUpdateAnimBg="0"/>
      <p:bldP spid="39" grpId="0" bldLvl="0" autoUpdateAnimBg="0"/>
      <p:bldP spid="40"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肘形连接符 13"/>
          <p:cNvCxnSpPr/>
          <p:nvPr/>
        </p:nvCxnSpPr>
        <p:spPr>
          <a:xfrm flipV="1">
            <a:off x="2780079" y="1528167"/>
            <a:ext cx="2181518" cy="568083"/>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肘形连接符 14"/>
          <p:cNvCxnSpPr/>
          <p:nvPr/>
        </p:nvCxnSpPr>
        <p:spPr>
          <a:xfrm>
            <a:off x="2780079" y="2335948"/>
            <a:ext cx="2321653" cy="609457"/>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4961597" y="1277348"/>
            <a:ext cx="410094" cy="41032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 name="标题 4"/>
          <p:cNvSpPr txBox="1">
            <a:spLocks/>
          </p:cNvSpPr>
          <p:nvPr/>
        </p:nvSpPr>
        <p:spPr>
          <a:xfrm>
            <a:off x="4983438" y="1348300"/>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dirty="0">
                <a:solidFill>
                  <a:schemeClr val="bg1"/>
                </a:solidFill>
                <a:latin typeface="微软雅黑" pitchFamily="34" charset="-122"/>
                <a:ea typeface="微软雅黑" pitchFamily="34" charset="-122"/>
              </a:rPr>
              <a:t>01</a:t>
            </a:r>
          </a:p>
        </p:txBody>
      </p:sp>
      <p:cxnSp>
        <p:nvCxnSpPr>
          <p:cNvPr id="18" name="肘形连接符 17"/>
          <p:cNvCxnSpPr/>
          <p:nvPr/>
        </p:nvCxnSpPr>
        <p:spPr>
          <a:xfrm flipV="1">
            <a:off x="3244166" y="2269245"/>
            <a:ext cx="2257351" cy="583322"/>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a:off x="3212014" y="3077058"/>
            <a:ext cx="2321653" cy="609457"/>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5501517" y="2033666"/>
            <a:ext cx="410094" cy="41032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21" name="标题 4"/>
          <p:cNvSpPr txBox="1">
            <a:spLocks/>
          </p:cNvSpPr>
          <p:nvPr/>
        </p:nvSpPr>
        <p:spPr>
          <a:xfrm>
            <a:off x="5523358" y="2104618"/>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a:solidFill>
                  <a:schemeClr val="bg1"/>
                </a:solidFill>
                <a:latin typeface="方正兰亭黑简体" panose="02000000000000000000" pitchFamily="2" charset="-122"/>
                <a:ea typeface="方正兰亭黑简体" panose="02000000000000000000" pitchFamily="2" charset="-122"/>
              </a:rPr>
              <a:t>02</a:t>
            </a:r>
          </a:p>
        </p:txBody>
      </p:sp>
      <p:sp>
        <p:nvSpPr>
          <p:cNvPr id="22" name="椭圆 21"/>
          <p:cNvSpPr/>
          <p:nvPr/>
        </p:nvSpPr>
        <p:spPr>
          <a:xfrm>
            <a:off x="4907606" y="2714107"/>
            <a:ext cx="410094" cy="41032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3" name="标题 4"/>
          <p:cNvSpPr txBox="1">
            <a:spLocks/>
          </p:cNvSpPr>
          <p:nvPr/>
        </p:nvSpPr>
        <p:spPr>
          <a:xfrm>
            <a:off x="4929447" y="2785059"/>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dirty="0">
                <a:solidFill>
                  <a:schemeClr val="bg1"/>
                </a:solidFill>
                <a:latin typeface="微软雅黑" pitchFamily="34" charset="-122"/>
                <a:ea typeface="微软雅黑" pitchFamily="34" charset="-122"/>
              </a:rPr>
              <a:t>03</a:t>
            </a:r>
          </a:p>
        </p:txBody>
      </p:sp>
      <p:sp>
        <p:nvSpPr>
          <p:cNvPr id="24" name="椭圆 23"/>
          <p:cNvSpPr/>
          <p:nvPr/>
        </p:nvSpPr>
        <p:spPr>
          <a:xfrm>
            <a:off x="5447525" y="3470424"/>
            <a:ext cx="410094" cy="410328"/>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25" name="标题 4"/>
          <p:cNvSpPr txBox="1">
            <a:spLocks/>
          </p:cNvSpPr>
          <p:nvPr/>
        </p:nvSpPr>
        <p:spPr>
          <a:xfrm>
            <a:off x="5469366" y="3541376"/>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a:solidFill>
                  <a:schemeClr val="bg1"/>
                </a:solidFill>
                <a:latin typeface="方正兰亭黑简体" panose="02000000000000000000" pitchFamily="2" charset="-122"/>
                <a:ea typeface="方正兰亭黑简体" panose="02000000000000000000" pitchFamily="2" charset="-122"/>
              </a:rPr>
              <a:t>04</a:t>
            </a:r>
          </a:p>
        </p:txBody>
      </p:sp>
      <p:sp>
        <p:nvSpPr>
          <p:cNvPr id="26" name="Freeform 9"/>
          <p:cNvSpPr>
            <a:spLocks/>
          </p:cNvSpPr>
          <p:nvPr/>
        </p:nvSpPr>
        <p:spPr bwMode="auto">
          <a:xfrm flipH="1">
            <a:off x="1224499" y="1741699"/>
            <a:ext cx="2213670" cy="138311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accent1"/>
          </a:solidFill>
          <a:ln>
            <a:noFill/>
          </a:ln>
          <a:effectLst/>
          <a:extLst/>
        </p:spPr>
        <p:txBody>
          <a:bodyPr vert="horz" wrap="square" lIns="56632" tIns="28316" rIns="56632" bIns="2831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327">
              <a:defRPr/>
            </a:pPr>
            <a:endParaRPr lang="zh-CN" altLang="en-US" sz="1100" dirty="0">
              <a:solidFill>
                <a:sysClr val="windowText" lastClr="000000"/>
              </a:solidFill>
              <a:latin typeface="Calibri"/>
              <a:ea typeface="宋体"/>
            </a:endParaRPr>
          </a:p>
        </p:txBody>
      </p:sp>
      <p:sp>
        <p:nvSpPr>
          <p:cNvPr id="33" name="KSO_Shape"/>
          <p:cNvSpPr>
            <a:spLocks/>
          </p:cNvSpPr>
          <p:nvPr/>
        </p:nvSpPr>
        <p:spPr bwMode="auto">
          <a:xfrm>
            <a:off x="2001733" y="2195306"/>
            <a:ext cx="475633" cy="47590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ffectLst/>
          <a:extLst/>
        </p:spPr>
        <p:txBody>
          <a:bodyPr lIns="68571" tIns="34285" rIns="68571" bIns="34285" anchor="ctr">
            <a:scene3d>
              <a:camera prst="orthographicFront"/>
              <a:lightRig rig="threePt" dir="t"/>
            </a:scene3d>
            <a:sp3d>
              <a:contourClr>
                <a:srgbClr val="FFFFFF"/>
              </a:contourClr>
            </a:sp3d>
          </a:bodyPr>
          <a:lstStyle/>
          <a:p>
            <a:pPr algn="ctr">
              <a:defRPr/>
            </a:pP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1538780" y="2781669"/>
            <a:ext cx="1565251" cy="253900"/>
          </a:xfrm>
          <a:prstGeom prst="rect">
            <a:avLst/>
          </a:prstGeom>
        </p:spPr>
        <p:txBody>
          <a:bodyPr wrap="square" lIns="68564" tIns="34282" rIns="68564" bIns="34282">
            <a:spAutoFit/>
          </a:bodyPr>
          <a:lstStyle/>
          <a:p>
            <a:pPr algn="ctr">
              <a:spcBef>
                <a:spcPct val="0"/>
              </a:spcBef>
              <a:buFont typeface="Arial" charset="0"/>
              <a:buNone/>
            </a:pPr>
            <a:r>
              <a:rPr lang="zh-CN" altLang="en-US" sz="1200" dirty="0">
                <a:solidFill>
                  <a:schemeClr val="bg1"/>
                </a:solidFill>
                <a:latin typeface="微软雅黑" pitchFamily="34" charset="-122"/>
                <a:ea typeface="微软雅黑" pitchFamily="34" charset="-122"/>
                <a:cs typeface="Arial" panose="020B0604020202020204" pitchFamily="34" charset="0"/>
              </a:rPr>
              <a:t>重点项目</a:t>
            </a:r>
          </a:p>
        </p:txBody>
      </p:sp>
      <p:sp>
        <p:nvSpPr>
          <p:cNvPr id="35" name="矩形 34"/>
          <p:cNvSpPr>
            <a:spLocks noChangeArrowheads="1"/>
          </p:cNvSpPr>
          <p:nvPr/>
        </p:nvSpPr>
        <p:spPr bwMode="auto">
          <a:xfrm>
            <a:off x="1396663" y="3220816"/>
            <a:ext cx="1869343"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36" name="矩形 35"/>
          <p:cNvSpPr/>
          <p:nvPr/>
        </p:nvSpPr>
        <p:spPr>
          <a:xfrm>
            <a:off x="5534183" y="1113932"/>
            <a:ext cx="2068115" cy="253900"/>
          </a:xfrm>
          <a:prstGeom prst="rect">
            <a:avLst/>
          </a:prstGeom>
        </p:spPr>
        <p:txBody>
          <a:bodyPr wrap="square" lIns="68564" tIns="34282" rIns="68564" bIns="34282">
            <a:spAutoFit/>
          </a:bodyPr>
          <a:lstStyle/>
          <a:p>
            <a:pPr>
              <a:spcBef>
                <a:spcPct val="0"/>
              </a:spcBef>
              <a:buFont typeface="Arial" charset="0"/>
              <a:buNone/>
            </a:pPr>
            <a:r>
              <a:rPr lang="zh-CN" altLang="en-US" sz="1200" dirty="0">
                <a:solidFill>
                  <a:schemeClr val="tx1">
                    <a:lumMod val="75000"/>
                    <a:lumOff val="25000"/>
                  </a:schemeClr>
                </a:solidFill>
                <a:latin typeface="微软雅黑" pitchFamily="34" charset="-122"/>
                <a:ea typeface="微软雅黑" pitchFamily="34" charset="-122"/>
                <a:cs typeface="Arial" panose="020B0604020202020204" pitchFamily="34" charset="0"/>
              </a:rPr>
              <a:t>点击输入标题</a:t>
            </a:r>
          </a:p>
        </p:txBody>
      </p:sp>
      <p:sp>
        <p:nvSpPr>
          <p:cNvPr id="37" name="矩形 47"/>
          <p:cNvSpPr>
            <a:spLocks noChangeArrowheads="1"/>
          </p:cNvSpPr>
          <p:nvPr/>
        </p:nvSpPr>
        <p:spPr bwMode="auto">
          <a:xfrm>
            <a:off x="5533668" y="1330022"/>
            <a:ext cx="2267661"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在此录入上述图表的综合说明，在此录入上述图表的综合描述说明。</a:t>
            </a:r>
          </a:p>
        </p:txBody>
      </p:sp>
      <p:sp>
        <p:nvSpPr>
          <p:cNvPr id="38" name="矩形 47"/>
          <p:cNvSpPr>
            <a:spLocks noChangeArrowheads="1"/>
          </p:cNvSpPr>
          <p:nvPr/>
        </p:nvSpPr>
        <p:spPr bwMode="auto">
          <a:xfrm>
            <a:off x="6127579" y="2103215"/>
            <a:ext cx="2213670"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在此录入上述图表的综合说明，在此录入上述图表的综合描述说明。</a:t>
            </a:r>
          </a:p>
        </p:txBody>
      </p:sp>
      <p:sp>
        <p:nvSpPr>
          <p:cNvPr id="39" name="矩形 38"/>
          <p:cNvSpPr/>
          <p:nvPr/>
        </p:nvSpPr>
        <p:spPr>
          <a:xfrm>
            <a:off x="5534183" y="2619601"/>
            <a:ext cx="1592247" cy="253900"/>
          </a:xfrm>
          <a:prstGeom prst="rect">
            <a:avLst/>
          </a:prstGeom>
        </p:spPr>
        <p:txBody>
          <a:bodyPr wrap="square" lIns="68564" tIns="34282" rIns="68564" bIns="34282">
            <a:spAutoFit/>
          </a:bodyPr>
          <a:lstStyle/>
          <a:p>
            <a:pPr>
              <a:spcBef>
                <a:spcPct val="0"/>
              </a:spcBef>
              <a:buFont typeface="Arial" charset="0"/>
              <a:buNone/>
            </a:pPr>
            <a:r>
              <a:rPr lang="zh-CN" altLang="en-US" sz="1200" dirty="0">
                <a:solidFill>
                  <a:schemeClr val="tx1">
                    <a:lumMod val="75000"/>
                    <a:lumOff val="25000"/>
                  </a:schemeClr>
                </a:solidFill>
                <a:latin typeface="微软雅黑" pitchFamily="34" charset="-122"/>
                <a:ea typeface="微软雅黑" pitchFamily="34" charset="-122"/>
                <a:cs typeface="Arial" panose="020B0604020202020204" pitchFamily="34" charset="0"/>
              </a:rPr>
              <a:t>点击输入标题</a:t>
            </a:r>
          </a:p>
        </p:txBody>
      </p:sp>
      <p:sp>
        <p:nvSpPr>
          <p:cNvPr id="40" name="矩形 47"/>
          <p:cNvSpPr>
            <a:spLocks noChangeArrowheads="1"/>
          </p:cNvSpPr>
          <p:nvPr/>
        </p:nvSpPr>
        <p:spPr bwMode="auto">
          <a:xfrm>
            <a:off x="5533668" y="2852567"/>
            <a:ext cx="2267661"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在此录入上述图表的综合说明，在此录入上述图表的综合描述说明。</a:t>
            </a:r>
          </a:p>
        </p:txBody>
      </p:sp>
      <p:sp>
        <p:nvSpPr>
          <p:cNvPr id="41" name="矩形 40"/>
          <p:cNvSpPr/>
          <p:nvPr/>
        </p:nvSpPr>
        <p:spPr>
          <a:xfrm>
            <a:off x="6074102" y="3375919"/>
            <a:ext cx="1674318" cy="253900"/>
          </a:xfrm>
          <a:prstGeom prst="rect">
            <a:avLst/>
          </a:prstGeom>
        </p:spPr>
        <p:txBody>
          <a:bodyPr wrap="square" lIns="68564" tIns="34282" rIns="68564" bIns="34282">
            <a:spAutoFit/>
          </a:bodyPr>
          <a:lstStyle/>
          <a:p>
            <a:pPr>
              <a:spcBef>
                <a:spcPct val="0"/>
              </a:spcBef>
              <a:buFont typeface="Arial" charset="0"/>
              <a:buNone/>
            </a:pPr>
            <a:r>
              <a:rPr lang="zh-CN" altLang="en-US" sz="1200" dirty="0">
                <a:solidFill>
                  <a:schemeClr val="tx1">
                    <a:lumMod val="75000"/>
                    <a:lumOff val="25000"/>
                  </a:schemeClr>
                </a:solidFill>
                <a:latin typeface="微软雅黑" pitchFamily="34" charset="-122"/>
                <a:ea typeface="微软雅黑" pitchFamily="34" charset="-122"/>
                <a:cs typeface="Arial" panose="020B0604020202020204" pitchFamily="34" charset="0"/>
              </a:rPr>
              <a:t>点击输入标题</a:t>
            </a:r>
          </a:p>
        </p:txBody>
      </p:sp>
      <p:sp>
        <p:nvSpPr>
          <p:cNvPr id="42" name="矩形 47"/>
          <p:cNvSpPr>
            <a:spLocks noChangeArrowheads="1"/>
          </p:cNvSpPr>
          <p:nvPr/>
        </p:nvSpPr>
        <p:spPr bwMode="auto">
          <a:xfrm>
            <a:off x="6073587" y="3608884"/>
            <a:ext cx="2267661"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在此录入上述图表的综合说明，在此录入上述图表的综合描述说明。</a:t>
            </a:r>
          </a:p>
        </p:txBody>
      </p:sp>
      <p:sp>
        <p:nvSpPr>
          <p:cNvPr id="43" name="矩形 42"/>
          <p:cNvSpPr/>
          <p:nvPr/>
        </p:nvSpPr>
        <p:spPr>
          <a:xfrm>
            <a:off x="6127579" y="1870249"/>
            <a:ext cx="1592247" cy="253900"/>
          </a:xfrm>
          <a:prstGeom prst="rect">
            <a:avLst/>
          </a:prstGeom>
        </p:spPr>
        <p:txBody>
          <a:bodyPr wrap="square" lIns="68564" tIns="34282" rIns="68564" bIns="34282">
            <a:spAutoFit/>
          </a:bodyPr>
          <a:lstStyle/>
          <a:p>
            <a:pPr>
              <a:spcBef>
                <a:spcPct val="0"/>
              </a:spcBef>
              <a:buFont typeface="Arial" charset="0"/>
              <a:buNone/>
            </a:pPr>
            <a:r>
              <a:rPr lang="zh-CN" altLang="en-US" sz="1200" dirty="0">
                <a:solidFill>
                  <a:schemeClr val="tx1">
                    <a:lumMod val="75000"/>
                    <a:lumOff val="25000"/>
                  </a:schemeClr>
                </a:solidFill>
                <a:latin typeface="微软雅黑" pitchFamily="34" charset="-122"/>
                <a:ea typeface="微软雅黑" pitchFamily="34" charset="-122"/>
                <a:cs typeface="Arial" panose="020B0604020202020204" pitchFamily="34" charset="0"/>
              </a:rPr>
              <a:t>点击输入标题</a:t>
            </a:r>
          </a:p>
        </p:txBody>
      </p:sp>
      <p:sp>
        <p:nvSpPr>
          <p:cNvPr id="44" name="TextBox 43"/>
          <p:cNvSpPr txBox="1"/>
          <p:nvPr/>
        </p:nvSpPr>
        <p:spPr>
          <a:xfrm>
            <a:off x="10133170" y="5273677"/>
            <a:ext cx="830979" cy="346239"/>
          </a:xfrm>
          <a:prstGeom prst="rect">
            <a:avLst/>
          </a:prstGeom>
          <a:noFill/>
        </p:spPr>
        <p:txBody>
          <a:bodyPr wrap="none" lIns="68571" tIns="34285" rIns="68571" bIns="34285" rtlCol="0">
            <a:spAutoFit/>
          </a:bodyPr>
          <a:lstStyle/>
          <a:p>
            <a:r>
              <a:rPr lang="zh-CN" altLang="en-US" dirty="0"/>
              <a:t>延时符</a:t>
            </a:r>
          </a:p>
        </p:txBody>
      </p:sp>
    </p:spTree>
    <p:extLst>
      <p:ext uri="{BB962C8B-B14F-4D97-AF65-F5344CB8AC3E}">
        <p14:creationId xmlns:p14="http://schemas.microsoft.com/office/powerpoint/2010/main" val="3715845980"/>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26"/>
                                        </p:tgtEl>
                                        <p:attrNameLst>
                                          <p:attrName>r</p:attrName>
                                        </p:attrNameLst>
                                      </p:cBhvr>
                                    </p:animRot>
                                    <p:animRot by="-240000">
                                      <p:cBhvr>
                                        <p:cTn id="13" dur="200" fill="hold">
                                          <p:stCondLst>
                                            <p:cond delay="200"/>
                                          </p:stCondLst>
                                        </p:cTn>
                                        <p:tgtEl>
                                          <p:spTgt spid="26"/>
                                        </p:tgtEl>
                                        <p:attrNameLst>
                                          <p:attrName>r</p:attrName>
                                        </p:attrNameLst>
                                      </p:cBhvr>
                                    </p:animRot>
                                    <p:animRot by="240000">
                                      <p:cBhvr>
                                        <p:cTn id="14" dur="200" fill="hold">
                                          <p:stCondLst>
                                            <p:cond delay="400"/>
                                          </p:stCondLst>
                                        </p:cTn>
                                        <p:tgtEl>
                                          <p:spTgt spid="26"/>
                                        </p:tgtEl>
                                        <p:attrNameLst>
                                          <p:attrName>r</p:attrName>
                                        </p:attrNameLst>
                                      </p:cBhvr>
                                    </p:animRot>
                                    <p:animRot by="-240000">
                                      <p:cBhvr>
                                        <p:cTn id="15" dur="200" fill="hold">
                                          <p:stCondLst>
                                            <p:cond delay="600"/>
                                          </p:stCondLst>
                                        </p:cTn>
                                        <p:tgtEl>
                                          <p:spTgt spid="26"/>
                                        </p:tgtEl>
                                        <p:attrNameLst>
                                          <p:attrName>r</p:attrName>
                                        </p:attrNameLst>
                                      </p:cBhvr>
                                    </p:animRot>
                                    <p:animRot by="120000">
                                      <p:cBhvr>
                                        <p:cTn id="16" dur="200" fill="hold">
                                          <p:stCondLst>
                                            <p:cond delay="800"/>
                                          </p:stCondLst>
                                        </p:cTn>
                                        <p:tgtEl>
                                          <p:spTgt spid="26"/>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childTnLst>
                          </p:cTn>
                        </p:par>
                        <p:par>
                          <p:cTn id="55" fill="hold">
                            <p:stCondLst>
                              <p:cond delay="4000"/>
                            </p:stCondLst>
                            <p:childTnLst>
                              <p:par>
                                <p:cTn id="56" presetID="22" presetClass="entr" presetSubtype="4"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43"/>
                                        </p:tgtEl>
                                        <p:attrNameLst>
                                          <p:attrName>style.visibility</p:attrName>
                                        </p:attrNameLst>
                                      </p:cBhvr>
                                      <p:to>
                                        <p:strVal val="visible"/>
                                      </p:to>
                                    </p:set>
                                    <p:anim calcmode="lin" valueType="num">
                                      <p:cBhvr>
                                        <p:cTn id="71" dur="500" fill="hold"/>
                                        <p:tgtEl>
                                          <p:spTgt spid="43"/>
                                        </p:tgtEl>
                                        <p:attrNameLst>
                                          <p:attrName>ppt_w</p:attrName>
                                        </p:attrNameLst>
                                      </p:cBhvr>
                                      <p:tavLst>
                                        <p:tav tm="0">
                                          <p:val>
                                            <p:fltVal val="0"/>
                                          </p:val>
                                        </p:tav>
                                        <p:tav tm="100000">
                                          <p:val>
                                            <p:strVal val="#ppt_w"/>
                                          </p:val>
                                        </p:tav>
                                      </p:tavLst>
                                    </p:anim>
                                    <p:anim calcmode="lin" valueType="num">
                                      <p:cBhvr>
                                        <p:cTn id="72" dur="500" fill="hold"/>
                                        <p:tgtEl>
                                          <p:spTgt spid="43"/>
                                        </p:tgtEl>
                                        <p:attrNameLst>
                                          <p:attrName>ppt_h</p:attrName>
                                        </p:attrNameLst>
                                      </p:cBhvr>
                                      <p:tavLst>
                                        <p:tav tm="0">
                                          <p:val>
                                            <p:fltVal val="0"/>
                                          </p:val>
                                        </p:tav>
                                        <p:tav tm="100000">
                                          <p:val>
                                            <p:strVal val="#ppt_h"/>
                                          </p:val>
                                        </p:tav>
                                      </p:tavLst>
                                    </p:anim>
                                    <p:animEffect transition="in" filter="fade">
                                      <p:cBhvr>
                                        <p:cTn id="73" dur="500"/>
                                        <p:tgtEl>
                                          <p:spTgt spid="43"/>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childTnLst>
                          </p:cTn>
                        </p:par>
                        <p:par>
                          <p:cTn id="79" fill="hold">
                            <p:stCondLst>
                              <p:cond delay="5000"/>
                            </p:stCondLst>
                            <p:childTnLst>
                              <p:par>
                                <p:cTn id="80" presetID="22" presetClass="entr" presetSubtype="8" fill="hold"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23"/>
                                        </p:tgtEl>
                                        <p:attrNameLst>
                                          <p:attrName>style.visibility</p:attrName>
                                        </p:attrNameLst>
                                      </p:cBhvr>
                                      <p:to>
                                        <p:strVal val="visible"/>
                                      </p:to>
                                    </p:set>
                                    <p:anim calcmode="lin" valueType="num">
                                      <p:cBhvr>
                                        <p:cTn id="90" dur="500" fill="hold"/>
                                        <p:tgtEl>
                                          <p:spTgt spid="23"/>
                                        </p:tgtEl>
                                        <p:attrNameLst>
                                          <p:attrName>ppt_w</p:attrName>
                                        </p:attrNameLst>
                                      </p:cBhvr>
                                      <p:tavLst>
                                        <p:tav tm="0">
                                          <p:val>
                                            <p:fltVal val="0"/>
                                          </p:val>
                                        </p:tav>
                                        <p:tav tm="100000">
                                          <p:val>
                                            <p:strVal val="#ppt_w"/>
                                          </p:val>
                                        </p:tav>
                                      </p:tavLst>
                                    </p:anim>
                                    <p:anim calcmode="lin" valueType="num">
                                      <p:cBhvr>
                                        <p:cTn id="91" dur="500" fill="hold"/>
                                        <p:tgtEl>
                                          <p:spTgt spid="23"/>
                                        </p:tgtEl>
                                        <p:attrNameLst>
                                          <p:attrName>ppt_h</p:attrName>
                                        </p:attrNameLst>
                                      </p:cBhvr>
                                      <p:tavLst>
                                        <p:tav tm="0">
                                          <p:val>
                                            <p:fltVal val="0"/>
                                          </p:val>
                                        </p:tav>
                                        <p:tav tm="100000">
                                          <p:val>
                                            <p:strVal val="#ppt_h"/>
                                          </p:val>
                                        </p:tav>
                                      </p:tavLst>
                                    </p:anim>
                                    <p:animEffect transition="in" filter="fade">
                                      <p:cBhvr>
                                        <p:cTn id="92" dur="500"/>
                                        <p:tgtEl>
                                          <p:spTgt spid="23"/>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fltVal val="0"/>
                                          </p:val>
                                        </p:tav>
                                        <p:tav tm="100000">
                                          <p:val>
                                            <p:strVal val="#ppt_w"/>
                                          </p:val>
                                        </p:tav>
                                      </p:tavLst>
                                    </p:anim>
                                    <p:anim calcmode="lin" valueType="num">
                                      <p:cBhvr>
                                        <p:cTn id="96" dur="500" fill="hold"/>
                                        <p:tgtEl>
                                          <p:spTgt spid="39"/>
                                        </p:tgtEl>
                                        <p:attrNameLst>
                                          <p:attrName>ppt_h</p:attrName>
                                        </p:attrNameLst>
                                      </p:cBhvr>
                                      <p:tavLst>
                                        <p:tav tm="0">
                                          <p:val>
                                            <p:fltVal val="0"/>
                                          </p:val>
                                        </p:tav>
                                        <p:tav tm="100000">
                                          <p:val>
                                            <p:strVal val="#ppt_h"/>
                                          </p:val>
                                        </p:tav>
                                      </p:tavLst>
                                    </p:anim>
                                    <p:animEffect transition="in" filter="fade">
                                      <p:cBhvr>
                                        <p:cTn id="97" dur="500"/>
                                        <p:tgtEl>
                                          <p:spTgt spid="39"/>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500" fill="hold"/>
                                        <p:tgtEl>
                                          <p:spTgt spid="40"/>
                                        </p:tgtEl>
                                        <p:attrNameLst>
                                          <p:attrName>ppt_w</p:attrName>
                                        </p:attrNameLst>
                                      </p:cBhvr>
                                      <p:tavLst>
                                        <p:tav tm="0">
                                          <p:val>
                                            <p:fltVal val="0"/>
                                          </p:val>
                                        </p:tav>
                                        <p:tav tm="100000">
                                          <p:val>
                                            <p:strVal val="#ppt_w"/>
                                          </p:val>
                                        </p:tav>
                                      </p:tavLst>
                                    </p:anim>
                                    <p:anim calcmode="lin" valueType="num">
                                      <p:cBhvr>
                                        <p:cTn id="101" dur="500" fill="hold"/>
                                        <p:tgtEl>
                                          <p:spTgt spid="40"/>
                                        </p:tgtEl>
                                        <p:attrNameLst>
                                          <p:attrName>ppt_h</p:attrName>
                                        </p:attrNameLst>
                                      </p:cBhvr>
                                      <p:tavLst>
                                        <p:tav tm="0">
                                          <p:val>
                                            <p:fltVal val="0"/>
                                          </p:val>
                                        </p:tav>
                                        <p:tav tm="100000">
                                          <p:val>
                                            <p:strVal val="#ppt_h"/>
                                          </p:val>
                                        </p:tav>
                                      </p:tavLst>
                                    </p:anim>
                                    <p:animEffect transition="in" filter="fade">
                                      <p:cBhvr>
                                        <p:cTn id="102" dur="500"/>
                                        <p:tgtEl>
                                          <p:spTgt spid="40"/>
                                        </p:tgtEl>
                                      </p:cBhvr>
                                    </p:animEffect>
                                  </p:childTnLst>
                                </p:cTn>
                              </p:par>
                            </p:childTnLst>
                          </p:cTn>
                        </p:par>
                        <p:par>
                          <p:cTn id="103" fill="hold">
                            <p:stCondLst>
                              <p:cond delay="6000"/>
                            </p:stCondLst>
                            <p:childTnLst>
                              <p:par>
                                <p:cTn id="104" presetID="22" presetClass="entr" presetSubtype="8" fill="hold" nodeType="after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wipe(left)">
                                      <p:cBhvr>
                                        <p:cTn id="106" dur="500"/>
                                        <p:tgtEl>
                                          <p:spTgt spid="19"/>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4"/>
                                        </p:tgtEl>
                                        <p:attrNameLst>
                                          <p:attrName>style.visibility</p:attrName>
                                        </p:attrNameLst>
                                      </p:cBhvr>
                                      <p:to>
                                        <p:strVal val="visible"/>
                                      </p:to>
                                    </p:set>
                                    <p:anim calcmode="lin" valueType="num">
                                      <p:cBhvr>
                                        <p:cTn id="109" dur="500" fill="hold"/>
                                        <p:tgtEl>
                                          <p:spTgt spid="24"/>
                                        </p:tgtEl>
                                        <p:attrNameLst>
                                          <p:attrName>ppt_w</p:attrName>
                                        </p:attrNameLst>
                                      </p:cBhvr>
                                      <p:tavLst>
                                        <p:tav tm="0">
                                          <p:val>
                                            <p:fltVal val="0"/>
                                          </p:val>
                                        </p:tav>
                                        <p:tav tm="100000">
                                          <p:val>
                                            <p:strVal val="#ppt_w"/>
                                          </p:val>
                                        </p:tav>
                                      </p:tavLst>
                                    </p:anim>
                                    <p:anim calcmode="lin" valueType="num">
                                      <p:cBhvr>
                                        <p:cTn id="110" dur="500" fill="hold"/>
                                        <p:tgtEl>
                                          <p:spTgt spid="24"/>
                                        </p:tgtEl>
                                        <p:attrNameLst>
                                          <p:attrName>ppt_h</p:attrName>
                                        </p:attrNameLst>
                                      </p:cBhvr>
                                      <p:tavLst>
                                        <p:tav tm="0">
                                          <p:val>
                                            <p:fltVal val="0"/>
                                          </p:val>
                                        </p:tav>
                                        <p:tav tm="100000">
                                          <p:val>
                                            <p:strVal val="#ppt_h"/>
                                          </p:val>
                                        </p:tav>
                                      </p:tavLst>
                                    </p:anim>
                                    <p:animEffect transition="in" filter="fade">
                                      <p:cBhvr>
                                        <p:cTn id="111" dur="500"/>
                                        <p:tgtEl>
                                          <p:spTgt spid="24"/>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41"/>
                                        </p:tgtEl>
                                        <p:attrNameLst>
                                          <p:attrName>style.visibility</p:attrName>
                                        </p:attrNameLst>
                                      </p:cBhvr>
                                      <p:to>
                                        <p:strVal val="visible"/>
                                      </p:to>
                                    </p:set>
                                    <p:anim calcmode="lin" valueType="num">
                                      <p:cBhvr>
                                        <p:cTn id="119" dur="500" fill="hold"/>
                                        <p:tgtEl>
                                          <p:spTgt spid="41"/>
                                        </p:tgtEl>
                                        <p:attrNameLst>
                                          <p:attrName>ppt_w</p:attrName>
                                        </p:attrNameLst>
                                      </p:cBhvr>
                                      <p:tavLst>
                                        <p:tav tm="0">
                                          <p:val>
                                            <p:fltVal val="0"/>
                                          </p:val>
                                        </p:tav>
                                        <p:tav tm="100000">
                                          <p:val>
                                            <p:strVal val="#ppt_w"/>
                                          </p:val>
                                        </p:tav>
                                      </p:tavLst>
                                    </p:anim>
                                    <p:anim calcmode="lin" valueType="num">
                                      <p:cBhvr>
                                        <p:cTn id="120" dur="500" fill="hold"/>
                                        <p:tgtEl>
                                          <p:spTgt spid="41"/>
                                        </p:tgtEl>
                                        <p:attrNameLst>
                                          <p:attrName>ppt_h</p:attrName>
                                        </p:attrNameLst>
                                      </p:cBhvr>
                                      <p:tavLst>
                                        <p:tav tm="0">
                                          <p:val>
                                            <p:fltVal val="0"/>
                                          </p:val>
                                        </p:tav>
                                        <p:tav tm="100000">
                                          <p:val>
                                            <p:strVal val="#ppt_h"/>
                                          </p:val>
                                        </p:tav>
                                      </p:tavLst>
                                    </p:anim>
                                    <p:animEffect transition="in" filter="fade">
                                      <p:cBhvr>
                                        <p:cTn id="121" dur="500"/>
                                        <p:tgtEl>
                                          <p:spTgt spid="41"/>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42"/>
                                        </p:tgtEl>
                                        <p:attrNameLst>
                                          <p:attrName>style.visibility</p:attrName>
                                        </p:attrNameLst>
                                      </p:cBhvr>
                                      <p:to>
                                        <p:strVal val="visible"/>
                                      </p:to>
                                    </p:set>
                                    <p:anim calcmode="lin" valueType="num">
                                      <p:cBhvr>
                                        <p:cTn id="124" dur="500" fill="hold"/>
                                        <p:tgtEl>
                                          <p:spTgt spid="42"/>
                                        </p:tgtEl>
                                        <p:attrNameLst>
                                          <p:attrName>ppt_w</p:attrName>
                                        </p:attrNameLst>
                                      </p:cBhvr>
                                      <p:tavLst>
                                        <p:tav tm="0">
                                          <p:val>
                                            <p:fltVal val="0"/>
                                          </p:val>
                                        </p:tav>
                                        <p:tav tm="100000">
                                          <p:val>
                                            <p:strVal val="#ppt_w"/>
                                          </p:val>
                                        </p:tav>
                                      </p:tavLst>
                                    </p:anim>
                                    <p:anim calcmode="lin" valueType="num">
                                      <p:cBhvr>
                                        <p:cTn id="125" dur="500" fill="hold"/>
                                        <p:tgtEl>
                                          <p:spTgt spid="42"/>
                                        </p:tgtEl>
                                        <p:attrNameLst>
                                          <p:attrName>ppt_h</p:attrName>
                                        </p:attrNameLst>
                                      </p:cBhvr>
                                      <p:tavLst>
                                        <p:tav tm="0">
                                          <p:val>
                                            <p:fltVal val="0"/>
                                          </p:val>
                                        </p:tav>
                                        <p:tav tm="100000">
                                          <p:val>
                                            <p:strVal val="#ppt_h"/>
                                          </p:val>
                                        </p:tav>
                                      </p:tavLst>
                                    </p:anim>
                                    <p:animEffect transition="in" filter="fade">
                                      <p:cBhvr>
                                        <p:cTn id="126" dur="500"/>
                                        <p:tgtEl>
                                          <p:spTgt spid="42"/>
                                        </p:tgtEl>
                                      </p:cBhvr>
                                    </p:animEffect>
                                  </p:childTnLst>
                                </p:cTn>
                              </p:par>
                            </p:childTnLst>
                          </p:cTn>
                        </p:par>
                        <p:par>
                          <p:cTn id="127" fill="hold">
                            <p:stCondLst>
                              <p:cond delay="7000"/>
                            </p:stCondLst>
                            <p:childTnLst>
                              <p:par>
                                <p:cTn id="128" presetID="10" presetClass="entr" presetSubtype="0" fill="hold" grpId="0" nodeType="afterEffect">
                                  <p:stCondLst>
                                    <p:cond delay="0"/>
                                  </p:stCondLst>
                                  <p:childTnLst>
                                    <p:set>
                                      <p:cBhvr>
                                        <p:cTn id="129" dur="1" fill="hold">
                                          <p:stCondLst>
                                            <p:cond delay="0"/>
                                          </p:stCondLst>
                                        </p:cTn>
                                        <p:tgtEl>
                                          <p:spTgt spid="44"/>
                                        </p:tgtEl>
                                        <p:attrNameLst>
                                          <p:attrName>style.visibility</p:attrName>
                                        </p:attrNameLst>
                                      </p:cBhvr>
                                      <p:to>
                                        <p:strVal val="visible"/>
                                      </p:to>
                                    </p:set>
                                    <p:animEffect transition="in" filter="fade">
                                      <p:cBhvr>
                                        <p:cTn id="130" dur="1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0" grpId="0" animBg="1"/>
      <p:bldP spid="21" grpId="0"/>
      <p:bldP spid="22" grpId="0" animBg="1"/>
      <p:bldP spid="23" grpId="0"/>
      <p:bldP spid="24" grpId="0" animBg="1"/>
      <p:bldP spid="25" grpId="0"/>
      <p:bldP spid="26" grpId="0" animBg="1"/>
      <p:bldP spid="26" grpId="1" animBg="1"/>
      <p:bldP spid="33" grpId="0" animBg="1"/>
      <p:bldP spid="34" grpId="0"/>
      <p:bldP spid="35" grpId="0"/>
      <p:bldP spid="36" grpId="0"/>
      <p:bldP spid="37" grpId="0"/>
      <p:bldP spid="38" grpId="0"/>
      <p:bldP spid="39" grpId="0"/>
      <p:bldP spid="40" grpId="0"/>
      <p:bldP spid="41" grpId="0"/>
      <p:bldP spid="42" grpId="0"/>
      <p:bldP spid="43" grpId="0"/>
      <p:bldP spid="4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74F299D8-0B55-4E79-9F87-E46022FF8F68}"/>
              </a:ext>
            </a:extLst>
          </p:cNvPr>
          <p:cNvPicPr>
            <a:picLocks noChangeAspect="1"/>
          </p:cNvPicPr>
          <p:nvPr/>
        </p:nvPicPr>
        <p:blipFill>
          <a:blip r:embed="rId2"/>
          <a:stretch>
            <a:fillRect/>
          </a:stretch>
        </p:blipFill>
        <p:spPr>
          <a:xfrm>
            <a:off x="0" y="0"/>
            <a:ext cx="9144018" cy="5148082"/>
          </a:xfrm>
          <a:prstGeom prst="rect">
            <a:avLst/>
          </a:prstGeom>
        </p:spPr>
      </p:pic>
      <p:sp>
        <p:nvSpPr>
          <p:cNvPr id="13" name="文本框 37">
            <a:extLst>
              <a:ext uri="{FF2B5EF4-FFF2-40B4-BE49-F238E27FC236}">
                <a16:creationId xmlns:a16="http://schemas.microsoft.com/office/drawing/2014/main" id="{46093932-F523-41E7-AE47-9CEC2C8681AB}"/>
              </a:ext>
            </a:extLst>
          </p:cNvPr>
          <p:cNvSpPr txBox="1"/>
          <p:nvPr/>
        </p:nvSpPr>
        <p:spPr>
          <a:xfrm>
            <a:off x="967451" y="252639"/>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itchFamily="34" charset="-122"/>
                <a:ea typeface="微软雅黑" pitchFamily="34" charset="-122"/>
              </a:rPr>
              <a:t>成功项目展示</a:t>
            </a:r>
          </a:p>
        </p:txBody>
      </p:sp>
      <p:sp>
        <p:nvSpPr>
          <p:cNvPr id="14" name="燕尾形 10">
            <a:extLst>
              <a:ext uri="{FF2B5EF4-FFF2-40B4-BE49-F238E27FC236}">
                <a16:creationId xmlns:a16="http://schemas.microsoft.com/office/drawing/2014/main" id="{5497CCE7-EC44-4D95-8985-6FE0B6B26E98}"/>
              </a:ext>
            </a:extLst>
          </p:cNvPr>
          <p:cNvSpPr/>
          <p:nvPr/>
        </p:nvSpPr>
        <p:spPr>
          <a:xfrm>
            <a:off x="522238" y="268784"/>
            <a:ext cx="266546" cy="28758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15" name="燕尾形 11">
            <a:extLst>
              <a:ext uri="{FF2B5EF4-FFF2-40B4-BE49-F238E27FC236}">
                <a16:creationId xmlns:a16="http://schemas.microsoft.com/office/drawing/2014/main" id="{A6D4EF5A-58B3-41F7-9A52-B6CD47D9BEAC}"/>
              </a:ext>
            </a:extLst>
          </p:cNvPr>
          <p:cNvSpPr/>
          <p:nvPr/>
        </p:nvSpPr>
        <p:spPr>
          <a:xfrm>
            <a:off x="710881" y="268784"/>
            <a:ext cx="266546" cy="28758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23" name="Text Placeholder 6"/>
          <p:cNvSpPr>
            <a:spLocks noGrp="1"/>
          </p:cNvSpPr>
          <p:nvPr>
            <p:ph type="body" sz="quarter" idx="16"/>
          </p:nvPr>
        </p:nvSpPr>
        <p:spPr/>
        <p:txBody>
          <a:bodyPr>
            <a:normAutofit/>
          </a:bodyPr>
          <a:lstStyle/>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请在此粘贴或者输入你的文字内容请在此粘贴或者输入你的文字内容请在此粘贴或者输入你的文字内容请在此粘贴或者输入你的文字内容请在此粘贴或者输入你的文字内容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6" name="Text Placeholder 15"/>
          <p:cNvSpPr>
            <a:spLocks noGrp="1"/>
          </p:cNvSpPr>
          <p:nvPr>
            <p:ph type="body" sz="quarter" idx="15"/>
          </p:nvPr>
        </p:nvSpPr>
        <p:spPr/>
        <p:txBody>
          <a:bodyPr>
            <a:normAutofit/>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17" name="Text Placeholder 16"/>
          <p:cNvSpPr>
            <a:spLocks noGrp="1"/>
          </p:cNvSpPr>
          <p:nvPr>
            <p:ph type="body" sz="quarter" idx="17"/>
          </p:nvPr>
        </p:nvSpPr>
        <p:spPr/>
        <p:txBody>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20" name="Text Placeholder 19"/>
          <p:cNvSpPr>
            <a:spLocks noGrp="1"/>
          </p:cNvSpPr>
          <p:nvPr>
            <p:ph type="body" sz="quarter" idx="18"/>
          </p:nvPr>
        </p:nvSpPr>
        <p:spPr/>
        <p:txBody>
          <a:bodyPr>
            <a:normAutofit/>
          </a:bodyPr>
          <a:lstStyle/>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请在此粘贴或者输入你的文字内容请在此粘贴或者输入你的文字内容请在此粘贴或者输入你的文字内容请在此粘贴或者输入你的文字内容请在此粘贴或者输入你的文字内容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900" dirty="0">
              <a:solidFill>
                <a:schemeClr val="tx1">
                  <a:lumMod val="50000"/>
                  <a:lumOff val="50000"/>
                </a:schemeClr>
              </a:solidFill>
              <a:latin typeface="微软雅黑" pitchFamily="34" charset="-122"/>
              <a:ea typeface="微软雅黑" pitchFamily="34" charset="-122"/>
            </a:endParaRPr>
          </a:p>
        </p:txBody>
      </p:sp>
      <p:pic>
        <p:nvPicPr>
          <p:cNvPr id="3" name="图片占位符 2">
            <a:extLst>
              <a:ext uri="{FF2B5EF4-FFF2-40B4-BE49-F238E27FC236}">
                <a16:creationId xmlns:a16="http://schemas.microsoft.com/office/drawing/2014/main" id="{894C9350-951E-42A6-8DD9-8F8B4EFC6981}"/>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a:off x="771443" y="1806573"/>
            <a:ext cx="1869281" cy="2803921"/>
          </a:xfrm>
        </p:spPr>
      </p:pic>
      <p:pic>
        <p:nvPicPr>
          <p:cNvPr id="7" name="图片占位符 6">
            <a:extLst>
              <a:ext uri="{FF2B5EF4-FFF2-40B4-BE49-F238E27FC236}">
                <a16:creationId xmlns:a16="http://schemas.microsoft.com/office/drawing/2014/main" id="{CDAA9ED4-97A2-43E7-AE9C-92F55C6078D5}"/>
              </a:ext>
            </a:extLst>
          </p:cNvPr>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tretch>
            <a:fillRect/>
          </a:stretch>
        </p:blipFill>
        <p:spPr>
          <a:xfrm>
            <a:off x="6503276" y="1803903"/>
            <a:ext cx="1869281" cy="2809262"/>
          </a:xfrm>
        </p:spPr>
      </p:pic>
    </p:spTree>
    <p:extLst>
      <p:ext uri="{BB962C8B-B14F-4D97-AF65-F5344CB8AC3E}">
        <p14:creationId xmlns:p14="http://schemas.microsoft.com/office/powerpoint/2010/main" val="15744557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FDF80649-C1C9-47E1-9521-DC8913CE6148}"/>
              </a:ext>
            </a:extLst>
          </p:cNvPr>
          <p:cNvPicPr>
            <a:picLocks noChangeAspect="1"/>
          </p:cNvPicPr>
          <p:nvPr/>
        </p:nvPicPr>
        <p:blipFill rotWithShape="1">
          <a:blip r:embed="rId3"/>
          <a:srcRect l="4717" r="7546"/>
          <a:stretch/>
        </p:blipFill>
        <p:spPr>
          <a:xfrm>
            <a:off x="0" y="1944"/>
            <a:ext cx="9144000" cy="5148082"/>
          </a:xfrm>
          <a:prstGeom prst="rect">
            <a:avLst/>
          </a:prstGeom>
        </p:spPr>
      </p:pic>
      <p:sp>
        <p:nvSpPr>
          <p:cNvPr id="2" name="椭圆 1">
            <a:extLst>
              <a:ext uri="{FF2B5EF4-FFF2-40B4-BE49-F238E27FC236}">
                <a16:creationId xmlns:a16="http://schemas.microsoft.com/office/drawing/2014/main" id="{E942D242-D9B1-4B65-8FC8-C3D0E859C850}"/>
              </a:ext>
            </a:extLst>
          </p:cNvPr>
          <p:cNvSpPr/>
          <p:nvPr/>
        </p:nvSpPr>
        <p:spPr>
          <a:xfrm>
            <a:off x="678492" y="1791479"/>
            <a:ext cx="1130851" cy="11308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文本框 7"/>
          <p:cNvSpPr txBox="1"/>
          <p:nvPr/>
        </p:nvSpPr>
        <p:spPr>
          <a:xfrm>
            <a:off x="1914603" y="1947335"/>
            <a:ext cx="3841596" cy="523220"/>
          </a:xfrm>
          <a:prstGeom prst="rect">
            <a:avLst/>
          </a:prstGeom>
          <a:noFill/>
        </p:spPr>
        <p:txBody>
          <a:bodyPr wrap="square" rtlCol="0">
            <a:spAutoFit/>
          </a:bodyPr>
          <a:lstStyle/>
          <a:p>
            <a:r>
              <a:rPr lang="zh-CN" altLang="zh-CN" sz="2800" dirty="0">
                <a:solidFill>
                  <a:schemeClr val="tx1">
                    <a:lumMod val="65000"/>
                    <a:lumOff val="35000"/>
                  </a:schemeClr>
                </a:solidFill>
                <a:latin typeface="微软雅黑" pitchFamily="34" charset="-122"/>
                <a:ea typeface="微软雅黑" pitchFamily="34" charset="-122"/>
              </a:rPr>
              <a:t>明年工作计划</a:t>
            </a:r>
          </a:p>
        </p:txBody>
      </p:sp>
      <p:sp>
        <p:nvSpPr>
          <p:cNvPr id="6" name="文本框 10"/>
          <p:cNvSpPr txBox="1"/>
          <p:nvPr/>
        </p:nvSpPr>
        <p:spPr>
          <a:xfrm>
            <a:off x="1974257" y="2417912"/>
            <a:ext cx="2519503" cy="215444"/>
          </a:xfrm>
          <a:prstGeom prst="rect">
            <a:avLst/>
          </a:prstGeom>
          <a:noFill/>
        </p:spPr>
        <p:txBody>
          <a:bodyPr wrap="square" rtlCol="0">
            <a:spAutoFit/>
          </a:bodyPr>
          <a:lstStyle/>
          <a:p>
            <a:pPr algn="dist"/>
            <a:r>
              <a:rPr lang="en-US" altLang="zh-CN" sz="800" dirty="0">
                <a:solidFill>
                  <a:schemeClr val="tx1">
                    <a:lumMod val="75000"/>
                    <a:lumOff val="25000"/>
                  </a:schemeClr>
                </a:solidFill>
                <a:latin typeface="造字工房悦黑演示版常规体" pitchFamily="50" charset="-122"/>
                <a:ea typeface="造字工房悦黑演示版常规体" pitchFamily="50" charset="-122"/>
              </a:rPr>
              <a:t>CLICK TO ADD UP YOUR TITLE HERE</a:t>
            </a:r>
            <a:endParaRPr lang="zh-CN" altLang="en-US" sz="800" dirty="0">
              <a:solidFill>
                <a:schemeClr val="tx1">
                  <a:lumMod val="75000"/>
                  <a:lumOff val="25000"/>
                </a:schemeClr>
              </a:solidFill>
              <a:latin typeface="造字工房悦黑演示版常规体" pitchFamily="50" charset="-122"/>
              <a:ea typeface="造字工房悦黑演示版常规体" pitchFamily="50" charset="-122"/>
            </a:endParaRPr>
          </a:p>
        </p:txBody>
      </p:sp>
      <p:sp>
        <p:nvSpPr>
          <p:cNvPr id="7" name="文本框 11"/>
          <p:cNvSpPr txBox="1"/>
          <p:nvPr/>
        </p:nvSpPr>
        <p:spPr>
          <a:xfrm>
            <a:off x="753138" y="1664371"/>
            <a:ext cx="1547694" cy="1446550"/>
          </a:xfrm>
          <a:prstGeom prst="rect">
            <a:avLst/>
          </a:prstGeom>
          <a:noFill/>
        </p:spPr>
        <p:txBody>
          <a:bodyPr wrap="square" rtlCol="0">
            <a:spAutoFit/>
          </a:bodyPr>
          <a:lstStyle/>
          <a:p>
            <a:r>
              <a:rPr lang="en-US" altLang="zh-CN" sz="8800" dirty="0">
                <a:solidFill>
                  <a:schemeClr val="bg1"/>
                </a:solidFill>
                <a:latin typeface="IrisUPC" pitchFamily="34" charset="-34"/>
                <a:cs typeface="IrisUPC" pitchFamily="34" charset="-34"/>
              </a:rPr>
              <a:t>04</a:t>
            </a:r>
            <a:endParaRPr lang="zh-CN" altLang="en-US" sz="8800" dirty="0">
              <a:solidFill>
                <a:schemeClr val="bg1"/>
              </a:solidFill>
              <a:latin typeface="IrisUPC" pitchFamily="34" charset="-34"/>
              <a:cs typeface="IrisUPC" pitchFamily="34" charset="-34"/>
            </a:endParaRPr>
          </a:p>
        </p:txBody>
      </p:sp>
      <p:sp>
        <p:nvSpPr>
          <p:cNvPr id="8" name="矩形 18"/>
          <p:cNvSpPr>
            <a:spLocks noChangeArrowheads="1"/>
          </p:cNvSpPr>
          <p:nvPr/>
        </p:nvSpPr>
        <p:spPr bwMode="auto">
          <a:xfrm>
            <a:off x="2010251" y="2705855"/>
            <a:ext cx="3475356" cy="282963"/>
          </a:xfrm>
          <a:prstGeom prst="rect">
            <a:avLst/>
          </a:prstGeom>
          <a:noFill/>
          <a:ln w="9525">
            <a:noFill/>
            <a:miter lim="800000"/>
            <a:headEnd/>
            <a:tailEnd/>
          </a:ln>
        </p:spPr>
        <p:txBody>
          <a:bodyPr wrap="square" lIns="0" tIns="0" rIns="0" bIns="0">
            <a:spAutoFit/>
          </a:bodyPr>
          <a:lstStyle/>
          <a:p>
            <a:pPr defTabSz="911723">
              <a:lnSpc>
                <a:spcPct val="120000"/>
              </a:lnSpc>
              <a:spcBef>
                <a:spcPct val="20000"/>
              </a:spcBef>
            </a:pPr>
            <a:r>
              <a:rPr lang="zh-CN" altLang="en-US" sz="800" dirty="0">
                <a:solidFill>
                  <a:schemeClr val="bg1">
                    <a:lumMod val="6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bg1">
                  <a:lumMod val="65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3365027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2000"/>
                            </p:stCondLst>
                            <p:childTnLst>
                              <p:par>
                                <p:cTn id="21" presetID="52" presetClass="entr" presetSubtype="0" fill="hold" grpId="0" nodeType="afterEffect">
                                  <p:stCondLst>
                                    <p:cond delay="0"/>
                                  </p:stCondLst>
                                  <p:iterate type="lt">
                                    <p:tmPct val="26000"/>
                                  </p:iterate>
                                  <p:childTnLst>
                                    <p:set>
                                      <p:cBhvr>
                                        <p:cTn id="22" dur="1" fill="hold">
                                          <p:stCondLst>
                                            <p:cond delay="0"/>
                                          </p:stCondLst>
                                        </p:cTn>
                                        <p:tgtEl>
                                          <p:spTgt spid="4"/>
                                        </p:tgtEl>
                                        <p:attrNameLst>
                                          <p:attrName>style.visibility</p:attrName>
                                        </p:attrNameLst>
                                      </p:cBhvr>
                                      <p:to>
                                        <p:strVal val="visible"/>
                                      </p:to>
                                    </p:set>
                                    <p:animScale>
                                      <p:cBhvr>
                                        <p:cTn id="2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4"/>
                                        </p:tgtEl>
                                        <p:attrNameLst>
                                          <p:attrName>ppt_x</p:attrName>
                                          <p:attrName>ppt_y</p:attrName>
                                        </p:attrNameLst>
                                      </p:cBhvr>
                                    </p:animMotion>
                                    <p:animEffect transition="in" filter="fade">
                                      <p:cBhvr>
                                        <p:cTn id="25" dur="1000"/>
                                        <p:tgtEl>
                                          <p:spTgt spid="4"/>
                                        </p:tgtEl>
                                      </p:cBhvr>
                                    </p:animEffect>
                                  </p:childTnLst>
                                </p:cTn>
                              </p:par>
                              <p:par>
                                <p:cTn id="26" presetID="52" presetClass="entr" presetSubtype="0" fill="hold" grpId="0" nodeType="withEffect">
                                  <p:stCondLst>
                                    <p:cond delay="0"/>
                                  </p:stCondLst>
                                  <p:iterate type="lt">
                                    <p:tmPct val="5417"/>
                                  </p:iterate>
                                  <p:childTnLst>
                                    <p:set>
                                      <p:cBhvr>
                                        <p:cTn id="27" dur="1" fill="hold">
                                          <p:stCondLst>
                                            <p:cond delay="0"/>
                                          </p:stCondLst>
                                        </p:cTn>
                                        <p:tgtEl>
                                          <p:spTgt spid="6"/>
                                        </p:tgtEl>
                                        <p:attrNameLst>
                                          <p:attrName>style.visibility</p:attrName>
                                        </p:attrNameLst>
                                      </p:cBhvr>
                                      <p:to>
                                        <p:strVal val="visible"/>
                                      </p:to>
                                    </p:set>
                                    <p:animScale>
                                      <p:cBhvr>
                                        <p:cTn id="2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6"/>
                                        </p:tgtEl>
                                        <p:attrNameLst>
                                          <p:attrName>ppt_x</p:attrName>
                                          <p:attrName>ppt_y</p:attrName>
                                        </p:attrNameLst>
                                      </p:cBhvr>
                                    </p:animMotion>
                                    <p:animEffect transition="in" filter="fade">
                                      <p:cBhvr>
                                        <p:cTn id="30" dur="1000"/>
                                        <p:tgtEl>
                                          <p:spTgt spid="6"/>
                                        </p:tgtEl>
                                      </p:cBhvr>
                                    </p:animEffect>
                                  </p:childTnLst>
                                </p:cTn>
                              </p:par>
                            </p:childTnLst>
                          </p:cTn>
                        </p:par>
                        <p:par>
                          <p:cTn id="31" fill="hold">
                            <p:stCondLst>
                              <p:cond delay="4300"/>
                            </p:stCondLst>
                            <p:childTnLst>
                              <p:par>
                                <p:cTn id="32" presetID="42"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9"/>
          <p:cNvSpPr>
            <a:spLocks/>
          </p:cNvSpPr>
          <p:nvPr/>
        </p:nvSpPr>
        <p:spPr bwMode="auto">
          <a:xfrm>
            <a:off x="434579" y="1881318"/>
            <a:ext cx="1034654" cy="201278"/>
          </a:xfrm>
          <a:custGeom>
            <a:avLst/>
            <a:gdLst>
              <a:gd name="T0" fmla="*/ 0 w 869"/>
              <a:gd name="T1" fmla="*/ 169 h 169"/>
              <a:gd name="T2" fmla="*/ 116 w 869"/>
              <a:gd name="T3" fmla="*/ 82 h 169"/>
              <a:gd name="T4" fmla="*/ 245 w 869"/>
              <a:gd name="T5" fmla="*/ 74 h 169"/>
              <a:gd name="T6" fmla="*/ 362 w 869"/>
              <a:gd name="T7" fmla="*/ 0 h 169"/>
              <a:gd name="T8" fmla="*/ 483 w 869"/>
              <a:gd name="T9" fmla="*/ 0 h 169"/>
              <a:gd name="T10" fmla="*/ 650 w 869"/>
              <a:gd name="T11" fmla="*/ 74 h 169"/>
              <a:gd name="T12" fmla="*/ 784 w 869"/>
              <a:gd name="T13" fmla="*/ 74 h 169"/>
              <a:gd name="T14" fmla="*/ 869 w 869"/>
              <a:gd name="T15" fmla="*/ 169 h 169"/>
              <a:gd name="T16" fmla="*/ 0 w 869"/>
              <a:gd name="T17" fmla="*/ 169 h 169"/>
              <a:gd name="T18" fmla="*/ 0 w 869"/>
              <a:gd name="T19"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9" h="169">
                <a:moveTo>
                  <a:pt x="0" y="169"/>
                </a:moveTo>
                <a:lnTo>
                  <a:pt x="116" y="82"/>
                </a:lnTo>
                <a:lnTo>
                  <a:pt x="245" y="74"/>
                </a:lnTo>
                <a:lnTo>
                  <a:pt x="362" y="0"/>
                </a:lnTo>
                <a:lnTo>
                  <a:pt x="483" y="0"/>
                </a:lnTo>
                <a:lnTo>
                  <a:pt x="650" y="74"/>
                </a:lnTo>
                <a:lnTo>
                  <a:pt x="784" y="74"/>
                </a:lnTo>
                <a:lnTo>
                  <a:pt x="869" y="169"/>
                </a:lnTo>
                <a:lnTo>
                  <a:pt x="0" y="169"/>
                </a:lnTo>
                <a:lnTo>
                  <a:pt x="0" y="169"/>
                </a:ln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13" b="0" i="0" u="none" strike="noStrike" kern="0" cap="none" spc="0" normalizeH="0" baseline="0" noProof="0">
              <a:ln>
                <a:noFill/>
              </a:ln>
              <a:solidFill>
                <a:prstClr val="black"/>
              </a:solidFill>
              <a:effectLst/>
              <a:uLnTx/>
              <a:uFillTx/>
            </a:endParaRPr>
          </a:p>
        </p:txBody>
      </p:sp>
      <p:sp>
        <p:nvSpPr>
          <p:cNvPr id="6" name="Freeform 10"/>
          <p:cNvSpPr>
            <a:spLocks noEditPoints="1"/>
          </p:cNvSpPr>
          <p:nvPr/>
        </p:nvSpPr>
        <p:spPr bwMode="auto">
          <a:xfrm>
            <a:off x="407195" y="1796757"/>
            <a:ext cx="2149079" cy="1105241"/>
          </a:xfrm>
          <a:custGeom>
            <a:avLst/>
            <a:gdLst>
              <a:gd name="T0" fmla="*/ 1096 w 1103"/>
              <a:gd name="T1" fmla="*/ 356 h 565"/>
              <a:gd name="T2" fmla="*/ 1096 w 1103"/>
              <a:gd name="T3" fmla="*/ 295 h 565"/>
              <a:gd name="T4" fmla="*/ 1080 w 1103"/>
              <a:gd name="T5" fmla="*/ 237 h 565"/>
              <a:gd name="T6" fmla="*/ 996 w 1103"/>
              <a:gd name="T7" fmla="*/ 71 h 565"/>
              <a:gd name="T8" fmla="*/ 974 w 1103"/>
              <a:gd name="T9" fmla="*/ 60 h 565"/>
              <a:gd name="T10" fmla="*/ 733 w 1103"/>
              <a:gd name="T11" fmla="*/ 60 h 565"/>
              <a:gd name="T12" fmla="*/ 733 w 1103"/>
              <a:gd name="T13" fmla="*/ 329 h 565"/>
              <a:gd name="T14" fmla="*/ 711 w 1103"/>
              <a:gd name="T15" fmla="*/ 329 h 565"/>
              <a:gd name="T16" fmla="*/ 711 w 1103"/>
              <a:gd name="T17" fmla="*/ 40 h 565"/>
              <a:gd name="T18" fmla="*/ 789 w 1103"/>
              <a:gd name="T19" fmla="*/ 40 h 565"/>
              <a:gd name="T20" fmla="*/ 789 w 1103"/>
              <a:gd name="T21" fmla="*/ 0 h 565"/>
              <a:gd name="T22" fmla="*/ 587 w 1103"/>
              <a:gd name="T23" fmla="*/ 0 h 565"/>
              <a:gd name="T24" fmla="*/ 557 w 1103"/>
              <a:gd name="T25" fmla="*/ 160 h 565"/>
              <a:gd name="T26" fmla="*/ 0 w 1103"/>
              <a:gd name="T27" fmla="*/ 160 h 565"/>
              <a:gd name="T28" fmla="*/ 36 w 1103"/>
              <a:gd name="T29" fmla="*/ 342 h 565"/>
              <a:gd name="T30" fmla="*/ 79 w 1103"/>
              <a:gd name="T31" fmla="*/ 342 h 565"/>
              <a:gd name="T32" fmla="*/ 79 w 1103"/>
              <a:gd name="T33" fmla="*/ 505 h 565"/>
              <a:gd name="T34" fmla="*/ 141 w 1103"/>
              <a:gd name="T35" fmla="*/ 505 h 565"/>
              <a:gd name="T36" fmla="*/ 230 w 1103"/>
              <a:gd name="T37" fmla="*/ 565 h 565"/>
              <a:gd name="T38" fmla="*/ 320 w 1103"/>
              <a:gd name="T39" fmla="*/ 505 h 565"/>
              <a:gd name="T40" fmla="*/ 353 w 1103"/>
              <a:gd name="T41" fmla="*/ 505 h 565"/>
              <a:gd name="T42" fmla="*/ 442 w 1103"/>
              <a:gd name="T43" fmla="*/ 565 h 565"/>
              <a:gd name="T44" fmla="*/ 532 w 1103"/>
              <a:gd name="T45" fmla="*/ 505 h 565"/>
              <a:gd name="T46" fmla="*/ 844 w 1103"/>
              <a:gd name="T47" fmla="*/ 505 h 565"/>
              <a:gd name="T48" fmla="*/ 934 w 1103"/>
              <a:gd name="T49" fmla="*/ 565 h 565"/>
              <a:gd name="T50" fmla="*/ 1023 w 1103"/>
              <a:gd name="T51" fmla="*/ 505 h 565"/>
              <a:gd name="T52" fmla="*/ 1087 w 1103"/>
              <a:gd name="T53" fmla="*/ 505 h 565"/>
              <a:gd name="T54" fmla="*/ 1103 w 1103"/>
              <a:gd name="T55" fmla="*/ 489 h 565"/>
              <a:gd name="T56" fmla="*/ 1103 w 1103"/>
              <a:gd name="T57" fmla="*/ 387 h 565"/>
              <a:gd name="T58" fmla="*/ 1096 w 1103"/>
              <a:gd name="T59" fmla="*/ 356 h 565"/>
              <a:gd name="T60" fmla="*/ 230 w 1103"/>
              <a:gd name="T61" fmla="*/ 522 h 565"/>
              <a:gd name="T62" fmla="*/ 178 w 1103"/>
              <a:gd name="T63" fmla="*/ 469 h 565"/>
              <a:gd name="T64" fmla="*/ 230 w 1103"/>
              <a:gd name="T65" fmla="*/ 416 h 565"/>
              <a:gd name="T66" fmla="*/ 283 w 1103"/>
              <a:gd name="T67" fmla="*/ 469 h 565"/>
              <a:gd name="T68" fmla="*/ 230 w 1103"/>
              <a:gd name="T69" fmla="*/ 522 h 565"/>
              <a:gd name="T70" fmla="*/ 442 w 1103"/>
              <a:gd name="T71" fmla="*/ 522 h 565"/>
              <a:gd name="T72" fmla="*/ 389 w 1103"/>
              <a:gd name="T73" fmla="*/ 469 h 565"/>
              <a:gd name="T74" fmla="*/ 442 w 1103"/>
              <a:gd name="T75" fmla="*/ 416 h 565"/>
              <a:gd name="T76" fmla="*/ 495 w 1103"/>
              <a:gd name="T77" fmla="*/ 469 h 565"/>
              <a:gd name="T78" fmla="*/ 442 w 1103"/>
              <a:gd name="T79" fmla="*/ 522 h 565"/>
              <a:gd name="T80" fmla="*/ 934 w 1103"/>
              <a:gd name="T81" fmla="*/ 522 h 565"/>
              <a:gd name="T82" fmla="*/ 881 w 1103"/>
              <a:gd name="T83" fmla="*/ 469 h 565"/>
              <a:gd name="T84" fmla="*/ 934 w 1103"/>
              <a:gd name="T85" fmla="*/ 416 h 565"/>
              <a:gd name="T86" fmla="*/ 986 w 1103"/>
              <a:gd name="T87" fmla="*/ 469 h 565"/>
              <a:gd name="T88" fmla="*/ 934 w 1103"/>
              <a:gd name="T89" fmla="*/ 522 h 565"/>
              <a:gd name="T90" fmla="*/ 1015 w 1103"/>
              <a:gd name="T91" fmla="*/ 213 h 565"/>
              <a:gd name="T92" fmla="*/ 842 w 1103"/>
              <a:gd name="T93" fmla="*/ 213 h 565"/>
              <a:gd name="T94" fmla="*/ 830 w 1103"/>
              <a:gd name="T95" fmla="*/ 194 h 565"/>
              <a:gd name="T96" fmla="*/ 830 w 1103"/>
              <a:gd name="T97" fmla="*/ 113 h 565"/>
              <a:gd name="T98" fmla="*/ 838 w 1103"/>
              <a:gd name="T99" fmla="*/ 106 h 565"/>
              <a:gd name="T100" fmla="*/ 964 w 1103"/>
              <a:gd name="T101" fmla="*/ 106 h 565"/>
              <a:gd name="T102" fmla="*/ 977 w 1103"/>
              <a:gd name="T103" fmla="*/ 114 h 565"/>
              <a:gd name="T104" fmla="*/ 1022 w 1103"/>
              <a:gd name="T105" fmla="*/ 203 h 565"/>
              <a:gd name="T106" fmla="*/ 1015 w 1103"/>
              <a:gd name="T107" fmla="*/ 213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3" h="565">
                <a:moveTo>
                  <a:pt x="1096" y="356"/>
                </a:moveTo>
                <a:cubicBezTo>
                  <a:pt x="1096" y="295"/>
                  <a:pt x="1096" y="295"/>
                  <a:pt x="1096" y="295"/>
                </a:cubicBezTo>
                <a:cubicBezTo>
                  <a:pt x="1095" y="274"/>
                  <a:pt x="1090" y="255"/>
                  <a:pt x="1080" y="237"/>
                </a:cubicBezTo>
                <a:cubicBezTo>
                  <a:pt x="996" y="71"/>
                  <a:pt x="996" y="71"/>
                  <a:pt x="996" y="71"/>
                </a:cubicBezTo>
                <a:cubicBezTo>
                  <a:pt x="992" y="64"/>
                  <a:pt x="985" y="60"/>
                  <a:pt x="974" y="60"/>
                </a:cubicBezTo>
                <a:cubicBezTo>
                  <a:pt x="733" y="60"/>
                  <a:pt x="733" y="60"/>
                  <a:pt x="733" y="60"/>
                </a:cubicBezTo>
                <a:cubicBezTo>
                  <a:pt x="733" y="329"/>
                  <a:pt x="733" y="329"/>
                  <a:pt x="733" y="329"/>
                </a:cubicBezTo>
                <a:cubicBezTo>
                  <a:pt x="711" y="329"/>
                  <a:pt x="711" y="329"/>
                  <a:pt x="711" y="329"/>
                </a:cubicBezTo>
                <a:cubicBezTo>
                  <a:pt x="711" y="40"/>
                  <a:pt x="711" y="40"/>
                  <a:pt x="711" y="40"/>
                </a:cubicBezTo>
                <a:cubicBezTo>
                  <a:pt x="789" y="40"/>
                  <a:pt x="789" y="40"/>
                  <a:pt x="789" y="40"/>
                </a:cubicBezTo>
                <a:cubicBezTo>
                  <a:pt x="789" y="0"/>
                  <a:pt x="789" y="0"/>
                  <a:pt x="789" y="0"/>
                </a:cubicBezTo>
                <a:cubicBezTo>
                  <a:pt x="722" y="0"/>
                  <a:pt x="654" y="0"/>
                  <a:pt x="587" y="0"/>
                </a:cubicBezTo>
                <a:cubicBezTo>
                  <a:pt x="557" y="160"/>
                  <a:pt x="557" y="160"/>
                  <a:pt x="557" y="160"/>
                </a:cubicBezTo>
                <a:cubicBezTo>
                  <a:pt x="0" y="160"/>
                  <a:pt x="0" y="160"/>
                  <a:pt x="0" y="160"/>
                </a:cubicBezTo>
                <a:cubicBezTo>
                  <a:pt x="36" y="342"/>
                  <a:pt x="36" y="342"/>
                  <a:pt x="36" y="342"/>
                </a:cubicBezTo>
                <a:cubicBezTo>
                  <a:pt x="79" y="342"/>
                  <a:pt x="79" y="342"/>
                  <a:pt x="79" y="342"/>
                </a:cubicBezTo>
                <a:cubicBezTo>
                  <a:pt x="79" y="396"/>
                  <a:pt x="79" y="451"/>
                  <a:pt x="79" y="505"/>
                </a:cubicBezTo>
                <a:cubicBezTo>
                  <a:pt x="141" y="505"/>
                  <a:pt x="141" y="505"/>
                  <a:pt x="141" y="505"/>
                </a:cubicBezTo>
                <a:cubicBezTo>
                  <a:pt x="155" y="540"/>
                  <a:pt x="190" y="565"/>
                  <a:pt x="230" y="565"/>
                </a:cubicBezTo>
                <a:cubicBezTo>
                  <a:pt x="271" y="565"/>
                  <a:pt x="306" y="540"/>
                  <a:pt x="320" y="505"/>
                </a:cubicBezTo>
                <a:cubicBezTo>
                  <a:pt x="353" y="505"/>
                  <a:pt x="353" y="505"/>
                  <a:pt x="353" y="505"/>
                </a:cubicBezTo>
                <a:cubicBezTo>
                  <a:pt x="367" y="540"/>
                  <a:pt x="402" y="565"/>
                  <a:pt x="442" y="565"/>
                </a:cubicBezTo>
                <a:cubicBezTo>
                  <a:pt x="483" y="565"/>
                  <a:pt x="518" y="540"/>
                  <a:pt x="532" y="505"/>
                </a:cubicBezTo>
                <a:cubicBezTo>
                  <a:pt x="844" y="505"/>
                  <a:pt x="844" y="505"/>
                  <a:pt x="844" y="505"/>
                </a:cubicBezTo>
                <a:cubicBezTo>
                  <a:pt x="858" y="540"/>
                  <a:pt x="893" y="565"/>
                  <a:pt x="934" y="565"/>
                </a:cubicBezTo>
                <a:cubicBezTo>
                  <a:pt x="974" y="565"/>
                  <a:pt x="1009" y="540"/>
                  <a:pt x="1023" y="505"/>
                </a:cubicBezTo>
                <a:cubicBezTo>
                  <a:pt x="1087" y="505"/>
                  <a:pt x="1087" y="505"/>
                  <a:pt x="1087" y="505"/>
                </a:cubicBezTo>
                <a:cubicBezTo>
                  <a:pt x="1096" y="505"/>
                  <a:pt x="1103" y="498"/>
                  <a:pt x="1103" y="489"/>
                </a:cubicBezTo>
                <a:cubicBezTo>
                  <a:pt x="1103" y="387"/>
                  <a:pt x="1103" y="387"/>
                  <a:pt x="1103" y="387"/>
                </a:cubicBezTo>
                <a:cubicBezTo>
                  <a:pt x="1103" y="372"/>
                  <a:pt x="1101" y="369"/>
                  <a:pt x="1096" y="356"/>
                </a:cubicBezTo>
                <a:close/>
                <a:moveTo>
                  <a:pt x="230" y="522"/>
                </a:moveTo>
                <a:cubicBezTo>
                  <a:pt x="201" y="522"/>
                  <a:pt x="178" y="498"/>
                  <a:pt x="178" y="469"/>
                </a:cubicBezTo>
                <a:cubicBezTo>
                  <a:pt x="178" y="440"/>
                  <a:pt x="201" y="416"/>
                  <a:pt x="230" y="416"/>
                </a:cubicBezTo>
                <a:cubicBezTo>
                  <a:pt x="260" y="416"/>
                  <a:pt x="283" y="440"/>
                  <a:pt x="283" y="469"/>
                </a:cubicBezTo>
                <a:cubicBezTo>
                  <a:pt x="283" y="498"/>
                  <a:pt x="260" y="522"/>
                  <a:pt x="230" y="522"/>
                </a:cubicBezTo>
                <a:close/>
                <a:moveTo>
                  <a:pt x="442" y="522"/>
                </a:moveTo>
                <a:cubicBezTo>
                  <a:pt x="413" y="522"/>
                  <a:pt x="389" y="498"/>
                  <a:pt x="389" y="469"/>
                </a:cubicBezTo>
                <a:cubicBezTo>
                  <a:pt x="389" y="440"/>
                  <a:pt x="413" y="416"/>
                  <a:pt x="442" y="416"/>
                </a:cubicBezTo>
                <a:cubicBezTo>
                  <a:pt x="471" y="416"/>
                  <a:pt x="495" y="440"/>
                  <a:pt x="495" y="469"/>
                </a:cubicBezTo>
                <a:cubicBezTo>
                  <a:pt x="495" y="498"/>
                  <a:pt x="471" y="522"/>
                  <a:pt x="442" y="522"/>
                </a:cubicBezTo>
                <a:close/>
                <a:moveTo>
                  <a:pt x="934" y="522"/>
                </a:moveTo>
                <a:cubicBezTo>
                  <a:pt x="904" y="522"/>
                  <a:pt x="881" y="498"/>
                  <a:pt x="881" y="469"/>
                </a:cubicBezTo>
                <a:cubicBezTo>
                  <a:pt x="881" y="440"/>
                  <a:pt x="904" y="416"/>
                  <a:pt x="934" y="416"/>
                </a:cubicBezTo>
                <a:cubicBezTo>
                  <a:pt x="963" y="416"/>
                  <a:pt x="986" y="440"/>
                  <a:pt x="986" y="469"/>
                </a:cubicBezTo>
                <a:cubicBezTo>
                  <a:pt x="986" y="498"/>
                  <a:pt x="963" y="522"/>
                  <a:pt x="934" y="522"/>
                </a:cubicBezTo>
                <a:close/>
                <a:moveTo>
                  <a:pt x="1015" y="213"/>
                </a:moveTo>
                <a:cubicBezTo>
                  <a:pt x="842" y="213"/>
                  <a:pt x="842" y="213"/>
                  <a:pt x="842" y="213"/>
                </a:cubicBezTo>
                <a:cubicBezTo>
                  <a:pt x="831" y="212"/>
                  <a:pt x="830" y="204"/>
                  <a:pt x="830" y="194"/>
                </a:cubicBezTo>
                <a:cubicBezTo>
                  <a:pt x="830" y="113"/>
                  <a:pt x="830" y="113"/>
                  <a:pt x="830" y="113"/>
                </a:cubicBezTo>
                <a:cubicBezTo>
                  <a:pt x="830" y="109"/>
                  <a:pt x="833" y="106"/>
                  <a:pt x="838" y="106"/>
                </a:cubicBezTo>
                <a:cubicBezTo>
                  <a:pt x="964" y="106"/>
                  <a:pt x="964" y="106"/>
                  <a:pt x="964" y="106"/>
                </a:cubicBezTo>
                <a:cubicBezTo>
                  <a:pt x="970" y="106"/>
                  <a:pt x="974" y="109"/>
                  <a:pt x="977" y="114"/>
                </a:cubicBezTo>
                <a:cubicBezTo>
                  <a:pt x="1022" y="203"/>
                  <a:pt x="1022" y="203"/>
                  <a:pt x="1022" y="203"/>
                </a:cubicBezTo>
                <a:cubicBezTo>
                  <a:pt x="1024" y="207"/>
                  <a:pt x="1023" y="212"/>
                  <a:pt x="1015" y="213"/>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13" b="0" i="0" u="none" strike="noStrike" kern="0" cap="none" spc="0" normalizeH="0" baseline="0" noProof="0">
              <a:ln>
                <a:noFill/>
              </a:ln>
              <a:solidFill>
                <a:prstClr val="black"/>
              </a:solidFill>
              <a:effectLst/>
              <a:uLnTx/>
              <a:uFillTx/>
            </a:endParaRPr>
          </a:p>
        </p:txBody>
      </p:sp>
      <p:sp>
        <p:nvSpPr>
          <p:cNvPr id="7" name="Freeform 16"/>
          <p:cNvSpPr>
            <a:spLocks/>
          </p:cNvSpPr>
          <p:nvPr/>
        </p:nvSpPr>
        <p:spPr bwMode="auto">
          <a:xfrm>
            <a:off x="3377426" y="1449379"/>
            <a:ext cx="1034654" cy="633217"/>
          </a:xfrm>
          <a:custGeom>
            <a:avLst/>
            <a:gdLst>
              <a:gd name="T0" fmla="*/ 0 w 869"/>
              <a:gd name="T1" fmla="*/ 169 h 169"/>
              <a:gd name="T2" fmla="*/ 116 w 869"/>
              <a:gd name="T3" fmla="*/ 82 h 169"/>
              <a:gd name="T4" fmla="*/ 245 w 869"/>
              <a:gd name="T5" fmla="*/ 74 h 169"/>
              <a:gd name="T6" fmla="*/ 362 w 869"/>
              <a:gd name="T7" fmla="*/ 0 h 169"/>
              <a:gd name="T8" fmla="*/ 483 w 869"/>
              <a:gd name="T9" fmla="*/ 0 h 169"/>
              <a:gd name="T10" fmla="*/ 650 w 869"/>
              <a:gd name="T11" fmla="*/ 74 h 169"/>
              <a:gd name="T12" fmla="*/ 784 w 869"/>
              <a:gd name="T13" fmla="*/ 74 h 169"/>
              <a:gd name="T14" fmla="*/ 869 w 869"/>
              <a:gd name="T15" fmla="*/ 169 h 169"/>
              <a:gd name="T16" fmla="*/ 0 w 869"/>
              <a:gd name="T17" fmla="*/ 169 h 169"/>
              <a:gd name="T18" fmla="*/ 0 w 869"/>
              <a:gd name="T19"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9" h="169">
                <a:moveTo>
                  <a:pt x="0" y="169"/>
                </a:moveTo>
                <a:lnTo>
                  <a:pt x="116" y="82"/>
                </a:lnTo>
                <a:lnTo>
                  <a:pt x="245" y="74"/>
                </a:lnTo>
                <a:lnTo>
                  <a:pt x="362" y="0"/>
                </a:lnTo>
                <a:lnTo>
                  <a:pt x="483" y="0"/>
                </a:lnTo>
                <a:lnTo>
                  <a:pt x="650" y="74"/>
                </a:lnTo>
                <a:lnTo>
                  <a:pt x="784" y="74"/>
                </a:lnTo>
                <a:lnTo>
                  <a:pt x="869" y="169"/>
                </a:lnTo>
                <a:lnTo>
                  <a:pt x="0" y="169"/>
                </a:lnTo>
                <a:lnTo>
                  <a:pt x="0" y="169"/>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13" b="0" i="0" u="none" strike="noStrike" kern="0" cap="none" spc="0" normalizeH="0" baseline="0" noProof="0">
              <a:ln>
                <a:noFill/>
              </a:ln>
              <a:solidFill>
                <a:prstClr val="black"/>
              </a:solidFill>
              <a:effectLst/>
              <a:uLnTx/>
              <a:uFillTx/>
            </a:endParaRPr>
          </a:p>
        </p:txBody>
      </p:sp>
      <p:sp>
        <p:nvSpPr>
          <p:cNvPr id="8" name="Freeform 17"/>
          <p:cNvSpPr>
            <a:spLocks noEditPoints="1"/>
          </p:cNvSpPr>
          <p:nvPr/>
        </p:nvSpPr>
        <p:spPr bwMode="auto">
          <a:xfrm>
            <a:off x="3350042" y="1796757"/>
            <a:ext cx="2149079" cy="1105241"/>
          </a:xfrm>
          <a:custGeom>
            <a:avLst/>
            <a:gdLst>
              <a:gd name="T0" fmla="*/ 1096 w 1103"/>
              <a:gd name="T1" fmla="*/ 356 h 565"/>
              <a:gd name="T2" fmla="*/ 1096 w 1103"/>
              <a:gd name="T3" fmla="*/ 295 h 565"/>
              <a:gd name="T4" fmla="*/ 1080 w 1103"/>
              <a:gd name="T5" fmla="*/ 237 h 565"/>
              <a:gd name="T6" fmla="*/ 996 w 1103"/>
              <a:gd name="T7" fmla="*/ 71 h 565"/>
              <a:gd name="T8" fmla="*/ 974 w 1103"/>
              <a:gd name="T9" fmla="*/ 60 h 565"/>
              <a:gd name="T10" fmla="*/ 733 w 1103"/>
              <a:gd name="T11" fmla="*/ 60 h 565"/>
              <a:gd name="T12" fmla="*/ 733 w 1103"/>
              <a:gd name="T13" fmla="*/ 329 h 565"/>
              <a:gd name="T14" fmla="*/ 711 w 1103"/>
              <a:gd name="T15" fmla="*/ 329 h 565"/>
              <a:gd name="T16" fmla="*/ 711 w 1103"/>
              <a:gd name="T17" fmla="*/ 40 h 565"/>
              <a:gd name="T18" fmla="*/ 789 w 1103"/>
              <a:gd name="T19" fmla="*/ 40 h 565"/>
              <a:gd name="T20" fmla="*/ 789 w 1103"/>
              <a:gd name="T21" fmla="*/ 0 h 565"/>
              <a:gd name="T22" fmla="*/ 587 w 1103"/>
              <a:gd name="T23" fmla="*/ 0 h 565"/>
              <a:gd name="T24" fmla="*/ 557 w 1103"/>
              <a:gd name="T25" fmla="*/ 160 h 565"/>
              <a:gd name="T26" fmla="*/ 0 w 1103"/>
              <a:gd name="T27" fmla="*/ 160 h 565"/>
              <a:gd name="T28" fmla="*/ 36 w 1103"/>
              <a:gd name="T29" fmla="*/ 342 h 565"/>
              <a:gd name="T30" fmla="*/ 79 w 1103"/>
              <a:gd name="T31" fmla="*/ 342 h 565"/>
              <a:gd name="T32" fmla="*/ 79 w 1103"/>
              <a:gd name="T33" fmla="*/ 505 h 565"/>
              <a:gd name="T34" fmla="*/ 141 w 1103"/>
              <a:gd name="T35" fmla="*/ 505 h 565"/>
              <a:gd name="T36" fmla="*/ 230 w 1103"/>
              <a:gd name="T37" fmla="*/ 565 h 565"/>
              <a:gd name="T38" fmla="*/ 320 w 1103"/>
              <a:gd name="T39" fmla="*/ 505 h 565"/>
              <a:gd name="T40" fmla="*/ 353 w 1103"/>
              <a:gd name="T41" fmla="*/ 505 h 565"/>
              <a:gd name="T42" fmla="*/ 442 w 1103"/>
              <a:gd name="T43" fmla="*/ 565 h 565"/>
              <a:gd name="T44" fmla="*/ 532 w 1103"/>
              <a:gd name="T45" fmla="*/ 505 h 565"/>
              <a:gd name="T46" fmla="*/ 844 w 1103"/>
              <a:gd name="T47" fmla="*/ 505 h 565"/>
              <a:gd name="T48" fmla="*/ 934 w 1103"/>
              <a:gd name="T49" fmla="*/ 565 h 565"/>
              <a:gd name="T50" fmla="*/ 1023 w 1103"/>
              <a:gd name="T51" fmla="*/ 505 h 565"/>
              <a:gd name="T52" fmla="*/ 1087 w 1103"/>
              <a:gd name="T53" fmla="*/ 505 h 565"/>
              <a:gd name="T54" fmla="*/ 1103 w 1103"/>
              <a:gd name="T55" fmla="*/ 489 h 565"/>
              <a:gd name="T56" fmla="*/ 1103 w 1103"/>
              <a:gd name="T57" fmla="*/ 387 h 565"/>
              <a:gd name="T58" fmla="*/ 1096 w 1103"/>
              <a:gd name="T59" fmla="*/ 356 h 565"/>
              <a:gd name="T60" fmla="*/ 230 w 1103"/>
              <a:gd name="T61" fmla="*/ 522 h 565"/>
              <a:gd name="T62" fmla="*/ 178 w 1103"/>
              <a:gd name="T63" fmla="*/ 469 h 565"/>
              <a:gd name="T64" fmla="*/ 230 w 1103"/>
              <a:gd name="T65" fmla="*/ 416 h 565"/>
              <a:gd name="T66" fmla="*/ 283 w 1103"/>
              <a:gd name="T67" fmla="*/ 469 h 565"/>
              <a:gd name="T68" fmla="*/ 230 w 1103"/>
              <a:gd name="T69" fmla="*/ 522 h 565"/>
              <a:gd name="T70" fmla="*/ 442 w 1103"/>
              <a:gd name="T71" fmla="*/ 522 h 565"/>
              <a:gd name="T72" fmla="*/ 389 w 1103"/>
              <a:gd name="T73" fmla="*/ 469 h 565"/>
              <a:gd name="T74" fmla="*/ 442 w 1103"/>
              <a:gd name="T75" fmla="*/ 416 h 565"/>
              <a:gd name="T76" fmla="*/ 495 w 1103"/>
              <a:gd name="T77" fmla="*/ 469 h 565"/>
              <a:gd name="T78" fmla="*/ 442 w 1103"/>
              <a:gd name="T79" fmla="*/ 522 h 565"/>
              <a:gd name="T80" fmla="*/ 934 w 1103"/>
              <a:gd name="T81" fmla="*/ 522 h 565"/>
              <a:gd name="T82" fmla="*/ 881 w 1103"/>
              <a:gd name="T83" fmla="*/ 469 h 565"/>
              <a:gd name="T84" fmla="*/ 934 w 1103"/>
              <a:gd name="T85" fmla="*/ 416 h 565"/>
              <a:gd name="T86" fmla="*/ 986 w 1103"/>
              <a:gd name="T87" fmla="*/ 469 h 565"/>
              <a:gd name="T88" fmla="*/ 934 w 1103"/>
              <a:gd name="T89" fmla="*/ 522 h 565"/>
              <a:gd name="T90" fmla="*/ 1015 w 1103"/>
              <a:gd name="T91" fmla="*/ 213 h 565"/>
              <a:gd name="T92" fmla="*/ 842 w 1103"/>
              <a:gd name="T93" fmla="*/ 213 h 565"/>
              <a:gd name="T94" fmla="*/ 830 w 1103"/>
              <a:gd name="T95" fmla="*/ 194 h 565"/>
              <a:gd name="T96" fmla="*/ 830 w 1103"/>
              <a:gd name="T97" fmla="*/ 113 h 565"/>
              <a:gd name="T98" fmla="*/ 838 w 1103"/>
              <a:gd name="T99" fmla="*/ 106 h 565"/>
              <a:gd name="T100" fmla="*/ 964 w 1103"/>
              <a:gd name="T101" fmla="*/ 106 h 565"/>
              <a:gd name="T102" fmla="*/ 977 w 1103"/>
              <a:gd name="T103" fmla="*/ 114 h 565"/>
              <a:gd name="T104" fmla="*/ 1022 w 1103"/>
              <a:gd name="T105" fmla="*/ 203 h 565"/>
              <a:gd name="T106" fmla="*/ 1015 w 1103"/>
              <a:gd name="T107" fmla="*/ 213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3" h="565">
                <a:moveTo>
                  <a:pt x="1096" y="356"/>
                </a:moveTo>
                <a:cubicBezTo>
                  <a:pt x="1096" y="295"/>
                  <a:pt x="1096" y="295"/>
                  <a:pt x="1096" y="295"/>
                </a:cubicBezTo>
                <a:cubicBezTo>
                  <a:pt x="1095" y="274"/>
                  <a:pt x="1090" y="255"/>
                  <a:pt x="1080" y="237"/>
                </a:cubicBezTo>
                <a:cubicBezTo>
                  <a:pt x="996" y="71"/>
                  <a:pt x="996" y="71"/>
                  <a:pt x="996" y="71"/>
                </a:cubicBezTo>
                <a:cubicBezTo>
                  <a:pt x="992" y="64"/>
                  <a:pt x="985" y="60"/>
                  <a:pt x="974" y="60"/>
                </a:cubicBezTo>
                <a:cubicBezTo>
                  <a:pt x="733" y="60"/>
                  <a:pt x="733" y="60"/>
                  <a:pt x="733" y="60"/>
                </a:cubicBezTo>
                <a:cubicBezTo>
                  <a:pt x="733" y="329"/>
                  <a:pt x="733" y="329"/>
                  <a:pt x="733" y="329"/>
                </a:cubicBezTo>
                <a:cubicBezTo>
                  <a:pt x="711" y="329"/>
                  <a:pt x="711" y="329"/>
                  <a:pt x="711" y="329"/>
                </a:cubicBezTo>
                <a:cubicBezTo>
                  <a:pt x="711" y="40"/>
                  <a:pt x="711" y="40"/>
                  <a:pt x="711" y="40"/>
                </a:cubicBezTo>
                <a:cubicBezTo>
                  <a:pt x="789" y="40"/>
                  <a:pt x="789" y="40"/>
                  <a:pt x="789" y="40"/>
                </a:cubicBezTo>
                <a:cubicBezTo>
                  <a:pt x="789" y="0"/>
                  <a:pt x="789" y="0"/>
                  <a:pt x="789" y="0"/>
                </a:cubicBezTo>
                <a:cubicBezTo>
                  <a:pt x="722" y="0"/>
                  <a:pt x="654" y="0"/>
                  <a:pt x="587" y="0"/>
                </a:cubicBezTo>
                <a:cubicBezTo>
                  <a:pt x="557" y="160"/>
                  <a:pt x="557" y="160"/>
                  <a:pt x="557" y="160"/>
                </a:cubicBezTo>
                <a:cubicBezTo>
                  <a:pt x="0" y="160"/>
                  <a:pt x="0" y="160"/>
                  <a:pt x="0" y="160"/>
                </a:cubicBezTo>
                <a:cubicBezTo>
                  <a:pt x="36" y="342"/>
                  <a:pt x="36" y="342"/>
                  <a:pt x="36" y="342"/>
                </a:cubicBezTo>
                <a:cubicBezTo>
                  <a:pt x="79" y="342"/>
                  <a:pt x="79" y="342"/>
                  <a:pt x="79" y="342"/>
                </a:cubicBezTo>
                <a:cubicBezTo>
                  <a:pt x="79" y="396"/>
                  <a:pt x="79" y="451"/>
                  <a:pt x="79" y="505"/>
                </a:cubicBezTo>
                <a:cubicBezTo>
                  <a:pt x="141" y="505"/>
                  <a:pt x="141" y="505"/>
                  <a:pt x="141" y="505"/>
                </a:cubicBezTo>
                <a:cubicBezTo>
                  <a:pt x="155" y="540"/>
                  <a:pt x="190" y="565"/>
                  <a:pt x="230" y="565"/>
                </a:cubicBezTo>
                <a:cubicBezTo>
                  <a:pt x="271" y="565"/>
                  <a:pt x="306" y="540"/>
                  <a:pt x="320" y="505"/>
                </a:cubicBezTo>
                <a:cubicBezTo>
                  <a:pt x="353" y="505"/>
                  <a:pt x="353" y="505"/>
                  <a:pt x="353" y="505"/>
                </a:cubicBezTo>
                <a:cubicBezTo>
                  <a:pt x="367" y="540"/>
                  <a:pt x="402" y="565"/>
                  <a:pt x="442" y="565"/>
                </a:cubicBezTo>
                <a:cubicBezTo>
                  <a:pt x="483" y="565"/>
                  <a:pt x="518" y="540"/>
                  <a:pt x="532" y="505"/>
                </a:cubicBezTo>
                <a:cubicBezTo>
                  <a:pt x="844" y="505"/>
                  <a:pt x="844" y="505"/>
                  <a:pt x="844" y="505"/>
                </a:cubicBezTo>
                <a:cubicBezTo>
                  <a:pt x="858" y="540"/>
                  <a:pt x="893" y="565"/>
                  <a:pt x="934" y="565"/>
                </a:cubicBezTo>
                <a:cubicBezTo>
                  <a:pt x="974" y="565"/>
                  <a:pt x="1009" y="540"/>
                  <a:pt x="1023" y="505"/>
                </a:cubicBezTo>
                <a:cubicBezTo>
                  <a:pt x="1087" y="505"/>
                  <a:pt x="1087" y="505"/>
                  <a:pt x="1087" y="505"/>
                </a:cubicBezTo>
                <a:cubicBezTo>
                  <a:pt x="1096" y="505"/>
                  <a:pt x="1103" y="498"/>
                  <a:pt x="1103" y="489"/>
                </a:cubicBezTo>
                <a:cubicBezTo>
                  <a:pt x="1103" y="387"/>
                  <a:pt x="1103" y="387"/>
                  <a:pt x="1103" y="387"/>
                </a:cubicBezTo>
                <a:cubicBezTo>
                  <a:pt x="1103" y="372"/>
                  <a:pt x="1101" y="369"/>
                  <a:pt x="1096" y="356"/>
                </a:cubicBezTo>
                <a:close/>
                <a:moveTo>
                  <a:pt x="230" y="522"/>
                </a:moveTo>
                <a:cubicBezTo>
                  <a:pt x="201" y="522"/>
                  <a:pt x="178" y="498"/>
                  <a:pt x="178" y="469"/>
                </a:cubicBezTo>
                <a:cubicBezTo>
                  <a:pt x="178" y="440"/>
                  <a:pt x="201" y="416"/>
                  <a:pt x="230" y="416"/>
                </a:cubicBezTo>
                <a:cubicBezTo>
                  <a:pt x="260" y="416"/>
                  <a:pt x="283" y="440"/>
                  <a:pt x="283" y="469"/>
                </a:cubicBezTo>
                <a:cubicBezTo>
                  <a:pt x="283" y="498"/>
                  <a:pt x="260" y="522"/>
                  <a:pt x="230" y="522"/>
                </a:cubicBezTo>
                <a:close/>
                <a:moveTo>
                  <a:pt x="442" y="522"/>
                </a:moveTo>
                <a:cubicBezTo>
                  <a:pt x="413" y="522"/>
                  <a:pt x="389" y="498"/>
                  <a:pt x="389" y="469"/>
                </a:cubicBezTo>
                <a:cubicBezTo>
                  <a:pt x="389" y="440"/>
                  <a:pt x="413" y="416"/>
                  <a:pt x="442" y="416"/>
                </a:cubicBezTo>
                <a:cubicBezTo>
                  <a:pt x="471" y="416"/>
                  <a:pt x="495" y="440"/>
                  <a:pt x="495" y="469"/>
                </a:cubicBezTo>
                <a:cubicBezTo>
                  <a:pt x="495" y="498"/>
                  <a:pt x="471" y="522"/>
                  <a:pt x="442" y="522"/>
                </a:cubicBezTo>
                <a:close/>
                <a:moveTo>
                  <a:pt x="934" y="522"/>
                </a:moveTo>
                <a:cubicBezTo>
                  <a:pt x="904" y="522"/>
                  <a:pt x="881" y="498"/>
                  <a:pt x="881" y="469"/>
                </a:cubicBezTo>
                <a:cubicBezTo>
                  <a:pt x="881" y="440"/>
                  <a:pt x="904" y="416"/>
                  <a:pt x="934" y="416"/>
                </a:cubicBezTo>
                <a:cubicBezTo>
                  <a:pt x="963" y="416"/>
                  <a:pt x="986" y="440"/>
                  <a:pt x="986" y="469"/>
                </a:cubicBezTo>
                <a:cubicBezTo>
                  <a:pt x="986" y="498"/>
                  <a:pt x="963" y="522"/>
                  <a:pt x="934" y="522"/>
                </a:cubicBezTo>
                <a:close/>
                <a:moveTo>
                  <a:pt x="1015" y="213"/>
                </a:moveTo>
                <a:cubicBezTo>
                  <a:pt x="842" y="213"/>
                  <a:pt x="842" y="213"/>
                  <a:pt x="842" y="213"/>
                </a:cubicBezTo>
                <a:cubicBezTo>
                  <a:pt x="831" y="212"/>
                  <a:pt x="830" y="204"/>
                  <a:pt x="830" y="194"/>
                </a:cubicBezTo>
                <a:cubicBezTo>
                  <a:pt x="830" y="113"/>
                  <a:pt x="830" y="113"/>
                  <a:pt x="830" y="113"/>
                </a:cubicBezTo>
                <a:cubicBezTo>
                  <a:pt x="830" y="109"/>
                  <a:pt x="833" y="106"/>
                  <a:pt x="838" y="106"/>
                </a:cubicBezTo>
                <a:cubicBezTo>
                  <a:pt x="964" y="106"/>
                  <a:pt x="964" y="106"/>
                  <a:pt x="964" y="106"/>
                </a:cubicBezTo>
                <a:cubicBezTo>
                  <a:pt x="970" y="106"/>
                  <a:pt x="974" y="109"/>
                  <a:pt x="977" y="114"/>
                </a:cubicBezTo>
                <a:cubicBezTo>
                  <a:pt x="1022" y="203"/>
                  <a:pt x="1022" y="203"/>
                  <a:pt x="1022" y="203"/>
                </a:cubicBezTo>
                <a:cubicBezTo>
                  <a:pt x="1024" y="207"/>
                  <a:pt x="1023" y="212"/>
                  <a:pt x="1015" y="213"/>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13" b="0" i="0" u="none" strike="noStrike" kern="0" cap="none" spc="0" normalizeH="0" baseline="0" noProof="0">
              <a:ln>
                <a:noFill/>
              </a:ln>
              <a:solidFill>
                <a:prstClr val="black"/>
              </a:solidFill>
              <a:effectLst/>
              <a:uLnTx/>
              <a:uFillTx/>
            </a:endParaRPr>
          </a:p>
        </p:txBody>
      </p:sp>
      <p:sp>
        <p:nvSpPr>
          <p:cNvPr id="9" name="Freeform 19"/>
          <p:cNvSpPr>
            <a:spLocks/>
          </p:cNvSpPr>
          <p:nvPr/>
        </p:nvSpPr>
        <p:spPr bwMode="auto">
          <a:xfrm>
            <a:off x="6347658" y="1614369"/>
            <a:ext cx="1034654" cy="382838"/>
          </a:xfrm>
          <a:custGeom>
            <a:avLst/>
            <a:gdLst>
              <a:gd name="T0" fmla="*/ 0 w 869"/>
              <a:gd name="T1" fmla="*/ 169 h 169"/>
              <a:gd name="T2" fmla="*/ 116 w 869"/>
              <a:gd name="T3" fmla="*/ 82 h 169"/>
              <a:gd name="T4" fmla="*/ 245 w 869"/>
              <a:gd name="T5" fmla="*/ 74 h 169"/>
              <a:gd name="T6" fmla="*/ 362 w 869"/>
              <a:gd name="T7" fmla="*/ 0 h 169"/>
              <a:gd name="T8" fmla="*/ 483 w 869"/>
              <a:gd name="T9" fmla="*/ 0 h 169"/>
              <a:gd name="T10" fmla="*/ 650 w 869"/>
              <a:gd name="T11" fmla="*/ 74 h 169"/>
              <a:gd name="T12" fmla="*/ 784 w 869"/>
              <a:gd name="T13" fmla="*/ 74 h 169"/>
              <a:gd name="T14" fmla="*/ 869 w 869"/>
              <a:gd name="T15" fmla="*/ 169 h 169"/>
              <a:gd name="T16" fmla="*/ 0 w 869"/>
              <a:gd name="T17" fmla="*/ 169 h 169"/>
              <a:gd name="T18" fmla="*/ 0 w 869"/>
              <a:gd name="T19"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9" h="169">
                <a:moveTo>
                  <a:pt x="0" y="169"/>
                </a:moveTo>
                <a:lnTo>
                  <a:pt x="116" y="82"/>
                </a:lnTo>
                <a:lnTo>
                  <a:pt x="245" y="74"/>
                </a:lnTo>
                <a:lnTo>
                  <a:pt x="362" y="0"/>
                </a:lnTo>
                <a:lnTo>
                  <a:pt x="483" y="0"/>
                </a:lnTo>
                <a:lnTo>
                  <a:pt x="650" y="74"/>
                </a:lnTo>
                <a:lnTo>
                  <a:pt x="784" y="74"/>
                </a:lnTo>
                <a:lnTo>
                  <a:pt x="869" y="169"/>
                </a:lnTo>
                <a:lnTo>
                  <a:pt x="0" y="169"/>
                </a:lnTo>
                <a:lnTo>
                  <a:pt x="0" y="169"/>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13" b="0" i="0" u="none" strike="noStrike" kern="0" cap="none" spc="0" normalizeH="0" baseline="0" noProof="0">
              <a:ln>
                <a:noFill/>
              </a:ln>
              <a:solidFill>
                <a:prstClr val="black"/>
              </a:solidFill>
              <a:effectLst/>
              <a:uLnTx/>
              <a:uFillTx/>
            </a:endParaRPr>
          </a:p>
        </p:txBody>
      </p:sp>
      <p:sp>
        <p:nvSpPr>
          <p:cNvPr id="10" name="Freeform 20"/>
          <p:cNvSpPr>
            <a:spLocks noEditPoints="1"/>
          </p:cNvSpPr>
          <p:nvPr/>
        </p:nvSpPr>
        <p:spPr bwMode="auto">
          <a:xfrm>
            <a:off x="6320274" y="1711367"/>
            <a:ext cx="2149079" cy="1105241"/>
          </a:xfrm>
          <a:custGeom>
            <a:avLst/>
            <a:gdLst>
              <a:gd name="T0" fmla="*/ 1096 w 1103"/>
              <a:gd name="T1" fmla="*/ 356 h 565"/>
              <a:gd name="T2" fmla="*/ 1096 w 1103"/>
              <a:gd name="T3" fmla="*/ 295 h 565"/>
              <a:gd name="T4" fmla="*/ 1080 w 1103"/>
              <a:gd name="T5" fmla="*/ 237 h 565"/>
              <a:gd name="T6" fmla="*/ 996 w 1103"/>
              <a:gd name="T7" fmla="*/ 71 h 565"/>
              <a:gd name="T8" fmla="*/ 974 w 1103"/>
              <a:gd name="T9" fmla="*/ 60 h 565"/>
              <a:gd name="T10" fmla="*/ 733 w 1103"/>
              <a:gd name="T11" fmla="*/ 60 h 565"/>
              <a:gd name="T12" fmla="*/ 733 w 1103"/>
              <a:gd name="T13" fmla="*/ 329 h 565"/>
              <a:gd name="T14" fmla="*/ 711 w 1103"/>
              <a:gd name="T15" fmla="*/ 329 h 565"/>
              <a:gd name="T16" fmla="*/ 711 w 1103"/>
              <a:gd name="T17" fmla="*/ 40 h 565"/>
              <a:gd name="T18" fmla="*/ 789 w 1103"/>
              <a:gd name="T19" fmla="*/ 40 h 565"/>
              <a:gd name="T20" fmla="*/ 789 w 1103"/>
              <a:gd name="T21" fmla="*/ 0 h 565"/>
              <a:gd name="T22" fmla="*/ 587 w 1103"/>
              <a:gd name="T23" fmla="*/ 0 h 565"/>
              <a:gd name="T24" fmla="*/ 557 w 1103"/>
              <a:gd name="T25" fmla="*/ 160 h 565"/>
              <a:gd name="T26" fmla="*/ 0 w 1103"/>
              <a:gd name="T27" fmla="*/ 160 h 565"/>
              <a:gd name="T28" fmla="*/ 36 w 1103"/>
              <a:gd name="T29" fmla="*/ 342 h 565"/>
              <a:gd name="T30" fmla="*/ 79 w 1103"/>
              <a:gd name="T31" fmla="*/ 342 h 565"/>
              <a:gd name="T32" fmla="*/ 79 w 1103"/>
              <a:gd name="T33" fmla="*/ 505 h 565"/>
              <a:gd name="T34" fmla="*/ 141 w 1103"/>
              <a:gd name="T35" fmla="*/ 505 h 565"/>
              <a:gd name="T36" fmla="*/ 230 w 1103"/>
              <a:gd name="T37" fmla="*/ 565 h 565"/>
              <a:gd name="T38" fmla="*/ 320 w 1103"/>
              <a:gd name="T39" fmla="*/ 505 h 565"/>
              <a:gd name="T40" fmla="*/ 353 w 1103"/>
              <a:gd name="T41" fmla="*/ 505 h 565"/>
              <a:gd name="T42" fmla="*/ 442 w 1103"/>
              <a:gd name="T43" fmla="*/ 565 h 565"/>
              <a:gd name="T44" fmla="*/ 532 w 1103"/>
              <a:gd name="T45" fmla="*/ 505 h 565"/>
              <a:gd name="T46" fmla="*/ 844 w 1103"/>
              <a:gd name="T47" fmla="*/ 505 h 565"/>
              <a:gd name="T48" fmla="*/ 934 w 1103"/>
              <a:gd name="T49" fmla="*/ 565 h 565"/>
              <a:gd name="T50" fmla="*/ 1023 w 1103"/>
              <a:gd name="T51" fmla="*/ 505 h 565"/>
              <a:gd name="T52" fmla="*/ 1087 w 1103"/>
              <a:gd name="T53" fmla="*/ 505 h 565"/>
              <a:gd name="T54" fmla="*/ 1103 w 1103"/>
              <a:gd name="T55" fmla="*/ 489 h 565"/>
              <a:gd name="T56" fmla="*/ 1103 w 1103"/>
              <a:gd name="T57" fmla="*/ 387 h 565"/>
              <a:gd name="T58" fmla="*/ 1096 w 1103"/>
              <a:gd name="T59" fmla="*/ 356 h 565"/>
              <a:gd name="T60" fmla="*/ 230 w 1103"/>
              <a:gd name="T61" fmla="*/ 522 h 565"/>
              <a:gd name="T62" fmla="*/ 178 w 1103"/>
              <a:gd name="T63" fmla="*/ 469 h 565"/>
              <a:gd name="T64" fmla="*/ 230 w 1103"/>
              <a:gd name="T65" fmla="*/ 416 h 565"/>
              <a:gd name="T66" fmla="*/ 283 w 1103"/>
              <a:gd name="T67" fmla="*/ 469 h 565"/>
              <a:gd name="T68" fmla="*/ 230 w 1103"/>
              <a:gd name="T69" fmla="*/ 522 h 565"/>
              <a:gd name="T70" fmla="*/ 442 w 1103"/>
              <a:gd name="T71" fmla="*/ 522 h 565"/>
              <a:gd name="T72" fmla="*/ 389 w 1103"/>
              <a:gd name="T73" fmla="*/ 469 h 565"/>
              <a:gd name="T74" fmla="*/ 442 w 1103"/>
              <a:gd name="T75" fmla="*/ 416 h 565"/>
              <a:gd name="T76" fmla="*/ 495 w 1103"/>
              <a:gd name="T77" fmla="*/ 469 h 565"/>
              <a:gd name="T78" fmla="*/ 442 w 1103"/>
              <a:gd name="T79" fmla="*/ 522 h 565"/>
              <a:gd name="T80" fmla="*/ 934 w 1103"/>
              <a:gd name="T81" fmla="*/ 522 h 565"/>
              <a:gd name="T82" fmla="*/ 881 w 1103"/>
              <a:gd name="T83" fmla="*/ 469 h 565"/>
              <a:gd name="T84" fmla="*/ 934 w 1103"/>
              <a:gd name="T85" fmla="*/ 416 h 565"/>
              <a:gd name="T86" fmla="*/ 986 w 1103"/>
              <a:gd name="T87" fmla="*/ 469 h 565"/>
              <a:gd name="T88" fmla="*/ 934 w 1103"/>
              <a:gd name="T89" fmla="*/ 522 h 565"/>
              <a:gd name="T90" fmla="*/ 1015 w 1103"/>
              <a:gd name="T91" fmla="*/ 213 h 565"/>
              <a:gd name="T92" fmla="*/ 842 w 1103"/>
              <a:gd name="T93" fmla="*/ 213 h 565"/>
              <a:gd name="T94" fmla="*/ 830 w 1103"/>
              <a:gd name="T95" fmla="*/ 194 h 565"/>
              <a:gd name="T96" fmla="*/ 830 w 1103"/>
              <a:gd name="T97" fmla="*/ 113 h 565"/>
              <a:gd name="T98" fmla="*/ 838 w 1103"/>
              <a:gd name="T99" fmla="*/ 106 h 565"/>
              <a:gd name="T100" fmla="*/ 964 w 1103"/>
              <a:gd name="T101" fmla="*/ 106 h 565"/>
              <a:gd name="T102" fmla="*/ 977 w 1103"/>
              <a:gd name="T103" fmla="*/ 114 h 565"/>
              <a:gd name="T104" fmla="*/ 1022 w 1103"/>
              <a:gd name="T105" fmla="*/ 203 h 565"/>
              <a:gd name="T106" fmla="*/ 1015 w 1103"/>
              <a:gd name="T107" fmla="*/ 213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3" h="565">
                <a:moveTo>
                  <a:pt x="1096" y="356"/>
                </a:moveTo>
                <a:cubicBezTo>
                  <a:pt x="1096" y="295"/>
                  <a:pt x="1096" y="295"/>
                  <a:pt x="1096" y="295"/>
                </a:cubicBezTo>
                <a:cubicBezTo>
                  <a:pt x="1095" y="274"/>
                  <a:pt x="1090" y="255"/>
                  <a:pt x="1080" y="237"/>
                </a:cubicBezTo>
                <a:cubicBezTo>
                  <a:pt x="996" y="71"/>
                  <a:pt x="996" y="71"/>
                  <a:pt x="996" y="71"/>
                </a:cubicBezTo>
                <a:cubicBezTo>
                  <a:pt x="992" y="64"/>
                  <a:pt x="985" y="60"/>
                  <a:pt x="974" y="60"/>
                </a:cubicBezTo>
                <a:cubicBezTo>
                  <a:pt x="733" y="60"/>
                  <a:pt x="733" y="60"/>
                  <a:pt x="733" y="60"/>
                </a:cubicBezTo>
                <a:cubicBezTo>
                  <a:pt x="733" y="329"/>
                  <a:pt x="733" y="329"/>
                  <a:pt x="733" y="329"/>
                </a:cubicBezTo>
                <a:cubicBezTo>
                  <a:pt x="711" y="329"/>
                  <a:pt x="711" y="329"/>
                  <a:pt x="711" y="329"/>
                </a:cubicBezTo>
                <a:cubicBezTo>
                  <a:pt x="711" y="40"/>
                  <a:pt x="711" y="40"/>
                  <a:pt x="711" y="40"/>
                </a:cubicBezTo>
                <a:cubicBezTo>
                  <a:pt x="789" y="40"/>
                  <a:pt x="789" y="40"/>
                  <a:pt x="789" y="40"/>
                </a:cubicBezTo>
                <a:cubicBezTo>
                  <a:pt x="789" y="0"/>
                  <a:pt x="789" y="0"/>
                  <a:pt x="789" y="0"/>
                </a:cubicBezTo>
                <a:cubicBezTo>
                  <a:pt x="722" y="0"/>
                  <a:pt x="654" y="0"/>
                  <a:pt x="587" y="0"/>
                </a:cubicBezTo>
                <a:cubicBezTo>
                  <a:pt x="557" y="160"/>
                  <a:pt x="557" y="160"/>
                  <a:pt x="557" y="160"/>
                </a:cubicBezTo>
                <a:cubicBezTo>
                  <a:pt x="0" y="160"/>
                  <a:pt x="0" y="160"/>
                  <a:pt x="0" y="160"/>
                </a:cubicBezTo>
                <a:cubicBezTo>
                  <a:pt x="36" y="342"/>
                  <a:pt x="36" y="342"/>
                  <a:pt x="36" y="342"/>
                </a:cubicBezTo>
                <a:cubicBezTo>
                  <a:pt x="79" y="342"/>
                  <a:pt x="79" y="342"/>
                  <a:pt x="79" y="342"/>
                </a:cubicBezTo>
                <a:cubicBezTo>
                  <a:pt x="79" y="396"/>
                  <a:pt x="79" y="451"/>
                  <a:pt x="79" y="505"/>
                </a:cubicBezTo>
                <a:cubicBezTo>
                  <a:pt x="141" y="505"/>
                  <a:pt x="141" y="505"/>
                  <a:pt x="141" y="505"/>
                </a:cubicBezTo>
                <a:cubicBezTo>
                  <a:pt x="155" y="540"/>
                  <a:pt x="190" y="565"/>
                  <a:pt x="230" y="565"/>
                </a:cubicBezTo>
                <a:cubicBezTo>
                  <a:pt x="271" y="565"/>
                  <a:pt x="306" y="540"/>
                  <a:pt x="320" y="505"/>
                </a:cubicBezTo>
                <a:cubicBezTo>
                  <a:pt x="353" y="505"/>
                  <a:pt x="353" y="505"/>
                  <a:pt x="353" y="505"/>
                </a:cubicBezTo>
                <a:cubicBezTo>
                  <a:pt x="367" y="540"/>
                  <a:pt x="402" y="565"/>
                  <a:pt x="442" y="565"/>
                </a:cubicBezTo>
                <a:cubicBezTo>
                  <a:pt x="483" y="565"/>
                  <a:pt x="518" y="540"/>
                  <a:pt x="532" y="505"/>
                </a:cubicBezTo>
                <a:cubicBezTo>
                  <a:pt x="844" y="505"/>
                  <a:pt x="844" y="505"/>
                  <a:pt x="844" y="505"/>
                </a:cubicBezTo>
                <a:cubicBezTo>
                  <a:pt x="858" y="540"/>
                  <a:pt x="893" y="565"/>
                  <a:pt x="934" y="565"/>
                </a:cubicBezTo>
                <a:cubicBezTo>
                  <a:pt x="974" y="565"/>
                  <a:pt x="1009" y="540"/>
                  <a:pt x="1023" y="505"/>
                </a:cubicBezTo>
                <a:cubicBezTo>
                  <a:pt x="1087" y="505"/>
                  <a:pt x="1087" y="505"/>
                  <a:pt x="1087" y="505"/>
                </a:cubicBezTo>
                <a:cubicBezTo>
                  <a:pt x="1096" y="505"/>
                  <a:pt x="1103" y="498"/>
                  <a:pt x="1103" y="489"/>
                </a:cubicBezTo>
                <a:cubicBezTo>
                  <a:pt x="1103" y="387"/>
                  <a:pt x="1103" y="387"/>
                  <a:pt x="1103" y="387"/>
                </a:cubicBezTo>
                <a:cubicBezTo>
                  <a:pt x="1103" y="372"/>
                  <a:pt x="1101" y="369"/>
                  <a:pt x="1096" y="356"/>
                </a:cubicBezTo>
                <a:close/>
                <a:moveTo>
                  <a:pt x="230" y="522"/>
                </a:moveTo>
                <a:cubicBezTo>
                  <a:pt x="201" y="522"/>
                  <a:pt x="178" y="498"/>
                  <a:pt x="178" y="469"/>
                </a:cubicBezTo>
                <a:cubicBezTo>
                  <a:pt x="178" y="440"/>
                  <a:pt x="201" y="416"/>
                  <a:pt x="230" y="416"/>
                </a:cubicBezTo>
                <a:cubicBezTo>
                  <a:pt x="260" y="416"/>
                  <a:pt x="283" y="440"/>
                  <a:pt x="283" y="469"/>
                </a:cubicBezTo>
                <a:cubicBezTo>
                  <a:pt x="283" y="498"/>
                  <a:pt x="260" y="522"/>
                  <a:pt x="230" y="522"/>
                </a:cubicBezTo>
                <a:close/>
                <a:moveTo>
                  <a:pt x="442" y="522"/>
                </a:moveTo>
                <a:cubicBezTo>
                  <a:pt x="413" y="522"/>
                  <a:pt x="389" y="498"/>
                  <a:pt x="389" y="469"/>
                </a:cubicBezTo>
                <a:cubicBezTo>
                  <a:pt x="389" y="440"/>
                  <a:pt x="413" y="416"/>
                  <a:pt x="442" y="416"/>
                </a:cubicBezTo>
                <a:cubicBezTo>
                  <a:pt x="471" y="416"/>
                  <a:pt x="495" y="440"/>
                  <a:pt x="495" y="469"/>
                </a:cubicBezTo>
                <a:cubicBezTo>
                  <a:pt x="495" y="498"/>
                  <a:pt x="471" y="522"/>
                  <a:pt x="442" y="522"/>
                </a:cubicBezTo>
                <a:close/>
                <a:moveTo>
                  <a:pt x="934" y="522"/>
                </a:moveTo>
                <a:cubicBezTo>
                  <a:pt x="904" y="522"/>
                  <a:pt x="881" y="498"/>
                  <a:pt x="881" y="469"/>
                </a:cubicBezTo>
                <a:cubicBezTo>
                  <a:pt x="881" y="440"/>
                  <a:pt x="904" y="416"/>
                  <a:pt x="934" y="416"/>
                </a:cubicBezTo>
                <a:cubicBezTo>
                  <a:pt x="963" y="416"/>
                  <a:pt x="986" y="440"/>
                  <a:pt x="986" y="469"/>
                </a:cubicBezTo>
                <a:cubicBezTo>
                  <a:pt x="986" y="498"/>
                  <a:pt x="963" y="522"/>
                  <a:pt x="934" y="522"/>
                </a:cubicBezTo>
                <a:close/>
                <a:moveTo>
                  <a:pt x="1015" y="213"/>
                </a:moveTo>
                <a:cubicBezTo>
                  <a:pt x="842" y="213"/>
                  <a:pt x="842" y="213"/>
                  <a:pt x="842" y="213"/>
                </a:cubicBezTo>
                <a:cubicBezTo>
                  <a:pt x="831" y="212"/>
                  <a:pt x="830" y="204"/>
                  <a:pt x="830" y="194"/>
                </a:cubicBezTo>
                <a:cubicBezTo>
                  <a:pt x="830" y="113"/>
                  <a:pt x="830" y="113"/>
                  <a:pt x="830" y="113"/>
                </a:cubicBezTo>
                <a:cubicBezTo>
                  <a:pt x="830" y="109"/>
                  <a:pt x="833" y="106"/>
                  <a:pt x="838" y="106"/>
                </a:cubicBezTo>
                <a:cubicBezTo>
                  <a:pt x="964" y="106"/>
                  <a:pt x="964" y="106"/>
                  <a:pt x="964" y="106"/>
                </a:cubicBezTo>
                <a:cubicBezTo>
                  <a:pt x="970" y="106"/>
                  <a:pt x="974" y="109"/>
                  <a:pt x="977" y="114"/>
                </a:cubicBezTo>
                <a:cubicBezTo>
                  <a:pt x="1022" y="203"/>
                  <a:pt x="1022" y="203"/>
                  <a:pt x="1022" y="203"/>
                </a:cubicBezTo>
                <a:cubicBezTo>
                  <a:pt x="1024" y="207"/>
                  <a:pt x="1023" y="212"/>
                  <a:pt x="1015" y="213"/>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13" b="0" i="0" u="none" strike="noStrike" kern="0" cap="none" spc="0" normalizeH="0" baseline="0" noProof="0">
              <a:ln>
                <a:noFill/>
              </a:ln>
              <a:solidFill>
                <a:prstClr val="black"/>
              </a:solidFill>
              <a:effectLst/>
              <a:uLnTx/>
              <a:uFillTx/>
            </a:endParaRPr>
          </a:p>
        </p:txBody>
      </p:sp>
      <p:sp>
        <p:nvSpPr>
          <p:cNvPr id="12" name="TextBox 67"/>
          <p:cNvSpPr txBox="1"/>
          <p:nvPr/>
        </p:nvSpPr>
        <p:spPr>
          <a:xfrm>
            <a:off x="445725" y="3656942"/>
            <a:ext cx="2074047" cy="715802"/>
          </a:xfrm>
          <a:prstGeom prst="rect">
            <a:avLst/>
          </a:prstGeom>
          <a:noFill/>
        </p:spPr>
        <p:txBody>
          <a:bodyPr wrap="square" rtlCol="0">
            <a:spAutoFit/>
          </a:bodyPr>
          <a:lstStyle/>
          <a:p>
            <a:pPr>
              <a:lnSpc>
                <a:spcPct val="150000"/>
              </a:lnSpc>
            </a:pPr>
            <a:r>
              <a:rPr lang="zh-CN" altLang="en-US" sz="900" dirty="0">
                <a:solidFill>
                  <a:schemeClr val="tx1">
                    <a:lumMod val="85000"/>
                    <a:lumOff val="15000"/>
                  </a:schemeClr>
                </a:solidFill>
                <a:latin typeface="微软雅黑" pitchFamily="34" charset="-122"/>
                <a:ea typeface="微软雅黑" pitchFamily="34" charset="-122"/>
                <a:sym typeface="Gill Sans" charset="0"/>
              </a:rPr>
              <a:t>用途概况：</a:t>
            </a:r>
            <a:r>
              <a:rPr lang="zh-CN" altLang="en-US" sz="900" dirty="0">
                <a:solidFill>
                  <a:prstClr val="black">
                    <a:lumMod val="50000"/>
                    <a:lumOff val="50000"/>
                  </a:prstClr>
                </a:solidFill>
                <a:latin typeface="微软雅黑" pitchFamily="34" charset="-122"/>
                <a:ea typeface="微软雅黑" pitchFamily="34" charset="-122"/>
                <a:sym typeface="Gill Sans" charset="0"/>
              </a:rPr>
              <a:t>此处添加详细文本描述，建议与标题相关并符合整体语言风格，语言描述尽量简洁。</a:t>
            </a:r>
          </a:p>
        </p:txBody>
      </p:sp>
      <p:sp>
        <p:nvSpPr>
          <p:cNvPr id="13" name="TextBox 68"/>
          <p:cNvSpPr txBox="1"/>
          <p:nvPr/>
        </p:nvSpPr>
        <p:spPr>
          <a:xfrm>
            <a:off x="799708" y="3271931"/>
            <a:ext cx="1107996" cy="276999"/>
          </a:xfrm>
          <a:prstGeom prst="rect">
            <a:avLst/>
          </a:prstGeom>
          <a:noFill/>
        </p:spPr>
        <p:txBody>
          <a:bodyPr wrap="none"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5" name="TextBox 73"/>
          <p:cNvSpPr txBox="1"/>
          <p:nvPr/>
        </p:nvSpPr>
        <p:spPr>
          <a:xfrm>
            <a:off x="3377427" y="3656942"/>
            <a:ext cx="2074047" cy="715802"/>
          </a:xfrm>
          <a:prstGeom prst="rect">
            <a:avLst/>
          </a:prstGeom>
          <a:noFill/>
        </p:spPr>
        <p:txBody>
          <a:bodyPr wrap="square" rtlCol="0">
            <a:spAutoFit/>
          </a:bodyPr>
          <a:lstStyle/>
          <a:p>
            <a:pPr>
              <a:lnSpc>
                <a:spcPct val="150000"/>
              </a:lnSpc>
            </a:pPr>
            <a:r>
              <a:rPr lang="zh-CN" altLang="en-US" sz="900" dirty="0">
                <a:solidFill>
                  <a:prstClr val="black">
                    <a:lumMod val="85000"/>
                    <a:lumOff val="15000"/>
                  </a:prstClr>
                </a:solidFill>
                <a:latin typeface="微软雅黑" pitchFamily="34" charset="-122"/>
                <a:ea typeface="微软雅黑" pitchFamily="34" charset="-122"/>
                <a:sym typeface="Gill Sans" charset="0"/>
              </a:rPr>
              <a:t>用途概况：</a:t>
            </a:r>
            <a:r>
              <a:rPr lang="zh-CN" altLang="en-US" sz="900" dirty="0">
                <a:solidFill>
                  <a:prstClr val="black">
                    <a:lumMod val="50000"/>
                    <a:lumOff val="50000"/>
                  </a:prstClr>
                </a:solidFill>
                <a:latin typeface="微软雅黑" pitchFamily="34" charset="-122"/>
                <a:ea typeface="微软雅黑" pitchFamily="34" charset="-122"/>
                <a:sym typeface="Gill Sans" charset="0"/>
              </a:rPr>
              <a:t>此处添加详细文本描述，建议与标题相关并符合整体语言风格，语言描述尽量简洁。</a:t>
            </a:r>
          </a:p>
        </p:txBody>
      </p:sp>
      <p:sp>
        <p:nvSpPr>
          <p:cNvPr id="16" name="TextBox 74"/>
          <p:cNvSpPr txBox="1"/>
          <p:nvPr/>
        </p:nvSpPr>
        <p:spPr>
          <a:xfrm>
            <a:off x="3680028" y="3224339"/>
            <a:ext cx="1107996" cy="276999"/>
          </a:xfrm>
          <a:prstGeom prst="rect">
            <a:avLst/>
          </a:prstGeom>
          <a:noFill/>
        </p:spPr>
        <p:txBody>
          <a:bodyPr wrap="none"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8" name="TextBox 76"/>
          <p:cNvSpPr txBox="1"/>
          <p:nvPr/>
        </p:nvSpPr>
        <p:spPr>
          <a:xfrm>
            <a:off x="6386385" y="3656942"/>
            <a:ext cx="2074047" cy="715802"/>
          </a:xfrm>
          <a:prstGeom prst="rect">
            <a:avLst/>
          </a:prstGeom>
          <a:noFill/>
        </p:spPr>
        <p:txBody>
          <a:bodyPr wrap="square" rtlCol="0">
            <a:spAutoFit/>
          </a:bodyPr>
          <a:lstStyle/>
          <a:p>
            <a:pPr>
              <a:lnSpc>
                <a:spcPct val="150000"/>
              </a:lnSpc>
            </a:pPr>
            <a:r>
              <a:rPr lang="zh-CN" altLang="en-US" sz="900" dirty="0">
                <a:solidFill>
                  <a:prstClr val="black">
                    <a:lumMod val="85000"/>
                    <a:lumOff val="15000"/>
                  </a:prstClr>
                </a:solidFill>
                <a:latin typeface="微软雅黑" pitchFamily="34" charset="-122"/>
                <a:ea typeface="微软雅黑" pitchFamily="34" charset="-122"/>
                <a:sym typeface="Gill Sans" charset="0"/>
              </a:rPr>
              <a:t>用途概况：</a:t>
            </a:r>
            <a:r>
              <a:rPr lang="zh-CN" altLang="en-US" sz="900" dirty="0">
                <a:solidFill>
                  <a:prstClr val="black">
                    <a:lumMod val="50000"/>
                    <a:lumOff val="50000"/>
                  </a:prstClr>
                </a:solidFill>
                <a:latin typeface="微软雅黑" pitchFamily="34" charset="-122"/>
                <a:ea typeface="微软雅黑" pitchFamily="34" charset="-122"/>
                <a:sym typeface="Gill Sans" charset="0"/>
              </a:rPr>
              <a:t>此处添加详细文本描述，建议与标题相关并符合整体语言风格，语言描述尽量简洁。</a:t>
            </a:r>
          </a:p>
        </p:txBody>
      </p:sp>
      <p:sp>
        <p:nvSpPr>
          <p:cNvPr id="19" name="TextBox 77"/>
          <p:cNvSpPr txBox="1"/>
          <p:nvPr/>
        </p:nvSpPr>
        <p:spPr>
          <a:xfrm>
            <a:off x="6668360" y="3224339"/>
            <a:ext cx="1107996" cy="276999"/>
          </a:xfrm>
          <a:prstGeom prst="rect">
            <a:avLst/>
          </a:prstGeom>
          <a:noFill/>
        </p:spPr>
        <p:txBody>
          <a:bodyPr wrap="none"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85518924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p:bldP spid="13" grpId="0"/>
      <p:bldP spid="15" grpId="0"/>
      <p:bldP spid="16" grpId="0"/>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301971" y="772344"/>
            <a:ext cx="4320536" cy="41647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a:p>
        </p:txBody>
      </p:sp>
      <p:sp>
        <p:nvSpPr>
          <p:cNvPr id="10" name="矩形 9"/>
          <p:cNvSpPr/>
          <p:nvPr/>
        </p:nvSpPr>
        <p:spPr>
          <a:xfrm>
            <a:off x="467544" y="1420417"/>
            <a:ext cx="4050506" cy="2993267"/>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280" dirty="0"/>
          </a:p>
        </p:txBody>
      </p:sp>
      <p:sp>
        <p:nvSpPr>
          <p:cNvPr id="30" name="TextBox 19"/>
          <p:cNvSpPr txBox="1"/>
          <p:nvPr/>
        </p:nvSpPr>
        <p:spPr>
          <a:xfrm>
            <a:off x="4842032" y="966477"/>
            <a:ext cx="3173267" cy="196977"/>
          </a:xfrm>
          <a:prstGeom prst="rect">
            <a:avLst/>
          </a:prstGeom>
          <a:noFill/>
        </p:spPr>
        <p:txBody>
          <a:bodyPr wrap="square" lIns="0" tIns="0" rIns="0" bIns="0" rtlCol="0">
            <a:spAutoFit/>
          </a:bodyPr>
          <a:lstStyle/>
          <a:p>
            <a:r>
              <a:rPr lang="zh-CN" altLang="en-US" sz="1280" b="1" dirty="0">
                <a:solidFill>
                  <a:schemeClr val="bg1"/>
                </a:solidFill>
                <a:latin typeface="微软雅黑" panose="020B0503020204020204" pitchFamily="34" charset="-122"/>
                <a:ea typeface="微软雅黑" panose="020B0503020204020204" pitchFamily="34" charset="-122"/>
              </a:rPr>
              <a:t>场地要求</a:t>
            </a:r>
          </a:p>
        </p:txBody>
      </p:sp>
      <p:sp>
        <p:nvSpPr>
          <p:cNvPr id="31" name="TextBox 106"/>
          <p:cNvSpPr txBox="1"/>
          <p:nvPr/>
        </p:nvSpPr>
        <p:spPr>
          <a:xfrm>
            <a:off x="4842033" y="1513648"/>
            <a:ext cx="3510447" cy="769441"/>
          </a:xfrm>
          <a:prstGeom prst="rect">
            <a:avLst/>
          </a:prstGeom>
          <a:noFill/>
        </p:spPr>
        <p:txBody>
          <a:bodyPr wrap="square" lIns="0" tIns="0" rIns="0" bIns="0" rtlCol="0">
            <a:spAutoFit/>
          </a:bodyPr>
          <a:lstStyle/>
          <a:p>
            <a:pPr algn="just">
              <a:lnSpc>
                <a:spcPts val="1500"/>
              </a:lnSpc>
            </a:pPr>
            <a:r>
              <a:rPr lang="zh-CN" altLang="en-US" sz="1067" dirty="0">
                <a:solidFill>
                  <a:schemeClr val="bg1"/>
                </a:solidFill>
                <a:latin typeface="微软雅黑" panose="020B0503020204020204" pitchFamily="34" charset="-122"/>
                <a:ea typeface="微软雅黑" panose="020B0503020204020204" pitchFamily="34" charset="-122"/>
              </a:rPr>
              <a:t>本次活动需要选择档次较高的场地，要求交通便利、空间宽敞，有足够的空间来划分各种功能区域；点击输入简要文字内容，文字内容需概括精炼，言简意赅的说明该分项内容</a:t>
            </a:r>
            <a:r>
              <a:rPr lang="en-US" altLang="zh-CN" sz="1067" dirty="0">
                <a:solidFill>
                  <a:schemeClr val="bg1"/>
                </a:solidFill>
                <a:latin typeface="微软雅黑" panose="020B0503020204020204" pitchFamily="34" charset="-122"/>
                <a:ea typeface="微软雅黑" panose="020B0503020204020204" pitchFamily="34" charset="-122"/>
              </a:rPr>
              <a:t>COOLLA</a:t>
            </a:r>
            <a:r>
              <a:rPr lang="zh-CN" altLang="en-US" sz="1067" dirty="0">
                <a:solidFill>
                  <a:schemeClr val="bg1"/>
                </a:solidFill>
                <a:latin typeface="微软雅黑" panose="020B0503020204020204" pitchFamily="34" charset="-122"/>
                <a:ea typeface="微软雅黑" panose="020B0503020204020204" pitchFamily="34" charset="-122"/>
              </a:rPr>
              <a:t>专业设计</a:t>
            </a:r>
            <a:r>
              <a:rPr lang="en-US" altLang="zh-CN" sz="1067" dirty="0">
                <a:solidFill>
                  <a:schemeClr val="bg1"/>
                </a:solidFill>
                <a:latin typeface="微软雅黑" panose="020B0503020204020204" pitchFamily="34" charset="-122"/>
                <a:ea typeface="微软雅黑" panose="020B0503020204020204" pitchFamily="34" charset="-122"/>
              </a:rPr>
              <a:t>……</a:t>
            </a:r>
          </a:p>
        </p:txBody>
      </p:sp>
      <p:sp>
        <p:nvSpPr>
          <p:cNvPr id="36" name="TextBox 19"/>
          <p:cNvSpPr txBox="1"/>
          <p:nvPr/>
        </p:nvSpPr>
        <p:spPr>
          <a:xfrm>
            <a:off x="4842032" y="2562511"/>
            <a:ext cx="3173267" cy="196977"/>
          </a:xfrm>
          <a:prstGeom prst="rect">
            <a:avLst/>
          </a:prstGeom>
          <a:noFill/>
        </p:spPr>
        <p:txBody>
          <a:bodyPr wrap="square" lIns="0" tIns="0" rIns="0" bIns="0" rtlCol="0">
            <a:spAutoFit/>
          </a:bodyPr>
          <a:lstStyle/>
          <a:p>
            <a:r>
              <a:rPr lang="zh-CN" altLang="en-US" sz="1280" b="1" dirty="0">
                <a:solidFill>
                  <a:schemeClr val="bg1"/>
                </a:solidFill>
                <a:latin typeface="微软雅黑" panose="020B0503020204020204" pitchFamily="34" charset="-122"/>
                <a:ea typeface="微软雅黑" panose="020B0503020204020204" pitchFamily="34" charset="-122"/>
              </a:rPr>
              <a:t>备选场地基本情况</a:t>
            </a:r>
          </a:p>
        </p:txBody>
      </p:sp>
      <p:cxnSp>
        <p:nvCxnSpPr>
          <p:cNvPr id="41" name="直接连接符 40"/>
          <p:cNvCxnSpPr/>
          <p:nvPr/>
        </p:nvCxnSpPr>
        <p:spPr>
          <a:xfrm>
            <a:off x="4842030" y="1361655"/>
            <a:ext cx="3510448"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3" name="TextBox 106"/>
          <p:cNvSpPr txBox="1"/>
          <p:nvPr/>
        </p:nvSpPr>
        <p:spPr>
          <a:xfrm>
            <a:off x="4842031" y="3456362"/>
            <a:ext cx="3078343" cy="328423"/>
          </a:xfrm>
          <a:prstGeom prst="rect">
            <a:avLst/>
          </a:prstGeom>
          <a:noFill/>
        </p:spPr>
        <p:txBody>
          <a:bodyPr wrap="square" lIns="0" tIns="0" rIns="0" bIns="0" rtlCol="0">
            <a:spAutoFit/>
          </a:bodyPr>
          <a:lstStyle/>
          <a:p>
            <a:pPr algn="just">
              <a:lnSpc>
                <a:spcPct val="100000"/>
              </a:lnSpc>
            </a:pPr>
            <a:r>
              <a:rPr lang="zh-CN" altLang="en-US" sz="1067" dirty="0">
                <a:solidFill>
                  <a:schemeClr val="bg1"/>
                </a:solidFill>
                <a:latin typeface="微软雅黑" panose="020B0503020204020204" pitchFamily="34" charset="-122"/>
                <a:ea typeface="微软雅黑" panose="020B0503020204020204" pitchFamily="34" charset="-122"/>
              </a:rPr>
              <a:t>点击输入简要文字内容，言简意赅的说明分项内容</a:t>
            </a:r>
            <a:r>
              <a:rPr lang="en-US" altLang="zh-CN" sz="1067" dirty="0">
                <a:solidFill>
                  <a:schemeClr val="bg1"/>
                </a:solidFill>
                <a:latin typeface="微软雅黑" panose="020B0503020204020204" pitchFamily="34" charset="-122"/>
                <a:ea typeface="微软雅黑" panose="020B0503020204020204" pitchFamily="34" charset="-122"/>
              </a:rPr>
              <a:t>COOLLA</a:t>
            </a:r>
            <a:r>
              <a:rPr lang="zh-CN" altLang="en-US" sz="1067" dirty="0">
                <a:solidFill>
                  <a:schemeClr val="bg1"/>
                </a:solidFill>
                <a:latin typeface="微软雅黑" panose="020B0503020204020204" pitchFamily="34" charset="-122"/>
                <a:ea typeface="微软雅黑" panose="020B0503020204020204" pitchFamily="34" charset="-122"/>
              </a:rPr>
              <a:t>专业设计</a:t>
            </a:r>
            <a:r>
              <a:rPr lang="en-US" altLang="zh-CN" sz="1067" dirty="0">
                <a:solidFill>
                  <a:schemeClr val="bg1"/>
                </a:solidFill>
                <a:latin typeface="微软雅黑" panose="020B0503020204020204" pitchFamily="34" charset="-122"/>
                <a:ea typeface="微软雅黑" panose="020B0503020204020204" pitchFamily="34" charset="-122"/>
              </a:rPr>
              <a:t>……</a:t>
            </a:r>
          </a:p>
        </p:txBody>
      </p:sp>
      <p:cxnSp>
        <p:nvCxnSpPr>
          <p:cNvPr id="44" name="直接连接符 43"/>
          <p:cNvCxnSpPr/>
          <p:nvPr/>
        </p:nvCxnSpPr>
        <p:spPr>
          <a:xfrm>
            <a:off x="4842030" y="2939808"/>
            <a:ext cx="3510448"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17"/>
          <p:cNvGrpSpPr/>
          <p:nvPr/>
        </p:nvGrpSpPr>
        <p:grpSpPr>
          <a:xfrm>
            <a:off x="4842031" y="3131435"/>
            <a:ext cx="1350151" cy="261830"/>
            <a:chOff x="6456039" y="4174226"/>
            <a:chExt cx="1800201" cy="349127"/>
          </a:xfrm>
        </p:grpSpPr>
        <p:sp>
          <p:nvSpPr>
            <p:cNvPr id="17" name="圆角矩形 16"/>
            <p:cNvSpPr/>
            <p:nvPr/>
          </p:nvSpPr>
          <p:spPr>
            <a:xfrm>
              <a:off x="6456039" y="4174226"/>
              <a:ext cx="1800201" cy="34912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40" name="TextBox 106"/>
            <p:cNvSpPr txBox="1"/>
            <p:nvPr/>
          </p:nvSpPr>
          <p:spPr>
            <a:xfrm>
              <a:off x="6545587" y="4259251"/>
              <a:ext cx="1710653" cy="256495"/>
            </a:xfrm>
            <a:prstGeom prst="rect">
              <a:avLst/>
            </a:prstGeom>
            <a:noFill/>
          </p:spPr>
          <p:txBody>
            <a:bodyPr wrap="square" lIns="0" tIns="0" rIns="0" bIns="0" rtlCol="0">
              <a:spAutoFit/>
            </a:bodyPr>
            <a:lstStyle/>
            <a:p>
              <a:pPr algn="just">
                <a:lnSpc>
                  <a:spcPts val="1500"/>
                </a:lnSpc>
              </a:pPr>
              <a:r>
                <a:rPr lang="zh-CN" altLang="en-US" sz="1422" dirty="0">
                  <a:solidFill>
                    <a:schemeClr val="tx1">
                      <a:lumMod val="75000"/>
                      <a:lumOff val="25000"/>
                    </a:schemeClr>
                  </a:solidFill>
                  <a:latin typeface="微软雅黑" panose="020B0503020204020204" pitchFamily="34" charset="-122"/>
                  <a:ea typeface="微软雅黑" panose="020B0503020204020204" pitchFamily="34" charset="-122"/>
                </a:rPr>
                <a:t>希尔顿大酒店</a:t>
              </a:r>
              <a:endParaRPr lang="en-US" altLang="zh-CN" sz="1422"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 name="组合 19"/>
          <p:cNvGrpSpPr/>
          <p:nvPr/>
        </p:nvGrpSpPr>
        <p:grpSpPr>
          <a:xfrm>
            <a:off x="4842031" y="3932707"/>
            <a:ext cx="1350151" cy="261830"/>
            <a:chOff x="6456039" y="5242647"/>
            <a:chExt cx="1800201" cy="349127"/>
          </a:xfrm>
        </p:grpSpPr>
        <p:sp>
          <p:nvSpPr>
            <p:cNvPr id="45" name="圆角矩形 44"/>
            <p:cNvSpPr/>
            <p:nvPr/>
          </p:nvSpPr>
          <p:spPr>
            <a:xfrm>
              <a:off x="6456039" y="5242647"/>
              <a:ext cx="1800201" cy="34912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46" name="TextBox 106"/>
            <p:cNvSpPr txBox="1"/>
            <p:nvPr/>
          </p:nvSpPr>
          <p:spPr>
            <a:xfrm>
              <a:off x="6545587" y="5327672"/>
              <a:ext cx="1710653" cy="256495"/>
            </a:xfrm>
            <a:prstGeom prst="rect">
              <a:avLst/>
            </a:prstGeom>
            <a:noFill/>
          </p:spPr>
          <p:txBody>
            <a:bodyPr wrap="square" lIns="0" tIns="0" rIns="0" bIns="0" rtlCol="0">
              <a:spAutoFit/>
            </a:bodyPr>
            <a:lstStyle/>
            <a:p>
              <a:pPr algn="just">
                <a:lnSpc>
                  <a:spcPts val="1500"/>
                </a:lnSpc>
              </a:pPr>
              <a:r>
                <a:rPr lang="zh-CN" altLang="en-US" sz="1422" dirty="0">
                  <a:solidFill>
                    <a:schemeClr val="tx1">
                      <a:lumMod val="75000"/>
                      <a:lumOff val="25000"/>
                    </a:schemeClr>
                  </a:solidFill>
                  <a:latin typeface="微软雅黑" panose="020B0503020204020204" pitchFamily="34" charset="-122"/>
                  <a:ea typeface="微软雅黑" panose="020B0503020204020204" pitchFamily="34" charset="-122"/>
                </a:rPr>
                <a:t>天一国际广场</a:t>
              </a:r>
              <a:endParaRPr lang="en-US" altLang="zh-CN" sz="1422"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7" name="TextBox 106"/>
          <p:cNvSpPr txBox="1"/>
          <p:nvPr/>
        </p:nvSpPr>
        <p:spPr>
          <a:xfrm>
            <a:off x="4842031" y="4314781"/>
            <a:ext cx="3078343" cy="328423"/>
          </a:xfrm>
          <a:prstGeom prst="rect">
            <a:avLst/>
          </a:prstGeom>
          <a:noFill/>
        </p:spPr>
        <p:txBody>
          <a:bodyPr wrap="square" lIns="0" tIns="0" rIns="0" bIns="0" rtlCol="0">
            <a:spAutoFit/>
          </a:bodyPr>
          <a:lstStyle/>
          <a:p>
            <a:pPr algn="just">
              <a:lnSpc>
                <a:spcPct val="100000"/>
              </a:lnSpc>
            </a:pPr>
            <a:r>
              <a:rPr lang="zh-CN" altLang="en-US" sz="1067" dirty="0">
                <a:solidFill>
                  <a:schemeClr val="bg1"/>
                </a:solidFill>
                <a:latin typeface="微软雅黑" panose="020B0503020204020204" pitchFamily="34" charset="-122"/>
                <a:ea typeface="微软雅黑" panose="020B0503020204020204" pitchFamily="34" charset="-122"/>
              </a:rPr>
              <a:t>点击输入简要文字内容，言简意赅的说明分项内容</a:t>
            </a:r>
            <a:r>
              <a:rPr lang="en-US" altLang="zh-CN" sz="1067" dirty="0">
                <a:solidFill>
                  <a:schemeClr val="bg1"/>
                </a:solidFill>
                <a:latin typeface="微软雅黑" panose="020B0503020204020204" pitchFamily="34" charset="-122"/>
                <a:ea typeface="微软雅黑" panose="020B0503020204020204" pitchFamily="34" charset="-122"/>
              </a:rPr>
              <a:t>COOLLA</a:t>
            </a:r>
            <a:r>
              <a:rPr lang="zh-CN" altLang="en-US" sz="1067" dirty="0">
                <a:solidFill>
                  <a:schemeClr val="bg1"/>
                </a:solidFill>
                <a:latin typeface="微软雅黑" panose="020B0503020204020204" pitchFamily="34" charset="-122"/>
                <a:ea typeface="微软雅黑" panose="020B0503020204020204" pitchFamily="34" charset="-122"/>
              </a:rPr>
              <a:t>专业设计</a:t>
            </a:r>
            <a:r>
              <a:rPr lang="en-US" altLang="zh-CN" sz="1067" dirty="0">
                <a:solidFill>
                  <a:schemeClr val="bg1"/>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43713346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350" fill="hold"/>
                                        <p:tgtEl>
                                          <p:spTgt spid="10"/>
                                        </p:tgtEl>
                                        <p:attrNameLst>
                                          <p:attrName>ppt_x</p:attrName>
                                        </p:attrNameLst>
                                      </p:cBhvr>
                                      <p:tavLst>
                                        <p:tav tm="0">
                                          <p:val>
                                            <p:strVal val="0-#ppt_w/2"/>
                                          </p:val>
                                        </p:tav>
                                        <p:tav tm="100000">
                                          <p:val>
                                            <p:strVal val="#ppt_x"/>
                                          </p:val>
                                        </p:tav>
                                      </p:tavLst>
                                    </p:anim>
                                    <p:anim calcmode="lin" valueType="num">
                                      <p:cBhvr additive="base">
                                        <p:cTn id="8" dur="35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35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850"/>
                            </p:stCondLst>
                            <p:childTnLst>
                              <p:par>
                                <p:cTn id="14" presetID="22" presetClass="entr" presetSubtype="8"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500"/>
                                        <p:tgtEl>
                                          <p:spTgt spid="30"/>
                                        </p:tgtEl>
                                      </p:cBhvr>
                                    </p:animEffect>
                                  </p:childTnLst>
                                </p:cTn>
                              </p:par>
                              <p:par>
                                <p:cTn id="17" presetID="22" presetClass="entr" presetSubtype="8"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left)">
                                      <p:cBhvr>
                                        <p:cTn id="19" dur="500"/>
                                        <p:tgtEl>
                                          <p:spTgt spid="4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par>
                          <p:cTn id="23" fill="hold">
                            <p:stCondLst>
                              <p:cond delay="1350"/>
                            </p:stCondLst>
                            <p:childTnLst>
                              <p:par>
                                <p:cTn id="24" presetID="22" presetClass="entr" presetSubtype="8"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left)">
                                      <p:cBhvr>
                                        <p:cTn id="26" dur="500"/>
                                        <p:tgtEl>
                                          <p:spTgt spid="36"/>
                                        </p:tgtEl>
                                      </p:cBhvr>
                                    </p:animEffect>
                                  </p:childTnLst>
                                </p:cTn>
                              </p:par>
                              <p:par>
                                <p:cTn id="27" presetID="22" presetClass="entr" presetSubtype="8"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wipe(left)">
                                      <p:cBhvr>
                                        <p:cTn id="29" dur="500"/>
                                        <p:tgtEl>
                                          <p:spTgt spid="44"/>
                                        </p:tgtEl>
                                      </p:cBhvr>
                                    </p:animEffect>
                                  </p:childTnLst>
                                </p:cTn>
                              </p:par>
                            </p:childTnLst>
                          </p:cTn>
                        </p:par>
                        <p:par>
                          <p:cTn id="30" fill="hold">
                            <p:stCondLst>
                              <p:cond delay="1850"/>
                            </p:stCondLst>
                            <p:childTnLst>
                              <p:par>
                                <p:cTn id="31" presetID="2" presetClass="entr" presetSubtype="2"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1+#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30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1+#ppt_w/2"/>
                                          </p:val>
                                        </p:tav>
                                        <p:tav tm="100000">
                                          <p:val>
                                            <p:strVal val="#ppt_x"/>
                                          </p:val>
                                        </p:tav>
                                      </p:tavLst>
                                    </p:anim>
                                    <p:anim calcmode="lin" valueType="num">
                                      <p:cBhvr additive="base">
                                        <p:cTn id="38" dur="500" fill="hold"/>
                                        <p:tgtEl>
                                          <p:spTgt spid="43"/>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60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1+#ppt_w/2"/>
                                          </p:val>
                                        </p:tav>
                                        <p:tav tm="100000">
                                          <p:val>
                                            <p:strVal val="#ppt_x"/>
                                          </p:val>
                                        </p:tav>
                                      </p:tavLst>
                                    </p:anim>
                                    <p:anim calcmode="lin" valueType="num">
                                      <p:cBhvr additive="base">
                                        <p:cTn id="42" dur="500" fill="hold"/>
                                        <p:tgtEl>
                                          <p:spTgt spid="4"/>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900"/>
                                  </p:stCondLst>
                                  <p:childTnLst>
                                    <p:set>
                                      <p:cBhvr>
                                        <p:cTn id="44" dur="1" fill="hold">
                                          <p:stCondLst>
                                            <p:cond delay="0"/>
                                          </p:stCondLst>
                                        </p:cTn>
                                        <p:tgtEl>
                                          <p:spTgt spid="47"/>
                                        </p:tgtEl>
                                        <p:attrNameLst>
                                          <p:attrName>style.visibility</p:attrName>
                                        </p:attrNameLst>
                                      </p:cBhvr>
                                      <p:to>
                                        <p:strVal val="visible"/>
                                      </p:to>
                                    </p:set>
                                    <p:anim calcmode="lin" valueType="num">
                                      <p:cBhvr additive="base">
                                        <p:cTn id="45" dur="500" fill="hold"/>
                                        <p:tgtEl>
                                          <p:spTgt spid="47"/>
                                        </p:tgtEl>
                                        <p:attrNameLst>
                                          <p:attrName>ppt_x</p:attrName>
                                        </p:attrNameLst>
                                      </p:cBhvr>
                                      <p:tavLst>
                                        <p:tav tm="0">
                                          <p:val>
                                            <p:strVal val="1+#ppt_w/2"/>
                                          </p:val>
                                        </p:tav>
                                        <p:tav tm="100000">
                                          <p:val>
                                            <p:strVal val="#ppt_x"/>
                                          </p:val>
                                        </p:tav>
                                      </p:tavLst>
                                    </p:anim>
                                    <p:anim calcmode="lin" valueType="num">
                                      <p:cBhvr additive="base">
                                        <p:cTn id="4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animBg="1"/>
      <p:bldP spid="30" grpId="0"/>
      <p:bldP spid="31" grpId="0"/>
      <p:bldP spid="36" grpId="0"/>
      <p:bldP spid="43" grpId="0"/>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6"/>
          <p:cNvSpPr>
            <a:spLocks noChangeArrowheads="1"/>
          </p:cNvSpPr>
          <p:nvPr/>
        </p:nvSpPr>
        <p:spPr bwMode="auto">
          <a:xfrm>
            <a:off x="3432965" y="1687523"/>
            <a:ext cx="1103274" cy="1096442"/>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accent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pPr algn="ctr"/>
            <a:endParaRPr lang="zh-CN" altLang="en-US" sz="3300" dirty="0">
              <a:solidFill>
                <a:schemeClr val="tx1">
                  <a:lumMod val="50000"/>
                  <a:lumOff val="50000"/>
                </a:schemeClr>
              </a:solidFill>
              <a:latin typeface="Avant GardeBook" pitchFamily="50" charset="0"/>
              <a:ea typeface="微软雅黑" pitchFamily="34" charset="-122"/>
            </a:endParaRPr>
          </a:p>
        </p:txBody>
      </p:sp>
      <p:sp>
        <p:nvSpPr>
          <p:cNvPr id="4" name="Freeform 7"/>
          <p:cNvSpPr>
            <a:spLocks/>
          </p:cNvSpPr>
          <p:nvPr/>
        </p:nvSpPr>
        <p:spPr bwMode="auto">
          <a:xfrm>
            <a:off x="3798380" y="2045976"/>
            <a:ext cx="737859" cy="737990"/>
          </a:xfrm>
          <a:custGeom>
            <a:avLst/>
            <a:gdLst>
              <a:gd name="T0" fmla="*/ 45 w 89"/>
              <a:gd name="T1" fmla="*/ 0 h 89"/>
              <a:gd name="T2" fmla="*/ 89 w 89"/>
              <a:gd name="T3" fmla="*/ 44 h 89"/>
              <a:gd name="T4" fmla="*/ 89 w 89"/>
              <a:gd name="T5" fmla="*/ 44 h 89"/>
              <a:gd name="T6" fmla="*/ 89 w 89"/>
              <a:gd name="T7" fmla="*/ 45 h 89"/>
              <a:gd name="T8" fmla="*/ 89 w 89"/>
              <a:gd name="T9" fmla="*/ 89 h 89"/>
              <a:gd name="T10" fmla="*/ 45 w 89"/>
              <a:gd name="T11" fmla="*/ 89 h 89"/>
              <a:gd name="T12" fmla="*/ 45 w 89"/>
              <a:gd name="T13" fmla="*/ 89 h 89"/>
              <a:gd name="T14" fmla="*/ 45 w 89"/>
              <a:gd name="T15" fmla="*/ 89 h 89"/>
              <a:gd name="T16" fmla="*/ 0 w 89"/>
              <a:gd name="T17" fmla="*/ 45 h 89"/>
              <a:gd name="T18" fmla="*/ 45 w 89"/>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9">
                <a:moveTo>
                  <a:pt x="45" y="0"/>
                </a:moveTo>
                <a:cubicBezTo>
                  <a:pt x="69" y="0"/>
                  <a:pt x="89" y="20"/>
                  <a:pt x="89" y="44"/>
                </a:cubicBezTo>
                <a:cubicBezTo>
                  <a:pt x="89" y="44"/>
                  <a:pt x="89" y="44"/>
                  <a:pt x="89" y="44"/>
                </a:cubicBezTo>
                <a:cubicBezTo>
                  <a:pt x="89" y="45"/>
                  <a:pt x="89" y="45"/>
                  <a:pt x="89" y="45"/>
                </a:cubicBezTo>
                <a:cubicBezTo>
                  <a:pt x="89" y="89"/>
                  <a:pt x="89" y="89"/>
                  <a:pt x="89" y="89"/>
                </a:cubicBezTo>
                <a:cubicBezTo>
                  <a:pt x="45" y="89"/>
                  <a:pt x="45" y="89"/>
                  <a:pt x="45" y="89"/>
                </a:cubicBezTo>
                <a:cubicBezTo>
                  <a:pt x="45" y="89"/>
                  <a:pt x="45" y="89"/>
                  <a:pt x="45" y="89"/>
                </a:cubicBezTo>
                <a:cubicBezTo>
                  <a:pt x="45" y="89"/>
                  <a:pt x="45" y="89"/>
                  <a:pt x="45" y="89"/>
                </a:cubicBezTo>
                <a:cubicBezTo>
                  <a:pt x="20" y="89"/>
                  <a:pt x="0" y="69"/>
                  <a:pt x="0" y="45"/>
                </a:cubicBezTo>
                <a:cubicBezTo>
                  <a:pt x="0" y="20"/>
                  <a:pt x="20" y="0"/>
                  <a:pt x="45" y="0"/>
                </a:cubicBezTo>
                <a:close/>
              </a:path>
            </a:pathLst>
          </a:custGeom>
          <a:solidFill>
            <a:schemeClr val="accent1"/>
          </a:solid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pPr algn="ctr"/>
            <a:r>
              <a:rPr lang="en-US" altLang="zh-CN" dirty="0">
                <a:solidFill>
                  <a:schemeClr val="bg1"/>
                </a:solidFill>
                <a:latin typeface="Avant GardeBook" pitchFamily="50" charset="0"/>
                <a:ea typeface="微软雅黑" pitchFamily="34" charset="-122"/>
              </a:rPr>
              <a:t>30%</a:t>
            </a:r>
            <a:endParaRPr lang="zh-CN" altLang="en-US" dirty="0">
              <a:solidFill>
                <a:schemeClr val="bg1"/>
              </a:solidFill>
              <a:latin typeface="Avant GardeBook" pitchFamily="50" charset="0"/>
              <a:ea typeface="微软雅黑" pitchFamily="34" charset="-122"/>
            </a:endParaRPr>
          </a:p>
        </p:txBody>
      </p:sp>
      <p:sp>
        <p:nvSpPr>
          <p:cNvPr id="5" name="Freeform 8"/>
          <p:cNvSpPr>
            <a:spLocks/>
          </p:cNvSpPr>
          <p:nvPr/>
        </p:nvSpPr>
        <p:spPr bwMode="auto">
          <a:xfrm>
            <a:off x="4613538" y="1687523"/>
            <a:ext cx="1092735" cy="1096442"/>
          </a:xfrm>
          <a:custGeom>
            <a:avLst/>
            <a:gdLst>
              <a:gd name="T0" fmla="*/ 66 w 132"/>
              <a:gd name="T1" fmla="*/ 0 h 132"/>
              <a:gd name="T2" fmla="*/ 0 w 132"/>
              <a:gd name="T3" fmla="*/ 66 h 132"/>
              <a:gd name="T4" fmla="*/ 0 w 132"/>
              <a:gd name="T5" fmla="*/ 66 h 132"/>
              <a:gd name="T6" fmla="*/ 0 w 132"/>
              <a:gd name="T7" fmla="*/ 66 h 132"/>
              <a:gd name="T8" fmla="*/ 0 w 132"/>
              <a:gd name="T9" fmla="*/ 132 h 132"/>
              <a:gd name="T10" fmla="*/ 65 w 132"/>
              <a:gd name="T11" fmla="*/ 132 h 132"/>
              <a:gd name="T12" fmla="*/ 65 w 132"/>
              <a:gd name="T13" fmla="*/ 132 h 132"/>
              <a:gd name="T14" fmla="*/ 66 w 132"/>
              <a:gd name="T15" fmla="*/ 132 h 132"/>
              <a:gd name="T16" fmla="*/ 132 w 132"/>
              <a:gd name="T17" fmla="*/ 66 h 132"/>
              <a:gd name="T18" fmla="*/ 66 w 132"/>
              <a:gd name="T1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0"/>
                </a:moveTo>
                <a:cubicBezTo>
                  <a:pt x="30" y="0"/>
                  <a:pt x="0" y="29"/>
                  <a:pt x="0" y="66"/>
                </a:cubicBezTo>
                <a:cubicBezTo>
                  <a:pt x="0" y="66"/>
                  <a:pt x="0" y="66"/>
                  <a:pt x="0" y="66"/>
                </a:cubicBezTo>
                <a:cubicBezTo>
                  <a:pt x="0" y="66"/>
                  <a:pt x="0" y="66"/>
                  <a:pt x="0" y="66"/>
                </a:cubicBezTo>
                <a:cubicBezTo>
                  <a:pt x="0" y="132"/>
                  <a:pt x="0" y="132"/>
                  <a:pt x="0" y="132"/>
                </a:cubicBezTo>
                <a:cubicBezTo>
                  <a:pt x="65" y="132"/>
                  <a:pt x="65" y="132"/>
                  <a:pt x="65" y="132"/>
                </a:cubicBezTo>
                <a:cubicBezTo>
                  <a:pt x="65" y="132"/>
                  <a:pt x="65" y="132"/>
                  <a:pt x="65" y="132"/>
                </a:cubicBezTo>
                <a:cubicBezTo>
                  <a:pt x="65" y="132"/>
                  <a:pt x="66" y="132"/>
                  <a:pt x="66" y="132"/>
                </a:cubicBezTo>
                <a:cubicBezTo>
                  <a:pt x="103" y="132"/>
                  <a:pt x="132" y="103"/>
                  <a:pt x="132" y="66"/>
                </a:cubicBezTo>
                <a:cubicBezTo>
                  <a:pt x="132" y="30"/>
                  <a:pt x="103" y="0"/>
                  <a:pt x="66" y="0"/>
                </a:cubicBezTo>
                <a:close/>
              </a:path>
            </a:pathLst>
          </a:custGeom>
          <a:solidFill>
            <a:schemeClr val="accent2"/>
          </a:solid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pPr algn="ctr"/>
            <a:r>
              <a:rPr lang="en-US" altLang="zh-CN" sz="2000" dirty="0">
                <a:latin typeface="Avant GardeBook" pitchFamily="50" charset="0"/>
                <a:ea typeface="微软雅黑" pitchFamily="34" charset="-122"/>
              </a:rPr>
              <a:t>50%</a:t>
            </a:r>
            <a:endParaRPr lang="zh-CN" altLang="en-US" sz="2000" dirty="0">
              <a:latin typeface="Avant GardeBook" pitchFamily="50" charset="0"/>
              <a:ea typeface="微软雅黑" pitchFamily="34" charset="-122"/>
            </a:endParaRPr>
          </a:p>
        </p:txBody>
      </p:sp>
      <p:sp>
        <p:nvSpPr>
          <p:cNvPr id="6" name="Freeform 9"/>
          <p:cNvSpPr>
            <a:spLocks/>
          </p:cNvSpPr>
          <p:nvPr/>
        </p:nvSpPr>
        <p:spPr bwMode="auto">
          <a:xfrm>
            <a:off x="4620565" y="2868307"/>
            <a:ext cx="646505" cy="646619"/>
          </a:xfrm>
          <a:custGeom>
            <a:avLst/>
            <a:gdLst>
              <a:gd name="T0" fmla="*/ 39 w 78"/>
              <a:gd name="T1" fmla="*/ 78 h 78"/>
              <a:gd name="T2" fmla="*/ 0 w 78"/>
              <a:gd name="T3" fmla="*/ 39 h 78"/>
              <a:gd name="T4" fmla="*/ 0 w 78"/>
              <a:gd name="T5" fmla="*/ 39 h 78"/>
              <a:gd name="T6" fmla="*/ 0 w 78"/>
              <a:gd name="T7" fmla="*/ 39 h 78"/>
              <a:gd name="T8" fmla="*/ 0 w 78"/>
              <a:gd name="T9" fmla="*/ 0 h 78"/>
              <a:gd name="T10" fmla="*/ 38 w 78"/>
              <a:gd name="T11" fmla="*/ 0 h 78"/>
              <a:gd name="T12" fmla="*/ 38 w 78"/>
              <a:gd name="T13" fmla="*/ 0 h 78"/>
              <a:gd name="T14" fmla="*/ 39 w 78"/>
              <a:gd name="T15" fmla="*/ 0 h 78"/>
              <a:gd name="T16" fmla="*/ 78 w 78"/>
              <a:gd name="T17" fmla="*/ 39 h 78"/>
              <a:gd name="T18" fmla="*/ 39 w 78"/>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8">
                <a:moveTo>
                  <a:pt x="39" y="78"/>
                </a:moveTo>
                <a:cubicBezTo>
                  <a:pt x="18" y="78"/>
                  <a:pt x="0" y="60"/>
                  <a:pt x="0" y="39"/>
                </a:cubicBezTo>
                <a:cubicBezTo>
                  <a:pt x="0" y="39"/>
                  <a:pt x="0" y="39"/>
                  <a:pt x="0" y="39"/>
                </a:cubicBezTo>
                <a:cubicBezTo>
                  <a:pt x="0" y="39"/>
                  <a:pt x="0" y="39"/>
                  <a:pt x="0" y="39"/>
                </a:cubicBezTo>
                <a:cubicBezTo>
                  <a:pt x="0" y="0"/>
                  <a:pt x="0" y="0"/>
                  <a:pt x="0" y="0"/>
                </a:cubicBezTo>
                <a:cubicBezTo>
                  <a:pt x="38" y="0"/>
                  <a:pt x="38" y="0"/>
                  <a:pt x="38" y="0"/>
                </a:cubicBezTo>
                <a:cubicBezTo>
                  <a:pt x="38" y="0"/>
                  <a:pt x="38" y="0"/>
                  <a:pt x="38" y="0"/>
                </a:cubicBezTo>
                <a:cubicBezTo>
                  <a:pt x="39" y="0"/>
                  <a:pt x="39" y="0"/>
                  <a:pt x="39" y="0"/>
                </a:cubicBezTo>
                <a:cubicBezTo>
                  <a:pt x="61" y="0"/>
                  <a:pt x="78" y="17"/>
                  <a:pt x="78" y="39"/>
                </a:cubicBezTo>
                <a:cubicBezTo>
                  <a:pt x="78" y="60"/>
                  <a:pt x="61" y="78"/>
                  <a:pt x="39" y="78"/>
                </a:cubicBezTo>
                <a:close/>
              </a:path>
            </a:pathLst>
          </a:custGeom>
          <a:solidFill>
            <a:schemeClr val="accent3"/>
          </a:solidFill>
          <a:ln w="190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pPr algn="ctr"/>
            <a:r>
              <a:rPr lang="en-US" altLang="zh-CN" sz="1400" dirty="0">
                <a:solidFill>
                  <a:schemeClr val="bg1"/>
                </a:solidFill>
                <a:latin typeface="Avant GardeBook" pitchFamily="50" charset="0"/>
                <a:ea typeface="微软雅黑" pitchFamily="34" charset="-122"/>
              </a:rPr>
              <a:t>25%</a:t>
            </a:r>
            <a:endParaRPr lang="zh-CN" altLang="en-US" sz="1400" dirty="0">
              <a:solidFill>
                <a:schemeClr val="bg1"/>
              </a:solidFill>
              <a:latin typeface="Avant GardeBook" pitchFamily="50" charset="0"/>
              <a:ea typeface="微软雅黑" pitchFamily="34" charset="-122"/>
            </a:endParaRPr>
          </a:p>
        </p:txBody>
      </p:sp>
      <p:sp>
        <p:nvSpPr>
          <p:cNvPr id="7" name="Freeform 10"/>
          <p:cNvSpPr>
            <a:spLocks/>
          </p:cNvSpPr>
          <p:nvPr/>
        </p:nvSpPr>
        <p:spPr bwMode="auto">
          <a:xfrm>
            <a:off x="3383714" y="2868306"/>
            <a:ext cx="1170095" cy="1162850"/>
          </a:xfrm>
          <a:custGeom>
            <a:avLst/>
            <a:gdLst>
              <a:gd name="T0" fmla="*/ 66 w 133"/>
              <a:gd name="T1" fmla="*/ 132 h 132"/>
              <a:gd name="T2" fmla="*/ 132 w 133"/>
              <a:gd name="T3" fmla="*/ 66 h 132"/>
              <a:gd name="T4" fmla="*/ 133 w 133"/>
              <a:gd name="T5" fmla="*/ 66 h 132"/>
              <a:gd name="T6" fmla="*/ 133 w 133"/>
              <a:gd name="T7" fmla="*/ 66 h 132"/>
              <a:gd name="T8" fmla="*/ 133 w 133"/>
              <a:gd name="T9" fmla="*/ 0 h 132"/>
              <a:gd name="T10" fmla="*/ 68 w 133"/>
              <a:gd name="T11" fmla="*/ 0 h 132"/>
              <a:gd name="T12" fmla="*/ 68 w 133"/>
              <a:gd name="T13" fmla="*/ 0 h 132"/>
              <a:gd name="T14" fmla="*/ 66 w 133"/>
              <a:gd name="T15" fmla="*/ 0 h 132"/>
              <a:gd name="T16" fmla="*/ 0 w 133"/>
              <a:gd name="T17" fmla="*/ 66 h 132"/>
              <a:gd name="T18" fmla="*/ 66 w 133"/>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66" y="132"/>
                </a:moveTo>
                <a:cubicBezTo>
                  <a:pt x="103" y="132"/>
                  <a:pt x="132" y="103"/>
                  <a:pt x="132" y="66"/>
                </a:cubicBezTo>
                <a:cubicBezTo>
                  <a:pt x="133" y="66"/>
                  <a:pt x="133" y="66"/>
                  <a:pt x="133" y="66"/>
                </a:cubicBezTo>
                <a:cubicBezTo>
                  <a:pt x="133" y="66"/>
                  <a:pt x="133" y="66"/>
                  <a:pt x="133" y="66"/>
                </a:cubicBezTo>
                <a:cubicBezTo>
                  <a:pt x="133" y="0"/>
                  <a:pt x="133" y="0"/>
                  <a:pt x="133" y="0"/>
                </a:cubicBezTo>
                <a:cubicBezTo>
                  <a:pt x="68" y="0"/>
                  <a:pt x="68" y="0"/>
                  <a:pt x="68" y="0"/>
                </a:cubicBezTo>
                <a:cubicBezTo>
                  <a:pt x="68" y="0"/>
                  <a:pt x="68" y="0"/>
                  <a:pt x="68" y="0"/>
                </a:cubicBezTo>
                <a:cubicBezTo>
                  <a:pt x="67" y="0"/>
                  <a:pt x="67" y="0"/>
                  <a:pt x="66" y="0"/>
                </a:cubicBezTo>
                <a:cubicBezTo>
                  <a:pt x="30" y="0"/>
                  <a:pt x="0" y="29"/>
                  <a:pt x="0" y="66"/>
                </a:cubicBezTo>
                <a:cubicBezTo>
                  <a:pt x="0" y="103"/>
                  <a:pt x="30" y="132"/>
                  <a:pt x="66" y="132"/>
                </a:cubicBezTo>
                <a:close/>
              </a:path>
            </a:pathLst>
          </a:custGeom>
          <a:solidFill>
            <a:schemeClr val="accent4"/>
          </a:solidFill>
          <a:ln w="1905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pPr algn="ctr"/>
            <a:r>
              <a:rPr lang="en-US" altLang="zh-CN" sz="2400" dirty="0">
                <a:solidFill>
                  <a:schemeClr val="bg1"/>
                </a:solidFill>
                <a:latin typeface="Avant GardeBook" pitchFamily="50" charset="0"/>
                <a:ea typeface="微软雅黑" pitchFamily="34" charset="-122"/>
              </a:rPr>
              <a:t>60%</a:t>
            </a:r>
            <a:endParaRPr lang="zh-CN" altLang="en-US" sz="2400" dirty="0">
              <a:solidFill>
                <a:schemeClr val="bg1"/>
              </a:solidFill>
              <a:latin typeface="Avant GardeBook" pitchFamily="50" charset="0"/>
              <a:ea typeface="微软雅黑" pitchFamily="34" charset="-122"/>
            </a:endParaRPr>
          </a:p>
        </p:txBody>
      </p:sp>
      <p:sp>
        <p:nvSpPr>
          <p:cNvPr id="8" name="TextBox 7"/>
          <p:cNvSpPr txBox="1"/>
          <p:nvPr/>
        </p:nvSpPr>
        <p:spPr>
          <a:xfrm>
            <a:off x="5490221" y="2876073"/>
            <a:ext cx="2221089" cy="276999"/>
          </a:xfrm>
          <a:prstGeom prst="rect">
            <a:avLst/>
          </a:prstGeom>
          <a:noFill/>
        </p:spPr>
        <p:txBody>
          <a:bodyPr wrap="square" lIns="68589" tIns="0" rIns="68589" bIns="0" rtlCol="0" anchor="t">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9" name="TextBox 8"/>
          <p:cNvSpPr txBox="1"/>
          <p:nvPr/>
        </p:nvSpPr>
        <p:spPr>
          <a:xfrm>
            <a:off x="5490221" y="3097716"/>
            <a:ext cx="2484599" cy="549391"/>
          </a:xfrm>
          <a:prstGeom prst="rect">
            <a:avLst/>
          </a:prstGeom>
          <a:noFill/>
        </p:spPr>
        <p:txBody>
          <a:bodyPr wrap="square" lIns="68589" tIns="34295" rIns="68589" bIns="34295"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0" name="TextBox 9"/>
          <p:cNvSpPr txBox="1"/>
          <p:nvPr/>
        </p:nvSpPr>
        <p:spPr>
          <a:xfrm>
            <a:off x="1054598" y="1972361"/>
            <a:ext cx="2221089" cy="276999"/>
          </a:xfrm>
          <a:prstGeom prst="rect">
            <a:avLst/>
          </a:prstGeom>
          <a:noFill/>
        </p:spPr>
        <p:txBody>
          <a:bodyPr wrap="square" lIns="68589" tIns="0" rIns="68589" bIns="0" rtlCol="0" anchor="t">
            <a:spAutoFit/>
          </a:bodyPr>
          <a:lstStyle/>
          <a:p>
            <a:pPr algn="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1" name="TextBox 10"/>
          <p:cNvSpPr txBox="1"/>
          <p:nvPr/>
        </p:nvSpPr>
        <p:spPr>
          <a:xfrm>
            <a:off x="946572" y="2194003"/>
            <a:ext cx="2329115" cy="549391"/>
          </a:xfrm>
          <a:prstGeom prst="rect">
            <a:avLst/>
          </a:prstGeom>
          <a:noFill/>
        </p:spPr>
        <p:txBody>
          <a:bodyPr wrap="square" lIns="68589" tIns="34295" rIns="68589" bIns="34295" rtlCol="0">
            <a:spAutoFit/>
          </a:bodyPr>
          <a:lstStyle/>
          <a:p>
            <a:pPr algn="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2" name="TextBox 11"/>
          <p:cNvSpPr txBox="1"/>
          <p:nvPr/>
        </p:nvSpPr>
        <p:spPr>
          <a:xfrm>
            <a:off x="5922325" y="1832100"/>
            <a:ext cx="2221089" cy="276999"/>
          </a:xfrm>
          <a:prstGeom prst="rect">
            <a:avLst/>
          </a:prstGeom>
          <a:noFill/>
        </p:spPr>
        <p:txBody>
          <a:bodyPr wrap="square" lIns="68589" tIns="0" rIns="68589" bIns="0" rtlCol="0" anchor="t">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3" name="TextBox 12"/>
          <p:cNvSpPr txBox="1"/>
          <p:nvPr/>
        </p:nvSpPr>
        <p:spPr>
          <a:xfrm>
            <a:off x="5922326" y="2053743"/>
            <a:ext cx="2484599" cy="549391"/>
          </a:xfrm>
          <a:prstGeom prst="rect">
            <a:avLst/>
          </a:prstGeom>
          <a:noFill/>
        </p:spPr>
        <p:txBody>
          <a:bodyPr wrap="square" lIns="68589" tIns="34295" rIns="68589" bIns="34295"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4" name="TextBox 13"/>
          <p:cNvSpPr txBox="1"/>
          <p:nvPr/>
        </p:nvSpPr>
        <p:spPr>
          <a:xfrm>
            <a:off x="1054598" y="3111549"/>
            <a:ext cx="2221089" cy="276999"/>
          </a:xfrm>
          <a:prstGeom prst="rect">
            <a:avLst/>
          </a:prstGeom>
          <a:noFill/>
        </p:spPr>
        <p:txBody>
          <a:bodyPr wrap="square" lIns="68589" tIns="0" rIns="68589" bIns="0" rtlCol="0" anchor="t">
            <a:spAutoFit/>
          </a:bodyPr>
          <a:lstStyle/>
          <a:p>
            <a:pPr algn="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5" name="TextBox 14"/>
          <p:cNvSpPr txBox="1"/>
          <p:nvPr/>
        </p:nvSpPr>
        <p:spPr>
          <a:xfrm>
            <a:off x="946572" y="3333191"/>
            <a:ext cx="2329115" cy="549391"/>
          </a:xfrm>
          <a:prstGeom prst="rect">
            <a:avLst/>
          </a:prstGeom>
          <a:noFill/>
        </p:spPr>
        <p:txBody>
          <a:bodyPr wrap="square" lIns="68589" tIns="34295" rIns="68589" bIns="34295" rtlCol="0">
            <a:spAutoFit/>
          </a:bodyPr>
          <a:lstStyle/>
          <a:p>
            <a:pPr algn="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6" name="Freeform 16"/>
          <p:cNvSpPr>
            <a:spLocks/>
          </p:cNvSpPr>
          <p:nvPr/>
        </p:nvSpPr>
        <p:spPr bwMode="auto">
          <a:xfrm>
            <a:off x="3911564" y="1416992"/>
            <a:ext cx="876488" cy="278421"/>
          </a:xfrm>
          <a:custGeom>
            <a:avLst/>
            <a:gdLst>
              <a:gd name="T0" fmla="*/ 0 w 1942"/>
              <a:gd name="T1" fmla="*/ 326 h 326"/>
              <a:gd name="T2" fmla="*/ 322 w 1942"/>
              <a:gd name="T3" fmla="*/ 0 h 326"/>
              <a:gd name="T4" fmla="*/ 1942 w 1942"/>
              <a:gd name="T5" fmla="*/ 0 h 326"/>
            </a:gdLst>
            <a:ahLst/>
            <a:cxnLst>
              <a:cxn ang="0">
                <a:pos x="T0" y="T1"/>
              </a:cxn>
              <a:cxn ang="0">
                <a:pos x="T2" y="T3"/>
              </a:cxn>
              <a:cxn ang="0">
                <a:pos x="T4" y="T5"/>
              </a:cxn>
            </a:cxnLst>
            <a:rect l="0" t="0" r="r" b="b"/>
            <a:pathLst>
              <a:path w="1942" h="326">
                <a:moveTo>
                  <a:pt x="0" y="326"/>
                </a:moveTo>
                <a:lnTo>
                  <a:pt x="322" y="0"/>
                </a:lnTo>
                <a:lnTo>
                  <a:pt x="1942" y="0"/>
                </a:lnTo>
              </a:path>
            </a:pathLst>
          </a:custGeom>
          <a:noFill/>
          <a:ln w="12700" cap="flat">
            <a:solidFill>
              <a:schemeClr val="bg1">
                <a:lumMod val="5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vert="horz" wrap="square" lIns="68589" tIns="34295" rIns="68589" bIns="34295" numCol="1" anchor="t" anchorCtr="0" compatLnSpc="1">
            <a:prstTxWarp prst="textNoShape">
              <a:avLst/>
            </a:prstTxWarp>
          </a:bodyPr>
          <a:lstStyle/>
          <a:p>
            <a:endParaRPr lang="zh-CN" altLang="en-US" dirty="0">
              <a:latin typeface="Avant GardeBook" pitchFamily="50" charset="0"/>
            </a:endParaRPr>
          </a:p>
        </p:txBody>
      </p:sp>
      <p:sp>
        <p:nvSpPr>
          <p:cNvPr id="17" name="TextBox 16"/>
          <p:cNvSpPr txBox="1"/>
          <p:nvPr/>
        </p:nvSpPr>
        <p:spPr>
          <a:xfrm>
            <a:off x="4832312" y="1186757"/>
            <a:ext cx="2007940" cy="429358"/>
          </a:xfrm>
          <a:prstGeom prst="rect">
            <a:avLst/>
          </a:prstGeom>
          <a:noFill/>
        </p:spPr>
        <p:txBody>
          <a:bodyPr wrap="square" lIns="68589" tIns="34295" rIns="68589" bIns="34295"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在此添加说明文字在此添加说明文字</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在此添加说明文字</a:t>
            </a:r>
          </a:p>
        </p:txBody>
      </p:sp>
    </p:spTree>
    <p:extLst>
      <p:ext uri="{BB962C8B-B14F-4D97-AF65-F5344CB8AC3E}">
        <p14:creationId xmlns:p14="http://schemas.microsoft.com/office/powerpoint/2010/main" val="147486854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9" decel="100000" fill="hold" grpId="0"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3" decel="100000" fill="hold" grpId="0"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2" decel="100000" fill="hold" grpId="0" nodeType="withEffect">
                                  <p:stCondLst>
                                    <p:cond delay="6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11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1600"/>
                            </p:stCondLst>
                            <p:childTnLst>
                              <p:par>
                                <p:cTn id="29" presetID="22" presetClass="entr" presetSubtype="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right)">
                                      <p:cBhvr>
                                        <p:cTn id="34" dur="500"/>
                                        <p:tgtEl>
                                          <p:spTgt spid="11"/>
                                        </p:tgtEl>
                                      </p:cBhvr>
                                    </p:animEffect>
                                  </p:childTnLst>
                                </p:cTn>
                              </p:par>
                            </p:childTnLst>
                          </p:cTn>
                        </p:par>
                        <p:par>
                          <p:cTn id="35" fill="hold">
                            <p:stCondLst>
                              <p:cond delay="2100"/>
                            </p:stCondLst>
                            <p:childTnLst>
                              <p:par>
                                <p:cTn id="36" presetID="22" presetClass="entr" presetSubtype="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2600"/>
                            </p:stCondLst>
                            <p:childTnLst>
                              <p:par>
                                <p:cTn id="43" presetID="22" presetClass="entr" presetSubtype="2"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right)">
                                      <p:cBhvr>
                                        <p:cTn id="45" dur="500"/>
                                        <p:tgtEl>
                                          <p:spTgt spid="14"/>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right)">
                                      <p:cBhvr>
                                        <p:cTn id="48" dur="500"/>
                                        <p:tgtEl>
                                          <p:spTgt spid="15"/>
                                        </p:tgtEl>
                                      </p:cBhvr>
                                    </p:animEffect>
                                  </p:childTnLst>
                                </p:cTn>
                              </p:par>
                            </p:childTnLst>
                          </p:cTn>
                        </p:par>
                        <p:par>
                          <p:cTn id="49" fill="hold">
                            <p:stCondLst>
                              <p:cond delay="3100"/>
                            </p:stCondLst>
                            <p:childTnLst>
                              <p:par>
                                <p:cTn id="50" presetID="22" presetClass="entr" presetSubtype="2"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right)">
                                      <p:cBhvr>
                                        <p:cTn id="52" dur="500"/>
                                        <p:tgtEl>
                                          <p:spTgt spid="3"/>
                                        </p:tgtEl>
                                      </p:cBhvr>
                                    </p:animEffect>
                                  </p:childTnLst>
                                </p:cTn>
                              </p:par>
                            </p:childTnLst>
                          </p:cTn>
                        </p:par>
                        <p:par>
                          <p:cTn id="53" fill="hold">
                            <p:stCondLst>
                              <p:cond delay="3600"/>
                            </p:stCondLst>
                            <p:childTnLst>
                              <p:par>
                                <p:cTn id="54" presetID="22" presetClass="entr" presetSubtype="8"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childTnLst>
                          </p:cTn>
                        </p:par>
                        <p:par>
                          <p:cTn id="57" fill="hold">
                            <p:stCondLst>
                              <p:cond delay="4100"/>
                            </p:stCondLst>
                            <p:childTnLst>
                              <p:par>
                                <p:cTn id="58" presetID="10"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animBg="1"/>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2638849" y="1745549"/>
            <a:ext cx="2266029" cy="2938783"/>
            <a:chOff x="3518005" y="2327219"/>
            <a:chExt cx="3020977" cy="3918076"/>
          </a:xfrm>
        </p:grpSpPr>
        <p:sp>
          <p:nvSpPr>
            <p:cNvPr id="9" name="椭圆 159"/>
            <p:cNvSpPr/>
            <p:nvPr/>
          </p:nvSpPr>
          <p:spPr>
            <a:xfrm rot="1980000">
              <a:off x="3518005" y="5522819"/>
              <a:ext cx="3020977" cy="722476"/>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1" fmla="*/ 0 w 3518756"/>
                <a:gd name="connsiteY0-2" fmla="*/ 657420 h 1340269"/>
                <a:gd name="connsiteX1-3" fmla="*/ 1759378 w 3518756"/>
                <a:gd name="connsiteY1-4" fmla="*/ 0 h 1340269"/>
                <a:gd name="connsiteX2-5" fmla="*/ 3518756 w 3518756"/>
                <a:gd name="connsiteY2-6" fmla="*/ 657420 h 1340269"/>
                <a:gd name="connsiteX3-7" fmla="*/ 1759378 w 3518756"/>
                <a:gd name="connsiteY3-8" fmla="*/ 1314840 h 1340269"/>
                <a:gd name="connsiteX4-9" fmla="*/ 0 w 3518756"/>
                <a:gd name="connsiteY4-10" fmla="*/ 657420 h 1340269"/>
                <a:gd name="connsiteX0-11" fmla="*/ 0 w 3518756"/>
                <a:gd name="connsiteY0-12" fmla="*/ 673936 h 1356785"/>
                <a:gd name="connsiteX1-13" fmla="*/ 1759378 w 3518756"/>
                <a:gd name="connsiteY1-14" fmla="*/ 16516 h 1356785"/>
                <a:gd name="connsiteX2-15" fmla="*/ 3518756 w 3518756"/>
                <a:gd name="connsiteY2-16" fmla="*/ 673936 h 1356785"/>
                <a:gd name="connsiteX3-17" fmla="*/ 1759378 w 3518756"/>
                <a:gd name="connsiteY3-18" fmla="*/ 1331356 h 1356785"/>
                <a:gd name="connsiteX4-19" fmla="*/ 0 w 3518756"/>
                <a:gd name="connsiteY4-20" fmla="*/ 673936 h 1356785"/>
                <a:gd name="connsiteX0-21" fmla="*/ 0 w 3518756"/>
                <a:gd name="connsiteY0-22" fmla="*/ 673936 h 1356601"/>
                <a:gd name="connsiteX1-23" fmla="*/ 1759378 w 3518756"/>
                <a:gd name="connsiteY1-24" fmla="*/ 16516 h 1356601"/>
                <a:gd name="connsiteX2-25" fmla="*/ 3518756 w 3518756"/>
                <a:gd name="connsiteY2-26" fmla="*/ 673936 h 1356601"/>
                <a:gd name="connsiteX3-27" fmla="*/ 1759378 w 3518756"/>
                <a:gd name="connsiteY3-28" fmla="*/ 1331356 h 1356601"/>
                <a:gd name="connsiteX4-29" fmla="*/ 0 w 3518756"/>
                <a:gd name="connsiteY4-30" fmla="*/ 673936 h 1356601"/>
                <a:gd name="connsiteX0-31" fmla="*/ 0 w 3518756"/>
                <a:gd name="connsiteY0-32" fmla="*/ 673936 h 1356601"/>
                <a:gd name="connsiteX1-33" fmla="*/ 1759378 w 3518756"/>
                <a:gd name="connsiteY1-34" fmla="*/ 16516 h 1356601"/>
                <a:gd name="connsiteX2-35" fmla="*/ 3518756 w 3518756"/>
                <a:gd name="connsiteY2-36" fmla="*/ 673936 h 1356601"/>
                <a:gd name="connsiteX3-37" fmla="*/ 1759378 w 3518756"/>
                <a:gd name="connsiteY3-38" fmla="*/ 1331356 h 1356601"/>
                <a:gd name="connsiteX4-39" fmla="*/ 0 w 3518756"/>
                <a:gd name="connsiteY4-40" fmla="*/ 673936 h 13566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3" name="组合 9"/>
            <p:cNvGrpSpPr/>
            <p:nvPr/>
          </p:nvGrpSpPr>
          <p:grpSpPr>
            <a:xfrm>
              <a:off x="3720928" y="2327219"/>
              <a:ext cx="844211" cy="3399830"/>
              <a:chOff x="3908932" y="2080149"/>
              <a:chExt cx="983315" cy="3960034"/>
            </a:xfrm>
          </p:grpSpPr>
          <p:grpSp>
            <p:nvGrpSpPr>
              <p:cNvPr id="4" name="组合 10"/>
              <p:cNvGrpSpPr/>
              <p:nvPr/>
            </p:nvGrpSpPr>
            <p:grpSpPr>
              <a:xfrm>
                <a:off x="3913655" y="2496171"/>
                <a:ext cx="978592" cy="3544012"/>
                <a:chOff x="1877321" y="3273524"/>
                <a:chExt cx="978592" cy="2764849"/>
              </a:xfrm>
            </p:grpSpPr>
            <p:grpSp>
              <p:nvGrpSpPr>
                <p:cNvPr id="8" name="组合 20"/>
                <p:cNvGrpSpPr/>
                <p:nvPr/>
              </p:nvGrpSpPr>
              <p:grpSpPr>
                <a:xfrm>
                  <a:off x="1878505" y="3273524"/>
                  <a:ext cx="977408" cy="2757416"/>
                  <a:chOff x="2201764" y="1989138"/>
                  <a:chExt cx="1309885" cy="3695382"/>
                </a:xfrm>
              </p:grpSpPr>
              <p:sp>
                <p:nvSpPr>
                  <p:cNvPr id="26" name="矩形 25"/>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7" name="平行四边形 2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8" name="平行四边形 2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10" name="组合 21"/>
                <p:cNvGrpSpPr/>
                <p:nvPr/>
              </p:nvGrpSpPr>
              <p:grpSpPr>
                <a:xfrm>
                  <a:off x="1877321" y="5058677"/>
                  <a:ext cx="977407" cy="979696"/>
                  <a:chOff x="4259165" y="4398128"/>
                  <a:chExt cx="1309884" cy="1312952"/>
                </a:xfrm>
              </p:grpSpPr>
              <p:sp>
                <p:nvSpPr>
                  <p:cNvPr id="23" name="平行四边形 22"/>
                  <p:cNvSpPr/>
                  <p:nvPr/>
                </p:nvSpPr>
                <p:spPr>
                  <a:xfrm rot="5400000">
                    <a:off x="3745526" y="4911767"/>
                    <a:ext cx="1309634" cy="282356"/>
                  </a:xfrm>
                  <a:prstGeom prst="parallelogram">
                    <a:avLst>
                      <a:gd name="adj" fmla="val 1437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4" name="矩形 23"/>
                  <p:cNvSpPr/>
                  <p:nvPr/>
                </p:nvSpPr>
                <p:spPr>
                  <a:xfrm>
                    <a:off x="4541520" y="4708778"/>
                    <a:ext cx="746760" cy="9923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5" name="平行四边形 24"/>
                  <p:cNvSpPr/>
                  <p:nvPr/>
                </p:nvSpPr>
                <p:spPr>
                  <a:xfrm rot="16200000" flipH="1">
                    <a:off x="4771395" y="4913426"/>
                    <a:ext cx="1312952" cy="282356"/>
                  </a:xfrm>
                  <a:prstGeom prst="parallelogram">
                    <a:avLst>
                      <a:gd name="adj" fmla="val 1437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12" name="六边形 11"/>
              <p:cNvSpPr/>
              <p:nvPr/>
            </p:nvSpPr>
            <p:spPr>
              <a:xfrm>
                <a:off x="3908932" y="2080149"/>
                <a:ext cx="976224" cy="841572"/>
              </a:xfrm>
              <a:prstGeom prst="hexagon">
                <a:avLst/>
              </a:prstGeom>
              <a:solidFill>
                <a:schemeClr val="accent3"/>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3" name="文本框 225"/>
              <p:cNvSpPr txBox="1"/>
              <p:nvPr/>
            </p:nvSpPr>
            <p:spPr>
              <a:xfrm>
                <a:off x="3950728" y="2238298"/>
                <a:ext cx="916408" cy="525745"/>
              </a:xfrm>
              <a:prstGeom prst="rect">
                <a:avLst/>
              </a:prstGeom>
              <a:noFill/>
              <a:scene3d>
                <a:camera prst="orthographicFront">
                  <a:rot lat="2700000" lon="0" rev="0"/>
                </a:camera>
                <a:lightRig rig="threePt" dir="t"/>
              </a:scene3d>
            </p:spPr>
            <p:txBody>
              <a:bodyPr wrap="square" rtlCol="0">
                <a:spAutoFit/>
              </a:bodyPr>
              <a:lstStyle/>
              <a:p>
                <a:pPr algn="ctr"/>
                <a:r>
                  <a:rPr lang="en-US" altLang="zh-CN" sz="1600" dirty="0">
                    <a:solidFill>
                      <a:prstClr val="white"/>
                    </a:solidFill>
                    <a:latin typeface="Impact" panose="020B0806030902050204" pitchFamily="34" charset="0"/>
                  </a:rPr>
                  <a:t>65%</a:t>
                </a:r>
                <a:endParaRPr lang="zh-CN" altLang="en-US" sz="1600" dirty="0">
                  <a:solidFill>
                    <a:prstClr val="white"/>
                  </a:solidFill>
                  <a:latin typeface="Impact" panose="020B0806030902050204" pitchFamily="34" charset="0"/>
                </a:endParaRPr>
              </a:p>
            </p:txBody>
          </p:sp>
          <p:grpSp>
            <p:nvGrpSpPr>
              <p:cNvPr id="11"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15"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16" name="Freeform 6"/>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17" name="Freeform 7"/>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18"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19" name="Freeform 9"/>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20" name="Freeform 10"/>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grpSp>
      <p:grpSp>
        <p:nvGrpSpPr>
          <p:cNvPr id="14" name="组合 28"/>
          <p:cNvGrpSpPr/>
          <p:nvPr/>
        </p:nvGrpSpPr>
        <p:grpSpPr>
          <a:xfrm>
            <a:off x="1626368" y="1329689"/>
            <a:ext cx="2266028" cy="3374929"/>
            <a:chOff x="2168208" y="1772781"/>
            <a:chExt cx="3020977" cy="4499557"/>
          </a:xfrm>
        </p:grpSpPr>
        <p:sp>
          <p:nvSpPr>
            <p:cNvPr id="30" name="椭圆 159"/>
            <p:cNvSpPr/>
            <p:nvPr/>
          </p:nvSpPr>
          <p:spPr>
            <a:xfrm rot="1980000">
              <a:off x="2168208" y="5520446"/>
              <a:ext cx="3020977" cy="751892"/>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1" fmla="*/ 0 w 3518756"/>
                <a:gd name="connsiteY0-2" fmla="*/ 657420 h 1340269"/>
                <a:gd name="connsiteX1-3" fmla="*/ 1759378 w 3518756"/>
                <a:gd name="connsiteY1-4" fmla="*/ 0 h 1340269"/>
                <a:gd name="connsiteX2-5" fmla="*/ 3518756 w 3518756"/>
                <a:gd name="connsiteY2-6" fmla="*/ 657420 h 1340269"/>
                <a:gd name="connsiteX3-7" fmla="*/ 1759378 w 3518756"/>
                <a:gd name="connsiteY3-8" fmla="*/ 1314840 h 1340269"/>
                <a:gd name="connsiteX4-9" fmla="*/ 0 w 3518756"/>
                <a:gd name="connsiteY4-10" fmla="*/ 657420 h 1340269"/>
                <a:gd name="connsiteX0-11" fmla="*/ 0 w 3518756"/>
                <a:gd name="connsiteY0-12" fmla="*/ 673936 h 1356785"/>
                <a:gd name="connsiteX1-13" fmla="*/ 1759378 w 3518756"/>
                <a:gd name="connsiteY1-14" fmla="*/ 16516 h 1356785"/>
                <a:gd name="connsiteX2-15" fmla="*/ 3518756 w 3518756"/>
                <a:gd name="connsiteY2-16" fmla="*/ 673936 h 1356785"/>
                <a:gd name="connsiteX3-17" fmla="*/ 1759378 w 3518756"/>
                <a:gd name="connsiteY3-18" fmla="*/ 1331356 h 1356785"/>
                <a:gd name="connsiteX4-19" fmla="*/ 0 w 3518756"/>
                <a:gd name="connsiteY4-20" fmla="*/ 673936 h 1356785"/>
                <a:gd name="connsiteX0-21" fmla="*/ 0 w 3518756"/>
                <a:gd name="connsiteY0-22" fmla="*/ 673936 h 1356601"/>
                <a:gd name="connsiteX1-23" fmla="*/ 1759378 w 3518756"/>
                <a:gd name="connsiteY1-24" fmla="*/ 16516 h 1356601"/>
                <a:gd name="connsiteX2-25" fmla="*/ 3518756 w 3518756"/>
                <a:gd name="connsiteY2-26" fmla="*/ 673936 h 1356601"/>
                <a:gd name="connsiteX3-27" fmla="*/ 1759378 w 3518756"/>
                <a:gd name="connsiteY3-28" fmla="*/ 1331356 h 1356601"/>
                <a:gd name="connsiteX4-29" fmla="*/ 0 w 3518756"/>
                <a:gd name="connsiteY4-30" fmla="*/ 673936 h 1356601"/>
                <a:gd name="connsiteX0-31" fmla="*/ 0 w 3518756"/>
                <a:gd name="connsiteY0-32" fmla="*/ 673936 h 1356601"/>
                <a:gd name="connsiteX1-33" fmla="*/ 1759378 w 3518756"/>
                <a:gd name="connsiteY1-34" fmla="*/ 16516 h 1356601"/>
                <a:gd name="connsiteX2-35" fmla="*/ 3518756 w 3518756"/>
                <a:gd name="connsiteY2-36" fmla="*/ 673936 h 1356601"/>
                <a:gd name="connsiteX3-37" fmla="*/ 1759378 w 3518756"/>
                <a:gd name="connsiteY3-38" fmla="*/ 1331356 h 1356601"/>
                <a:gd name="connsiteX4-39" fmla="*/ 0 w 3518756"/>
                <a:gd name="connsiteY4-40" fmla="*/ 673936 h 13566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21" name="组合 30"/>
            <p:cNvGrpSpPr/>
            <p:nvPr/>
          </p:nvGrpSpPr>
          <p:grpSpPr>
            <a:xfrm>
              <a:off x="2406244" y="1772781"/>
              <a:ext cx="840154" cy="3954268"/>
              <a:chOff x="2377622" y="1434354"/>
              <a:chExt cx="978590" cy="4605829"/>
            </a:xfrm>
          </p:grpSpPr>
          <p:grpSp>
            <p:nvGrpSpPr>
              <p:cNvPr id="22" name="组合 31"/>
              <p:cNvGrpSpPr/>
              <p:nvPr/>
            </p:nvGrpSpPr>
            <p:grpSpPr>
              <a:xfrm>
                <a:off x="2377622" y="1831508"/>
                <a:ext cx="978590" cy="4208675"/>
                <a:chOff x="1877323" y="3273524"/>
                <a:chExt cx="978590" cy="2761704"/>
              </a:xfrm>
            </p:grpSpPr>
            <p:grpSp>
              <p:nvGrpSpPr>
                <p:cNvPr id="29" name="组合 39"/>
                <p:cNvGrpSpPr/>
                <p:nvPr/>
              </p:nvGrpSpPr>
              <p:grpSpPr>
                <a:xfrm>
                  <a:off x="1878505" y="3273524"/>
                  <a:ext cx="977408" cy="2757417"/>
                  <a:chOff x="2201764" y="1989138"/>
                  <a:chExt cx="1309885" cy="3695383"/>
                </a:xfrm>
              </p:grpSpPr>
              <p:sp>
                <p:nvSpPr>
                  <p:cNvPr id="45" name="矩形 44"/>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6" name="平行四边形 4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7" name="平行四边形 4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31" name="组合 40"/>
                <p:cNvGrpSpPr/>
                <p:nvPr/>
              </p:nvGrpSpPr>
              <p:grpSpPr>
                <a:xfrm>
                  <a:off x="1877323" y="5213160"/>
                  <a:ext cx="977409" cy="822068"/>
                  <a:chOff x="4259165" y="4605153"/>
                  <a:chExt cx="1309886" cy="1101703"/>
                </a:xfrm>
              </p:grpSpPr>
              <p:sp>
                <p:nvSpPr>
                  <p:cNvPr id="42" name="平行四边形 41"/>
                  <p:cNvSpPr/>
                  <p:nvPr/>
                </p:nvSpPr>
                <p:spPr>
                  <a:xfrm rot="5400000">
                    <a:off x="3852283" y="5012035"/>
                    <a:ext cx="1096120" cy="282356"/>
                  </a:xfrm>
                  <a:prstGeom prst="parallelogram">
                    <a:avLst>
                      <a:gd name="adj" fmla="val 143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3" name="矩形 42"/>
                  <p:cNvSpPr/>
                  <p:nvPr/>
                </p:nvSpPr>
                <p:spPr>
                  <a:xfrm>
                    <a:off x="4541520" y="4866746"/>
                    <a:ext cx="746759" cy="8345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4" name="平行四边形 43"/>
                  <p:cNvSpPr/>
                  <p:nvPr/>
                </p:nvSpPr>
                <p:spPr>
                  <a:xfrm rot="16200000" flipH="1">
                    <a:off x="4879813" y="5017618"/>
                    <a:ext cx="1096120" cy="282356"/>
                  </a:xfrm>
                  <a:prstGeom prst="parallelogram">
                    <a:avLst>
                      <a:gd name="adj" fmla="val 143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33" name="六边形 32"/>
              <p:cNvSpPr/>
              <p:nvPr/>
            </p:nvSpPr>
            <p:spPr>
              <a:xfrm>
                <a:off x="2378805" y="1434354"/>
                <a:ext cx="976224" cy="841572"/>
              </a:xfrm>
              <a:prstGeom prst="hexagon">
                <a:avLst/>
              </a:prstGeom>
              <a:solidFill>
                <a:schemeClr val="accent2"/>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4" name="文本框 222"/>
              <p:cNvSpPr txBox="1"/>
              <p:nvPr/>
            </p:nvSpPr>
            <p:spPr>
              <a:xfrm>
                <a:off x="2403647" y="1582975"/>
                <a:ext cx="916408" cy="525745"/>
              </a:xfrm>
              <a:prstGeom prst="rect">
                <a:avLst/>
              </a:prstGeom>
              <a:noFill/>
              <a:scene3d>
                <a:camera prst="orthographicFront">
                  <a:rot lat="2700000" lon="0" rev="0"/>
                </a:camera>
                <a:lightRig rig="threePt" dir="t"/>
              </a:scene3d>
            </p:spPr>
            <p:txBody>
              <a:bodyPr wrap="square" rtlCol="0">
                <a:spAutoFit/>
              </a:bodyPr>
              <a:lstStyle/>
              <a:p>
                <a:pPr algn="ctr"/>
                <a:r>
                  <a:rPr lang="en-US" altLang="zh-CN" sz="1600" dirty="0">
                    <a:solidFill>
                      <a:prstClr val="white"/>
                    </a:solidFill>
                    <a:latin typeface="Impact" panose="020B0806030902050204" pitchFamily="34" charset="0"/>
                  </a:rPr>
                  <a:t>85%</a:t>
                </a:r>
                <a:endParaRPr lang="zh-CN" altLang="en-US" sz="1600" dirty="0">
                  <a:solidFill>
                    <a:prstClr val="white"/>
                  </a:solidFill>
                  <a:latin typeface="Impact" panose="020B0806030902050204" pitchFamily="34" charset="0"/>
                </a:endParaRPr>
              </a:p>
            </p:txBody>
          </p:sp>
          <p:grpSp>
            <p:nvGrpSpPr>
              <p:cNvPr id="32"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6"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37"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38"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39"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grpSp>
      <p:grpSp>
        <p:nvGrpSpPr>
          <p:cNvPr id="35" name="组合 47"/>
          <p:cNvGrpSpPr/>
          <p:nvPr/>
        </p:nvGrpSpPr>
        <p:grpSpPr>
          <a:xfrm>
            <a:off x="3638691" y="1483661"/>
            <a:ext cx="2266028" cy="3195808"/>
            <a:chOff x="4850957" y="1978060"/>
            <a:chExt cx="3020977" cy="4260749"/>
          </a:xfrm>
        </p:grpSpPr>
        <p:sp>
          <p:nvSpPr>
            <p:cNvPr id="49" name="椭圆 159"/>
            <p:cNvSpPr/>
            <p:nvPr/>
          </p:nvSpPr>
          <p:spPr>
            <a:xfrm rot="1980000">
              <a:off x="4850957" y="5523388"/>
              <a:ext cx="3020977" cy="715421"/>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1" fmla="*/ 0 w 3518756"/>
                <a:gd name="connsiteY0-2" fmla="*/ 657420 h 1340269"/>
                <a:gd name="connsiteX1-3" fmla="*/ 1759378 w 3518756"/>
                <a:gd name="connsiteY1-4" fmla="*/ 0 h 1340269"/>
                <a:gd name="connsiteX2-5" fmla="*/ 3518756 w 3518756"/>
                <a:gd name="connsiteY2-6" fmla="*/ 657420 h 1340269"/>
                <a:gd name="connsiteX3-7" fmla="*/ 1759378 w 3518756"/>
                <a:gd name="connsiteY3-8" fmla="*/ 1314840 h 1340269"/>
                <a:gd name="connsiteX4-9" fmla="*/ 0 w 3518756"/>
                <a:gd name="connsiteY4-10" fmla="*/ 657420 h 1340269"/>
                <a:gd name="connsiteX0-11" fmla="*/ 0 w 3518756"/>
                <a:gd name="connsiteY0-12" fmla="*/ 673936 h 1356785"/>
                <a:gd name="connsiteX1-13" fmla="*/ 1759378 w 3518756"/>
                <a:gd name="connsiteY1-14" fmla="*/ 16516 h 1356785"/>
                <a:gd name="connsiteX2-15" fmla="*/ 3518756 w 3518756"/>
                <a:gd name="connsiteY2-16" fmla="*/ 673936 h 1356785"/>
                <a:gd name="connsiteX3-17" fmla="*/ 1759378 w 3518756"/>
                <a:gd name="connsiteY3-18" fmla="*/ 1331356 h 1356785"/>
                <a:gd name="connsiteX4-19" fmla="*/ 0 w 3518756"/>
                <a:gd name="connsiteY4-20" fmla="*/ 673936 h 1356785"/>
                <a:gd name="connsiteX0-21" fmla="*/ 0 w 3518756"/>
                <a:gd name="connsiteY0-22" fmla="*/ 673936 h 1356601"/>
                <a:gd name="connsiteX1-23" fmla="*/ 1759378 w 3518756"/>
                <a:gd name="connsiteY1-24" fmla="*/ 16516 h 1356601"/>
                <a:gd name="connsiteX2-25" fmla="*/ 3518756 w 3518756"/>
                <a:gd name="connsiteY2-26" fmla="*/ 673936 h 1356601"/>
                <a:gd name="connsiteX3-27" fmla="*/ 1759378 w 3518756"/>
                <a:gd name="connsiteY3-28" fmla="*/ 1331356 h 1356601"/>
                <a:gd name="connsiteX4-29" fmla="*/ 0 w 3518756"/>
                <a:gd name="connsiteY4-30" fmla="*/ 673936 h 1356601"/>
                <a:gd name="connsiteX0-31" fmla="*/ 0 w 3518756"/>
                <a:gd name="connsiteY0-32" fmla="*/ 673936 h 1356601"/>
                <a:gd name="connsiteX1-33" fmla="*/ 1759378 w 3518756"/>
                <a:gd name="connsiteY1-34" fmla="*/ 16516 h 1356601"/>
                <a:gd name="connsiteX2-35" fmla="*/ 3518756 w 3518756"/>
                <a:gd name="connsiteY2-36" fmla="*/ 673936 h 1356601"/>
                <a:gd name="connsiteX3-37" fmla="*/ 1759378 w 3518756"/>
                <a:gd name="connsiteY3-38" fmla="*/ 1331356 h 1356601"/>
                <a:gd name="connsiteX4-39" fmla="*/ 0 w 3518756"/>
                <a:gd name="connsiteY4-40" fmla="*/ 673936 h 13566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40" name="组合 49"/>
            <p:cNvGrpSpPr/>
            <p:nvPr/>
          </p:nvGrpSpPr>
          <p:grpSpPr>
            <a:xfrm>
              <a:off x="5150262" y="1978060"/>
              <a:ext cx="840155" cy="3748989"/>
              <a:chOff x="5573783" y="1673458"/>
              <a:chExt cx="978591" cy="4366725"/>
            </a:xfrm>
          </p:grpSpPr>
          <p:grpSp>
            <p:nvGrpSpPr>
              <p:cNvPr id="41" name="组合 50"/>
              <p:cNvGrpSpPr/>
              <p:nvPr/>
            </p:nvGrpSpPr>
            <p:grpSpPr>
              <a:xfrm>
                <a:off x="5573784" y="2071918"/>
                <a:ext cx="978590" cy="3968265"/>
                <a:chOff x="1877323" y="3273524"/>
                <a:chExt cx="978590" cy="2769810"/>
              </a:xfrm>
            </p:grpSpPr>
            <p:grpSp>
              <p:nvGrpSpPr>
                <p:cNvPr id="48" name="组合 56"/>
                <p:cNvGrpSpPr/>
                <p:nvPr/>
              </p:nvGrpSpPr>
              <p:grpSpPr>
                <a:xfrm>
                  <a:off x="1878505" y="3273524"/>
                  <a:ext cx="977408" cy="2757416"/>
                  <a:chOff x="2201764" y="1989138"/>
                  <a:chExt cx="1309885" cy="3695382"/>
                </a:xfrm>
              </p:grpSpPr>
              <p:sp>
                <p:nvSpPr>
                  <p:cNvPr id="62" name="矩形 61"/>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3" name="平行四边形 62"/>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4" name="平行四边形 63"/>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50" name="组合 57"/>
                <p:cNvGrpSpPr/>
                <p:nvPr/>
              </p:nvGrpSpPr>
              <p:grpSpPr>
                <a:xfrm>
                  <a:off x="1877323" y="5161066"/>
                  <a:ext cx="977409" cy="882268"/>
                  <a:chOff x="4259165" y="4535338"/>
                  <a:chExt cx="1309886" cy="1182381"/>
                </a:xfrm>
              </p:grpSpPr>
              <p:sp>
                <p:nvSpPr>
                  <p:cNvPr id="59" name="平行四边形 58"/>
                  <p:cNvSpPr/>
                  <p:nvPr/>
                </p:nvSpPr>
                <p:spPr>
                  <a:xfrm rot="5400000">
                    <a:off x="3814831" y="4979672"/>
                    <a:ext cx="1171024" cy="282356"/>
                  </a:xfrm>
                  <a:prstGeom prst="parallelogram">
                    <a:avLst>
                      <a:gd name="adj" fmla="val 14374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0" name="矩形 59"/>
                  <p:cNvSpPr/>
                  <p:nvPr/>
                </p:nvSpPr>
                <p:spPr>
                  <a:xfrm>
                    <a:off x="4541520" y="4813273"/>
                    <a:ext cx="746758" cy="8930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1" name="平行四边形 60"/>
                  <p:cNvSpPr/>
                  <p:nvPr/>
                </p:nvSpPr>
                <p:spPr>
                  <a:xfrm rot="16200000" flipH="1">
                    <a:off x="4839299" y="4987967"/>
                    <a:ext cx="1177148" cy="282356"/>
                  </a:xfrm>
                  <a:prstGeom prst="parallelogram">
                    <a:avLst>
                      <a:gd name="adj" fmla="val 14374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52" name="六边形 51"/>
              <p:cNvSpPr/>
              <p:nvPr/>
            </p:nvSpPr>
            <p:spPr>
              <a:xfrm>
                <a:off x="5573783" y="1673458"/>
                <a:ext cx="976224" cy="841572"/>
              </a:xfrm>
              <a:prstGeom prst="hexagon">
                <a:avLst/>
              </a:prstGeom>
              <a:solidFill>
                <a:schemeClr val="accent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53" name="文本框 223"/>
              <p:cNvSpPr txBox="1"/>
              <p:nvPr/>
            </p:nvSpPr>
            <p:spPr>
              <a:xfrm>
                <a:off x="5611736" y="1833833"/>
                <a:ext cx="916409" cy="525745"/>
              </a:xfrm>
              <a:prstGeom prst="rect">
                <a:avLst/>
              </a:prstGeom>
              <a:noFill/>
              <a:scene3d>
                <a:camera prst="orthographicFront">
                  <a:rot lat="2700000" lon="0" rev="0"/>
                </a:camera>
                <a:lightRig rig="threePt" dir="t"/>
              </a:scene3d>
            </p:spPr>
            <p:txBody>
              <a:bodyPr wrap="square" rtlCol="0">
                <a:spAutoFit/>
              </a:bodyPr>
              <a:lstStyle/>
              <a:p>
                <a:pPr algn="ctr"/>
                <a:r>
                  <a:rPr lang="en-US" altLang="zh-CN" sz="1600" dirty="0">
                    <a:solidFill>
                      <a:prstClr val="white"/>
                    </a:solidFill>
                    <a:latin typeface="Impact" panose="020B0806030902050204" pitchFamily="34" charset="0"/>
                  </a:rPr>
                  <a:t>75%</a:t>
                </a:r>
                <a:endParaRPr lang="zh-CN" altLang="en-US" sz="1600" dirty="0">
                  <a:solidFill>
                    <a:prstClr val="white"/>
                  </a:solidFill>
                  <a:latin typeface="Impact" panose="020B0806030902050204" pitchFamily="34" charset="0"/>
                </a:endParaRPr>
              </a:p>
            </p:txBody>
          </p:sp>
          <p:grpSp>
            <p:nvGrpSpPr>
              <p:cNvPr id="51"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55"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56"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grpSp>
      <p:grpSp>
        <p:nvGrpSpPr>
          <p:cNvPr id="54" name="组合 64"/>
          <p:cNvGrpSpPr/>
          <p:nvPr/>
        </p:nvGrpSpPr>
        <p:grpSpPr>
          <a:xfrm>
            <a:off x="625832" y="2247170"/>
            <a:ext cx="2266028" cy="2483068"/>
            <a:chOff x="834333" y="2995994"/>
            <a:chExt cx="3020977" cy="3310502"/>
          </a:xfrm>
        </p:grpSpPr>
        <p:sp>
          <p:nvSpPr>
            <p:cNvPr id="66" name="椭圆 159"/>
            <p:cNvSpPr/>
            <p:nvPr/>
          </p:nvSpPr>
          <p:spPr>
            <a:xfrm rot="1980000">
              <a:off x="834333" y="5517449"/>
              <a:ext cx="3020977" cy="789047"/>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1" fmla="*/ 0 w 3518756"/>
                <a:gd name="connsiteY0-2" fmla="*/ 657420 h 1340269"/>
                <a:gd name="connsiteX1-3" fmla="*/ 1759378 w 3518756"/>
                <a:gd name="connsiteY1-4" fmla="*/ 0 h 1340269"/>
                <a:gd name="connsiteX2-5" fmla="*/ 3518756 w 3518756"/>
                <a:gd name="connsiteY2-6" fmla="*/ 657420 h 1340269"/>
                <a:gd name="connsiteX3-7" fmla="*/ 1759378 w 3518756"/>
                <a:gd name="connsiteY3-8" fmla="*/ 1314840 h 1340269"/>
                <a:gd name="connsiteX4-9" fmla="*/ 0 w 3518756"/>
                <a:gd name="connsiteY4-10" fmla="*/ 657420 h 1340269"/>
                <a:gd name="connsiteX0-11" fmla="*/ 0 w 3518756"/>
                <a:gd name="connsiteY0-12" fmla="*/ 673936 h 1356785"/>
                <a:gd name="connsiteX1-13" fmla="*/ 1759378 w 3518756"/>
                <a:gd name="connsiteY1-14" fmla="*/ 16516 h 1356785"/>
                <a:gd name="connsiteX2-15" fmla="*/ 3518756 w 3518756"/>
                <a:gd name="connsiteY2-16" fmla="*/ 673936 h 1356785"/>
                <a:gd name="connsiteX3-17" fmla="*/ 1759378 w 3518756"/>
                <a:gd name="connsiteY3-18" fmla="*/ 1331356 h 1356785"/>
                <a:gd name="connsiteX4-19" fmla="*/ 0 w 3518756"/>
                <a:gd name="connsiteY4-20" fmla="*/ 673936 h 1356785"/>
                <a:gd name="connsiteX0-21" fmla="*/ 0 w 3518756"/>
                <a:gd name="connsiteY0-22" fmla="*/ 673936 h 1356601"/>
                <a:gd name="connsiteX1-23" fmla="*/ 1759378 w 3518756"/>
                <a:gd name="connsiteY1-24" fmla="*/ 16516 h 1356601"/>
                <a:gd name="connsiteX2-25" fmla="*/ 3518756 w 3518756"/>
                <a:gd name="connsiteY2-26" fmla="*/ 673936 h 1356601"/>
                <a:gd name="connsiteX3-27" fmla="*/ 1759378 w 3518756"/>
                <a:gd name="connsiteY3-28" fmla="*/ 1331356 h 1356601"/>
                <a:gd name="connsiteX4-29" fmla="*/ 0 w 3518756"/>
                <a:gd name="connsiteY4-30" fmla="*/ 673936 h 1356601"/>
                <a:gd name="connsiteX0-31" fmla="*/ 0 w 3518756"/>
                <a:gd name="connsiteY0-32" fmla="*/ 673936 h 1356601"/>
                <a:gd name="connsiteX1-33" fmla="*/ 1759378 w 3518756"/>
                <a:gd name="connsiteY1-34" fmla="*/ 16516 h 1356601"/>
                <a:gd name="connsiteX2-35" fmla="*/ 3518756 w 3518756"/>
                <a:gd name="connsiteY2-36" fmla="*/ 673936 h 1356601"/>
                <a:gd name="connsiteX3-37" fmla="*/ 1759378 w 3518756"/>
                <a:gd name="connsiteY3-38" fmla="*/ 1331356 h 1356601"/>
                <a:gd name="connsiteX4-39" fmla="*/ 0 w 3518756"/>
                <a:gd name="connsiteY4-40" fmla="*/ 673936 h 13566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57" name="组合 66"/>
            <p:cNvGrpSpPr/>
            <p:nvPr/>
          </p:nvGrpSpPr>
          <p:grpSpPr>
            <a:xfrm>
              <a:off x="1067013" y="2995994"/>
              <a:ext cx="840157" cy="2731055"/>
              <a:chOff x="817720" y="2859121"/>
              <a:chExt cx="978593" cy="3181062"/>
            </a:xfrm>
          </p:grpSpPr>
          <p:sp>
            <p:nvSpPr>
              <p:cNvPr id="68" name="六边形 67"/>
              <p:cNvSpPr/>
              <p:nvPr/>
            </p:nvSpPr>
            <p:spPr>
              <a:xfrm>
                <a:off x="818905" y="2859121"/>
                <a:ext cx="976224" cy="841572"/>
              </a:xfrm>
              <a:prstGeom prst="hexagon">
                <a:avLst/>
              </a:prstGeom>
              <a:solidFill>
                <a:schemeClr val="accent1"/>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58" name="组合 68"/>
              <p:cNvGrpSpPr/>
              <p:nvPr/>
            </p:nvGrpSpPr>
            <p:grpSpPr>
              <a:xfrm>
                <a:off x="817720" y="3279907"/>
                <a:ext cx="978593" cy="2760276"/>
                <a:chOff x="1877320" y="3273524"/>
                <a:chExt cx="978593" cy="2760276"/>
              </a:xfrm>
            </p:grpSpPr>
            <p:grpSp>
              <p:nvGrpSpPr>
                <p:cNvPr id="65" name="组合 85"/>
                <p:cNvGrpSpPr/>
                <p:nvPr/>
              </p:nvGrpSpPr>
              <p:grpSpPr>
                <a:xfrm>
                  <a:off x="1878505" y="3273524"/>
                  <a:ext cx="977408" cy="2757416"/>
                  <a:chOff x="2201764" y="1989138"/>
                  <a:chExt cx="1309885" cy="3695382"/>
                </a:xfrm>
              </p:grpSpPr>
              <p:sp>
                <p:nvSpPr>
                  <p:cNvPr id="91" name="矩形 90"/>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92" name="平行四边形 91"/>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93" name="平行四边形 92"/>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67" name="组合 86"/>
                <p:cNvGrpSpPr/>
                <p:nvPr/>
              </p:nvGrpSpPr>
              <p:grpSpPr>
                <a:xfrm>
                  <a:off x="1877320" y="4784681"/>
                  <a:ext cx="977405" cy="1249119"/>
                  <a:chOff x="4259166" y="4030923"/>
                  <a:chExt cx="1309882" cy="1674020"/>
                </a:xfrm>
              </p:grpSpPr>
              <p:sp>
                <p:nvSpPr>
                  <p:cNvPr id="88" name="平行四边形 87"/>
                  <p:cNvSpPr/>
                  <p:nvPr/>
                </p:nvSpPr>
                <p:spPr>
                  <a:xfrm rot="5400000">
                    <a:off x="3563334" y="4726755"/>
                    <a:ext cx="1674019" cy="282356"/>
                  </a:xfrm>
                  <a:prstGeom prst="parallelogram">
                    <a:avLst>
                      <a:gd name="adj" fmla="val 143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9" name="矩形 88"/>
                  <p:cNvSpPr/>
                  <p:nvPr/>
                </p:nvSpPr>
                <p:spPr>
                  <a:xfrm>
                    <a:off x="4541520" y="4429585"/>
                    <a:ext cx="746760" cy="12753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90" name="平行四边形 89"/>
                  <p:cNvSpPr/>
                  <p:nvPr/>
                </p:nvSpPr>
                <p:spPr>
                  <a:xfrm rot="16200000" flipH="1">
                    <a:off x="4590861" y="4726756"/>
                    <a:ext cx="1674018" cy="282356"/>
                  </a:xfrm>
                  <a:prstGeom prst="parallelogram">
                    <a:avLst>
                      <a:gd name="adj" fmla="val 143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70" name="文本框 164"/>
              <p:cNvSpPr txBox="1"/>
              <p:nvPr/>
            </p:nvSpPr>
            <p:spPr>
              <a:xfrm>
                <a:off x="854451" y="3021972"/>
                <a:ext cx="916408" cy="525745"/>
              </a:xfrm>
              <a:prstGeom prst="rect">
                <a:avLst/>
              </a:prstGeom>
              <a:noFill/>
              <a:scene3d>
                <a:camera prst="orthographicFront">
                  <a:rot lat="2700000" lon="0" rev="0"/>
                </a:camera>
                <a:lightRig rig="threePt" dir="t"/>
              </a:scene3d>
            </p:spPr>
            <p:txBody>
              <a:bodyPr wrap="square" rtlCol="0">
                <a:spAutoFit/>
              </a:bodyPr>
              <a:lstStyle/>
              <a:p>
                <a:pPr algn="ctr"/>
                <a:r>
                  <a:rPr lang="en-US" altLang="zh-CN" sz="1600" dirty="0">
                    <a:solidFill>
                      <a:prstClr val="white"/>
                    </a:solidFill>
                    <a:latin typeface="Impact" panose="020B0806030902050204" pitchFamily="34" charset="0"/>
                  </a:rPr>
                  <a:t>55%</a:t>
                </a:r>
                <a:endParaRPr lang="zh-CN" altLang="en-US" sz="1600" dirty="0">
                  <a:solidFill>
                    <a:prstClr val="white"/>
                  </a:solidFill>
                  <a:latin typeface="Impact" panose="020B0806030902050204" pitchFamily="34" charset="0"/>
                </a:endParaRPr>
              </a:p>
            </p:txBody>
          </p:sp>
          <p:grpSp>
            <p:nvGrpSpPr>
              <p:cNvPr id="69"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72" name="Freeform 33"/>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3" name="Freeform 34"/>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4" name="Freeform 35"/>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5" name="Freeform 36"/>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6" name="Freeform 37"/>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7" name="Freeform 38"/>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8" name="Freeform 39"/>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9" name="Freeform 40"/>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80" name="Freeform 41"/>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81" name="Freeform 42"/>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82" name="Freeform 43"/>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83" name="Freeform 44"/>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84" name="Freeform 45"/>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85" name="Freeform 46"/>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grpSp>
      <p:sp>
        <p:nvSpPr>
          <p:cNvPr id="94" name="文本框 231"/>
          <p:cNvSpPr txBox="1"/>
          <p:nvPr/>
        </p:nvSpPr>
        <p:spPr>
          <a:xfrm>
            <a:off x="2931223" y="2682431"/>
            <a:ext cx="369332" cy="1077343"/>
          </a:xfrm>
          <a:prstGeom prst="rect">
            <a:avLst/>
          </a:prstGeom>
          <a:noFill/>
        </p:spPr>
        <p:txBody>
          <a:bodyPr vert="eaVert" wrap="square"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第三季度</a:t>
            </a:r>
          </a:p>
        </p:txBody>
      </p:sp>
      <p:sp>
        <p:nvSpPr>
          <p:cNvPr id="95" name="文本框 228"/>
          <p:cNvSpPr txBox="1"/>
          <p:nvPr/>
        </p:nvSpPr>
        <p:spPr>
          <a:xfrm>
            <a:off x="1935572" y="2684358"/>
            <a:ext cx="369332" cy="1077343"/>
          </a:xfrm>
          <a:prstGeom prst="rect">
            <a:avLst/>
          </a:prstGeom>
          <a:noFill/>
        </p:spPr>
        <p:txBody>
          <a:bodyPr vert="eaVert" wrap="square"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第二季度</a:t>
            </a:r>
          </a:p>
        </p:txBody>
      </p:sp>
      <p:sp>
        <p:nvSpPr>
          <p:cNvPr id="96" name="文本框 229"/>
          <p:cNvSpPr txBox="1"/>
          <p:nvPr/>
        </p:nvSpPr>
        <p:spPr>
          <a:xfrm>
            <a:off x="3993845" y="2677132"/>
            <a:ext cx="369332" cy="1077343"/>
          </a:xfrm>
          <a:prstGeom prst="rect">
            <a:avLst/>
          </a:prstGeom>
          <a:noFill/>
        </p:spPr>
        <p:txBody>
          <a:bodyPr vert="eaVert" wrap="square"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第四季度</a:t>
            </a:r>
          </a:p>
        </p:txBody>
      </p:sp>
      <p:sp>
        <p:nvSpPr>
          <p:cNvPr id="97" name="文本框 227"/>
          <p:cNvSpPr txBox="1"/>
          <p:nvPr/>
        </p:nvSpPr>
        <p:spPr>
          <a:xfrm>
            <a:off x="921440" y="2686725"/>
            <a:ext cx="369332" cy="1077343"/>
          </a:xfrm>
          <a:prstGeom prst="rect">
            <a:avLst/>
          </a:prstGeom>
          <a:noFill/>
        </p:spPr>
        <p:txBody>
          <a:bodyPr vert="eaVert" wrap="square"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第一季度</a:t>
            </a:r>
          </a:p>
        </p:txBody>
      </p:sp>
      <p:grpSp>
        <p:nvGrpSpPr>
          <p:cNvPr id="71" name="组合 97"/>
          <p:cNvGrpSpPr/>
          <p:nvPr/>
        </p:nvGrpSpPr>
        <p:grpSpPr>
          <a:xfrm>
            <a:off x="5528640" y="1078461"/>
            <a:ext cx="2607756" cy="3150267"/>
            <a:chOff x="7370559" y="1437836"/>
            <a:chExt cx="3476555" cy="4248498"/>
          </a:xfrm>
        </p:grpSpPr>
        <p:sp>
          <p:nvSpPr>
            <p:cNvPr id="100" name="圆角矩形 99"/>
            <p:cNvSpPr/>
            <p:nvPr/>
          </p:nvSpPr>
          <p:spPr>
            <a:xfrm>
              <a:off x="7520386" y="1602104"/>
              <a:ext cx="3326728" cy="4084230"/>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01" name="圆角矩形 100"/>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104" name="文本框 107"/>
          <p:cNvSpPr txBox="1"/>
          <p:nvPr/>
        </p:nvSpPr>
        <p:spPr>
          <a:xfrm>
            <a:off x="5732510" y="2043592"/>
            <a:ext cx="2269541" cy="1712777"/>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itchFamily="34" charset="-122"/>
                <a:ea typeface="微软雅黑" pitchFamily="34" charset="-122"/>
              </a:rPr>
              <a:t>点击添加文字说明详情介绍点击添加文字说明详情介绍点击添加文字说明详情介绍点击添加文字说明详情介绍</a:t>
            </a:r>
          </a:p>
          <a:p>
            <a:pPr algn="just">
              <a:lnSpc>
                <a:spcPct val="130000"/>
              </a:lnSpc>
            </a:pPr>
            <a:endParaRPr lang="en-US" altLang="zh-CN" sz="900" dirty="0">
              <a:solidFill>
                <a:prstClr val="black">
                  <a:lumMod val="50000"/>
                  <a:lumOff val="50000"/>
                </a:prstClr>
              </a:solidFill>
              <a:latin typeface="微软雅黑" pitchFamily="34" charset="-122"/>
              <a:ea typeface="微软雅黑" pitchFamily="34" charset="-122"/>
            </a:endParaRPr>
          </a:p>
          <a:p>
            <a:pPr algn="just">
              <a:lnSpc>
                <a:spcPct val="130000"/>
              </a:lnSpc>
            </a:pPr>
            <a:r>
              <a:rPr lang="zh-CN" altLang="en-US" sz="900" dirty="0">
                <a:solidFill>
                  <a:prstClr val="black">
                    <a:lumMod val="50000"/>
                    <a:lumOff val="50000"/>
                  </a:prstClr>
                </a:solidFill>
                <a:latin typeface="微软雅黑" pitchFamily="34" charset="-122"/>
                <a:ea typeface="微软雅黑" pitchFamily="34" charset="-122"/>
              </a:rPr>
              <a:t>点击添加文字说明详情介绍点击添加文字说明详情介绍</a:t>
            </a:r>
          </a:p>
          <a:p>
            <a:pPr algn="just">
              <a:lnSpc>
                <a:spcPct val="130000"/>
              </a:lnSpc>
            </a:pPr>
            <a:r>
              <a:rPr lang="zh-CN" altLang="en-US" sz="900" dirty="0">
                <a:solidFill>
                  <a:prstClr val="black">
                    <a:lumMod val="50000"/>
                    <a:lumOff val="50000"/>
                  </a:prstClr>
                </a:solidFill>
                <a:latin typeface="微软雅黑" pitchFamily="34" charset="-122"/>
                <a:ea typeface="微软雅黑" pitchFamily="34" charset="-122"/>
              </a:rPr>
              <a:t>点击添加文字说明详情介绍点击添加文字说明详情介绍</a:t>
            </a:r>
          </a:p>
          <a:p>
            <a:pPr algn="just">
              <a:lnSpc>
                <a:spcPct val="130000"/>
              </a:lnSpc>
            </a:pPr>
            <a:endParaRPr lang="zh-CN" altLang="en-US" sz="900" dirty="0">
              <a:solidFill>
                <a:prstClr val="black">
                  <a:lumMod val="50000"/>
                  <a:lumOff val="50000"/>
                </a:prstClr>
              </a:solidFill>
              <a:latin typeface="微软雅黑" pitchFamily="34" charset="-122"/>
              <a:ea typeface="微软雅黑" pitchFamily="34" charset="-122"/>
            </a:endParaRPr>
          </a:p>
        </p:txBody>
      </p:sp>
      <p:grpSp>
        <p:nvGrpSpPr>
          <p:cNvPr id="87" name="组合 104"/>
          <p:cNvGrpSpPr/>
          <p:nvPr/>
        </p:nvGrpSpPr>
        <p:grpSpPr>
          <a:xfrm>
            <a:off x="5796135" y="1132383"/>
            <a:ext cx="2066088" cy="525875"/>
            <a:chOff x="7727170" y="1509729"/>
            <a:chExt cx="2754423" cy="701114"/>
          </a:xfrm>
        </p:grpSpPr>
        <p:grpSp>
          <p:nvGrpSpPr>
            <p:cNvPr id="98" name="组合 105"/>
            <p:cNvGrpSpPr/>
            <p:nvPr/>
          </p:nvGrpSpPr>
          <p:grpSpPr>
            <a:xfrm>
              <a:off x="7727170" y="1509729"/>
              <a:ext cx="2754423" cy="701114"/>
              <a:chOff x="2001801" y="2146841"/>
              <a:chExt cx="2092961" cy="533402"/>
            </a:xfrm>
          </p:grpSpPr>
          <p:sp>
            <p:nvSpPr>
              <p:cNvPr id="109" name="圆角矩形 108"/>
              <p:cNvSpPr/>
              <p:nvPr/>
            </p:nvSpPr>
            <p:spPr>
              <a:xfrm>
                <a:off x="2001801" y="2146841"/>
                <a:ext cx="2092960" cy="533401"/>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sp>
            <p:nvSpPr>
              <p:cNvPr id="110" name="圆角矩形 109"/>
              <p:cNvSpPr/>
              <p:nvPr/>
            </p:nvSpPr>
            <p:spPr>
              <a:xfrm>
                <a:off x="2001802" y="2146842"/>
                <a:ext cx="2092960" cy="53340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grpSp>
        <p:sp>
          <p:nvSpPr>
            <p:cNvPr id="107" name="文本框 106"/>
            <p:cNvSpPr txBox="1"/>
            <p:nvPr/>
          </p:nvSpPr>
          <p:spPr>
            <a:xfrm>
              <a:off x="7871166" y="1653736"/>
              <a:ext cx="2145339" cy="369304"/>
            </a:xfrm>
            <a:prstGeom prst="rect">
              <a:avLst/>
            </a:prstGeom>
            <a:noFill/>
          </p:spPr>
          <p:txBody>
            <a:bodyPr wrap="square" rtlCol="0">
              <a:spAutoFit/>
            </a:bodyPr>
            <a:lstStyle/>
            <a:p>
              <a:pPr algn="ctr"/>
              <a:r>
                <a:rPr lang="zh-CN" altLang="en-US" sz="1200" dirty="0">
                  <a:solidFill>
                    <a:schemeClr val="bg1"/>
                  </a:solidFill>
                  <a:latin typeface="微软雅黑" pitchFamily="34" charset="-122"/>
                  <a:ea typeface="微软雅黑" pitchFamily="34" charset="-122"/>
                </a:rPr>
                <a:t>在此添加标题</a:t>
              </a:r>
            </a:p>
          </p:txBody>
        </p:sp>
      </p:grpSp>
      <p:sp>
        <p:nvSpPr>
          <p:cNvPr id="113" name="文本框 39"/>
          <p:cNvSpPr txBox="1"/>
          <p:nvPr/>
        </p:nvSpPr>
        <p:spPr>
          <a:xfrm>
            <a:off x="884685" y="2026272"/>
            <a:ext cx="492710" cy="277085"/>
          </a:xfrm>
          <a:prstGeom prst="rect">
            <a:avLst/>
          </a:prstGeom>
          <a:noFill/>
        </p:spPr>
        <p:txBody>
          <a:bodyPr wrap="square" rtlCol="0">
            <a:spAutoFit/>
          </a:bodyPr>
          <a:lstStyle/>
          <a:p>
            <a:pPr algn="ctr"/>
            <a:r>
              <a:rPr lang="zh-CN" altLang="en-US" sz="1200" dirty="0">
                <a:solidFill>
                  <a:prstClr val="black">
                    <a:lumMod val="75000"/>
                    <a:lumOff val="25000"/>
                  </a:prstClr>
                </a:solidFill>
                <a:latin typeface="微软雅黑" pitchFamily="34" charset="-122"/>
                <a:ea typeface="微软雅黑" pitchFamily="34" charset="-122"/>
              </a:rPr>
              <a:t>标题</a:t>
            </a:r>
          </a:p>
        </p:txBody>
      </p:sp>
      <p:sp>
        <p:nvSpPr>
          <p:cNvPr id="114" name="文本框 41"/>
          <p:cNvSpPr txBox="1"/>
          <p:nvPr/>
        </p:nvSpPr>
        <p:spPr>
          <a:xfrm>
            <a:off x="2881255" y="1511863"/>
            <a:ext cx="492710" cy="277085"/>
          </a:xfrm>
          <a:prstGeom prst="rect">
            <a:avLst/>
          </a:prstGeom>
          <a:noFill/>
        </p:spPr>
        <p:txBody>
          <a:bodyPr wrap="square" rtlCol="0">
            <a:spAutoFit/>
          </a:bodyPr>
          <a:lstStyle/>
          <a:p>
            <a:pPr algn="ctr"/>
            <a:r>
              <a:rPr lang="zh-CN" altLang="en-US" sz="1200" dirty="0">
                <a:solidFill>
                  <a:prstClr val="black">
                    <a:lumMod val="75000"/>
                    <a:lumOff val="25000"/>
                  </a:prstClr>
                </a:solidFill>
                <a:latin typeface="微软雅黑" pitchFamily="34" charset="-122"/>
                <a:ea typeface="微软雅黑" pitchFamily="34" charset="-122"/>
              </a:rPr>
              <a:t>标题</a:t>
            </a:r>
          </a:p>
        </p:txBody>
      </p:sp>
      <p:sp>
        <p:nvSpPr>
          <p:cNvPr id="115" name="文本框 43"/>
          <p:cNvSpPr txBox="1"/>
          <p:nvPr/>
        </p:nvSpPr>
        <p:spPr>
          <a:xfrm>
            <a:off x="1874566" y="1088390"/>
            <a:ext cx="492710" cy="277085"/>
          </a:xfrm>
          <a:prstGeom prst="rect">
            <a:avLst/>
          </a:prstGeom>
          <a:noFill/>
        </p:spPr>
        <p:txBody>
          <a:bodyPr wrap="square" rtlCol="0">
            <a:spAutoFit/>
          </a:bodyPr>
          <a:lstStyle/>
          <a:p>
            <a:pPr algn="ctr"/>
            <a:r>
              <a:rPr lang="zh-CN" altLang="en-US" sz="1200" dirty="0">
                <a:solidFill>
                  <a:prstClr val="black">
                    <a:lumMod val="75000"/>
                    <a:lumOff val="25000"/>
                  </a:prstClr>
                </a:solidFill>
                <a:latin typeface="微软雅黑" pitchFamily="34" charset="-122"/>
                <a:ea typeface="微软雅黑" pitchFamily="34" charset="-122"/>
              </a:rPr>
              <a:t>标题</a:t>
            </a:r>
          </a:p>
        </p:txBody>
      </p:sp>
      <p:sp>
        <p:nvSpPr>
          <p:cNvPr id="116" name="文本框 45"/>
          <p:cNvSpPr txBox="1"/>
          <p:nvPr/>
        </p:nvSpPr>
        <p:spPr>
          <a:xfrm>
            <a:off x="3931039" y="1222777"/>
            <a:ext cx="492710" cy="277085"/>
          </a:xfrm>
          <a:prstGeom prst="rect">
            <a:avLst/>
          </a:prstGeom>
          <a:noFill/>
        </p:spPr>
        <p:txBody>
          <a:bodyPr wrap="square" rtlCol="0">
            <a:spAutoFit/>
          </a:bodyPr>
          <a:lstStyle/>
          <a:p>
            <a:pPr algn="ctr"/>
            <a:r>
              <a:rPr lang="zh-CN" altLang="en-US" sz="1200" dirty="0">
                <a:solidFill>
                  <a:prstClr val="black">
                    <a:lumMod val="75000"/>
                    <a:lumOff val="25000"/>
                  </a:prstClr>
                </a:solidFill>
                <a:latin typeface="微软雅黑" pitchFamily="34" charset="-122"/>
                <a:ea typeface="微软雅黑" pitchFamily="34" charset="-122"/>
              </a:rPr>
              <a:t>标题</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1" y="4692552"/>
            <a:ext cx="3492854" cy="440002"/>
          </a:xfrm>
          <a:prstGeom prst="rect">
            <a:avLst/>
          </a:prstGeom>
        </p:spPr>
      </p:pic>
    </p:spTree>
    <p:extLst>
      <p:ext uri="{BB962C8B-B14F-4D97-AF65-F5344CB8AC3E}">
        <p14:creationId xmlns:p14="http://schemas.microsoft.com/office/powerpoint/2010/main" val="122633674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500"/>
                                        <p:tgtEl>
                                          <p:spTgt spid="5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500"/>
                                        <p:tgtEl>
                                          <p:spTgt spid="35"/>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7"/>
                                        </p:tgtEl>
                                        <p:attrNameLst>
                                          <p:attrName>style.visibility</p:attrName>
                                        </p:attrNameLst>
                                      </p:cBhvr>
                                      <p:to>
                                        <p:strVal val="visible"/>
                                      </p:to>
                                    </p:set>
                                    <p:animEffect transition="in" filter="wipe(down)">
                                      <p:cBhvr>
                                        <p:cTn id="23" dur="500"/>
                                        <p:tgtEl>
                                          <p:spTgt spid="9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95"/>
                                        </p:tgtEl>
                                        <p:attrNameLst>
                                          <p:attrName>style.visibility</p:attrName>
                                        </p:attrNameLst>
                                      </p:cBhvr>
                                      <p:to>
                                        <p:strVal val="visible"/>
                                      </p:to>
                                    </p:set>
                                    <p:animEffect transition="in" filter="wipe(down)">
                                      <p:cBhvr>
                                        <p:cTn id="26" dur="500"/>
                                        <p:tgtEl>
                                          <p:spTgt spid="9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down)">
                                      <p:cBhvr>
                                        <p:cTn id="29" dur="500"/>
                                        <p:tgtEl>
                                          <p:spTgt spid="9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ipe(down)">
                                      <p:cBhvr>
                                        <p:cTn id="32" dur="500"/>
                                        <p:tgtEl>
                                          <p:spTgt spid="96"/>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fade">
                                      <p:cBhvr>
                                        <p:cTn id="36" dur="750"/>
                                        <p:tgtEl>
                                          <p:spTgt spid="113"/>
                                        </p:tgtEl>
                                      </p:cBhvr>
                                    </p:animEffect>
                                    <p:anim calcmode="lin" valueType="num">
                                      <p:cBhvr>
                                        <p:cTn id="37" dur="750" fill="hold"/>
                                        <p:tgtEl>
                                          <p:spTgt spid="113"/>
                                        </p:tgtEl>
                                        <p:attrNameLst>
                                          <p:attrName>ppt_x</p:attrName>
                                        </p:attrNameLst>
                                      </p:cBhvr>
                                      <p:tavLst>
                                        <p:tav tm="0">
                                          <p:val>
                                            <p:strVal val="#ppt_x"/>
                                          </p:val>
                                        </p:tav>
                                        <p:tav tm="100000">
                                          <p:val>
                                            <p:strVal val="#ppt_x"/>
                                          </p:val>
                                        </p:tav>
                                      </p:tavLst>
                                    </p:anim>
                                    <p:anim calcmode="lin" valueType="num">
                                      <p:cBhvr>
                                        <p:cTn id="38" dur="750" fill="hold"/>
                                        <p:tgtEl>
                                          <p:spTgt spid="113"/>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15"/>
                                        </p:tgtEl>
                                        <p:attrNameLst>
                                          <p:attrName>style.visibility</p:attrName>
                                        </p:attrNameLst>
                                      </p:cBhvr>
                                      <p:to>
                                        <p:strVal val="visible"/>
                                      </p:to>
                                    </p:set>
                                    <p:animEffect transition="in" filter="fade">
                                      <p:cBhvr>
                                        <p:cTn id="41" dur="750"/>
                                        <p:tgtEl>
                                          <p:spTgt spid="115"/>
                                        </p:tgtEl>
                                      </p:cBhvr>
                                    </p:animEffect>
                                    <p:anim calcmode="lin" valueType="num">
                                      <p:cBhvr>
                                        <p:cTn id="42" dur="750" fill="hold"/>
                                        <p:tgtEl>
                                          <p:spTgt spid="115"/>
                                        </p:tgtEl>
                                        <p:attrNameLst>
                                          <p:attrName>ppt_x</p:attrName>
                                        </p:attrNameLst>
                                      </p:cBhvr>
                                      <p:tavLst>
                                        <p:tav tm="0">
                                          <p:val>
                                            <p:strVal val="#ppt_x"/>
                                          </p:val>
                                        </p:tav>
                                        <p:tav tm="100000">
                                          <p:val>
                                            <p:strVal val="#ppt_x"/>
                                          </p:val>
                                        </p:tav>
                                      </p:tavLst>
                                    </p:anim>
                                    <p:anim calcmode="lin" valueType="num">
                                      <p:cBhvr>
                                        <p:cTn id="43" dur="750" fill="hold"/>
                                        <p:tgtEl>
                                          <p:spTgt spid="11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14"/>
                                        </p:tgtEl>
                                        <p:attrNameLst>
                                          <p:attrName>style.visibility</p:attrName>
                                        </p:attrNameLst>
                                      </p:cBhvr>
                                      <p:to>
                                        <p:strVal val="visible"/>
                                      </p:to>
                                    </p:set>
                                    <p:animEffect transition="in" filter="fade">
                                      <p:cBhvr>
                                        <p:cTn id="46" dur="750"/>
                                        <p:tgtEl>
                                          <p:spTgt spid="114"/>
                                        </p:tgtEl>
                                      </p:cBhvr>
                                    </p:animEffect>
                                    <p:anim calcmode="lin" valueType="num">
                                      <p:cBhvr>
                                        <p:cTn id="47" dur="750" fill="hold"/>
                                        <p:tgtEl>
                                          <p:spTgt spid="114"/>
                                        </p:tgtEl>
                                        <p:attrNameLst>
                                          <p:attrName>ppt_x</p:attrName>
                                        </p:attrNameLst>
                                      </p:cBhvr>
                                      <p:tavLst>
                                        <p:tav tm="0">
                                          <p:val>
                                            <p:strVal val="#ppt_x"/>
                                          </p:val>
                                        </p:tav>
                                        <p:tav tm="100000">
                                          <p:val>
                                            <p:strVal val="#ppt_x"/>
                                          </p:val>
                                        </p:tav>
                                      </p:tavLst>
                                    </p:anim>
                                    <p:anim calcmode="lin" valueType="num">
                                      <p:cBhvr>
                                        <p:cTn id="48" dur="750" fill="hold"/>
                                        <p:tgtEl>
                                          <p:spTgt spid="114"/>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6"/>
                                        </p:tgtEl>
                                        <p:attrNameLst>
                                          <p:attrName>style.visibility</p:attrName>
                                        </p:attrNameLst>
                                      </p:cBhvr>
                                      <p:to>
                                        <p:strVal val="visible"/>
                                      </p:to>
                                    </p:set>
                                    <p:animEffect transition="in" filter="fade">
                                      <p:cBhvr>
                                        <p:cTn id="51" dur="750"/>
                                        <p:tgtEl>
                                          <p:spTgt spid="116"/>
                                        </p:tgtEl>
                                      </p:cBhvr>
                                    </p:animEffect>
                                    <p:anim calcmode="lin" valueType="num">
                                      <p:cBhvr>
                                        <p:cTn id="52" dur="750" fill="hold"/>
                                        <p:tgtEl>
                                          <p:spTgt spid="116"/>
                                        </p:tgtEl>
                                        <p:attrNameLst>
                                          <p:attrName>ppt_x</p:attrName>
                                        </p:attrNameLst>
                                      </p:cBhvr>
                                      <p:tavLst>
                                        <p:tav tm="0">
                                          <p:val>
                                            <p:strVal val="#ppt_x"/>
                                          </p:val>
                                        </p:tav>
                                        <p:tav tm="100000">
                                          <p:val>
                                            <p:strVal val="#ppt_x"/>
                                          </p:val>
                                        </p:tav>
                                      </p:tavLst>
                                    </p:anim>
                                    <p:anim calcmode="lin" valueType="num">
                                      <p:cBhvr>
                                        <p:cTn id="53" dur="750" fill="hold"/>
                                        <p:tgtEl>
                                          <p:spTgt spid="116"/>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42" presetClass="entr" presetSubtype="0" fill="hold" nodeType="after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fade">
                                      <p:cBhvr>
                                        <p:cTn id="57" dur="1000"/>
                                        <p:tgtEl>
                                          <p:spTgt spid="71"/>
                                        </p:tgtEl>
                                      </p:cBhvr>
                                    </p:animEffect>
                                    <p:anim calcmode="lin" valueType="num">
                                      <p:cBhvr>
                                        <p:cTn id="58" dur="1000" fill="hold"/>
                                        <p:tgtEl>
                                          <p:spTgt spid="71"/>
                                        </p:tgtEl>
                                        <p:attrNameLst>
                                          <p:attrName>ppt_x</p:attrName>
                                        </p:attrNameLst>
                                      </p:cBhvr>
                                      <p:tavLst>
                                        <p:tav tm="0">
                                          <p:val>
                                            <p:strVal val="#ppt_x"/>
                                          </p:val>
                                        </p:tav>
                                        <p:tav tm="100000">
                                          <p:val>
                                            <p:strVal val="#ppt_x"/>
                                          </p:val>
                                        </p:tav>
                                      </p:tavLst>
                                    </p:anim>
                                    <p:anim calcmode="lin" valueType="num">
                                      <p:cBhvr>
                                        <p:cTn id="59" dur="1000" fill="hold"/>
                                        <p:tgtEl>
                                          <p:spTgt spid="71"/>
                                        </p:tgtEl>
                                        <p:attrNameLst>
                                          <p:attrName>ppt_y</p:attrName>
                                        </p:attrNameLst>
                                      </p:cBhvr>
                                      <p:tavLst>
                                        <p:tav tm="0">
                                          <p:val>
                                            <p:strVal val="#ppt_y+.1"/>
                                          </p:val>
                                        </p:tav>
                                        <p:tav tm="100000">
                                          <p:val>
                                            <p:strVal val="#ppt_y"/>
                                          </p:val>
                                        </p:tav>
                                      </p:tavLst>
                                    </p:anim>
                                  </p:childTnLst>
                                </p:cTn>
                              </p:par>
                            </p:childTnLst>
                          </p:cTn>
                        </p:par>
                        <p:par>
                          <p:cTn id="60" fill="hold">
                            <p:stCondLst>
                              <p:cond delay="4500"/>
                            </p:stCondLst>
                            <p:childTnLst>
                              <p:par>
                                <p:cTn id="61" presetID="23" presetClass="entr" presetSubtype="36" fill="hold" nodeType="afterEffect">
                                  <p:stCondLst>
                                    <p:cond delay="0"/>
                                  </p:stCondLst>
                                  <p:childTnLst>
                                    <p:set>
                                      <p:cBhvr>
                                        <p:cTn id="62" dur="1" fill="hold">
                                          <p:stCondLst>
                                            <p:cond delay="0"/>
                                          </p:stCondLst>
                                        </p:cTn>
                                        <p:tgtEl>
                                          <p:spTgt spid="87"/>
                                        </p:tgtEl>
                                        <p:attrNameLst>
                                          <p:attrName>style.visibility</p:attrName>
                                        </p:attrNameLst>
                                      </p:cBhvr>
                                      <p:to>
                                        <p:strVal val="visible"/>
                                      </p:to>
                                    </p:set>
                                    <p:anim calcmode="lin" valueType="num">
                                      <p:cBhvr>
                                        <p:cTn id="63" dur="500" fill="hold"/>
                                        <p:tgtEl>
                                          <p:spTgt spid="87"/>
                                        </p:tgtEl>
                                        <p:attrNameLst>
                                          <p:attrName>ppt_w</p:attrName>
                                        </p:attrNameLst>
                                      </p:cBhvr>
                                      <p:tavLst>
                                        <p:tav tm="0">
                                          <p:val>
                                            <p:strVal val="(6*min(max(#ppt_w*#ppt_h,.3),1)-7.4)/-.7*#ppt_w"/>
                                          </p:val>
                                        </p:tav>
                                        <p:tav tm="100000">
                                          <p:val>
                                            <p:strVal val="#ppt_w"/>
                                          </p:val>
                                        </p:tav>
                                      </p:tavLst>
                                    </p:anim>
                                    <p:anim calcmode="lin" valueType="num">
                                      <p:cBhvr>
                                        <p:cTn id="64" dur="500" fill="hold"/>
                                        <p:tgtEl>
                                          <p:spTgt spid="87"/>
                                        </p:tgtEl>
                                        <p:attrNameLst>
                                          <p:attrName>ppt_h</p:attrName>
                                        </p:attrNameLst>
                                      </p:cBhvr>
                                      <p:tavLst>
                                        <p:tav tm="0">
                                          <p:val>
                                            <p:strVal val="(6*min(max(#ppt_w*#ppt_h,.3),1)-7.4)/-.7*#ppt_h"/>
                                          </p:val>
                                        </p:tav>
                                        <p:tav tm="100000">
                                          <p:val>
                                            <p:strVal val="#ppt_h"/>
                                          </p:val>
                                        </p:tav>
                                      </p:tavLst>
                                    </p:anim>
                                    <p:anim calcmode="lin" valueType="num">
                                      <p:cBhvr>
                                        <p:cTn id="65" dur="500" fill="hold"/>
                                        <p:tgtEl>
                                          <p:spTgt spid="87"/>
                                        </p:tgtEl>
                                        <p:attrNameLst>
                                          <p:attrName>ppt_x</p:attrName>
                                        </p:attrNameLst>
                                      </p:cBhvr>
                                      <p:tavLst>
                                        <p:tav tm="0">
                                          <p:val>
                                            <p:fltVal val="0.5"/>
                                          </p:val>
                                        </p:tav>
                                        <p:tav tm="100000">
                                          <p:val>
                                            <p:strVal val="#ppt_x"/>
                                          </p:val>
                                        </p:tav>
                                      </p:tavLst>
                                    </p:anim>
                                    <p:anim calcmode="lin" valueType="num">
                                      <p:cBhvr>
                                        <p:cTn id="66" dur="500" fill="hold"/>
                                        <p:tgtEl>
                                          <p:spTgt spid="87"/>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5000"/>
                            </p:stCondLst>
                            <p:childTnLst>
                              <p:par>
                                <p:cTn id="68" presetID="14" presetClass="entr" presetSubtype="10" fill="hold" grpId="0" nodeType="after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randombar(horizontal)">
                                      <p:cBhvr>
                                        <p:cTn id="7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104" grpId="0"/>
      <p:bldP spid="113" grpId="0"/>
      <p:bldP spid="114" grpId="0"/>
      <p:bldP spid="115" grpId="0"/>
      <p:bldP spid="1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DC4FAAD7-0505-4E70-9ECD-816BB4DB2E0C}"/>
              </a:ext>
            </a:extLst>
          </p:cNvPr>
          <p:cNvPicPr>
            <a:picLocks noChangeAspect="1"/>
          </p:cNvPicPr>
          <p:nvPr/>
        </p:nvPicPr>
        <p:blipFill rotWithShape="1">
          <a:blip r:embed="rId3"/>
          <a:srcRect l="1126" r="2416"/>
          <a:stretch/>
        </p:blipFill>
        <p:spPr>
          <a:xfrm>
            <a:off x="0" y="1944"/>
            <a:ext cx="9144000" cy="5148082"/>
          </a:xfrm>
          <a:prstGeom prst="rect">
            <a:avLst/>
          </a:prstGeom>
        </p:spPr>
      </p:pic>
      <p:sp>
        <p:nvSpPr>
          <p:cNvPr id="3" name="TextBox 4">
            <a:extLst>
              <a:ext uri="{FF2B5EF4-FFF2-40B4-BE49-F238E27FC236}">
                <a16:creationId xmlns:a16="http://schemas.microsoft.com/office/drawing/2014/main" id="{43C99B62-F20A-4C07-9826-483F86E37EAB}"/>
              </a:ext>
            </a:extLst>
          </p:cNvPr>
          <p:cNvSpPr txBox="1"/>
          <p:nvPr/>
        </p:nvSpPr>
        <p:spPr>
          <a:xfrm>
            <a:off x="1228662" y="1178585"/>
            <a:ext cx="2943051" cy="904259"/>
          </a:xfrm>
          <a:prstGeom prst="rect">
            <a:avLst/>
          </a:prstGeom>
          <a:noFill/>
        </p:spPr>
        <p:txBody>
          <a:bodyPr wrap="square" lIns="72554" tIns="36277" rIns="72554" bIns="36277" rtlCol="0">
            <a:spAutoFit/>
          </a:bodyPr>
          <a:lstStyle/>
          <a:p>
            <a:r>
              <a:rPr lang="en-US" altLang="zh-CN" sz="5400" b="1" smtClean="0">
                <a:solidFill>
                  <a:schemeClr val="accent1"/>
                </a:solidFill>
                <a:latin typeface="方正姚体" panose="02010601030101010101" pitchFamily="2" charset="-122"/>
                <a:ea typeface="方正姚体" panose="02010601030101010101" pitchFamily="2" charset="-122"/>
                <a:cs typeface="Consolas" pitchFamily="49" charset="0"/>
              </a:rPr>
              <a:t>2018</a:t>
            </a:r>
            <a:endParaRPr lang="zh-CN" altLang="en-US" sz="5400" b="1" dirty="0">
              <a:solidFill>
                <a:schemeClr val="accent1"/>
              </a:solidFill>
              <a:latin typeface="方正姚体" panose="02010601030101010101" pitchFamily="2" charset="-122"/>
              <a:ea typeface="方正姚体" panose="02010601030101010101" pitchFamily="2" charset="-122"/>
              <a:cs typeface="Consolas" pitchFamily="49" charset="0"/>
            </a:endParaRPr>
          </a:p>
        </p:txBody>
      </p:sp>
      <p:sp>
        <p:nvSpPr>
          <p:cNvPr id="4" name="TextBox 5">
            <a:extLst>
              <a:ext uri="{FF2B5EF4-FFF2-40B4-BE49-F238E27FC236}">
                <a16:creationId xmlns:a16="http://schemas.microsoft.com/office/drawing/2014/main" id="{1E249300-6637-458E-9AAF-E3D76C64D063}"/>
              </a:ext>
            </a:extLst>
          </p:cNvPr>
          <p:cNvSpPr txBox="1"/>
          <p:nvPr/>
        </p:nvSpPr>
        <p:spPr>
          <a:xfrm>
            <a:off x="1237992" y="2102096"/>
            <a:ext cx="4934207" cy="688816"/>
          </a:xfrm>
          <a:prstGeom prst="rect">
            <a:avLst/>
          </a:prstGeom>
          <a:noFill/>
        </p:spPr>
        <p:txBody>
          <a:bodyPr wrap="square" lIns="72554" tIns="36277" rIns="72554" bIns="36277" rtlCol="0">
            <a:spAutoFit/>
          </a:bodyPr>
          <a:lstStyle/>
          <a:p>
            <a:r>
              <a:rPr lang="zh-CN" altLang="en-US" sz="4000" dirty="0">
                <a:solidFill>
                  <a:schemeClr val="tx1">
                    <a:lumMod val="75000"/>
                    <a:lumOff val="25000"/>
                  </a:schemeClr>
                </a:solidFill>
                <a:latin typeface="微软雅黑" pitchFamily="34" charset="-122"/>
                <a:ea typeface="微软雅黑" pitchFamily="34" charset="-122"/>
              </a:rPr>
              <a:t>演讲完毕 谢谢观看</a:t>
            </a:r>
          </a:p>
        </p:txBody>
      </p:sp>
      <p:sp>
        <p:nvSpPr>
          <p:cNvPr id="5" name="Rectangle 20">
            <a:extLst>
              <a:ext uri="{FF2B5EF4-FFF2-40B4-BE49-F238E27FC236}">
                <a16:creationId xmlns:a16="http://schemas.microsoft.com/office/drawing/2014/main" id="{00B57D45-99B2-4939-AC57-7C5F312D9B7B}"/>
              </a:ext>
            </a:extLst>
          </p:cNvPr>
          <p:cNvSpPr>
            <a:spLocks noChangeArrowheads="1"/>
          </p:cNvSpPr>
          <p:nvPr/>
        </p:nvSpPr>
        <p:spPr bwMode="auto">
          <a:xfrm>
            <a:off x="1327889" y="2841485"/>
            <a:ext cx="4318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725523"/>
            <a:r>
              <a:rPr lang="zh-CN" altLang="zh-CN" sz="2000" dirty="0">
                <a:solidFill>
                  <a:schemeClr val="tx1">
                    <a:lumMod val="50000"/>
                    <a:lumOff val="50000"/>
                  </a:schemeClr>
                </a:solidFill>
                <a:latin typeface="Agency FB" pitchFamily="34" charset="0"/>
              </a:rPr>
              <a:t>PRESENTATION TEMPELETE TITLE</a:t>
            </a:r>
            <a:endParaRPr lang="zh-CN" altLang="zh-CN" sz="2000" dirty="0">
              <a:solidFill>
                <a:schemeClr val="tx1">
                  <a:lumMod val="50000"/>
                  <a:lumOff val="50000"/>
                </a:schemeClr>
              </a:solidFill>
            </a:endParaRPr>
          </a:p>
        </p:txBody>
      </p:sp>
      <p:sp>
        <p:nvSpPr>
          <p:cNvPr id="14" name="TextBox 12">
            <a:extLst>
              <a:ext uri="{FF2B5EF4-FFF2-40B4-BE49-F238E27FC236}">
                <a16:creationId xmlns:a16="http://schemas.microsoft.com/office/drawing/2014/main" id="{5077A106-BCB3-4582-99A2-D1D54F7073E9}"/>
              </a:ext>
            </a:extLst>
          </p:cNvPr>
          <p:cNvSpPr txBox="1"/>
          <p:nvPr/>
        </p:nvSpPr>
        <p:spPr>
          <a:xfrm>
            <a:off x="1270094" y="3252071"/>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工作总结</a:t>
            </a:r>
          </a:p>
        </p:txBody>
      </p:sp>
      <p:sp>
        <p:nvSpPr>
          <p:cNvPr id="15" name="TextBox 13">
            <a:extLst>
              <a:ext uri="{FF2B5EF4-FFF2-40B4-BE49-F238E27FC236}">
                <a16:creationId xmlns:a16="http://schemas.microsoft.com/office/drawing/2014/main" id="{37789839-3ECD-49F1-8D30-577957B45169}"/>
              </a:ext>
            </a:extLst>
          </p:cNvPr>
          <p:cNvSpPr txBox="1"/>
          <p:nvPr/>
        </p:nvSpPr>
        <p:spPr>
          <a:xfrm>
            <a:off x="2109420" y="3252071"/>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工作报告</a:t>
            </a:r>
          </a:p>
        </p:txBody>
      </p:sp>
      <p:sp>
        <p:nvSpPr>
          <p:cNvPr id="16" name="TextBox 14">
            <a:extLst>
              <a:ext uri="{FF2B5EF4-FFF2-40B4-BE49-F238E27FC236}">
                <a16:creationId xmlns:a16="http://schemas.microsoft.com/office/drawing/2014/main" id="{9E69227C-A825-412D-8923-4698664C81DE}"/>
              </a:ext>
            </a:extLst>
          </p:cNvPr>
          <p:cNvSpPr txBox="1"/>
          <p:nvPr/>
        </p:nvSpPr>
        <p:spPr>
          <a:xfrm>
            <a:off x="2966346" y="3252071"/>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产品推广</a:t>
            </a:r>
          </a:p>
        </p:txBody>
      </p:sp>
      <p:sp>
        <p:nvSpPr>
          <p:cNvPr id="17" name="TextBox 15">
            <a:extLst>
              <a:ext uri="{FF2B5EF4-FFF2-40B4-BE49-F238E27FC236}">
                <a16:creationId xmlns:a16="http://schemas.microsoft.com/office/drawing/2014/main" id="{7951FB05-6F29-495B-81D7-8AE315D8A401}"/>
              </a:ext>
            </a:extLst>
          </p:cNvPr>
          <p:cNvSpPr txBox="1"/>
          <p:nvPr/>
        </p:nvSpPr>
        <p:spPr>
          <a:xfrm>
            <a:off x="3776699" y="3252071"/>
            <a:ext cx="813374" cy="273317"/>
          </a:xfrm>
          <a:prstGeom prst="rect">
            <a:avLst/>
          </a:prstGeom>
          <a:noFill/>
        </p:spPr>
        <p:txBody>
          <a:bodyPr wrap="none" lIns="72554" tIns="36277" rIns="72554" bIns="36277" rtlCol="0">
            <a:spAutoFit/>
          </a:bodyPr>
          <a:lstStyle/>
          <a:p>
            <a:r>
              <a:rPr lang="zh-CN" altLang="en-US" sz="1300" dirty="0">
                <a:solidFill>
                  <a:schemeClr val="tx1">
                    <a:lumMod val="50000"/>
                    <a:lumOff val="50000"/>
                  </a:schemeClr>
                </a:solidFill>
                <a:latin typeface="方正兰亭中黑_GBK" panose="02000000000000000000" pitchFamily="2" charset="-122"/>
                <a:ea typeface="方正兰亭中黑_GBK" panose="02000000000000000000" pitchFamily="2" charset="-122"/>
              </a:rPr>
              <a:t>策划方案</a:t>
            </a:r>
          </a:p>
        </p:txBody>
      </p:sp>
    </p:spTree>
    <p:extLst>
      <p:ext uri="{BB962C8B-B14F-4D97-AF65-F5344CB8AC3E}">
        <p14:creationId xmlns:p14="http://schemas.microsoft.com/office/powerpoint/2010/main" val="2305345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200"/>
                                        <p:tgtEl>
                                          <p:spTgt spid="14"/>
                                        </p:tgtEl>
                                      </p:cBhvr>
                                    </p:animEffect>
                                  </p:childTnLst>
                                </p:cTn>
                              </p:par>
                            </p:childTnLst>
                          </p:cTn>
                        </p:par>
                        <p:par>
                          <p:cTn id="30" fill="hold">
                            <p:stCondLst>
                              <p:cond delay="27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200"/>
                                        <p:tgtEl>
                                          <p:spTgt spid="15"/>
                                        </p:tgtEl>
                                      </p:cBhvr>
                                    </p:animEffect>
                                  </p:childTnLst>
                                </p:cTn>
                              </p:par>
                            </p:childTnLst>
                          </p:cTn>
                        </p:par>
                        <p:par>
                          <p:cTn id="34" fill="hold">
                            <p:stCondLst>
                              <p:cond delay="2900"/>
                            </p:stCondLst>
                            <p:childTnLst>
                              <p:par>
                                <p:cTn id="35" presetID="2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200"/>
                                        <p:tgtEl>
                                          <p:spTgt spid="16"/>
                                        </p:tgtEl>
                                      </p:cBhvr>
                                    </p:animEffect>
                                  </p:childTnLst>
                                </p:cTn>
                              </p:par>
                            </p:childTnLst>
                          </p:cTn>
                        </p:par>
                        <p:par>
                          <p:cTn id="38" fill="hold">
                            <p:stCondLst>
                              <p:cond delay="3100"/>
                            </p:stCondLst>
                            <p:childTnLst>
                              <p:par>
                                <p:cTn id="39" presetID="2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2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4" grpId="0"/>
      <p:bldP spid="15" grpId="0"/>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QiTTB#"/>
  <p:tag name="MH_LAYOUT" val="SubTitle"/>
  <p:tag name="MH" val="20151107164715"/>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5"/>
</p:tagLst>
</file>

<file path=ppt/tags/tag7.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6"/>
</p:tagLst>
</file>

<file path=ppt/tags/tag8.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7"/>
</p:tagLst>
</file>

<file path=ppt/tags/tag9.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8"/>
</p:tagLst>
</file>

<file path=ppt/tags/tag10.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9"/>
</p:tagLst>
</file>

<file path=ppt/tags/tag11.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0"/>
</p:tagLst>
</file>

<file path=ppt/tags/tag12.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1"/>
</p:tagLst>
</file>

<file path=ppt/tags/tag13.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2"/>
</p:tagLst>
</file>

<file path=ppt/tags/tag14.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3"/>
</p:tagLst>
</file>

<file path=ppt/tags/tag15.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4"/>
</p:tagLst>
</file>

<file path=ppt/tags/tag16.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SubTitle"/>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SubTitle"/>
  <p:tag name="MH_ORDER" val="3"/>
</p:tagLst>
</file>

<file path=ppt/tags/tag19.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SubTitle"/>
  <p:tag name="MH_ORDER" val="4"/>
</p:tagLst>
</file>

<file path=ppt/tags/tag20.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Desc"/>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Desc"/>
  <p:tag name="MH_ORDER" val="1"/>
</p:tagLst>
</file>

<file path=ppt/theme/theme1.xml><?xml version="1.0" encoding="utf-8"?>
<a:theme xmlns:a="http://schemas.openxmlformats.org/drawingml/2006/main" name="Office 主题​​">
  <a:themeElements>
    <a:clrScheme name="自定义 1278">
      <a:dk1>
        <a:sysClr val="windowText" lastClr="000000"/>
      </a:dk1>
      <a:lt1>
        <a:sysClr val="window" lastClr="FFFFFF"/>
      </a:lt1>
      <a:dk2>
        <a:srgbClr val="44546A"/>
      </a:dk2>
      <a:lt2>
        <a:srgbClr val="E7E6E6"/>
      </a:lt2>
      <a:accent1>
        <a:srgbClr val="AC3A22"/>
      </a:accent1>
      <a:accent2>
        <a:srgbClr val="9F6450"/>
      </a:accent2>
      <a:accent3>
        <a:srgbClr val="AC3A22"/>
      </a:accent3>
      <a:accent4>
        <a:srgbClr val="9F6450"/>
      </a:accent4>
      <a:accent5>
        <a:srgbClr val="AC3A22"/>
      </a:accent5>
      <a:accent6>
        <a:srgbClr val="9F6450"/>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166</TotalTime>
  <Words>3447</Words>
  <Application>Microsoft Office PowerPoint</Application>
  <PresentationFormat>自定义</PresentationFormat>
  <Paragraphs>215</Paragraphs>
  <Slides>24</Slides>
  <Notes>19</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24</vt:i4>
      </vt:variant>
    </vt:vector>
  </HeadingPairs>
  <TitlesOfParts>
    <vt:vector size="48" baseType="lpstr">
      <vt:lpstr>Agency FB</vt:lpstr>
      <vt:lpstr>Avant GardeBook</vt:lpstr>
      <vt:lpstr>Century Gothic</vt:lpstr>
      <vt:lpstr>Gill Sans</vt:lpstr>
      <vt:lpstr>Lato Light</vt:lpstr>
      <vt:lpstr>等线</vt:lpstr>
      <vt:lpstr>等线 Light</vt:lpstr>
      <vt:lpstr>方正兰亭黑_GBK</vt:lpstr>
      <vt:lpstr>方正兰亭黑简体</vt:lpstr>
      <vt:lpstr>方正兰亭中黑_GBK</vt:lpstr>
      <vt:lpstr>方正姚体</vt:lpstr>
      <vt:lpstr>华文黑体</vt:lpstr>
      <vt:lpstr>宋体</vt:lpstr>
      <vt:lpstr>微软雅黑</vt:lpstr>
      <vt:lpstr>造字工房悦黑演示版常规体</vt:lpstr>
      <vt:lpstr>Arial</vt:lpstr>
      <vt:lpstr>Calibri</vt:lpstr>
      <vt:lpstr>Calibri Light</vt:lpstr>
      <vt:lpstr>Consolas</vt:lpstr>
      <vt:lpstr>Impact</vt:lpstr>
      <vt:lpstr>IrisUPC</vt:lpstr>
      <vt:lpstr>Verdana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dc:title>
  <dc:creator>Administrator</dc:creator>
  <cp:lastModifiedBy>Administrator</cp:lastModifiedBy>
  <cp:revision>135</cp:revision>
  <dcterms:created xsi:type="dcterms:W3CDTF">2017-06-21T00:50:56Z</dcterms:created>
  <dcterms:modified xsi:type="dcterms:W3CDTF">2018-02-25T03:53:03Z</dcterms:modified>
</cp:coreProperties>
</file>