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271" r:id="rId3"/>
    <p:sldId id="3266" r:id="rId5"/>
    <p:sldId id="3267" r:id="rId6"/>
    <p:sldId id="3227" r:id="rId7"/>
    <p:sldId id="3247" r:id="rId8"/>
    <p:sldId id="3225" r:id="rId9"/>
    <p:sldId id="3222" r:id="rId10"/>
    <p:sldId id="3268" r:id="rId11"/>
    <p:sldId id="3230" r:id="rId12"/>
    <p:sldId id="3244" r:id="rId13"/>
    <p:sldId id="3224" r:id="rId14"/>
    <p:sldId id="3231" r:id="rId15"/>
    <p:sldId id="3269" r:id="rId16"/>
    <p:sldId id="3245" r:id="rId17"/>
    <p:sldId id="3228" r:id="rId18"/>
    <p:sldId id="3238" r:id="rId19"/>
    <p:sldId id="3246" r:id="rId20"/>
    <p:sldId id="3270" r:id="rId21"/>
    <p:sldId id="3229" r:id="rId22"/>
    <p:sldId id="3223" r:id="rId23"/>
    <p:sldId id="3226" r:id="rId24"/>
    <p:sldId id="3272" r:id="rId25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1686"/>
    <a:srgbClr val="AC7D00"/>
    <a:srgbClr val="0B54A2"/>
    <a:srgbClr val="0E70D8"/>
    <a:srgbClr val="298EC0"/>
    <a:srgbClr val="26A244"/>
    <a:srgbClr val="900000"/>
    <a:srgbClr val="0FC7D3"/>
    <a:srgbClr val="EC206C"/>
    <a:srgbClr val="BC14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32" autoAdjust="0"/>
    <p:restoredTop sz="92986" autoAdjust="0"/>
  </p:normalViewPr>
  <p:slideViewPr>
    <p:cSldViewPr>
      <p:cViewPr varScale="1">
        <p:scale>
          <a:sx n="59" d="100"/>
          <a:sy n="59" d="100"/>
        </p:scale>
        <p:origin x="-84" y="-1488"/>
      </p:cViewPr>
      <p:guideLst>
        <p:guide orient="horz" pos="328"/>
        <p:guide orient="horz" pos="4183"/>
        <p:guide pos="4050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5.6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3.3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3.3</c:v>
                </c:pt>
                <c:pt idx="1">
                  <c:v>4.8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bg2"/>
            </a:solidFill>
          </c:spPr>
          <c:dLbls>
            <c:delete val="1"/>
          </c:dLbls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dLbls>
            <c:delete val="1"/>
          </c:dLbls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bg2"/>
            </a:solidFill>
            <a:ln w="25400">
              <a:noFill/>
            </a:ln>
          </c:spPr>
          <c:dLbls>
            <c:delete val="1"/>
          </c:dLbls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554432"/>
        <c:axId val="311556736"/>
      </c:areaChart>
      <c:catAx>
        <c:axId val="31155443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311556736"/>
        <c:crosses val="autoZero"/>
        <c:auto val="1"/>
        <c:lblAlgn val="ctr"/>
        <c:lblOffset val="100"/>
        <c:noMultiLvlLbl val="1"/>
      </c:catAx>
      <c:valAx>
        <c:axId val="3115567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311554432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microsoft.com/office/2007/relationships/hdphoto" Target="../media/image6.wdp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microsoft.com/office/2007/relationships/hdphoto" Target="../media/image6.wdp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jpeg"/><Relationship Id="rId2" Type="http://schemas.microsoft.com/office/2007/relationships/hdphoto" Target="../media/image6.wdp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jpeg"/><Relationship Id="rId2" Type="http://schemas.microsoft.com/office/2007/relationships/hdphoto" Target="../media/image6.wdp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147" y="448"/>
            <a:ext cx="2756275" cy="723175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0461325" y="448"/>
            <a:ext cx="2396278" cy="72317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2374839" y="1177401"/>
            <a:ext cx="2698215" cy="167357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504940" y="2248173"/>
            <a:ext cx="7848871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7200" cap="all" dirty="0">
                <a:solidFill>
                  <a:srgbClr val="6B1686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Arial" panose="020B0604020202020204" pitchFamily="34" charset="0"/>
              </a:rPr>
              <a:t>儿童阅读</a:t>
            </a:r>
            <a:r>
              <a:rPr lang="en-US" altLang="zh-CN" sz="7200" cap="all" dirty="0">
                <a:solidFill>
                  <a:srgbClr val="6B1686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Arial" panose="020B0604020202020204" pitchFamily="34" charset="0"/>
              </a:rPr>
              <a:t>PPT</a:t>
            </a:r>
            <a:r>
              <a:rPr lang="zh-CN" altLang="en-US" sz="7200" cap="all" dirty="0">
                <a:solidFill>
                  <a:srgbClr val="6B1686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Arial" panose="020B0604020202020204" pitchFamily="34" charset="0"/>
              </a:rPr>
              <a:t>模板</a:t>
            </a:r>
            <a:endParaRPr lang="zh-CN" altLang="en-US" sz="7200" cap="all" dirty="0">
              <a:solidFill>
                <a:srgbClr val="6B1686"/>
              </a:solidFill>
              <a:latin typeface="时尚中黑简体" panose="01010104010101010101" pitchFamily="2" charset="-122"/>
              <a:ea typeface="时尚中黑简体" panose="0101010401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2721418" y="3580326"/>
            <a:ext cx="75963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4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2400" cap="all" dirty="0">
                <a:solidFill>
                  <a:schemeClr val="accent2"/>
                </a:solidFill>
                <a:cs typeface="Arial" panose="020B0604020202020204" pitchFamily="34" charset="0"/>
              </a:rPr>
              <a:t>适用于儿童教育</a:t>
            </a:r>
            <a:r>
              <a:rPr lang="en-US" altLang="zh-CN" sz="24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2400" cap="all" dirty="0">
                <a:solidFill>
                  <a:schemeClr val="accent2"/>
                </a:solidFill>
                <a:cs typeface="Arial" panose="020B0604020202020204" pitchFamily="34" charset="0"/>
              </a:rPr>
              <a:t>培训班招生</a:t>
            </a:r>
            <a:r>
              <a:rPr lang="en-US" altLang="zh-CN" sz="24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2400" cap="all" dirty="0">
                <a:solidFill>
                  <a:schemeClr val="accent2"/>
                </a:solidFill>
                <a:cs typeface="Arial" panose="020B0604020202020204" pitchFamily="34" charset="0"/>
              </a:rPr>
              <a:t>绘画班招生</a:t>
            </a:r>
            <a:r>
              <a:rPr lang="en-US" altLang="zh-CN" sz="24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2400" cap="all" dirty="0">
                <a:solidFill>
                  <a:schemeClr val="accent2"/>
                </a:solidFill>
                <a:cs typeface="Arial" panose="020B0604020202020204" pitchFamily="34" charset="0"/>
              </a:rPr>
              <a:t>教育课件</a:t>
            </a:r>
            <a:r>
              <a:rPr lang="en-US" altLang="zh-CN" sz="24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endParaRPr lang="zh-CN" altLang="en-US" sz="2400" cap="all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5218134" y="4285883"/>
            <a:ext cx="2291361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cap="all" dirty="0" smtClean="0">
                <a:solidFill>
                  <a:schemeClr val="accent2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cap="all" dirty="0" smtClean="0">
                <a:solidFill>
                  <a:schemeClr val="accent2"/>
                </a:solidFill>
                <a:cs typeface="Arial" panose="020B0604020202020204" pitchFamily="34" charset="0"/>
              </a:rPr>
              <a:t>XXX</a:t>
            </a:r>
            <a:endParaRPr lang="en-US" altLang="zh-CN" sz="1600" cap="all" dirty="0" smtClean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4" grpId="1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离页连接符 1"/>
          <p:cNvSpPr/>
          <p:nvPr/>
        </p:nvSpPr>
        <p:spPr>
          <a:xfrm rot="16200000">
            <a:off x="67435" y="-65846"/>
            <a:ext cx="7231756" cy="7364333"/>
          </a:xfrm>
          <a:prstGeom prst="flowChartOffpageConnector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405039" y="3040261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405039" y="3705769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05039" y="4371278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05039" y="5036787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TextBox 153"/>
          <p:cNvSpPr txBox="1"/>
          <p:nvPr/>
        </p:nvSpPr>
        <p:spPr>
          <a:xfrm>
            <a:off x="363468" y="361073"/>
            <a:ext cx="2041174" cy="3041144"/>
          </a:xfrm>
          <a:prstGeom prst="rect">
            <a:avLst/>
          </a:prstGeom>
          <a:noFill/>
        </p:spPr>
        <p:txBody>
          <a:bodyPr vert="eaVert" wrap="square" lIns="96380" tIns="48189" rIns="96380" bIns="48189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目</a:t>
            </a:r>
            <a:r>
              <a:rPr lang="en-US" altLang="zh-CN" sz="8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	</a:t>
            </a:r>
            <a:r>
              <a:rPr lang="zh-CN" altLang="en-US" sz="8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录</a:t>
            </a:r>
            <a:endParaRPr lang="en-US" altLang="zh-CN" sz="80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40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  <p:bldP spid="23" grpId="0"/>
      <p:bldP spid="25" grpId="0"/>
      <p:bldP spid="2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3184277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>
                <a:solidFill>
                  <a:schemeClr val="accent2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21000" i="0" dirty="0">
              <a:solidFill>
                <a:schemeClr val="accent2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5425304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4768070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accent4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5702119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solidFill>
                  <a:schemeClr val="accent4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5" i="0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50191" y="1698171"/>
            <a:ext cx="3372480" cy="2915834"/>
            <a:chOff x="524164" y="1385451"/>
            <a:chExt cx="3717636" cy="3214255"/>
          </a:xfrm>
        </p:grpSpPr>
        <p:graphicFrame>
          <p:nvGraphicFramePr>
            <p:cNvPr id="7" name="Chart 6"/>
            <p:cNvGraphicFramePr/>
            <p:nvPr/>
          </p:nvGraphicFramePr>
          <p:xfrm>
            <a:off x="524164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139396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1618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6027" y="3485403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43136" y="1698171"/>
            <a:ext cx="3372480" cy="2915834"/>
            <a:chOff x="4237182" y="1385451"/>
            <a:chExt cx="3717636" cy="3214255"/>
          </a:xfrm>
        </p:grpSpPr>
        <p:graphicFrame>
          <p:nvGraphicFramePr>
            <p:cNvPr id="10" name="Chart 9"/>
            <p:cNvGraphicFramePr/>
            <p:nvPr/>
          </p:nvGraphicFramePr>
          <p:xfrm>
            <a:off x="4237182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6231240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9896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10957" y="3487232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26910" y="1698171"/>
            <a:ext cx="3372480" cy="2915834"/>
            <a:chOff x="7950201" y="1385451"/>
            <a:chExt cx="3717636" cy="3214255"/>
          </a:xfrm>
        </p:grpSpPr>
        <p:graphicFrame>
          <p:nvGraphicFramePr>
            <p:cNvPr id="11" name="Chart 10"/>
            <p:cNvGraphicFramePr/>
            <p:nvPr/>
          </p:nvGraphicFramePr>
          <p:xfrm>
            <a:off x="7950201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8751365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912284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52420" y="3442893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52972" y="4850922"/>
            <a:ext cx="2366919" cy="1501707"/>
            <a:chOff x="1260763" y="4599710"/>
            <a:chExt cx="2244436" cy="2036618"/>
          </a:xfrm>
        </p:grpSpPr>
        <p:sp>
          <p:nvSpPr>
            <p:cNvPr id="13" name="Rounded Rectangle 12"/>
            <p:cNvSpPr/>
            <p:nvPr/>
          </p:nvSpPr>
          <p:spPr>
            <a:xfrm>
              <a:off x="1260763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93046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99568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45917" y="4850922"/>
            <a:ext cx="2366919" cy="1501707"/>
            <a:chOff x="4973782" y="4599710"/>
            <a:chExt cx="2244436" cy="2036618"/>
          </a:xfrm>
        </p:grpSpPr>
        <p:sp>
          <p:nvSpPr>
            <p:cNvPr id="15" name="Rounded Rectangle 14"/>
            <p:cNvSpPr/>
            <p:nvPr/>
          </p:nvSpPr>
          <p:spPr>
            <a:xfrm>
              <a:off x="4973782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106065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12587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429691" y="4850922"/>
            <a:ext cx="2366919" cy="1501707"/>
            <a:chOff x="8686801" y="4599710"/>
            <a:chExt cx="2244436" cy="2036618"/>
          </a:xfrm>
        </p:grpSpPr>
        <p:sp>
          <p:nvSpPr>
            <p:cNvPr id="16" name="Rounded Rectangle 15"/>
            <p:cNvSpPr/>
            <p:nvPr/>
          </p:nvSpPr>
          <p:spPr>
            <a:xfrm>
              <a:off x="8686801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819084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25606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059455" y="2464197"/>
            <a:ext cx="2183543" cy="686389"/>
            <a:chOff x="897773" y="2357290"/>
            <a:chExt cx="2384237" cy="749476"/>
          </a:xfrm>
        </p:grpSpPr>
        <p:sp>
          <p:nvSpPr>
            <p:cNvPr id="154" name="TextBox 153"/>
            <p:cNvSpPr txBox="1"/>
            <p:nvPr/>
          </p:nvSpPr>
          <p:spPr>
            <a:xfrm>
              <a:off x="1403756" y="2357290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59455" y="3871296"/>
            <a:ext cx="2183543" cy="693353"/>
            <a:chOff x="897773" y="3893722"/>
            <a:chExt cx="2384237" cy="757081"/>
          </a:xfrm>
        </p:grpSpPr>
        <p:sp>
          <p:nvSpPr>
            <p:cNvPr id="159" name="TextBox 158"/>
            <p:cNvSpPr txBox="1"/>
            <p:nvPr/>
          </p:nvSpPr>
          <p:spPr>
            <a:xfrm>
              <a:off x="1403762" y="3893722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9455" y="5252265"/>
            <a:ext cx="2183543" cy="725132"/>
            <a:chOff x="897773" y="5401618"/>
            <a:chExt cx="2384237" cy="791781"/>
          </a:xfrm>
        </p:grpSpPr>
        <p:sp>
          <p:nvSpPr>
            <p:cNvPr id="164" name="TextBox 163"/>
            <p:cNvSpPr txBox="1"/>
            <p:nvPr/>
          </p:nvSpPr>
          <p:spPr>
            <a:xfrm>
              <a:off x="1403762" y="5401618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/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/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/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/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/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/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/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/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/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/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/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/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/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/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/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/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/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/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/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/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/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/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/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/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46" y="4164392"/>
            <a:ext cx="652961" cy="763948"/>
            <a:chOff x="5100256" y="4103040"/>
            <a:chExt cx="712977" cy="834163"/>
          </a:xfrm>
        </p:grpSpPr>
        <p:sp>
          <p:nvSpPr>
            <p:cNvPr id="233" name="Freeform 69"/>
            <p:cNvSpPr/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/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/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/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/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/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/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/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/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/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/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/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/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16039" y="2301072"/>
            <a:ext cx="895279" cy="1048192"/>
            <a:chOff x="5863054" y="2068463"/>
            <a:chExt cx="977566" cy="1144534"/>
          </a:xfrm>
        </p:grpSpPr>
        <p:sp>
          <p:nvSpPr>
            <p:cNvPr id="227" name="Freeform 63"/>
            <p:cNvSpPr/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/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/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/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99972" y="4316070"/>
            <a:ext cx="813891" cy="952006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/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/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/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/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/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/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/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/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/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/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1371" y="2202421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/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/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/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/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/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/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/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/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/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/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/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09655" y="2455132"/>
            <a:ext cx="2183543" cy="695451"/>
            <a:chOff x="8854418" y="2347395"/>
            <a:chExt cx="2384237" cy="759371"/>
          </a:xfrm>
        </p:grpSpPr>
        <p:sp>
          <p:nvSpPr>
            <p:cNvPr id="287" name="TextBox 286"/>
            <p:cNvSpPr txBox="1"/>
            <p:nvPr/>
          </p:nvSpPr>
          <p:spPr>
            <a:xfrm>
              <a:off x="9360407" y="2347395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09655" y="3839220"/>
            <a:ext cx="2183543" cy="725430"/>
            <a:chOff x="8854418" y="3858698"/>
            <a:chExt cx="2384237" cy="792106"/>
          </a:xfrm>
        </p:grpSpPr>
        <p:sp>
          <p:nvSpPr>
            <p:cNvPr id="292" name="TextBox 291"/>
            <p:cNvSpPr txBox="1"/>
            <p:nvPr/>
          </p:nvSpPr>
          <p:spPr>
            <a:xfrm>
              <a:off x="9360407" y="3858698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0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1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/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/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/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/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/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/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/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/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/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/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/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/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/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/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/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/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/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/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/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/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/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/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/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/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/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/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0300" y="2429493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9819836" y="2314776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59772" y="2972839"/>
            <a:ext cx="2536851" cy="752897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5664" y="2972838"/>
            <a:ext cx="2536851" cy="752897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3701" y="2972839"/>
            <a:ext cx="2536851" cy="752897"/>
            <a:chOff x="3340686" y="2818812"/>
            <a:chExt cx="240557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41736" y="2972839"/>
            <a:ext cx="2536851" cy="752897"/>
            <a:chOff x="5823244" y="2818812"/>
            <a:chExt cx="2405575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2432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4236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6039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843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4327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236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398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7843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3184277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 smtClean="0">
                <a:solidFill>
                  <a:schemeClr val="accent2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21000" i="0" dirty="0">
              <a:solidFill>
                <a:schemeClr val="accent2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5425304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4768070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5702119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5" i="0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/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2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75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7"/>
            <a:ext cx="1915754" cy="640371"/>
            <a:chOff x="8767813" y="2706527"/>
            <a:chExt cx="2889664" cy="846064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4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675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5"/>
            <a:ext cx="1895662" cy="679917"/>
            <a:chOff x="9703193" y="4640973"/>
            <a:chExt cx="2504575" cy="898314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415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88"/>
              <a:ext cx="2504575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2"/>
            <a:ext cx="1904910" cy="662069"/>
            <a:chOff x="846858" y="2675652"/>
            <a:chExt cx="2516793" cy="874733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415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198"/>
            <a:ext cx="1916813" cy="640012"/>
            <a:chOff x="-71668" y="4696256"/>
            <a:chExt cx="2532520" cy="845596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415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0"/>
              <a:ext cx="2510329" cy="5676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7565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565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565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accent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/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550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/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550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892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3004689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 smtClean="0">
                <a:solidFill>
                  <a:schemeClr val="accent2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21000" i="0" dirty="0">
              <a:solidFill>
                <a:schemeClr val="accent2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5245716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4588482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accent2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5522531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solidFill>
                  <a:schemeClr val="accent2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5" i="0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73391" y="1285805"/>
            <a:ext cx="11552149" cy="5334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" name="矩形 1"/>
          <p:cNvSpPr/>
          <p:nvPr/>
        </p:nvSpPr>
        <p:spPr>
          <a:xfrm>
            <a:off x="1028775" y="1744117"/>
            <a:ext cx="7992888" cy="4464496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9137261" y="2245876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/>
          <p:nvPr/>
        </p:nvSpPr>
        <p:spPr>
          <a:xfrm>
            <a:off x="9043704" y="1888133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9043704" y="2245876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37261" y="3694430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/>
          <p:nvPr/>
        </p:nvSpPr>
        <p:spPr>
          <a:xfrm>
            <a:off x="9043704" y="3336687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9043704" y="3694430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137261" y="5124878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/>
          <p:nvPr/>
        </p:nvSpPr>
        <p:spPr>
          <a:xfrm>
            <a:off x="9043704" y="4767135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9043704" y="5124878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4629175" y="2812450"/>
            <a:ext cx="939840" cy="590685"/>
            <a:chOff x="686838" y="2184398"/>
            <a:chExt cx="1192213" cy="749301"/>
          </a:xfrm>
          <a:solidFill>
            <a:schemeClr val="accent1"/>
          </a:solidFill>
        </p:grpSpPr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48"/>
          <p:cNvGrpSpPr/>
          <p:nvPr/>
        </p:nvGrpSpPr>
        <p:grpSpPr>
          <a:xfrm>
            <a:off x="3593429" y="1559935"/>
            <a:ext cx="721033" cy="1779143"/>
            <a:chOff x="2000250" y="1211262"/>
            <a:chExt cx="512763" cy="1265238"/>
          </a:xfrm>
        </p:grpSpPr>
        <p:grpSp>
          <p:nvGrpSpPr>
            <p:cNvPr id="4" name="Group 145"/>
            <p:cNvGrpSpPr/>
            <p:nvPr/>
          </p:nvGrpSpPr>
          <p:grpSpPr>
            <a:xfrm>
              <a:off x="2000250" y="1279525"/>
              <a:ext cx="512763" cy="1196975"/>
              <a:chOff x="2000250" y="982663"/>
              <a:chExt cx="512763" cy="11969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031" name="Oval 7"/>
              <p:cNvSpPr>
                <a:spLocks noChangeArrowheads="1"/>
              </p:cNvSpPr>
              <p:nvPr/>
            </p:nvSpPr>
            <p:spPr bwMode="auto">
              <a:xfrm>
                <a:off x="2192338" y="1081088"/>
                <a:ext cx="23813" cy="254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3" name="Freeform 9"/>
              <p:cNvSpPr/>
              <p:nvPr/>
            </p:nvSpPr>
            <p:spPr bwMode="auto">
              <a:xfrm>
                <a:off x="2201863" y="1497013"/>
                <a:ext cx="58738" cy="61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5"/>
                  </a:cxn>
                  <a:cxn ang="0">
                    <a:pos x="32" y="25"/>
                  </a:cxn>
                  <a:cxn ang="0">
                    <a:pos x="10" y="36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27" y="8"/>
                      <a:pt x="36" y="12"/>
                      <a:pt x="32" y="25"/>
                    </a:cubicBezTo>
                    <a:cubicBezTo>
                      <a:pt x="30" y="33"/>
                      <a:pt x="20" y="38"/>
                      <a:pt x="10" y="3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4" name="Freeform 10"/>
              <p:cNvSpPr/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20" y="4"/>
                  </a:cxn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20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0" name="Freeform 16"/>
              <p:cNvSpPr/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20" y="4"/>
                  </a:cxn>
                  <a:cxn ang="0">
                    <a:pos x="16" y="0"/>
                  </a:cxn>
                </a:cxnLst>
                <a:rect l="0" t="0" r="r" b="b"/>
                <a:pathLst>
                  <a:path w="20" h="8"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7" y="8"/>
                      <a:pt x="17" y="8"/>
                    </a:cubicBezTo>
                    <a:cubicBezTo>
                      <a:pt x="19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2" name="Freeform 18"/>
              <p:cNvSpPr/>
              <p:nvPr/>
            </p:nvSpPr>
            <p:spPr bwMode="auto">
              <a:xfrm>
                <a:off x="2195513" y="1081088"/>
                <a:ext cx="19050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6" y="0"/>
                  </a:cxn>
                </a:cxnLst>
                <a:rect l="0" t="0" r="r" b="b"/>
                <a:pathLst>
                  <a:path w="12" h="4">
                    <a:moveTo>
                      <a:pt x="6" y="0"/>
                    </a:moveTo>
                    <a:cubicBezTo>
                      <a:pt x="4" y="0"/>
                      <a:pt x="2" y="1"/>
                      <a:pt x="0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1"/>
                      <a:pt x="8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3" name="Freeform 19"/>
              <p:cNvSpPr/>
              <p:nvPr/>
            </p:nvSpPr>
            <p:spPr bwMode="auto">
              <a:xfrm>
                <a:off x="2201863" y="1504950"/>
                <a:ext cx="42863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6" y="4"/>
                  </a:cxn>
                  <a:cxn ang="0">
                    <a:pos x="17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14" y="0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4" y="2"/>
                      <a:pt x="20" y="1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5" name="Freeform 21"/>
              <p:cNvSpPr/>
              <p:nvPr/>
            </p:nvSpPr>
            <p:spPr bwMode="auto">
              <a:xfrm>
                <a:off x="2192338" y="1087438"/>
                <a:ext cx="23813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7" y="12"/>
                  </a:cxn>
                  <a:cxn ang="0">
                    <a:pos x="14" y="4"/>
                  </a:cxn>
                  <a:cxn ang="0">
                    <a:pos x="13" y="0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8"/>
                      <a:pt x="3" y="12"/>
                      <a:pt x="7" y="12"/>
                    </a:cubicBezTo>
                    <a:cubicBezTo>
                      <a:pt x="11" y="12"/>
                      <a:pt x="14" y="8"/>
                      <a:pt x="14" y="4"/>
                    </a:cubicBezTo>
                    <a:cubicBezTo>
                      <a:pt x="14" y="2"/>
                      <a:pt x="13" y="1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Freeform 36"/>
              <p:cNvSpPr/>
              <p:nvPr/>
            </p:nvSpPr>
            <p:spPr bwMode="auto">
              <a:xfrm>
                <a:off x="2149475" y="1600200"/>
                <a:ext cx="363538" cy="531812"/>
              </a:xfrm>
              <a:custGeom>
                <a:avLst/>
                <a:gdLst/>
                <a:ahLst/>
                <a:cxnLst>
                  <a:cxn ang="0">
                    <a:pos x="128" y="222"/>
                  </a:cxn>
                  <a:cxn ang="0">
                    <a:pos x="126" y="256"/>
                  </a:cxn>
                  <a:cxn ang="0">
                    <a:pos x="218" y="256"/>
                  </a:cxn>
                  <a:cxn ang="0">
                    <a:pos x="181" y="224"/>
                  </a:cxn>
                  <a:cxn ang="0">
                    <a:pos x="208" y="110"/>
                  </a:cxn>
                  <a:cxn ang="0">
                    <a:pos x="143" y="4"/>
                  </a:cxn>
                  <a:cxn ang="0">
                    <a:pos x="39" y="7"/>
                  </a:cxn>
                  <a:cxn ang="0">
                    <a:pos x="0" y="0"/>
                  </a:cxn>
                  <a:cxn ang="0">
                    <a:pos x="9" y="38"/>
                  </a:cxn>
                  <a:cxn ang="0">
                    <a:pos x="35" y="180"/>
                  </a:cxn>
                  <a:cxn ang="0">
                    <a:pos x="37" y="320"/>
                  </a:cxn>
                  <a:cxn ang="0">
                    <a:pos x="84" y="320"/>
                  </a:cxn>
                  <a:cxn ang="0">
                    <a:pos x="93" y="188"/>
                  </a:cxn>
                  <a:cxn ang="0">
                    <a:pos x="87" y="64"/>
                  </a:cxn>
                  <a:cxn ang="0">
                    <a:pos x="145" y="110"/>
                  </a:cxn>
                  <a:cxn ang="0">
                    <a:pos x="129" y="222"/>
                  </a:cxn>
                  <a:cxn ang="0">
                    <a:pos x="128" y="222"/>
                  </a:cxn>
                </a:cxnLst>
                <a:rect l="0" t="0" r="r" b="b"/>
                <a:pathLst>
                  <a:path w="218" h="320">
                    <a:moveTo>
                      <a:pt x="128" y="222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218" y="256"/>
                      <a:pt x="218" y="256"/>
                      <a:pt x="218" y="256"/>
                    </a:cubicBezTo>
                    <a:cubicBezTo>
                      <a:pt x="218" y="256"/>
                      <a:pt x="210" y="230"/>
                      <a:pt x="181" y="224"/>
                    </a:cubicBezTo>
                    <a:cubicBezTo>
                      <a:pt x="208" y="110"/>
                      <a:pt x="208" y="110"/>
                      <a:pt x="208" y="110"/>
                    </a:cubicBezTo>
                    <a:cubicBezTo>
                      <a:pt x="190" y="59"/>
                      <a:pt x="143" y="4"/>
                      <a:pt x="143" y="4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34"/>
                      <a:pt x="9" y="38"/>
                    </a:cubicBezTo>
                    <a:cubicBezTo>
                      <a:pt x="18" y="76"/>
                      <a:pt x="30" y="137"/>
                      <a:pt x="35" y="180"/>
                    </a:cubicBezTo>
                    <a:cubicBezTo>
                      <a:pt x="40" y="214"/>
                      <a:pt x="37" y="320"/>
                      <a:pt x="37" y="320"/>
                    </a:cubicBezTo>
                    <a:cubicBezTo>
                      <a:pt x="84" y="320"/>
                      <a:pt x="84" y="320"/>
                      <a:pt x="84" y="320"/>
                    </a:cubicBezTo>
                    <a:cubicBezTo>
                      <a:pt x="84" y="320"/>
                      <a:pt x="93" y="225"/>
                      <a:pt x="93" y="188"/>
                    </a:cubicBezTo>
                    <a:cubicBezTo>
                      <a:pt x="93" y="168"/>
                      <a:pt x="90" y="108"/>
                      <a:pt x="87" y="64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51"/>
                      <a:pt x="131" y="212"/>
                      <a:pt x="129" y="222"/>
                    </a:cubicBezTo>
                    <a:lnTo>
                      <a:pt x="128" y="22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1" name="Freeform 37"/>
              <p:cNvSpPr/>
              <p:nvPr/>
            </p:nvSpPr>
            <p:spPr bwMode="auto">
              <a:xfrm>
                <a:off x="2208213" y="2132013"/>
                <a:ext cx="149225" cy="47625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0" y="0"/>
                  </a:cxn>
                  <a:cxn ang="0">
                    <a:pos x="0" y="29"/>
                  </a:cxn>
                  <a:cxn ang="0">
                    <a:pos x="83" y="29"/>
                  </a:cxn>
                  <a:cxn ang="0">
                    <a:pos x="53" y="0"/>
                  </a:cxn>
                </a:cxnLst>
                <a:rect l="0" t="0" r="r" b="b"/>
                <a:pathLst>
                  <a:path w="90" h="29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3" y="29"/>
                      <a:pt x="90" y="8"/>
                      <a:pt x="5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2" name="Freeform 38"/>
              <p:cNvSpPr/>
              <p:nvPr/>
            </p:nvSpPr>
            <p:spPr bwMode="auto">
              <a:xfrm>
                <a:off x="2000250" y="982663"/>
                <a:ext cx="449263" cy="635000"/>
              </a:xfrm>
              <a:custGeom>
                <a:avLst/>
                <a:gdLst/>
                <a:ahLst/>
                <a:cxnLst>
                  <a:cxn ang="0">
                    <a:pos x="68" y="63"/>
                  </a:cxn>
                  <a:cxn ang="0">
                    <a:pos x="98" y="111"/>
                  </a:cxn>
                  <a:cxn ang="0">
                    <a:pos x="98" y="121"/>
                  </a:cxn>
                  <a:cxn ang="0">
                    <a:pos x="98" y="135"/>
                  </a:cxn>
                  <a:cxn ang="0">
                    <a:pos x="50" y="160"/>
                  </a:cxn>
                  <a:cxn ang="0">
                    <a:pos x="5" y="281"/>
                  </a:cxn>
                  <a:cxn ang="0">
                    <a:pos x="73" y="326"/>
                  </a:cxn>
                  <a:cxn ang="0">
                    <a:pos x="75" y="382"/>
                  </a:cxn>
                  <a:cxn ang="0">
                    <a:pos x="252" y="375"/>
                  </a:cxn>
                  <a:cxn ang="0">
                    <a:pos x="221" y="255"/>
                  </a:cxn>
                  <a:cxn ang="0">
                    <a:pos x="199" y="167"/>
                  </a:cxn>
                  <a:cxn ang="0">
                    <a:pos x="200" y="168"/>
                  </a:cxn>
                  <a:cxn ang="0">
                    <a:pos x="265" y="148"/>
                  </a:cxn>
                  <a:cxn ang="0">
                    <a:pos x="251" y="8"/>
                  </a:cxn>
                  <a:cxn ang="0">
                    <a:pos x="221" y="15"/>
                  </a:cxn>
                  <a:cxn ang="0">
                    <a:pos x="229" y="117"/>
                  </a:cxn>
                  <a:cxn ang="0">
                    <a:pos x="189" y="126"/>
                  </a:cxn>
                  <a:cxn ang="0">
                    <a:pos x="189" y="125"/>
                  </a:cxn>
                  <a:cxn ang="0">
                    <a:pos x="149" y="108"/>
                  </a:cxn>
                  <a:cxn ang="0">
                    <a:pos x="149" y="104"/>
                  </a:cxn>
                  <a:cxn ang="0">
                    <a:pos x="165" y="94"/>
                  </a:cxn>
                  <a:cxn ang="0">
                    <a:pos x="159" y="62"/>
                  </a:cxn>
                  <a:cxn ang="0">
                    <a:pos x="166" y="57"/>
                  </a:cxn>
                  <a:cxn ang="0">
                    <a:pos x="154" y="45"/>
                  </a:cxn>
                  <a:cxn ang="0">
                    <a:pos x="147" y="24"/>
                  </a:cxn>
                  <a:cxn ang="0">
                    <a:pos x="152" y="15"/>
                  </a:cxn>
                  <a:cxn ang="0">
                    <a:pos x="156" y="0"/>
                  </a:cxn>
                  <a:cxn ang="0">
                    <a:pos x="123" y="4"/>
                  </a:cxn>
                  <a:cxn ang="0">
                    <a:pos x="85" y="8"/>
                  </a:cxn>
                  <a:cxn ang="0">
                    <a:pos x="71" y="24"/>
                  </a:cxn>
                  <a:cxn ang="0">
                    <a:pos x="68" y="63"/>
                  </a:cxn>
                </a:cxnLst>
                <a:rect l="0" t="0" r="r" b="b"/>
                <a:pathLst>
                  <a:path w="270" h="382">
                    <a:moveTo>
                      <a:pt x="68" y="63"/>
                    </a:moveTo>
                    <a:cubicBezTo>
                      <a:pt x="73" y="87"/>
                      <a:pt x="98" y="111"/>
                      <a:pt x="98" y="111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8" y="135"/>
                      <a:pt x="54" y="156"/>
                      <a:pt x="50" y="160"/>
                    </a:cubicBezTo>
                    <a:cubicBezTo>
                      <a:pt x="36" y="174"/>
                      <a:pt x="12" y="253"/>
                      <a:pt x="5" y="281"/>
                    </a:cubicBezTo>
                    <a:cubicBezTo>
                      <a:pt x="0" y="299"/>
                      <a:pt x="39" y="315"/>
                      <a:pt x="73" y="326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252" y="375"/>
                      <a:pt x="252" y="375"/>
                      <a:pt x="252" y="375"/>
                    </a:cubicBezTo>
                    <a:cubicBezTo>
                      <a:pt x="252" y="375"/>
                      <a:pt x="233" y="304"/>
                      <a:pt x="221" y="255"/>
                    </a:cubicBezTo>
                    <a:cubicBezTo>
                      <a:pt x="212" y="216"/>
                      <a:pt x="204" y="188"/>
                      <a:pt x="199" y="167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0" y="168"/>
                      <a:pt x="261" y="157"/>
                      <a:pt x="265" y="148"/>
                    </a:cubicBezTo>
                    <a:cubicBezTo>
                      <a:pt x="270" y="135"/>
                      <a:pt x="251" y="8"/>
                      <a:pt x="25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29" y="109"/>
                      <a:pt x="229" y="117"/>
                    </a:cubicBezTo>
                    <a:cubicBezTo>
                      <a:pt x="229" y="120"/>
                      <a:pt x="204" y="124"/>
                      <a:pt x="189" y="126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49" y="131"/>
                      <a:pt x="149" y="110"/>
                      <a:pt x="149" y="108"/>
                    </a:cubicBezTo>
                    <a:cubicBezTo>
                      <a:pt x="149" y="106"/>
                      <a:pt x="149" y="104"/>
                      <a:pt x="149" y="104"/>
                    </a:cubicBezTo>
                    <a:cubicBezTo>
                      <a:pt x="149" y="104"/>
                      <a:pt x="161" y="103"/>
                      <a:pt x="165" y="94"/>
                    </a:cubicBezTo>
                    <a:cubicBezTo>
                      <a:pt x="167" y="91"/>
                      <a:pt x="163" y="77"/>
                      <a:pt x="159" y="62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2" y="40"/>
                      <a:pt x="148" y="27"/>
                      <a:pt x="147" y="24"/>
                    </a:cubicBezTo>
                    <a:cubicBezTo>
                      <a:pt x="147" y="24"/>
                      <a:pt x="149" y="21"/>
                      <a:pt x="152" y="15"/>
                    </a:cubicBezTo>
                    <a:cubicBezTo>
                      <a:pt x="155" y="8"/>
                      <a:pt x="156" y="0"/>
                      <a:pt x="156" y="0"/>
                    </a:cubicBezTo>
                    <a:cubicBezTo>
                      <a:pt x="156" y="0"/>
                      <a:pt x="140" y="6"/>
                      <a:pt x="123" y="4"/>
                    </a:cubicBezTo>
                    <a:cubicBezTo>
                      <a:pt x="114" y="2"/>
                      <a:pt x="91" y="4"/>
                      <a:pt x="85" y="8"/>
                    </a:cubicBezTo>
                    <a:cubicBezTo>
                      <a:pt x="80" y="11"/>
                      <a:pt x="74" y="16"/>
                      <a:pt x="71" y="24"/>
                    </a:cubicBezTo>
                    <a:cubicBezTo>
                      <a:pt x="68" y="33"/>
                      <a:pt x="64" y="46"/>
                      <a:pt x="68" y="6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Freeform 39"/>
              <p:cNvSpPr/>
              <p:nvPr/>
            </p:nvSpPr>
            <p:spPr bwMode="auto">
              <a:xfrm>
                <a:off x="2082800" y="1374775"/>
                <a:ext cx="34925" cy="93662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9" y="0"/>
                  </a:cxn>
                  <a:cxn ang="0">
                    <a:pos x="21" y="56"/>
                  </a:cxn>
                  <a:cxn ang="0">
                    <a:pos x="3" y="33"/>
                  </a:cxn>
                </a:cxnLst>
                <a:rect l="0" t="0" r="r" b="b"/>
                <a:pathLst>
                  <a:path w="21" h="56">
                    <a:moveTo>
                      <a:pt x="3" y="33"/>
                    </a:moveTo>
                    <a:cubicBezTo>
                      <a:pt x="4" y="27"/>
                      <a:pt x="10" y="12"/>
                      <a:pt x="19" y="0"/>
                    </a:cubicBezTo>
                    <a:cubicBezTo>
                      <a:pt x="20" y="22"/>
                      <a:pt x="20" y="41"/>
                      <a:pt x="21" y="56"/>
                    </a:cubicBezTo>
                    <a:cubicBezTo>
                      <a:pt x="9" y="51"/>
                      <a:pt x="0" y="43"/>
                      <a:pt x="3" y="3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4" name="Freeform 40"/>
              <p:cNvSpPr/>
              <p:nvPr/>
            </p:nvSpPr>
            <p:spPr bwMode="auto">
              <a:xfrm>
                <a:off x="2200275" y="1155700"/>
                <a:ext cx="1588" cy="158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143"/>
            <p:cNvGrpSpPr/>
            <p:nvPr/>
          </p:nvGrpSpPr>
          <p:grpSpPr>
            <a:xfrm>
              <a:off x="2265363" y="1211262"/>
              <a:ext cx="246062" cy="158750"/>
              <a:chOff x="2265363" y="914400"/>
              <a:chExt cx="246062" cy="158750"/>
            </a:xfrm>
          </p:grpSpPr>
          <p:sp>
            <p:nvSpPr>
              <p:cNvPr id="1032" name="Freeform 8"/>
              <p:cNvSpPr/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B73427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9" name="Freeform 15"/>
              <p:cNvSpPr/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ECDFDE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0" name="Freeform 76"/>
              <p:cNvSpPr/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  <a:cxn ang="0">
                    <a:pos x="42" y="0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6412D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1" name="Freeform 77"/>
              <p:cNvSpPr/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2" name="Freeform 78"/>
              <p:cNvSpPr/>
              <p:nvPr/>
            </p:nvSpPr>
            <p:spPr bwMode="auto">
              <a:xfrm>
                <a:off x="2447925" y="9144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2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9"/>
                      <a:pt x="21" y="58"/>
                      <a:pt x="29" y="55"/>
                    </a:cubicBezTo>
                    <a:cubicBezTo>
                      <a:pt x="37" y="52"/>
                      <a:pt x="38" y="38"/>
                      <a:pt x="32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3" name="Freeform 79"/>
              <p:cNvSpPr/>
              <p:nvPr/>
            </p:nvSpPr>
            <p:spPr bwMode="auto">
              <a:xfrm>
                <a:off x="2284413" y="946150"/>
                <a:ext cx="150813" cy="123825"/>
              </a:xfrm>
              <a:custGeom>
                <a:avLst/>
                <a:gdLst/>
                <a:ahLst/>
                <a:cxnLst>
                  <a:cxn ang="0">
                    <a:pos x="91" y="52"/>
                  </a:cxn>
                  <a:cxn ang="0">
                    <a:pos x="18" y="75"/>
                  </a:cxn>
                  <a:cxn ang="0">
                    <a:pos x="4" y="40"/>
                  </a:cxn>
                  <a:cxn ang="0">
                    <a:pos x="71" y="0"/>
                  </a:cxn>
                </a:cxnLst>
                <a:rect l="0" t="0" r="r" b="b"/>
                <a:pathLst>
                  <a:path w="91" h="75">
                    <a:moveTo>
                      <a:pt x="91" y="52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0" y="67"/>
                      <a:pt x="4" y="40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4" name="Freeform 80"/>
              <p:cNvSpPr/>
              <p:nvPr/>
            </p:nvSpPr>
            <p:spPr bwMode="auto">
              <a:xfrm>
                <a:off x="2387600" y="9398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3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8"/>
                      <a:pt x="22" y="58"/>
                      <a:pt x="29" y="55"/>
                    </a:cubicBezTo>
                    <a:cubicBezTo>
                      <a:pt x="37" y="52"/>
                      <a:pt x="38" y="38"/>
                      <a:pt x="33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6" name="Freeform 82"/>
              <p:cNvSpPr/>
              <p:nvPr/>
            </p:nvSpPr>
            <p:spPr bwMode="auto">
              <a:xfrm>
                <a:off x="2282825" y="1030288"/>
                <a:ext cx="25400" cy="3016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5" y="19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16" h="19">
                    <a:moveTo>
                      <a:pt x="16" y="16"/>
                    </a:moveTo>
                    <a:lnTo>
                      <a:pt x="5" y="19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7" name="Freeform 83"/>
              <p:cNvSpPr/>
              <p:nvPr/>
            </p:nvSpPr>
            <p:spPr bwMode="auto">
              <a:xfrm>
                <a:off x="2265363" y="1033463"/>
                <a:ext cx="25400" cy="39687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2" y="0"/>
                  </a:cxn>
                  <a:cxn ang="0">
                    <a:pos x="11" y="24"/>
                  </a:cxn>
                  <a:cxn ang="0">
                    <a:pos x="16" y="16"/>
                  </a:cxn>
                </a:cxnLst>
                <a:rect l="0" t="0" r="r" b="b"/>
                <a:pathLst>
                  <a:path w="16" h="24">
                    <a:moveTo>
                      <a:pt x="11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11" y="24"/>
                      <a:pt x="11" y="24"/>
                    </a:cubicBezTo>
                    <a:cubicBezTo>
                      <a:pt x="16" y="16"/>
                      <a:pt x="16" y="16"/>
                      <a:pt x="16" y="16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8" name="Freeform 84"/>
              <p:cNvSpPr/>
              <p:nvPr/>
            </p:nvSpPr>
            <p:spPr bwMode="auto">
              <a:xfrm>
                <a:off x="2289175" y="1012825"/>
                <a:ext cx="25400" cy="57150"/>
              </a:xfrm>
              <a:custGeom>
                <a:avLst/>
                <a:gdLst/>
                <a:ahLst/>
                <a:cxnLst>
                  <a:cxn ang="0">
                    <a:pos x="15" y="35"/>
                  </a:cxn>
                  <a:cxn ang="0">
                    <a:pos x="14" y="34"/>
                  </a:cxn>
                  <a:cxn ang="0">
                    <a:pos x="12" y="33"/>
                  </a:cxn>
                  <a:cxn ang="0">
                    <a:pos x="10" y="31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2" y="20"/>
                  </a:cxn>
                  <a:cxn ang="0">
                    <a:pos x="1" y="13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1" y="6"/>
                  </a:cxn>
                  <a:cxn ang="0">
                    <a:pos x="3" y="19"/>
                  </a:cxn>
                  <a:cxn ang="0">
                    <a:pos x="5" y="23"/>
                  </a:cxn>
                  <a:cxn ang="0">
                    <a:pos x="7" y="26"/>
                  </a:cxn>
                  <a:cxn ang="0">
                    <a:pos x="8" y="29"/>
                  </a:cxn>
                  <a:cxn ang="0">
                    <a:pos x="10" y="31"/>
                  </a:cxn>
                  <a:cxn ang="0">
                    <a:pos x="12" y="33"/>
                  </a:cxn>
                  <a:cxn ang="0">
                    <a:pos x="14" y="34"/>
                  </a:cxn>
                  <a:cxn ang="0">
                    <a:pos x="15" y="35"/>
                  </a:cxn>
                </a:cxnLst>
                <a:rect l="0" t="0" r="r" b="b"/>
                <a:pathLst>
                  <a:path w="15" h="35">
                    <a:moveTo>
                      <a:pt x="15" y="35"/>
                    </a:moveTo>
                    <a:cubicBezTo>
                      <a:pt x="15" y="35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1" y="32"/>
                      <a:pt x="11" y="32"/>
                      <a:pt x="10" y="31"/>
                    </a:cubicBezTo>
                    <a:cubicBezTo>
                      <a:pt x="9" y="31"/>
                      <a:pt x="9" y="30"/>
                      <a:pt x="8" y="29"/>
                    </a:cubicBezTo>
                    <a:cubicBezTo>
                      <a:pt x="7" y="28"/>
                      <a:pt x="6" y="27"/>
                      <a:pt x="6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2"/>
                      <a:pt x="3" y="21"/>
                      <a:pt x="2" y="20"/>
                    </a:cubicBezTo>
                    <a:cubicBezTo>
                      <a:pt x="2" y="17"/>
                      <a:pt x="1" y="15"/>
                      <a:pt x="1" y="13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6"/>
                    </a:cubicBezTo>
                    <a:cubicBezTo>
                      <a:pt x="1" y="10"/>
                      <a:pt x="2" y="15"/>
                      <a:pt x="3" y="19"/>
                    </a:cubicBezTo>
                    <a:cubicBezTo>
                      <a:pt x="4" y="21"/>
                      <a:pt x="4" y="22"/>
                      <a:pt x="5" y="23"/>
                    </a:cubicBezTo>
                    <a:cubicBezTo>
                      <a:pt x="5" y="24"/>
                      <a:pt x="6" y="25"/>
                      <a:pt x="7" y="26"/>
                    </a:cubicBezTo>
                    <a:cubicBezTo>
                      <a:pt x="7" y="27"/>
                      <a:pt x="8" y="28"/>
                      <a:pt x="8" y="29"/>
                    </a:cubicBezTo>
                    <a:cubicBezTo>
                      <a:pt x="9" y="29"/>
                      <a:pt x="10" y="30"/>
                      <a:pt x="10" y="31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3" y="33"/>
                      <a:pt x="13" y="33"/>
                      <a:pt x="14" y="34"/>
                    </a:cubicBezTo>
                    <a:cubicBezTo>
                      <a:pt x="15" y="34"/>
                      <a:pt x="15" y="35"/>
                      <a:pt x="15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0" name="Freeform 86"/>
              <p:cNvSpPr/>
              <p:nvPr/>
            </p:nvSpPr>
            <p:spPr bwMode="auto">
              <a:xfrm>
                <a:off x="2282825" y="1036638"/>
                <a:ext cx="7938" cy="23812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4" y="12"/>
                  </a:cxn>
                  <a:cxn ang="0">
                    <a:pos x="5" y="14"/>
                  </a:cxn>
                </a:cxnLst>
                <a:rect l="0" t="0" r="r" b="b"/>
                <a:pathLst>
                  <a:path w="5" h="14">
                    <a:moveTo>
                      <a:pt x="5" y="14"/>
                    </a:moveTo>
                    <a:cubicBezTo>
                      <a:pt x="5" y="14"/>
                      <a:pt x="4" y="13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9"/>
                      <a:pt x="1" y="8"/>
                      <a:pt x="1" y="7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2" y="9"/>
                      <a:pt x="3" y="10"/>
                      <a:pt x="4" y="12"/>
                    </a:cubicBezTo>
                    <a:cubicBezTo>
                      <a:pt x="4" y="13"/>
                      <a:pt x="5" y="14"/>
                      <a:pt x="5" y="1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144"/>
          <p:cNvGrpSpPr/>
          <p:nvPr/>
        </p:nvGrpSpPr>
        <p:grpSpPr>
          <a:xfrm>
            <a:off x="3834518" y="2144799"/>
            <a:ext cx="553610" cy="4435578"/>
            <a:chOff x="2171701" y="1331914"/>
            <a:chExt cx="393700" cy="3154362"/>
          </a:xfrm>
          <a:solidFill>
            <a:schemeClr val="accent1"/>
          </a:solidFill>
        </p:grpSpPr>
        <p:sp>
          <p:nvSpPr>
            <p:cNvPr id="1078" name="Freeform 54"/>
            <p:cNvSpPr/>
            <p:nvPr/>
          </p:nvSpPr>
          <p:spPr bwMode="auto">
            <a:xfrm>
              <a:off x="2492376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6" y="2073"/>
                    <a:pt x="12" y="2073"/>
                  </a:cubicBezTo>
                  <a:cubicBezTo>
                    <a:pt x="19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2225675" y="20304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Rectangle 56"/>
            <p:cNvSpPr>
              <a:spLocks noChangeArrowheads="1"/>
            </p:cNvSpPr>
            <p:nvPr/>
          </p:nvSpPr>
          <p:spPr bwMode="auto">
            <a:xfrm>
              <a:off x="2225675" y="21796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Rectangle 57"/>
            <p:cNvSpPr>
              <a:spLocks noChangeArrowheads="1"/>
            </p:cNvSpPr>
            <p:nvPr/>
          </p:nvSpPr>
          <p:spPr bwMode="auto">
            <a:xfrm>
              <a:off x="2225675" y="16621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2225675" y="14970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225675" y="18145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4" name="Rectangle 60"/>
            <p:cNvSpPr>
              <a:spLocks noChangeArrowheads="1"/>
            </p:cNvSpPr>
            <p:nvPr/>
          </p:nvSpPr>
          <p:spPr bwMode="auto">
            <a:xfrm>
              <a:off x="2225675" y="23447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2225675" y="24971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225675" y="26606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2225675" y="28130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2225675" y="29781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225675" y="3127375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0" name="Rectangle 66"/>
            <p:cNvSpPr>
              <a:spLocks noChangeArrowheads="1"/>
            </p:cNvSpPr>
            <p:nvPr/>
          </p:nvSpPr>
          <p:spPr bwMode="auto">
            <a:xfrm>
              <a:off x="2225675" y="329406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2225675" y="344328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225675" y="3609975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2225675" y="37592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225675" y="39243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225675" y="40767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2225675" y="42402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9" name="Freeform 75"/>
            <p:cNvSpPr/>
            <p:nvPr/>
          </p:nvSpPr>
          <p:spPr bwMode="auto">
            <a:xfrm>
              <a:off x="2171701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5" y="2073"/>
                    <a:pt x="12" y="2073"/>
                  </a:cubicBezTo>
                  <a:cubicBezTo>
                    <a:pt x="18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8" y="0"/>
                    <a:pt x="12" y="0"/>
                  </a:cubicBezTo>
                  <a:cubicBezTo>
                    <a:pt x="5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49"/>
          <p:cNvGrpSpPr/>
          <p:nvPr/>
        </p:nvGrpSpPr>
        <p:grpSpPr>
          <a:xfrm>
            <a:off x="4961829" y="4803467"/>
            <a:ext cx="817022" cy="1756819"/>
            <a:chOff x="2973388" y="3517900"/>
            <a:chExt cx="581025" cy="1249362"/>
          </a:xfrm>
        </p:grpSpPr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184525" y="4241800"/>
              <a:ext cx="369888" cy="24447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7" name="Freeform 43"/>
            <p:cNvSpPr/>
            <p:nvPr/>
          </p:nvSpPr>
          <p:spPr bwMode="auto">
            <a:xfrm>
              <a:off x="3332163" y="4202113"/>
              <a:ext cx="85725" cy="39687"/>
            </a:xfrm>
            <a:custGeom>
              <a:avLst/>
              <a:gdLst/>
              <a:ahLst/>
              <a:cxnLst>
                <a:cxn ang="0">
                  <a:pos x="51" y="24"/>
                </a:cxn>
                <a:cxn ang="0">
                  <a:pos x="44" y="7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7" y="7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12" y="13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39" y="13"/>
                </a:cxn>
                <a:cxn ang="0">
                  <a:pos x="43" y="24"/>
                </a:cxn>
                <a:cxn ang="0">
                  <a:pos x="51" y="24"/>
                </a:cxn>
              </a:cxnLst>
              <a:rect l="0" t="0" r="r" b="b"/>
              <a:pathLst>
                <a:path w="51" h="24">
                  <a:moveTo>
                    <a:pt x="51" y="24"/>
                  </a:moveTo>
                  <a:cubicBezTo>
                    <a:pt x="51" y="17"/>
                    <a:pt x="49" y="11"/>
                    <a:pt x="44" y="7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1" y="3"/>
                    <a:pt x="7" y="7"/>
                  </a:cubicBezTo>
                  <a:cubicBezTo>
                    <a:pt x="2" y="11"/>
                    <a:pt x="0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0"/>
                    <a:pt x="9" y="16"/>
                    <a:pt x="12" y="13"/>
                  </a:cubicBezTo>
                  <a:cubicBezTo>
                    <a:pt x="16" y="10"/>
                    <a:pt x="20" y="8"/>
                    <a:pt x="2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1" y="8"/>
                    <a:pt x="35" y="10"/>
                    <a:pt x="39" y="13"/>
                  </a:cubicBezTo>
                  <a:cubicBezTo>
                    <a:pt x="42" y="16"/>
                    <a:pt x="43" y="20"/>
                    <a:pt x="43" y="24"/>
                  </a:cubicBezTo>
                  <a:lnTo>
                    <a:pt x="51" y="2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3263900" y="4316413"/>
              <a:ext cx="290513" cy="6350"/>
            </a:xfrm>
            <a:prstGeom prst="rect">
              <a:avLst/>
            </a:prstGeom>
            <a:solidFill>
              <a:srgbClr val="1A1A1A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9" name="Freeform 45"/>
            <p:cNvSpPr/>
            <p:nvPr/>
          </p:nvSpPr>
          <p:spPr bwMode="auto">
            <a:xfrm>
              <a:off x="3263900" y="4316413"/>
              <a:ext cx="290513" cy="63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83" y="4"/>
                </a:cxn>
                <a:cxn ang="0">
                  <a:pos x="183" y="0"/>
                </a:cxn>
                <a:cxn ang="0">
                  <a:pos x="0" y="0"/>
                </a:cxn>
              </a:cxnLst>
              <a:rect l="0" t="0" r="r" b="b"/>
              <a:pathLst>
                <a:path w="183" h="4">
                  <a:moveTo>
                    <a:pt x="0" y="4"/>
                  </a:moveTo>
                  <a:lnTo>
                    <a:pt x="183" y="4"/>
                  </a:lnTo>
                  <a:lnTo>
                    <a:pt x="183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0" name="Freeform 46"/>
            <p:cNvSpPr/>
            <p:nvPr/>
          </p:nvSpPr>
          <p:spPr bwMode="auto">
            <a:xfrm>
              <a:off x="3348038" y="4295775"/>
              <a:ext cx="53975" cy="46037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0" y="15"/>
                </a:cxn>
                <a:cxn ang="0">
                  <a:pos x="8" y="0"/>
                </a:cxn>
                <a:cxn ang="0">
                  <a:pos x="25" y="0"/>
                </a:cxn>
                <a:cxn ang="0">
                  <a:pos x="34" y="15"/>
                </a:cxn>
                <a:cxn ang="0">
                  <a:pos x="25" y="29"/>
                </a:cxn>
                <a:cxn ang="0">
                  <a:pos x="8" y="29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5" y="0"/>
                  </a:lnTo>
                  <a:lnTo>
                    <a:pt x="34" y="15"/>
                  </a:lnTo>
                  <a:lnTo>
                    <a:pt x="25" y="29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147"/>
            <p:cNvGrpSpPr/>
            <p:nvPr/>
          </p:nvGrpSpPr>
          <p:grpSpPr>
            <a:xfrm>
              <a:off x="2973388" y="3517900"/>
              <a:ext cx="431800" cy="1249362"/>
              <a:chOff x="2973388" y="3517900"/>
              <a:chExt cx="431800" cy="1249362"/>
            </a:xfrm>
            <a:solidFill>
              <a:schemeClr val="tx1">
                <a:lumMod val="50000"/>
                <a:lumOff val="50000"/>
              </a:schemeClr>
            </a:solidFill>
          </p:grpSpPr>
          <p:grpSp>
            <p:nvGrpSpPr>
              <p:cNvPr id="12" name="Group 146"/>
              <p:cNvGrpSpPr/>
              <p:nvPr/>
            </p:nvGrpSpPr>
            <p:grpSpPr>
              <a:xfrm>
                <a:off x="2973388" y="3541713"/>
                <a:ext cx="431800" cy="1225549"/>
                <a:chOff x="2973388" y="3541713"/>
                <a:chExt cx="431800" cy="1225549"/>
              </a:xfrm>
              <a:grpFill/>
            </p:grpSpPr>
            <p:sp>
              <p:nvSpPr>
                <p:cNvPr id="1029" name="Oval 5"/>
                <p:cNvSpPr>
                  <a:spLocks noChangeArrowheads="1"/>
                </p:cNvSpPr>
                <p:nvPr/>
              </p:nvSpPr>
              <p:spPr bwMode="auto">
                <a:xfrm>
                  <a:off x="3224213" y="3619500"/>
                  <a:ext cx="22225" cy="26987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0" name="Freeform 6"/>
                <p:cNvSpPr/>
                <p:nvPr/>
              </p:nvSpPr>
              <p:spPr bwMode="auto">
                <a:xfrm>
                  <a:off x="3146425" y="3694113"/>
                  <a:ext cx="71438" cy="58737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0" y="19"/>
                    </a:cxn>
                    <a:cxn ang="0">
                      <a:pos x="7" y="35"/>
                    </a:cxn>
                    <a:cxn ang="0">
                      <a:pos x="41" y="28"/>
                    </a:cxn>
                    <a:cxn ang="0">
                      <a:pos x="43" y="7"/>
                    </a:cxn>
                  </a:cxnLst>
                  <a:rect l="0" t="0" r="r" b="b"/>
                  <a:pathLst>
                    <a:path w="43" h="35">
                      <a:moveTo>
                        <a:pt x="28" y="0"/>
                      </a:moveTo>
                      <a:cubicBezTo>
                        <a:pt x="28" y="0"/>
                        <a:pt x="30" y="29"/>
                        <a:pt x="0" y="19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3" y="7"/>
                        <a:pt x="43" y="7"/>
                        <a:pt x="43" y="7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1" name="Freeform 47"/>
                <p:cNvSpPr/>
                <p:nvPr/>
              </p:nvSpPr>
              <p:spPr bwMode="auto">
                <a:xfrm>
                  <a:off x="3152775" y="4138613"/>
                  <a:ext cx="150813" cy="581025"/>
                </a:xfrm>
                <a:custGeom>
                  <a:avLst/>
                  <a:gdLst/>
                  <a:ahLst/>
                  <a:cxnLst>
                    <a:cxn ang="0">
                      <a:pos x="90" y="320"/>
                    </a:cxn>
                    <a:cxn ang="0">
                      <a:pos x="68" y="209"/>
                    </a:cxn>
                    <a:cxn ang="0">
                      <a:pos x="71" y="19"/>
                    </a:cxn>
                    <a:cxn ang="0">
                      <a:pos x="71" y="0"/>
                    </a:cxn>
                    <a:cxn ang="0">
                      <a:pos x="7" y="11"/>
                    </a:cxn>
                    <a:cxn ang="0">
                      <a:pos x="18" y="215"/>
                    </a:cxn>
                    <a:cxn ang="0">
                      <a:pos x="37" y="320"/>
                    </a:cxn>
                    <a:cxn ang="0">
                      <a:pos x="8" y="349"/>
                    </a:cxn>
                    <a:cxn ang="0">
                      <a:pos x="90" y="349"/>
                    </a:cxn>
                    <a:cxn ang="0">
                      <a:pos x="90" y="320"/>
                    </a:cxn>
                  </a:cxnLst>
                  <a:rect l="0" t="0" r="r" b="b"/>
                  <a:pathLst>
                    <a:path w="90" h="349">
                      <a:moveTo>
                        <a:pt x="90" y="320"/>
                      </a:moveTo>
                      <a:cubicBezTo>
                        <a:pt x="90" y="320"/>
                        <a:pt x="72" y="243"/>
                        <a:pt x="68" y="209"/>
                      </a:cubicBezTo>
                      <a:cubicBezTo>
                        <a:pt x="64" y="166"/>
                        <a:pt x="69" y="50"/>
                        <a:pt x="71" y="19"/>
                      </a:cubicBezTo>
                      <a:cubicBezTo>
                        <a:pt x="71" y="14"/>
                        <a:pt x="71" y="0"/>
                        <a:pt x="71" y="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14" y="182"/>
                        <a:pt x="18" y="215"/>
                      </a:cubicBezTo>
                      <a:cubicBezTo>
                        <a:pt x="22" y="247"/>
                        <a:pt x="37" y="320"/>
                        <a:pt x="37" y="320"/>
                      </a:cubicBezTo>
                      <a:cubicBezTo>
                        <a:pt x="0" y="329"/>
                        <a:pt x="8" y="349"/>
                        <a:pt x="8" y="349"/>
                      </a:cubicBezTo>
                      <a:cubicBezTo>
                        <a:pt x="90" y="349"/>
                        <a:pt x="90" y="349"/>
                        <a:pt x="90" y="349"/>
                      </a:cubicBezTo>
                      <a:lnTo>
                        <a:pt x="90" y="3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2" name="Freeform 48"/>
                <p:cNvSpPr/>
                <p:nvPr/>
              </p:nvSpPr>
              <p:spPr bwMode="auto">
                <a:xfrm>
                  <a:off x="2973388" y="4146550"/>
                  <a:ext cx="273050" cy="620712"/>
                </a:xfrm>
                <a:custGeom>
                  <a:avLst/>
                  <a:gdLst/>
                  <a:ahLst/>
                  <a:cxnLst>
                    <a:cxn ang="0">
                      <a:pos x="112" y="115"/>
                    </a:cxn>
                    <a:cxn ang="0">
                      <a:pos x="164" y="7"/>
                    </a:cxn>
                    <a:cxn ang="0">
                      <a:pos x="48" y="0"/>
                    </a:cxn>
                    <a:cxn ang="0">
                      <a:pos x="40" y="194"/>
                    </a:cxn>
                    <a:cxn ang="0">
                      <a:pos x="53" y="340"/>
                    </a:cxn>
                    <a:cxn ang="0">
                      <a:pos x="0" y="373"/>
                    </a:cxn>
                    <a:cxn ang="0">
                      <a:pos x="96" y="373"/>
                    </a:cxn>
                    <a:cxn ang="0">
                      <a:pos x="97" y="345"/>
                    </a:cxn>
                    <a:cxn ang="0">
                      <a:pos x="95" y="193"/>
                    </a:cxn>
                    <a:cxn ang="0">
                      <a:pos x="112" y="115"/>
                    </a:cxn>
                  </a:cxnLst>
                  <a:rect l="0" t="0" r="r" b="b"/>
                  <a:pathLst>
                    <a:path w="164" h="373">
                      <a:moveTo>
                        <a:pt x="112" y="115"/>
                      </a:move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5" y="132"/>
                        <a:pt x="40" y="194"/>
                      </a:cubicBezTo>
                      <a:cubicBezTo>
                        <a:pt x="38" y="218"/>
                        <a:pt x="50" y="316"/>
                        <a:pt x="53" y="340"/>
                      </a:cubicBezTo>
                      <a:cubicBezTo>
                        <a:pt x="11" y="340"/>
                        <a:pt x="0" y="373"/>
                        <a:pt x="0" y="373"/>
                      </a:cubicBezTo>
                      <a:cubicBezTo>
                        <a:pt x="96" y="373"/>
                        <a:pt x="96" y="373"/>
                        <a:pt x="96" y="373"/>
                      </a:cubicBezTo>
                      <a:cubicBezTo>
                        <a:pt x="97" y="345"/>
                        <a:pt x="97" y="345"/>
                        <a:pt x="97" y="345"/>
                      </a:cubicBezTo>
                      <a:cubicBezTo>
                        <a:pt x="97" y="345"/>
                        <a:pt x="91" y="274"/>
                        <a:pt x="95" y="193"/>
                      </a:cubicBezTo>
                      <a:cubicBezTo>
                        <a:pt x="96" y="174"/>
                        <a:pt x="112" y="115"/>
                        <a:pt x="112" y="1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3" name="Freeform 49"/>
                <p:cNvSpPr>
                  <a:spLocks noEditPoints="1"/>
                </p:cNvSpPr>
                <p:nvPr/>
              </p:nvSpPr>
              <p:spPr bwMode="auto">
                <a:xfrm>
                  <a:off x="2976563" y="3541713"/>
                  <a:ext cx="428625" cy="685800"/>
                </a:xfrm>
                <a:custGeom>
                  <a:avLst/>
                  <a:gdLst/>
                  <a:ahLst/>
                  <a:cxnLst>
                    <a:cxn ang="0">
                      <a:pos x="252" y="390"/>
                    </a:cxn>
                    <a:cxn ang="0">
                      <a:pos x="258" y="390"/>
                    </a:cxn>
                    <a:cxn ang="0">
                      <a:pos x="251" y="252"/>
                    </a:cxn>
                    <a:cxn ang="0">
                      <a:pos x="227" y="144"/>
                    </a:cxn>
                    <a:cxn ang="0">
                      <a:pos x="173" y="115"/>
                    </a:cxn>
                    <a:cxn ang="0">
                      <a:pos x="173" y="109"/>
                    </a:cxn>
                    <a:cxn ang="0">
                      <a:pos x="173" y="109"/>
                    </a:cxn>
                    <a:cxn ang="0">
                      <a:pos x="173" y="99"/>
                    </a:cxn>
                    <a:cxn ang="0">
                      <a:pos x="159" y="93"/>
                    </a:cxn>
                    <a:cxn ang="0">
                      <a:pos x="152" y="25"/>
                    </a:cxn>
                    <a:cxn ang="0">
                      <a:pos x="132" y="13"/>
                    </a:cxn>
                    <a:cxn ang="0">
                      <a:pos x="132" y="13"/>
                    </a:cxn>
                    <a:cxn ang="0">
                      <a:pos x="112" y="4"/>
                    </a:cxn>
                    <a:cxn ang="0">
                      <a:pos x="100" y="0"/>
                    </a:cxn>
                    <a:cxn ang="0">
                      <a:pos x="33" y="19"/>
                    </a:cxn>
                    <a:cxn ang="0">
                      <a:pos x="3" y="39"/>
                    </a:cxn>
                    <a:cxn ang="0">
                      <a:pos x="82" y="152"/>
                    </a:cxn>
                    <a:cxn ang="0">
                      <a:pos x="80" y="159"/>
                    </a:cxn>
                    <a:cxn ang="0">
                      <a:pos x="57" y="244"/>
                    </a:cxn>
                    <a:cxn ang="0">
                      <a:pos x="30" y="370"/>
                    </a:cxn>
                    <a:cxn ang="0">
                      <a:pos x="197" y="370"/>
                    </a:cxn>
                    <a:cxn ang="0">
                      <a:pos x="209" y="231"/>
                    </a:cxn>
                    <a:cxn ang="0">
                      <a:pos x="215" y="262"/>
                    </a:cxn>
                    <a:cxn ang="0">
                      <a:pos x="223" y="390"/>
                    </a:cxn>
                    <a:cxn ang="0">
                      <a:pos x="227" y="390"/>
                    </a:cxn>
                    <a:cxn ang="0">
                      <a:pos x="227" y="395"/>
                    </a:cxn>
                    <a:cxn ang="0">
                      <a:pos x="227" y="396"/>
                    </a:cxn>
                    <a:cxn ang="0">
                      <a:pos x="241" y="411"/>
                    </a:cxn>
                    <a:cxn ang="0">
                      <a:pos x="252" y="394"/>
                    </a:cxn>
                    <a:cxn ang="0">
                      <a:pos x="252" y="393"/>
                    </a:cxn>
                    <a:cxn ang="0">
                      <a:pos x="252" y="390"/>
                    </a:cxn>
                    <a:cxn ang="0">
                      <a:pos x="130" y="103"/>
                    </a:cxn>
                    <a:cxn ang="0">
                      <a:pos x="121" y="112"/>
                    </a:cxn>
                    <a:cxn ang="0">
                      <a:pos x="107" y="113"/>
                    </a:cxn>
                    <a:cxn ang="0">
                      <a:pos x="37" y="45"/>
                    </a:cxn>
                    <a:cxn ang="0">
                      <a:pos x="102" y="27"/>
                    </a:cxn>
                    <a:cxn ang="0">
                      <a:pos x="101" y="21"/>
                    </a:cxn>
                    <a:cxn ang="0">
                      <a:pos x="105" y="22"/>
                    </a:cxn>
                    <a:cxn ang="0">
                      <a:pos x="124" y="25"/>
                    </a:cxn>
                    <a:cxn ang="0">
                      <a:pos x="120" y="32"/>
                    </a:cxn>
                    <a:cxn ang="0">
                      <a:pos x="106" y="38"/>
                    </a:cxn>
                    <a:cxn ang="0">
                      <a:pos x="111" y="47"/>
                    </a:cxn>
                    <a:cxn ang="0">
                      <a:pos x="111" y="47"/>
                    </a:cxn>
                    <a:cxn ang="0">
                      <a:pos x="102" y="72"/>
                    </a:cxn>
                    <a:cxn ang="0">
                      <a:pos x="130" y="92"/>
                    </a:cxn>
                    <a:cxn ang="0">
                      <a:pos x="130" y="103"/>
                    </a:cxn>
                  </a:cxnLst>
                  <a:rect l="0" t="0" r="r" b="b"/>
                  <a:pathLst>
                    <a:path w="258" h="412">
                      <a:moveTo>
                        <a:pt x="252" y="390"/>
                      </a:moveTo>
                      <a:cubicBezTo>
                        <a:pt x="258" y="390"/>
                        <a:pt x="258" y="390"/>
                        <a:pt x="258" y="390"/>
                      </a:cubicBezTo>
                      <a:cubicBezTo>
                        <a:pt x="258" y="390"/>
                        <a:pt x="254" y="283"/>
                        <a:pt x="251" y="252"/>
                      </a:cubicBezTo>
                      <a:cubicBezTo>
                        <a:pt x="243" y="191"/>
                        <a:pt x="231" y="152"/>
                        <a:pt x="227" y="144"/>
                      </a:cubicBezTo>
                      <a:cubicBezTo>
                        <a:pt x="221" y="135"/>
                        <a:pt x="173" y="115"/>
                        <a:pt x="173" y="115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99"/>
                        <a:pt x="173" y="99"/>
                        <a:pt x="173" y="99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6" y="30"/>
                        <a:pt x="152" y="25"/>
                      </a:cubicBezTo>
                      <a:cubicBezTo>
                        <a:pt x="140" y="8"/>
                        <a:pt x="132" y="13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26" y="9"/>
                        <a:pt x="116" y="6"/>
                        <a:pt x="112" y="4"/>
                      </a:cubicBezTo>
                      <a:cubicBezTo>
                        <a:pt x="103" y="1"/>
                        <a:pt x="100" y="0"/>
                        <a:pt x="100" y="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4" y="28"/>
                        <a:pt x="3" y="39"/>
                      </a:cubicBezTo>
                      <a:cubicBezTo>
                        <a:pt x="0" y="65"/>
                        <a:pt x="61" y="130"/>
                        <a:pt x="82" y="152"/>
                      </a:cubicBezTo>
                      <a:cubicBezTo>
                        <a:pt x="82" y="154"/>
                        <a:pt x="81" y="156"/>
                        <a:pt x="80" y="159"/>
                      </a:cubicBezTo>
                      <a:cubicBezTo>
                        <a:pt x="74" y="180"/>
                        <a:pt x="66" y="208"/>
                        <a:pt x="57" y="244"/>
                      </a:cubicBezTo>
                      <a:cubicBezTo>
                        <a:pt x="45" y="293"/>
                        <a:pt x="30" y="370"/>
                        <a:pt x="30" y="370"/>
                      </a:cubicBezTo>
                      <a:cubicBezTo>
                        <a:pt x="197" y="370"/>
                        <a:pt x="197" y="370"/>
                        <a:pt x="197" y="370"/>
                      </a:cubicBezTo>
                      <a:cubicBezTo>
                        <a:pt x="197" y="370"/>
                        <a:pt x="199" y="295"/>
                        <a:pt x="209" y="231"/>
                      </a:cubicBezTo>
                      <a:cubicBezTo>
                        <a:pt x="211" y="240"/>
                        <a:pt x="214" y="250"/>
                        <a:pt x="215" y="262"/>
                      </a:cubicBezTo>
                      <a:cubicBezTo>
                        <a:pt x="219" y="290"/>
                        <a:pt x="223" y="390"/>
                        <a:pt x="223" y="390"/>
                      </a:cubicBezTo>
                      <a:cubicBezTo>
                        <a:pt x="227" y="390"/>
                        <a:pt x="227" y="390"/>
                        <a:pt x="227" y="390"/>
                      </a:cubicBezTo>
                      <a:cubicBezTo>
                        <a:pt x="227" y="391"/>
                        <a:pt x="227" y="393"/>
                        <a:pt x="227" y="395"/>
                      </a:cubicBezTo>
                      <a:cubicBezTo>
                        <a:pt x="227" y="396"/>
                        <a:pt x="227" y="396"/>
                        <a:pt x="227" y="396"/>
                      </a:cubicBezTo>
                      <a:cubicBezTo>
                        <a:pt x="228" y="405"/>
                        <a:pt x="234" y="412"/>
                        <a:pt x="241" y="411"/>
                      </a:cubicBezTo>
                      <a:cubicBezTo>
                        <a:pt x="248" y="410"/>
                        <a:pt x="253" y="403"/>
                        <a:pt x="252" y="394"/>
                      </a:cubicBezTo>
                      <a:cubicBezTo>
                        <a:pt x="252" y="393"/>
                        <a:pt x="252" y="393"/>
                        <a:pt x="252" y="393"/>
                      </a:cubicBezTo>
                      <a:cubicBezTo>
                        <a:pt x="252" y="392"/>
                        <a:pt x="252" y="391"/>
                        <a:pt x="252" y="390"/>
                      </a:cubicBezTo>
                      <a:close/>
                      <a:moveTo>
                        <a:pt x="130" y="103"/>
                      </a:moveTo>
                      <a:cubicBezTo>
                        <a:pt x="128" y="108"/>
                        <a:pt x="122" y="112"/>
                        <a:pt x="121" y="112"/>
                      </a:cubicBezTo>
                      <a:cubicBezTo>
                        <a:pt x="115" y="113"/>
                        <a:pt x="111" y="114"/>
                        <a:pt x="107" y="113"/>
                      </a:cubicBezTo>
                      <a:cubicBezTo>
                        <a:pt x="92" y="104"/>
                        <a:pt x="37" y="49"/>
                        <a:pt x="37" y="45"/>
                      </a:cubicBezTo>
                      <a:cubicBezTo>
                        <a:pt x="36" y="42"/>
                        <a:pt x="102" y="27"/>
                        <a:pt x="102" y="27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102" y="21"/>
                        <a:pt x="103" y="21"/>
                        <a:pt x="105" y="22"/>
                      </a:cubicBezTo>
                      <a:cubicBezTo>
                        <a:pt x="109" y="23"/>
                        <a:pt x="117" y="25"/>
                        <a:pt x="124" y="25"/>
                      </a:cubicBezTo>
                      <a:cubicBezTo>
                        <a:pt x="123" y="27"/>
                        <a:pt x="121" y="29"/>
                        <a:pt x="120" y="32"/>
                      </a:cubicBezTo>
                      <a:cubicBezTo>
                        <a:pt x="106" y="38"/>
                        <a:pt x="106" y="38"/>
                        <a:pt x="106" y="38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05" y="58"/>
                        <a:pt x="100" y="69"/>
                        <a:pt x="102" y="72"/>
                      </a:cubicBezTo>
                      <a:cubicBezTo>
                        <a:pt x="106" y="80"/>
                        <a:pt x="130" y="92"/>
                        <a:pt x="130" y="92"/>
                      </a:cubicBezTo>
                      <a:cubicBezTo>
                        <a:pt x="130" y="92"/>
                        <a:pt x="131" y="101"/>
                        <a:pt x="130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111" name="Freeform 87"/>
              <p:cNvSpPr/>
              <p:nvPr/>
            </p:nvSpPr>
            <p:spPr bwMode="auto">
              <a:xfrm>
                <a:off x="3182938" y="3517900"/>
                <a:ext cx="146050" cy="207962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6" y="3"/>
                  </a:cxn>
                  <a:cxn ang="0">
                    <a:pos x="44" y="9"/>
                  </a:cxn>
                  <a:cxn ang="0">
                    <a:pos x="67" y="14"/>
                  </a:cxn>
                  <a:cxn ang="0">
                    <a:pos x="88" y="56"/>
                  </a:cxn>
                  <a:cxn ang="0">
                    <a:pos x="51" y="112"/>
                  </a:cxn>
                  <a:cxn ang="0">
                    <a:pos x="39" y="125"/>
                  </a:cxn>
                </a:cxnLst>
                <a:rect l="0" t="0" r="r" b="b"/>
                <a:pathLst>
                  <a:path w="88" h="125">
                    <a:moveTo>
                      <a:pt x="6" y="30"/>
                    </a:moveTo>
                    <a:cubicBezTo>
                      <a:pt x="6" y="30"/>
                      <a:pt x="0" y="0"/>
                      <a:pt x="6" y="3"/>
                    </a:cubicBezTo>
                    <a:cubicBezTo>
                      <a:pt x="25" y="11"/>
                      <a:pt x="34" y="7"/>
                      <a:pt x="44" y="9"/>
                    </a:cubicBezTo>
                    <a:cubicBezTo>
                      <a:pt x="55" y="10"/>
                      <a:pt x="58" y="9"/>
                      <a:pt x="67" y="14"/>
                    </a:cubicBezTo>
                    <a:cubicBezTo>
                      <a:pt x="88" y="27"/>
                      <a:pt x="88" y="36"/>
                      <a:pt x="88" y="56"/>
                    </a:cubicBezTo>
                    <a:cubicBezTo>
                      <a:pt x="88" y="94"/>
                      <a:pt x="69" y="95"/>
                      <a:pt x="51" y="112"/>
                    </a:cubicBezTo>
                    <a:cubicBezTo>
                      <a:pt x="39" y="125"/>
                      <a:pt x="39" y="125"/>
                      <a:pt x="39" y="125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20"/>
          <p:cNvGrpSpPr/>
          <p:nvPr/>
        </p:nvGrpSpPr>
        <p:grpSpPr>
          <a:xfrm>
            <a:off x="4611357" y="1366167"/>
            <a:ext cx="1629579" cy="1024183"/>
            <a:chOff x="686838" y="2184398"/>
            <a:chExt cx="1192213" cy="749301"/>
          </a:xfrm>
          <a:solidFill>
            <a:schemeClr val="accent2"/>
          </a:solidFill>
        </p:grpSpPr>
        <p:sp>
          <p:nvSpPr>
            <p:cNvPr id="152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3"/>
          <p:cNvGrpSpPr/>
          <p:nvPr/>
        </p:nvGrpSpPr>
        <p:grpSpPr>
          <a:xfrm>
            <a:off x="2267671" y="2569902"/>
            <a:ext cx="1325758" cy="833233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158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2670610" y="3901060"/>
            <a:ext cx="1038899" cy="652944"/>
            <a:chOff x="686838" y="2184398"/>
            <a:chExt cx="1192213" cy="749301"/>
          </a:xfrm>
          <a:solidFill>
            <a:schemeClr val="accent4"/>
          </a:solidFill>
        </p:grpSpPr>
        <p:sp>
          <p:nvSpPr>
            <p:cNvPr id="161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3" name="Freeform 46"/>
          <p:cNvSpPr>
            <a:spLocks noEditPoints="1"/>
          </p:cNvSpPr>
          <p:nvPr/>
        </p:nvSpPr>
        <p:spPr bwMode="auto">
          <a:xfrm>
            <a:off x="6446794" y="255611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46"/>
          <p:cNvSpPr>
            <a:spLocks noEditPoints="1"/>
          </p:cNvSpPr>
          <p:nvPr/>
        </p:nvSpPr>
        <p:spPr bwMode="auto">
          <a:xfrm>
            <a:off x="6446794" y="358742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46"/>
          <p:cNvSpPr>
            <a:spLocks noEditPoints="1"/>
          </p:cNvSpPr>
          <p:nvPr/>
        </p:nvSpPr>
        <p:spPr bwMode="auto">
          <a:xfrm>
            <a:off x="6446794" y="460547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46"/>
          <p:cNvSpPr>
            <a:spLocks noEditPoints="1"/>
          </p:cNvSpPr>
          <p:nvPr/>
        </p:nvSpPr>
        <p:spPr bwMode="auto">
          <a:xfrm>
            <a:off x="6446794" y="562352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Group 30"/>
          <p:cNvGrpSpPr/>
          <p:nvPr/>
        </p:nvGrpSpPr>
        <p:grpSpPr>
          <a:xfrm>
            <a:off x="7188533" y="2544820"/>
            <a:ext cx="2699107" cy="691063"/>
            <a:chOff x="1224678" y="1233504"/>
            <a:chExt cx="2407799" cy="491450"/>
          </a:xfrm>
        </p:grpSpPr>
        <p:sp>
          <p:nvSpPr>
            <p:cNvPr id="168" name="Text Placeholder 3"/>
            <p:cNvSpPr txBox="1"/>
            <p:nvPr/>
          </p:nvSpPr>
          <p:spPr>
            <a:xfrm>
              <a:off x="1224678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Text Placeholder 3"/>
            <p:cNvSpPr txBox="1"/>
            <p:nvPr/>
          </p:nvSpPr>
          <p:spPr>
            <a:xfrm>
              <a:off x="1270277" y="1418802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0" name="Text Placeholder 3"/>
          <p:cNvSpPr txBox="1"/>
          <p:nvPr/>
        </p:nvSpPr>
        <p:spPr>
          <a:xfrm>
            <a:off x="10024630" y="2796461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75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459,769K</a:t>
            </a:r>
            <a:endParaRPr 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30"/>
          <p:cNvGrpSpPr/>
          <p:nvPr/>
        </p:nvGrpSpPr>
        <p:grpSpPr>
          <a:xfrm>
            <a:off x="7252653" y="3576130"/>
            <a:ext cx="2647991" cy="691062"/>
            <a:chOff x="1270277" y="1233504"/>
            <a:chExt cx="2362200" cy="491449"/>
          </a:xfrm>
        </p:grpSpPr>
        <p:sp>
          <p:nvSpPr>
            <p:cNvPr id="172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Text Placeholder 3"/>
            <p:cNvSpPr txBox="1"/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0"/>
          <p:cNvGrpSpPr/>
          <p:nvPr/>
        </p:nvGrpSpPr>
        <p:grpSpPr>
          <a:xfrm>
            <a:off x="7252653" y="4594180"/>
            <a:ext cx="2647991" cy="542431"/>
            <a:chOff x="1270277" y="1233504"/>
            <a:chExt cx="2362200" cy="385750"/>
          </a:xfrm>
        </p:grpSpPr>
        <p:sp>
          <p:nvSpPr>
            <p:cNvPr id="175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Text Placeholder 3"/>
            <p:cNvSpPr txBox="1"/>
            <p:nvPr/>
          </p:nvSpPr>
          <p:spPr>
            <a:xfrm>
              <a:off x="1270277" y="1418801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7252653" y="5612231"/>
            <a:ext cx="2647991" cy="691062"/>
            <a:chOff x="1270277" y="1233504"/>
            <a:chExt cx="2362200" cy="491449"/>
          </a:xfrm>
        </p:grpSpPr>
        <p:sp>
          <p:nvSpPr>
            <p:cNvPr id="178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Text Placeholder 3"/>
            <p:cNvSpPr txBox="1"/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0" name="Text Placeholder 3"/>
          <p:cNvSpPr txBox="1"/>
          <p:nvPr/>
        </p:nvSpPr>
        <p:spPr>
          <a:xfrm>
            <a:off x="10024628" y="3813794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75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559,700K</a:t>
            </a:r>
            <a:endParaRPr lang="en-US" sz="1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1" name="Text Placeholder 3"/>
          <p:cNvSpPr txBox="1"/>
          <p:nvPr/>
        </p:nvSpPr>
        <p:spPr>
          <a:xfrm>
            <a:off x="10024628" y="4817868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75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400,809K</a:t>
            </a:r>
            <a:endParaRPr lang="en-US" sz="1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2" name="Text Placeholder 3"/>
          <p:cNvSpPr txBox="1"/>
          <p:nvPr/>
        </p:nvSpPr>
        <p:spPr>
          <a:xfrm>
            <a:off x="10024630" y="5849895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75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909,369K</a:t>
            </a:r>
            <a:endParaRPr lang="en-US" sz="1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6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6" grpId="0" animBg="1"/>
      <p:bldP spid="170" grpId="0"/>
      <p:bldP spid="180" grpId="0"/>
      <p:bldP spid="181" grpId="0"/>
      <p:bldP spid="18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/>
          <p:nvPr/>
        </p:nvGrpSpPr>
        <p:grpSpPr bwMode="auto">
          <a:xfrm>
            <a:off x="353" y="1665296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/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1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9459" name="AutoShape 3"/>
            <p:cNvSpPr/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9460" name="AutoShape 4"/>
            <p:cNvSpPr/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1" name="AutoShape 5"/>
            <p:cNvSpPr/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465" name="AutoShape 9"/>
          <p:cNvSpPr/>
          <p:nvPr/>
        </p:nvSpPr>
        <p:spPr bwMode="auto">
          <a:xfrm>
            <a:off x="5344478" y="5170006"/>
            <a:ext cx="2021001" cy="9152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4289" tIns="64289" rIns="64289" bIns="64289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6" name="AutoShape 10"/>
          <p:cNvSpPr/>
          <p:nvPr/>
        </p:nvSpPr>
        <p:spPr bwMode="auto">
          <a:xfrm>
            <a:off x="5342247" y="4774890"/>
            <a:ext cx="1620649" cy="4330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1685" b="1">
                <a:solidFill>
                  <a:srgbClr val="FFFFFF"/>
                </a:solidFill>
                <a:latin typeface="Open Sans" panose="020B0606030504020204" charset="0"/>
                <a:cs typeface="Open Sans" panose="020B0606030504020204" charset="0"/>
                <a:sym typeface="Open Sans" panose="020B0606030504020204" charset="0"/>
              </a:rPr>
              <a:t>Portfolio 4</a:t>
            </a: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31" name="Group 1"/>
          <p:cNvGrpSpPr/>
          <p:nvPr/>
        </p:nvGrpSpPr>
        <p:grpSpPr bwMode="auto">
          <a:xfrm>
            <a:off x="2591153" y="1665296"/>
            <a:ext cx="2571609" cy="5058390"/>
            <a:chOff x="-1" y="0"/>
            <a:chExt cx="1829063" cy="3596384"/>
          </a:xfrm>
        </p:grpSpPr>
        <p:sp>
          <p:nvSpPr>
            <p:cNvPr id="32" name="AutoShape 2" descr="pic12.jpg"/>
            <p:cNvSpPr/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2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33" name="AutoShape 3"/>
            <p:cNvSpPr/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34" name="AutoShape 4"/>
            <p:cNvSpPr/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AutoShape 5"/>
            <p:cNvSpPr/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"/>
          <p:cNvGrpSpPr/>
          <p:nvPr/>
        </p:nvGrpSpPr>
        <p:grpSpPr bwMode="auto">
          <a:xfrm>
            <a:off x="5181953" y="1665296"/>
            <a:ext cx="2571609" cy="5058390"/>
            <a:chOff x="-1" y="0"/>
            <a:chExt cx="1829063" cy="3596384"/>
          </a:xfrm>
        </p:grpSpPr>
        <p:sp>
          <p:nvSpPr>
            <p:cNvPr id="37" name="AutoShape 2" descr="pic12.jpg"/>
            <p:cNvSpPr/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38" name="AutoShape 3"/>
            <p:cNvSpPr/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39" name="AutoShape 4"/>
            <p:cNvSpPr/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AutoShape 5"/>
            <p:cNvSpPr/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"/>
          <p:cNvGrpSpPr/>
          <p:nvPr/>
        </p:nvGrpSpPr>
        <p:grpSpPr bwMode="auto">
          <a:xfrm>
            <a:off x="7772753" y="1665296"/>
            <a:ext cx="2571609" cy="5058390"/>
            <a:chOff x="-1" y="0"/>
            <a:chExt cx="1829063" cy="3596384"/>
          </a:xfrm>
        </p:grpSpPr>
        <p:sp>
          <p:nvSpPr>
            <p:cNvPr id="42" name="AutoShape 2" descr="pic12.jpg"/>
            <p:cNvSpPr/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4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43" name="AutoShape 3"/>
            <p:cNvSpPr/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44" name="AutoShape 4"/>
            <p:cNvSpPr/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AutoShape 5"/>
            <p:cNvSpPr/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1"/>
          <p:cNvGrpSpPr/>
          <p:nvPr/>
        </p:nvGrpSpPr>
        <p:grpSpPr bwMode="auto">
          <a:xfrm>
            <a:off x="10363553" y="1665296"/>
            <a:ext cx="2571609" cy="5058390"/>
            <a:chOff x="-1" y="0"/>
            <a:chExt cx="1829063" cy="3596384"/>
          </a:xfrm>
        </p:grpSpPr>
        <p:sp>
          <p:nvSpPr>
            <p:cNvPr id="47" name="AutoShape 2" descr="pic12.jpg"/>
            <p:cNvSpPr/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5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48" name="AutoShape 3"/>
            <p:cNvSpPr/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49" name="AutoShape 4"/>
            <p:cNvSpPr/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AutoShape 5"/>
            <p:cNvSpPr/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/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0" name="AutoShape 2"/>
          <p:cNvSpPr/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1" cstate="screen"/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9" name="AutoShape 11"/>
          <p:cNvSpPr/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301" name="AutoShape 13"/>
          <p:cNvSpPr/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49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49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49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99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49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3400301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 smtClean="0">
                <a:solidFill>
                  <a:schemeClr val="accent2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21000" i="0" dirty="0">
              <a:solidFill>
                <a:schemeClr val="accent2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5641328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4984094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accent2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5918143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solidFill>
                  <a:schemeClr val="accent2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5" i="0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/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41"/>
            <a:ext cx="2416350" cy="766104"/>
            <a:chOff x="1753214" y="2748563"/>
            <a:chExt cx="2321808" cy="72646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2"/>
            <a:ext cx="2416350" cy="785403"/>
            <a:chOff x="1753214" y="2730263"/>
            <a:chExt cx="2321808" cy="744760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1"/>
            <a:ext cx="2349427" cy="829715"/>
            <a:chOff x="1753214" y="2688244"/>
            <a:chExt cx="2321808" cy="786779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40"/>
            <a:ext cx="2349427" cy="766104"/>
            <a:chOff x="1753214" y="2748563"/>
            <a:chExt cx="2321808" cy="72646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/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/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/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/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/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rgbClr val="AC7D00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/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/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/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/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/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/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/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/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/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/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/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/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/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/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/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30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64679" y="556054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147" y="448"/>
            <a:ext cx="2756275" cy="723175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0461325" y="448"/>
            <a:ext cx="2396278" cy="72317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2374840" y="1858690"/>
            <a:ext cx="2698215" cy="167357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504940" y="2434546"/>
            <a:ext cx="78488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6600" cap="all" dirty="0" smtClean="0">
                <a:solidFill>
                  <a:schemeClr val="accent2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感谢聆听 批评指导</a:t>
            </a:r>
            <a:endParaRPr lang="zh-CN" altLang="en-US" sz="6600" cap="all" dirty="0">
              <a:solidFill>
                <a:schemeClr val="accent2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2684959" y="3580326"/>
            <a:ext cx="74168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400" cap="all" dirty="0">
                <a:solidFill>
                  <a:schemeClr val="accent2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|</a:t>
            </a:r>
            <a:r>
              <a:rPr lang="zh-CN" altLang="en-US" sz="2400" cap="all" dirty="0">
                <a:solidFill>
                  <a:schemeClr val="accent2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适用于儿童教育</a:t>
            </a:r>
            <a:r>
              <a:rPr lang="en-US" altLang="zh-CN" sz="2400" cap="all" dirty="0">
                <a:solidFill>
                  <a:schemeClr val="accent2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|</a:t>
            </a:r>
            <a:r>
              <a:rPr lang="zh-CN" altLang="en-US" sz="2400" cap="all" dirty="0">
                <a:solidFill>
                  <a:schemeClr val="accent2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培训班招生</a:t>
            </a:r>
            <a:r>
              <a:rPr lang="en-US" altLang="zh-CN" sz="2400" cap="all" dirty="0">
                <a:solidFill>
                  <a:schemeClr val="accent2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|</a:t>
            </a:r>
            <a:r>
              <a:rPr lang="zh-CN" altLang="en-US" sz="2400" cap="all" dirty="0">
                <a:solidFill>
                  <a:schemeClr val="accent2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绘画班招生</a:t>
            </a:r>
            <a:r>
              <a:rPr lang="en-US" altLang="zh-CN" sz="2400" cap="all" dirty="0">
                <a:solidFill>
                  <a:schemeClr val="accent2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|</a:t>
            </a:r>
            <a:r>
              <a:rPr lang="zh-CN" altLang="en-US" sz="2400" cap="all" dirty="0">
                <a:solidFill>
                  <a:schemeClr val="accent2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教育课件</a:t>
            </a:r>
            <a:r>
              <a:rPr lang="en-US" altLang="zh-CN" sz="2400" cap="all" dirty="0">
                <a:solidFill>
                  <a:schemeClr val="accent2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|</a:t>
            </a:r>
            <a:endParaRPr lang="zh-CN" altLang="en-US" sz="2400" cap="all" dirty="0">
              <a:solidFill>
                <a:schemeClr val="accent2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4" grpId="1"/>
    </p:bldLst>
  </p:timing>
</p:sld>
</file>

<file path=ppt/tags/tag1.xml><?xml version="1.0" encoding="utf-8"?>
<p:tagLst xmlns:p="http://schemas.openxmlformats.org/presentationml/2006/main">
  <p:tag name="ISPRING_ULTRA_SCORM_COURSE_ID" val="03812799-2347-490D-91A8-7F3FBD1CD31C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488.pptx"/>
</p:tagLst>
</file>

<file path=ppt/theme/theme1.xml><?xml version="1.0" encoding="utf-8"?>
<a:theme xmlns:a="http://schemas.openxmlformats.org/drawingml/2006/main" name="儿童阅读">
  <a:themeElements>
    <a:clrScheme name="自定义 1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1D755"/>
      </a:accent1>
      <a:accent2>
        <a:srgbClr val="D4260E"/>
      </a:accent2>
      <a:accent3>
        <a:srgbClr val="5BA59C"/>
      </a:accent3>
      <a:accent4>
        <a:srgbClr val="F4AC43"/>
      </a:accent4>
      <a:accent5>
        <a:srgbClr val="F1D755"/>
      </a:accent5>
      <a:accent6>
        <a:srgbClr val="D4260E"/>
      </a:accent6>
      <a:hlink>
        <a:srgbClr val="5BA59C"/>
      </a:hlink>
      <a:folHlink>
        <a:srgbClr val="F4AC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10350</Words>
  <Application>WPS 演示</Application>
  <PresentationFormat>自定义</PresentationFormat>
  <Paragraphs>438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Arial</vt:lpstr>
      <vt:lpstr>宋体</vt:lpstr>
      <vt:lpstr>Wingdings</vt:lpstr>
      <vt:lpstr>Calibri</vt:lpstr>
      <vt:lpstr>Calibri</vt:lpstr>
      <vt:lpstr>时尚中黑简体</vt:lpstr>
      <vt:lpstr>黑体</vt:lpstr>
      <vt:lpstr>微软雅黑</vt:lpstr>
      <vt:lpstr>Haettenschweiler</vt:lpstr>
      <vt:lpstr>Agency FB</vt:lpstr>
      <vt:lpstr>Arial</vt:lpstr>
      <vt:lpstr>Arial Unicode MS</vt:lpstr>
      <vt:lpstr>Calibri Light</vt:lpstr>
      <vt:lpstr>Open Sans</vt:lpstr>
      <vt:lpstr>方正稚艺简体</vt:lpstr>
      <vt:lpstr>儿童阅读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儿童美术</dc:title>
  <dc:creator/>
  <cp:keywords>www.1ppt.com</cp:keywords>
  <cp:lastModifiedBy>拉普耶鲁</cp:lastModifiedBy>
  <cp:revision>2</cp:revision>
  <dcterms:created xsi:type="dcterms:W3CDTF">2016-10-17T14:00:00Z</dcterms:created>
  <dcterms:modified xsi:type="dcterms:W3CDTF">2020-06-02T08:49:06Z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