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svg" ContentType="image/svg+xml"/>
  <Override PartName="/ppt/media/image10.svg" ContentType="image/svg+xml"/>
  <Override PartName="/ppt/media/image11.svg" ContentType="image/svg+xml"/>
  <Override PartName="/ppt/media/image12.svg" ContentType="image/svg+xml"/>
  <Override PartName="/ppt/media/image2.svg" ContentType="image/svg+xml"/>
  <Override PartName="/ppt/media/image3.svg" ContentType="image/svg+xml"/>
  <Override PartName="/ppt/media/image4.svg" ContentType="image/svg+xml"/>
  <Override PartName="/ppt/media/image5.svg" ContentType="image/svg+xml"/>
  <Override PartName="/ppt/media/image6.svg" ContentType="image/svg+xml"/>
  <Override PartName="/ppt/media/image7.svg" ContentType="image/svg+xml"/>
  <Override PartName="/ppt/media/image8.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6" r:id="rId3"/>
  </p:sldMasterIdLst>
  <p:notesMasterIdLst>
    <p:notesMasterId r:id="rId5"/>
  </p:notesMasterIdLst>
  <p:sldIdLst>
    <p:sldId id="256" r:id="rId4"/>
    <p:sldId id="280" r:id="rId6"/>
    <p:sldId id="257" r:id="rId7"/>
    <p:sldId id="258" r:id="rId8"/>
    <p:sldId id="303" r:id="rId9"/>
    <p:sldId id="262" r:id="rId10"/>
    <p:sldId id="304" r:id="rId11"/>
    <p:sldId id="273" r:id="rId12"/>
    <p:sldId id="264" r:id="rId13"/>
    <p:sldId id="277" r:id="rId14"/>
    <p:sldId id="305" r:id="rId15"/>
    <p:sldId id="261" r:id="rId16"/>
    <p:sldId id="265" r:id="rId17"/>
    <p:sldId id="266" r:id="rId18"/>
    <p:sldId id="306" r:id="rId19"/>
    <p:sldId id="268" r:id="rId20"/>
    <p:sldId id="269" r:id="rId21"/>
    <p:sldId id="270" r:id="rId22"/>
    <p:sldId id="307" r:id="rId23"/>
    <p:sldId id="260" r:id="rId24"/>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DFD9"/>
    <a:srgbClr val="947B6B"/>
    <a:srgbClr val="645348"/>
    <a:srgbClr val="746054"/>
    <a:srgbClr val="F0ED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7" d="100"/>
          <a:sy n="77" d="100"/>
        </p:scale>
        <p:origin x="270" y="7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8" Type="http://schemas.openxmlformats.org/officeDocument/2006/relationships/tags" Target="tags/tag13.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56D24B-2C58-4D68-AB4A-6D8711BEAD0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EC80B2-966E-4482-ACCB-96E1A7C851A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EC80B2-966E-4482-ACCB-96E1A7C851A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EC80B2-966E-4482-ACCB-96E1A7C851A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EC80B2-966E-4482-ACCB-96E1A7C851A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EC80B2-966E-4482-ACCB-96E1A7C851A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EC80B2-966E-4482-ACCB-96E1A7C851A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EC80B2-966E-4482-ACCB-96E1A7C851A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EC80B2-966E-4482-ACCB-96E1A7C851A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EC80B2-966E-4482-ACCB-96E1A7C851A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EC80B2-966E-4482-ACCB-96E1A7C851A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EC80B2-966E-4482-ACCB-96E1A7C851A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EC80B2-966E-4482-ACCB-96E1A7C851A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EC80B2-966E-4482-ACCB-96E1A7C851A1}"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EC80B2-966E-4482-ACCB-96E1A7C851A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EC80B2-966E-4482-ACCB-96E1A7C851A1}"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EC80B2-966E-4482-ACCB-96E1A7C851A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EC80B2-966E-4482-ACCB-96E1A7C851A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EC80B2-966E-4482-ACCB-96E1A7C851A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EC80B2-966E-4482-ACCB-96E1A7C851A1}"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EC80B2-966E-4482-ACCB-96E1A7C851A1}"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9CEC80B2-966E-4482-ACCB-96E1A7C851A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10" name="图片 9" descr="图片包含 游戏机&#10;&#10;描述已自动生成"/>
          <p:cNvPicPr>
            <a:picLocks noChangeAspect="1"/>
          </p:cNvPicPr>
          <p:nvPr userDrawn="1"/>
        </p:nvPicPr>
        <p:blipFill>
          <a:blip r:embed="rId2"/>
          <a:stretch>
            <a:fillRect/>
          </a:stretch>
        </p:blipFill>
        <p:spPr>
          <a:xfrm flipH="1">
            <a:off x="8855072" y="-156904"/>
            <a:ext cx="3543151" cy="1801101"/>
          </a:xfrm>
          <a:prstGeom prst="rect">
            <a:avLst/>
          </a:prstGeom>
        </p:spPr>
      </p:pic>
      <p:pic>
        <p:nvPicPr>
          <p:cNvPr id="11" name="图片 10" descr="图片包含 游戏机&#10;&#10;描述已自动生成"/>
          <p:cNvPicPr>
            <a:picLocks noChangeAspect="1"/>
          </p:cNvPicPr>
          <p:nvPr userDrawn="1"/>
        </p:nvPicPr>
        <p:blipFill>
          <a:blip r:embed="rId2"/>
          <a:stretch>
            <a:fillRect/>
          </a:stretch>
        </p:blipFill>
        <p:spPr>
          <a:xfrm>
            <a:off x="1149607" y="1234934"/>
            <a:ext cx="2308699" cy="1173588"/>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10" name="图片 9" descr="图片包含 游戏机&#10;&#10;描述已自动生成"/>
          <p:cNvPicPr>
            <a:picLocks noChangeAspect="1"/>
          </p:cNvPicPr>
          <p:nvPr userDrawn="1"/>
        </p:nvPicPr>
        <p:blipFill>
          <a:blip r:embed="rId2"/>
          <a:stretch>
            <a:fillRect/>
          </a:stretch>
        </p:blipFill>
        <p:spPr>
          <a:xfrm flipH="1">
            <a:off x="8855072" y="-156904"/>
            <a:ext cx="3543151" cy="1801101"/>
          </a:xfrm>
          <a:prstGeom prst="rect">
            <a:avLst/>
          </a:prstGeom>
        </p:spPr>
      </p:pic>
      <p:pic>
        <p:nvPicPr>
          <p:cNvPr id="11" name="图片 10" descr="图片包含 游戏机&#10;&#10;描述已自动生成"/>
          <p:cNvPicPr>
            <a:picLocks noChangeAspect="1"/>
          </p:cNvPicPr>
          <p:nvPr userDrawn="1"/>
        </p:nvPicPr>
        <p:blipFill>
          <a:blip r:embed="rId2"/>
          <a:stretch>
            <a:fillRect/>
          </a:stretch>
        </p:blipFill>
        <p:spPr>
          <a:xfrm>
            <a:off x="1149607" y="1234934"/>
            <a:ext cx="2308699" cy="1173588"/>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theme" Target="../theme/theme1.xml"/><Relationship Id="rId8" Type="http://schemas.openxmlformats.org/officeDocument/2006/relationships/image" Target="../media/image2.jpeg"/><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theme" Target="../theme/theme2.xml"/><Relationship Id="rId8" Type="http://schemas.openxmlformats.org/officeDocument/2006/relationships/image" Target="../media/image2.jpeg"/><Relationship Id="rId7" Type="http://schemas.openxmlformats.org/officeDocument/2006/relationships/slideLayout" Target="../slideLayouts/slideLayout14.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 8" descr="小暑"/>
          <p:cNvPicPr>
            <a:picLocks noChangeAspect="1"/>
          </p:cNvPicPr>
          <p:nvPr userDrawn="1"/>
        </p:nvPicPr>
        <p:blipFill>
          <a:blip r:embed="rId8"/>
          <a:srcRect l="-5" t="42421" r="5" b="17658"/>
          <a:stretch>
            <a:fillRect/>
          </a:stretch>
        </p:blipFill>
        <p:spPr>
          <a:xfrm>
            <a:off x="-635" y="0"/>
            <a:ext cx="12192635" cy="688530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图片 8" descr="小暑"/>
          <p:cNvPicPr>
            <a:picLocks noChangeAspect="1"/>
          </p:cNvPicPr>
          <p:nvPr userDrawn="1"/>
        </p:nvPicPr>
        <p:blipFill>
          <a:blip r:embed="rId8"/>
          <a:srcRect l="-5" t="42421" r="5" b="17658"/>
          <a:stretch>
            <a:fillRect/>
          </a:stretch>
        </p:blipFill>
        <p:spPr>
          <a:xfrm>
            <a:off x="-635" y="0"/>
            <a:ext cx="12192635" cy="6885305"/>
          </a:xfrm>
          <a:prstGeom prst="rect">
            <a:avLst/>
          </a:prstGeom>
        </p:spPr>
      </p:pic>
    </p:spTree>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Lst>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1.png"/><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3.png"/><Relationship Id="rId11" Type="http://schemas.openxmlformats.org/officeDocument/2006/relationships/notesSlide" Target="../notesSlides/notesSlide1.xml"/><Relationship Id="rId10" Type="http://schemas.openxmlformats.org/officeDocument/2006/relationships/slideLayout" Target="../slideLayouts/slideLayout1.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4.xml"/><Relationship Id="rId2" Type="http://schemas.openxmlformats.org/officeDocument/2006/relationships/image" Target="../media/image8.png"/><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image" Target="../media/image9.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1.xml"/><Relationship Id="rId2" Type="http://schemas.openxmlformats.org/officeDocument/2006/relationships/image" Target="../media/image8.png"/><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image" Target="../media/image4.svg"/><Relationship Id="rId7" Type="http://schemas.openxmlformats.org/officeDocument/2006/relationships/image" Target="../media/image14.png"/><Relationship Id="rId6" Type="http://schemas.openxmlformats.org/officeDocument/2006/relationships/image" Target="../media/image3.svg"/><Relationship Id="rId5" Type="http://schemas.openxmlformats.org/officeDocument/2006/relationships/image" Target="../media/image13.png"/><Relationship Id="rId4" Type="http://schemas.openxmlformats.org/officeDocument/2006/relationships/image" Target="../media/image2.svg"/><Relationship Id="rId3" Type="http://schemas.openxmlformats.org/officeDocument/2006/relationships/image" Target="../media/image12.png"/><Relationship Id="rId2" Type="http://schemas.openxmlformats.org/officeDocument/2006/relationships/image" Target="../media/image1.svg"/><Relationship Id="rId10" Type="http://schemas.openxmlformats.org/officeDocument/2006/relationships/notesSlide" Target="../notesSlides/notesSlide10.xml"/><Relationship Id="rId1" Type="http://schemas.openxmlformats.org/officeDocument/2006/relationships/image" Target="../media/image11.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11.xml"/><Relationship Id="rId2" Type="http://schemas.openxmlformats.org/officeDocument/2006/relationships/image" Target="../media/image8.png"/><Relationship Id="rId1" Type="http://schemas.openxmlformats.org/officeDocument/2006/relationships/image" Target="../media/image2.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image" Target="../media/image8.svg"/><Relationship Id="rId7" Type="http://schemas.openxmlformats.org/officeDocument/2006/relationships/image" Target="../media/image18.png"/><Relationship Id="rId6" Type="http://schemas.openxmlformats.org/officeDocument/2006/relationships/image" Target="../media/image7.svg"/><Relationship Id="rId5" Type="http://schemas.openxmlformats.org/officeDocument/2006/relationships/image" Target="../media/image17.png"/><Relationship Id="rId4" Type="http://schemas.openxmlformats.org/officeDocument/2006/relationships/image" Target="../media/image6.svg"/><Relationship Id="rId3" Type="http://schemas.openxmlformats.org/officeDocument/2006/relationships/image" Target="../media/image16.png"/><Relationship Id="rId2" Type="http://schemas.openxmlformats.org/officeDocument/2006/relationships/image" Target="../media/image5.svg"/><Relationship Id="rId10" Type="http://schemas.openxmlformats.org/officeDocument/2006/relationships/notesSlide" Target="../notesSlides/notesSlide13.xml"/><Relationship Id="rId1"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image" Target="../media/image19.jpe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11.xml"/><Relationship Id="rId2" Type="http://schemas.openxmlformats.org/officeDocument/2006/relationships/image" Target="../media/image8.png"/><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5" Type="http://schemas.openxmlformats.org/officeDocument/2006/relationships/notesSlide" Target="../notesSlides/notesSlide16.xml"/><Relationship Id="rId14" Type="http://schemas.openxmlformats.org/officeDocument/2006/relationships/slideLayout" Target="../slideLayouts/slideLayout5.xml"/><Relationship Id="rId13" Type="http://schemas.openxmlformats.org/officeDocument/2006/relationships/image" Target="../media/image20.jpeg"/><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9" Type="http://schemas.openxmlformats.org/officeDocument/2006/relationships/image" Target="../media/image12.svg"/><Relationship Id="rId8" Type="http://schemas.openxmlformats.org/officeDocument/2006/relationships/image" Target="../media/image25.png"/><Relationship Id="rId7" Type="http://schemas.openxmlformats.org/officeDocument/2006/relationships/image" Target="../media/image11.svg"/><Relationship Id="rId6" Type="http://schemas.openxmlformats.org/officeDocument/2006/relationships/image" Target="../media/image24.png"/><Relationship Id="rId5" Type="http://schemas.openxmlformats.org/officeDocument/2006/relationships/image" Target="../media/image10.svg"/><Relationship Id="rId4" Type="http://schemas.openxmlformats.org/officeDocument/2006/relationships/image" Target="../media/image23.png"/><Relationship Id="rId3" Type="http://schemas.openxmlformats.org/officeDocument/2006/relationships/image" Target="../media/image9.svg"/><Relationship Id="rId2" Type="http://schemas.openxmlformats.org/officeDocument/2006/relationships/image" Target="../media/image22.png"/><Relationship Id="rId11" Type="http://schemas.openxmlformats.org/officeDocument/2006/relationships/notesSlide" Target="../notesSlides/notesSlide18.xml"/><Relationship Id="rId10" Type="http://schemas.openxmlformats.org/officeDocument/2006/relationships/slideLayout" Target="../slideLayouts/slideLayout5.xml"/><Relationship Id="rId1" Type="http://schemas.openxmlformats.org/officeDocument/2006/relationships/image" Target="../media/image21.png"/></Relationships>
</file>

<file path=ppt/slides/_rels/slide19.xml.rels><?xml version="1.0" encoding="UTF-8" standalone="yes"?>
<Relationships xmlns="http://schemas.openxmlformats.org/package/2006/relationships"><Relationship Id="rId9" Type="http://schemas.openxmlformats.org/officeDocument/2006/relationships/image" Target="../media/image1.png"/><Relationship Id="rId8" Type="http://schemas.openxmlformats.org/officeDocument/2006/relationships/image" Target="../media/image7.png"/><Relationship Id="rId7" Type="http://schemas.openxmlformats.org/officeDocument/2006/relationships/image" Target="../media/image6.png"/><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3.png"/><Relationship Id="rId11" Type="http://schemas.openxmlformats.org/officeDocument/2006/relationships/notesSlide" Target="../notesSlides/notesSlide19.xml"/><Relationship Id="rId10" Type="http://schemas.openxmlformats.org/officeDocument/2006/relationships/slideLayout" Target="../slideLayouts/slideLayout8.xml"/><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image" Target="../media/image2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小暑"/>
          <p:cNvPicPr>
            <a:picLocks noChangeAspect="1"/>
          </p:cNvPicPr>
          <p:nvPr/>
        </p:nvPicPr>
        <p:blipFill>
          <a:blip r:embed="rId1"/>
          <a:srcRect b="60079"/>
          <a:stretch>
            <a:fillRect/>
          </a:stretch>
        </p:blipFill>
        <p:spPr>
          <a:xfrm>
            <a:off x="-635" y="0"/>
            <a:ext cx="12192635" cy="6885305"/>
          </a:xfrm>
          <a:prstGeom prst="rect">
            <a:avLst/>
          </a:prstGeom>
        </p:spPr>
      </p:pic>
      <p:pic>
        <p:nvPicPr>
          <p:cNvPr id="3" name="图片 2" descr="图片包含 监控, 电视, 桌子, 屏幕&#10;&#10;描述已自动生成"/>
          <p:cNvPicPr>
            <a:picLocks noChangeAspect="1"/>
          </p:cNvPicPr>
          <p:nvPr userDrawn="1"/>
        </p:nvPicPr>
        <p:blipFill>
          <a:blip r:embed="rId2"/>
          <a:stretch>
            <a:fillRect/>
          </a:stretch>
        </p:blipFill>
        <p:spPr>
          <a:xfrm>
            <a:off x="-636" y="4101288"/>
            <a:ext cx="12192001" cy="4445000"/>
          </a:xfrm>
          <a:prstGeom prst="rect">
            <a:avLst/>
          </a:prstGeom>
        </p:spPr>
      </p:pic>
      <p:sp>
        <p:nvSpPr>
          <p:cNvPr id="6" name="矩形: 圆角 5"/>
          <p:cNvSpPr/>
          <p:nvPr/>
        </p:nvSpPr>
        <p:spPr>
          <a:xfrm>
            <a:off x="5074920" y="5865827"/>
            <a:ext cx="2042161" cy="483326"/>
          </a:xfrm>
          <a:prstGeom prst="roundRect">
            <a:avLst>
              <a:gd name="adj" fmla="val 50000"/>
            </a:avLst>
          </a:prstGeom>
          <a:solidFill>
            <a:srgbClr val="947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spc="300" dirty="0">
                <a:latin typeface="字魂111号-金榜招牌体" panose="00000500000000000000" pitchFamily="2" charset="-122"/>
                <a:ea typeface="字魂111号-金榜招牌体" panose="00000500000000000000" pitchFamily="2" charset="-122"/>
              </a:rPr>
              <a:t>CN</a:t>
            </a:r>
            <a:endParaRPr lang="en-US" altLang="zh-CN" sz="2800" spc="300" dirty="0">
              <a:latin typeface="字魂111号-金榜招牌体" panose="00000500000000000000" pitchFamily="2" charset="-122"/>
              <a:ea typeface="字魂111号-金榜招牌体" panose="00000500000000000000" pitchFamily="2" charset="-122"/>
            </a:endParaRPr>
          </a:p>
        </p:txBody>
      </p:sp>
      <p:sp>
        <p:nvSpPr>
          <p:cNvPr id="4" name="文本框 3"/>
          <p:cNvSpPr txBox="1"/>
          <p:nvPr/>
        </p:nvSpPr>
        <p:spPr>
          <a:xfrm>
            <a:off x="2574925" y="4497070"/>
            <a:ext cx="7040880" cy="922020"/>
          </a:xfrm>
          <a:prstGeom prst="rect">
            <a:avLst/>
          </a:prstGeom>
          <a:noFill/>
        </p:spPr>
        <p:txBody>
          <a:bodyPr wrap="none" rtlCol="0">
            <a:spAutoFit/>
          </a:bodyPr>
          <a:lstStyle/>
          <a:p>
            <a:pPr algn="ctr"/>
            <a:r>
              <a:rPr lang="zh-CN" altLang="en-US" sz="5400" dirty="0">
                <a:solidFill>
                  <a:srgbClr val="645348"/>
                </a:solidFill>
                <a:latin typeface="黑体" panose="02010609060101010101" charset="-122"/>
                <a:ea typeface="黑体" panose="02010609060101010101" charset="-122"/>
              </a:rPr>
              <a:t>节气小暑教师岗位模板</a:t>
            </a:r>
            <a:endParaRPr lang="zh-CN" altLang="en-US" sz="5400" dirty="0">
              <a:solidFill>
                <a:srgbClr val="645348"/>
              </a:solidFill>
              <a:latin typeface="黑体" panose="02010609060101010101" charset="-122"/>
              <a:ea typeface="黑体" panose="02010609060101010101" charset="-122"/>
            </a:endParaRPr>
          </a:p>
        </p:txBody>
      </p:sp>
      <p:pic>
        <p:nvPicPr>
          <p:cNvPr id="2" name="空境蝉语">
            <a:hlinkClick r:id="" action="ppaction://media"/>
          </p:cNvPr>
          <p:cNvPicPr>
            <a:picLocks noChangeAspect="1"/>
          </p:cNvPicPr>
          <p:nvPr>
            <a:audioFile r:link="rId3"/>
            <p:extLst>
              <p:ext uri="{DAA4B4D4-6D71-4841-9C94-3DE7FCFB9230}">
                <p14:media xmlns:p14="http://schemas.microsoft.com/office/powerpoint/2010/main" r:embed="rId4">
                  <p14:fade in="500.000000" out="500.000000"/>
                </p14:media>
              </p:ext>
            </p:extLst>
          </p:nvPr>
        </p:nvPicPr>
        <p:blipFill>
          <a:blip r:embed="rId5"/>
          <a:stretch>
            <a:fillRect/>
          </a:stretch>
        </p:blipFill>
        <p:spPr>
          <a:xfrm>
            <a:off x="6224905" y="-2207529"/>
            <a:ext cx="609600" cy="609600"/>
          </a:xfrm>
          <a:prstGeom prst="rect">
            <a:avLst/>
          </a:prstGeom>
        </p:spPr>
      </p:pic>
      <p:pic>
        <p:nvPicPr>
          <p:cNvPr id="15" name="图片 14"/>
          <p:cNvPicPr>
            <a:picLocks noChangeAspect="1"/>
          </p:cNvPicPr>
          <p:nvPr userDrawn="1"/>
        </p:nvPicPr>
        <p:blipFill rotWithShape="1">
          <a:blip r:embed="rId6" cstate="screen"/>
          <a:srcRect/>
          <a:stretch>
            <a:fillRect/>
          </a:stretch>
        </p:blipFill>
        <p:spPr>
          <a:xfrm>
            <a:off x="9824429" y="269"/>
            <a:ext cx="2367571" cy="2076947"/>
          </a:xfrm>
          <a:prstGeom prst="rect">
            <a:avLst/>
          </a:prstGeom>
        </p:spPr>
      </p:pic>
      <p:pic>
        <p:nvPicPr>
          <p:cNvPr id="16" name="图片 15"/>
          <p:cNvPicPr>
            <a:picLocks noChangeAspect="1"/>
          </p:cNvPicPr>
          <p:nvPr userDrawn="1"/>
        </p:nvPicPr>
        <p:blipFill rotWithShape="1">
          <a:blip r:embed="rId7" cstate="screen"/>
          <a:srcRect/>
          <a:stretch>
            <a:fillRect/>
          </a:stretch>
        </p:blipFill>
        <p:spPr>
          <a:xfrm rot="16200000">
            <a:off x="9505312" y="5393262"/>
            <a:ext cx="1257833" cy="1718490"/>
          </a:xfrm>
          <a:prstGeom prst="rect">
            <a:avLst/>
          </a:prstGeom>
        </p:spPr>
      </p:pic>
      <p:pic>
        <p:nvPicPr>
          <p:cNvPr id="20" name="图片 19" descr="图片包含 游戏机, 橙子, 食物, 水果&#10;&#10;描述已自动生成"/>
          <p:cNvPicPr>
            <a:picLocks noChangeAspect="1"/>
          </p:cNvPicPr>
          <p:nvPr userDrawn="1"/>
        </p:nvPicPr>
        <p:blipFill>
          <a:blip r:embed="rId8" cstate="screen">
            <a:alphaModFix amt="50000"/>
          </a:blip>
          <a:stretch>
            <a:fillRect/>
          </a:stretch>
        </p:blipFill>
        <p:spPr>
          <a:xfrm>
            <a:off x="-420" y="172657"/>
            <a:ext cx="1444206" cy="1171461"/>
          </a:xfrm>
          <a:prstGeom prst="rect">
            <a:avLst/>
          </a:prstGeom>
        </p:spPr>
      </p:pic>
      <p:pic>
        <p:nvPicPr>
          <p:cNvPr id="21" name="图片 20" descr="图片包含 游戏机&#10;&#10;描述已自动生成"/>
          <p:cNvPicPr>
            <a:picLocks noChangeAspect="1"/>
          </p:cNvPicPr>
          <p:nvPr userDrawn="1"/>
        </p:nvPicPr>
        <p:blipFill>
          <a:blip r:embed="rId9"/>
          <a:stretch>
            <a:fillRect/>
          </a:stretch>
        </p:blipFill>
        <p:spPr>
          <a:xfrm>
            <a:off x="-8918314" y="10880005"/>
            <a:ext cx="1682265" cy="855151"/>
          </a:xfrm>
          <a:prstGeom prst="rect">
            <a:avLst/>
          </a:prstGeom>
        </p:spPr>
      </p:pic>
      <p:pic>
        <p:nvPicPr>
          <p:cNvPr id="22" name="图片 21" descr="图片包含 游戏机&#10;&#10;描述已自动生成"/>
          <p:cNvPicPr>
            <a:picLocks noChangeAspect="1"/>
          </p:cNvPicPr>
          <p:nvPr userDrawn="1"/>
        </p:nvPicPr>
        <p:blipFill>
          <a:blip r:embed="rId9"/>
          <a:stretch>
            <a:fillRect/>
          </a:stretch>
        </p:blipFill>
        <p:spPr>
          <a:xfrm flipH="1">
            <a:off x="-4087356" y="6803195"/>
            <a:ext cx="2433235" cy="1236894"/>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5" repeatCount="indefinite" fill="remove" display="0">
                  <p:stCondLst>
                    <p:cond delay="indefinite"/>
                  </p:stCondLst>
                  <p:endCondLst>
                    <p:cond evt="onStopAudio" delay="0">
                      <p:tgtEl>
                        <p:sldTgt/>
                      </p:tgtEl>
                    </p:cond>
                  </p:endCondLst>
                </p:cTn>
                <p:tgtEl>
                  <p:spTgt spid="2"/>
                </p:tgtEl>
              </p:cMediaNode>
            </p:audio>
          </p:childTnLst>
        </p:cTn>
      </p:par>
    </p:tnLst>
    <p:bldLst>
      <p:bldP spid="6"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小暑"/>
          <p:cNvPicPr>
            <a:picLocks noChangeAspect="1"/>
          </p:cNvPicPr>
          <p:nvPr/>
        </p:nvPicPr>
        <p:blipFill>
          <a:blip r:embed="rId1"/>
          <a:srcRect r="66174" b="79614"/>
          <a:stretch>
            <a:fillRect/>
          </a:stretch>
        </p:blipFill>
        <p:spPr>
          <a:xfrm flipH="1">
            <a:off x="0" y="3625850"/>
            <a:ext cx="3791585" cy="3232150"/>
          </a:xfrm>
          <a:prstGeom prst="rect">
            <a:avLst/>
          </a:prstGeom>
        </p:spPr>
      </p:pic>
      <p:pic>
        <p:nvPicPr>
          <p:cNvPr id="2" name="图片 1" descr="小暑"/>
          <p:cNvPicPr>
            <a:picLocks noChangeAspect="1"/>
          </p:cNvPicPr>
          <p:nvPr/>
        </p:nvPicPr>
        <p:blipFill>
          <a:blip r:embed="rId1"/>
          <a:srcRect r="66174" b="79614"/>
          <a:stretch>
            <a:fillRect/>
          </a:stretch>
        </p:blipFill>
        <p:spPr>
          <a:xfrm>
            <a:off x="8067675" y="3342005"/>
            <a:ext cx="4124325" cy="3515995"/>
          </a:xfrm>
          <a:prstGeom prst="rect">
            <a:avLst/>
          </a:prstGeom>
        </p:spPr>
      </p:pic>
      <p:grpSp>
        <p:nvGrpSpPr>
          <p:cNvPr id="35" name="组合 34"/>
          <p:cNvGrpSpPr/>
          <p:nvPr/>
        </p:nvGrpSpPr>
        <p:grpSpPr>
          <a:xfrm>
            <a:off x="3956067" y="561385"/>
            <a:ext cx="4279866" cy="1951031"/>
            <a:chOff x="3956067" y="654801"/>
            <a:chExt cx="4279866" cy="1951031"/>
          </a:xfrm>
        </p:grpSpPr>
        <p:sp>
          <p:nvSpPr>
            <p:cNvPr id="36" name="文本框 35"/>
            <p:cNvSpPr txBox="1"/>
            <p:nvPr/>
          </p:nvSpPr>
          <p:spPr>
            <a:xfrm>
              <a:off x="4618360" y="654801"/>
              <a:ext cx="2955280" cy="1322070"/>
            </a:xfrm>
            <a:prstGeom prst="rect">
              <a:avLst/>
            </a:prstGeom>
            <a:noFill/>
            <a:effectLst/>
          </p:spPr>
          <p:txBody>
            <a:bodyPr wrap="square" rtlCol="0">
              <a:spAutoFit/>
            </a:bodyPr>
            <a:lstStyle/>
            <a:p>
              <a:pPr algn="dist"/>
              <a:r>
                <a:rPr lang="zh-CN" altLang="en-US" sz="8000" dirty="0">
                  <a:solidFill>
                    <a:srgbClr val="645348"/>
                  </a:solidFill>
                  <a:latin typeface="微软雅黑" panose="020B0503020204020204" pitchFamily="34" charset="-122"/>
                  <a:ea typeface="微软雅黑" panose="020B0503020204020204" pitchFamily="34" charset="-122"/>
                </a:rPr>
                <a:t>目录</a:t>
              </a:r>
              <a:endParaRPr lang="zh-CN" altLang="en-US" sz="8000" dirty="0">
                <a:solidFill>
                  <a:srgbClr val="645348"/>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3956067" y="2145457"/>
              <a:ext cx="4279866" cy="460375"/>
            </a:xfrm>
            <a:prstGeom prst="rect">
              <a:avLst/>
            </a:prstGeom>
            <a:noFill/>
            <a:effectLst/>
          </p:spPr>
          <p:txBody>
            <a:bodyPr wrap="square" rtlCol="0">
              <a:spAutoFit/>
            </a:bodyPr>
            <a:lstStyle/>
            <a:p>
              <a:pPr algn="dist"/>
              <a:r>
                <a:rPr lang="en-US" altLang="zh-CN" sz="2400" dirty="0">
                  <a:solidFill>
                    <a:srgbClr val="645348"/>
                  </a:solidFill>
                  <a:latin typeface="微软雅黑" panose="020B0503020204020204" pitchFamily="34" charset="-122"/>
                  <a:ea typeface="微软雅黑" panose="020B0503020204020204" pitchFamily="34" charset="-122"/>
                </a:rPr>
                <a:t>CONETNES</a:t>
              </a:r>
              <a:endParaRPr lang="en-US" altLang="zh-CN" sz="2400" dirty="0">
                <a:solidFill>
                  <a:srgbClr val="645348"/>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3246199" y="2920173"/>
            <a:ext cx="913234" cy="3107202"/>
            <a:chOff x="2734800" y="3189413"/>
            <a:chExt cx="864736" cy="2942193"/>
          </a:xfrm>
        </p:grpSpPr>
        <p:grpSp>
          <p:nvGrpSpPr>
            <p:cNvPr id="6" name="组合 5"/>
            <p:cNvGrpSpPr/>
            <p:nvPr/>
          </p:nvGrpSpPr>
          <p:grpSpPr>
            <a:xfrm>
              <a:off x="2734800" y="4024288"/>
              <a:ext cx="864736" cy="2107318"/>
              <a:chOff x="1828841" y="4233925"/>
              <a:chExt cx="1476061" cy="3597088"/>
            </a:xfrm>
          </p:grpSpPr>
          <p:sp>
            <p:nvSpPr>
              <p:cNvPr id="9" name="矩形 8"/>
              <p:cNvSpPr/>
              <p:nvPr/>
            </p:nvSpPr>
            <p:spPr>
              <a:xfrm>
                <a:off x="1828841" y="4233925"/>
                <a:ext cx="1041746" cy="3464248"/>
              </a:xfrm>
              <a:prstGeom prst="rect">
                <a:avLst/>
              </a:prstGeom>
            </p:spPr>
            <p:txBody>
              <a:bodyPr vert="eaVert" wrap="square">
                <a:spAutoFit/>
              </a:bodyPr>
              <a:lstStyle/>
              <a:p>
                <a:pPr>
                  <a:lnSpc>
                    <a:spcPct val="150000"/>
                  </a:lnSpc>
                </a:pPr>
                <a:r>
                  <a:rPr lang="zh-CN" altLang="zh-CN" sz="1000" dirty="0">
                    <a:latin typeface="微软雅黑" panose="020B0503020204020204" pitchFamily="34" charset="-122"/>
                    <a:ea typeface="微软雅黑" panose="020B0503020204020204" pitchFamily="34" charset="-122"/>
                  </a:rPr>
                  <a:t>输入替换内容输入替换内容输入替换内容输入替换内容</a:t>
                </a:r>
                <a:endParaRPr lang="zh-CN" altLang="zh-CN" sz="1000" dirty="0">
                  <a:latin typeface="微软雅黑" panose="020B0503020204020204" pitchFamily="34" charset="-122"/>
                  <a:ea typeface="微软雅黑" panose="020B0503020204020204" pitchFamily="34" charset="-122"/>
                </a:endParaRPr>
              </a:p>
            </p:txBody>
          </p:sp>
          <p:sp>
            <p:nvSpPr>
              <p:cNvPr id="10" name="矩形 9"/>
              <p:cNvSpPr/>
              <p:nvPr/>
            </p:nvSpPr>
            <p:spPr>
              <a:xfrm>
                <a:off x="2711495" y="4233927"/>
                <a:ext cx="593407" cy="359708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noAutofit/>
              </a:bodyPr>
              <a:lstStyle/>
              <a:p>
                <a:r>
                  <a:rPr lang="zh-CN" altLang="en-US" sz="2000" dirty="0">
                    <a:solidFill>
                      <a:schemeClr val="tx1"/>
                    </a:solidFill>
                    <a:latin typeface="微软雅黑" panose="020B0503020204020204" pitchFamily="34" charset="-122"/>
                    <a:ea typeface="微软雅黑" panose="020B0503020204020204" pitchFamily="34" charset="-122"/>
                  </a:rPr>
                  <a:t>输入标题内容</a:t>
                </a:r>
                <a:endParaRPr lang="zh-CN" altLang="en-US" sz="2000" dirty="0">
                  <a:solidFill>
                    <a:schemeClr val="tx1"/>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2811268" y="3189413"/>
              <a:ext cx="629600" cy="658784"/>
              <a:chOff x="2794897" y="3189413"/>
              <a:chExt cx="629600" cy="658784"/>
            </a:xfrm>
          </p:grpSpPr>
          <p:sp>
            <p:nvSpPr>
              <p:cNvPr id="40" name="椭圆 39"/>
              <p:cNvSpPr/>
              <p:nvPr/>
            </p:nvSpPr>
            <p:spPr>
              <a:xfrm>
                <a:off x="2804625" y="3228325"/>
                <a:ext cx="619872" cy="619872"/>
              </a:xfrm>
              <a:prstGeom prst="ellipse">
                <a:avLst/>
              </a:prstGeom>
              <a:solidFill>
                <a:srgbClr val="6453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8" name="椭圆 7"/>
              <p:cNvSpPr/>
              <p:nvPr/>
            </p:nvSpPr>
            <p:spPr>
              <a:xfrm>
                <a:off x="2794897" y="3189413"/>
                <a:ext cx="619872" cy="619872"/>
              </a:xfrm>
              <a:prstGeom prst="ellipse">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solidFill>
                      <a:schemeClr val="bg1"/>
                    </a:solidFill>
                    <a:latin typeface="微软雅黑" panose="020B0503020204020204" pitchFamily="34" charset="-122"/>
                    <a:ea typeface="微软雅黑" panose="020B0503020204020204" pitchFamily="34" charset="-122"/>
                  </a:rPr>
                  <a:t>壹</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grpSp>
      <p:grpSp>
        <p:nvGrpSpPr>
          <p:cNvPr id="43" name="组合 42"/>
          <p:cNvGrpSpPr/>
          <p:nvPr/>
        </p:nvGrpSpPr>
        <p:grpSpPr>
          <a:xfrm>
            <a:off x="4719764" y="2920173"/>
            <a:ext cx="913234" cy="3066108"/>
            <a:chOff x="2734800" y="3189413"/>
            <a:chExt cx="864736" cy="2903281"/>
          </a:xfrm>
        </p:grpSpPr>
        <p:grpSp>
          <p:nvGrpSpPr>
            <p:cNvPr id="44" name="组合 43"/>
            <p:cNvGrpSpPr/>
            <p:nvPr/>
          </p:nvGrpSpPr>
          <p:grpSpPr>
            <a:xfrm>
              <a:off x="2734800" y="4024288"/>
              <a:ext cx="864736" cy="2068406"/>
              <a:chOff x="1828841" y="4233925"/>
              <a:chExt cx="1476061" cy="3530667"/>
            </a:xfrm>
          </p:grpSpPr>
          <p:sp>
            <p:nvSpPr>
              <p:cNvPr id="48" name="矩形 47"/>
              <p:cNvSpPr/>
              <p:nvPr/>
            </p:nvSpPr>
            <p:spPr>
              <a:xfrm>
                <a:off x="1828841" y="4233925"/>
                <a:ext cx="1041746" cy="3464248"/>
              </a:xfrm>
              <a:prstGeom prst="rect">
                <a:avLst/>
              </a:prstGeom>
            </p:spPr>
            <p:txBody>
              <a:bodyPr vert="eaVert" wrap="square">
                <a:spAutoFit/>
              </a:bodyPr>
              <a:lstStyle/>
              <a:p>
                <a:pPr>
                  <a:lnSpc>
                    <a:spcPct val="150000"/>
                  </a:lnSpc>
                </a:pPr>
                <a:r>
                  <a:rPr lang="zh-CN" altLang="zh-CN" sz="1000" dirty="0">
                    <a:latin typeface="微软雅黑" panose="020B0503020204020204" pitchFamily="34" charset="-122"/>
                    <a:ea typeface="微软雅黑" panose="020B0503020204020204" pitchFamily="34" charset="-122"/>
                  </a:rPr>
                  <a:t>输入替换内容输入替换内容输入替换内容输入替换内容</a:t>
                </a:r>
                <a:endParaRPr lang="zh-CN" altLang="zh-CN" sz="1000" dirty="0">
                  <a:latin typeface="微软雅黑" panose="020B0503020204020204" pitchFamily="34" charset="-122"/>
                  <a:ea typeface="微软雅黑" panose="020B0503020204020204" pitchFamily="34" charset="-122"/>
                </a:endParaRPr>
              </a:p>
            </p:txBody>
          </p:sp>
          <p:sp>
            <p:nvSpPr>
              <p:cNvPr id="49" name="矩形 48"/>
              <p:cNvSpPr/>
              <p:nvPr/>
            </p:nvSpPr>
            <p:spPr>
              <a:xfrm>
                <a:off x="2711495" y="4233928"/>
                <a:ext cx="593407" cy="35306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noAutofit/>
              </a:bodyPr>
              <a:lstStyle/>
              <a:p>
                <a:r>
                  <a:rPr lang="zh-CN" altLang="en-US" sz="2000" dirty="0">
                    <a:solidFill>
                      <a:schemeClr val="tx1"/>
                    </a:solidFill>
                    <a:latin typeface="微软雅黑" panose="020B0503020204020204" pitchFamily="34" charset="-122"/>
                    <a:ea typeface="微软雅黑" panose="020B0503020204020204" pitchFamily="34" charset="-122"/>
                    <a:sym typeface="+mn-ea"/>
                  </a:rPr>
                  <a:t>输入标题内容</a:t>
                </a:r>
                <a:endParaRPr lang="zh-CN" altLang="en-US" sz="2000" dirty="0">
                  <a:solidFill>
                    <a:schemeClr val="tx1"/>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2811268" y="3189413"/>
              <a:ext cx="629600" cy="658784"/>
              <a:chOff x="2794897" y="3189413"/>
              <a:chExt cx="629600" cy="658784"/>
            </a:xfrm>
          </p:grpSpPr>
          <p:sp>
            <p:nvSpPr>
              <p:cNvPr id="46" name="椭圆 45"/>
              <p:cNvSpPr/>
              <p:nvPr/>
            </p:nvSpPr>
            <p:spPr>
              <a:xfrm>
                <a:off x="2804625" y="3228325"/>
                <a:ext cx="619872" cy="619872"/>
              </a:xfrm>
              <a:prstGeom prst="ellipse">
                <a:avLst/>
              </a:prstGeom>
              <a:solidFill>
                <a:srgbClr val="6453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47" name="椭圆 46"/>
              <p:cNvSpPr/>
              <p:nvPr/>
            </p:nvSpPr>
            <p:spPr>
              <a:xfrm>
                <a:off x="2794897" y="3189413"/>
                <a:ext cx="619872" cy="619872"/>
              </a:xfrm>
              <a:prstGeom prst="ellipse">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solidFill>
                      <a:schemeClr val="bg1"/>
                    </a:solidFill>
                    <a:latin typeface="微软雅黑" panose="020B0503020204020204" pitchFamily="34" charset="-122"/>
                    <a:ea typeface="微软雅黑" panose="020B0503020204020204" pitchFamily="34" charset="-122"/>
                  </a:rPr>
                  <a:t>贰</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grpSp>
      <p:grpSp>
        <p:nvGrpSpPr>
          <p:cNvPr id="50" name="组合 49"/>
          <p:cNvGrpSpPr/>
          <p:nvPr/>
        </p:nvGrpSpPr>
        <p:grpSpPr>
          <a:xfrm>
            <a:off x="6193329" y="2920173"/>
            <a:ext cx="913234" cy="3066108"/>
            <a:chOff x="2734800" y="3189413"/>
            <a:chExt cx="864736" cy="2903281"/>
          </a:xfrm>
        </p:grpSpPr>
        <p:grpSp>
          <p:nvGrpSpPr>
            <p:cNvPr id="51" name="组合 50"/>
            <p:cNvGrpSpPr/>
            <p:nvPr/>
          </p:nvGrpSpPr>
          <p:grpSpPr>
            <a:xfrm>
              <a:off x="2734800" y="4024288"/>
              <a:ext cx="864736" cy="2068406"/>
              <a:chOff x="1828841" y="4233925"/>
              <a:chExt cx="1476061" cy="3530667"/>
            </a:xfrm>
          </p:grpSpPr>
          <p:sp>
            <p:nvSpPr>
              <p:cNvPr id="55" name="矩形 54"/>
              <p:cNvSpPr/>
              <p:nvPr/>
            </p:nvSpPr>
            <p:spPr>
              <a:xfrm>
                <a:off x="1828841" y="4233925"/>
                <a:ext cx="1041746" cy="3464248"/>
              </a:xfrm>
              <a:prstGeom prst="rect">
                <a:avLst/>
              </a:prstGeom>
            </p:spPr>
            <p:txBody>
              <a:bodyPr vert="eaVert" wrap="square">
                <a:spAutoFit/>
              </a:bodyPr>
              <a:lstStyle/>
              <a:p>
                <a:pPr>
                  <a:lnSpc>
                    <a:spcPct val="150000"/>
                  </a:lnSpc>
                </a:pPr>
                <a:r>
                  <a:rPr lang="zh-CN" altLang="zh-CN" sz="1000" dirty="0">
                    <a:latin typeface="微软雅黑" panose="020B0503020204020204" pitchFamily="34" charset="-122"/>
                    <a:ea typeface="微软雅黑" panose="020B0503020204020204" pitchFamily="34" charset="-122"/>
                  </a:rPr>
                  <a:t>输入替换内容输入替换内容输入替换内容输入替换内容</a:t>
                </a:r>
                <a:endParaRPr lang="zh-CN" altLang="zh-CN" sz="1000" dirty="0">
                  <a:latin typeface="微软雅黑" panose="020B0503020204020204" pitchFamily="34" charset="-122"/>
                  <a:ea typeface="微软雅黑" panose="020B0503020204020204" pitchFamily="34" charset="-122"/>
                </a:endParaRPr>
              </a:p>
            </p:txBody>
          </p:sp>
          <p:sp>
            <p:nvSpPr>
              <p:cNvPr id="56" name="矩形 55"/>
              <p:cNvSpPr/>
              <p:nvPr/>
            </p:nvSpPr>
            <p:spPr>
              <a:xfrm>
                <a:off x="2711495" y="4233928"/>
                <a:ext cx="593407" cy="35306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noAutofit/>
              </a:bodyPr>
              <a:lstStyle/>
              <a:p>
                <a:r>
                  <a:rPr lang="zh-CN" altLang="en-US" sz="2000" dirty="0">
                    <a:solidFill>
                      <a:schemeClr val="tx1"/>
                    </a:solidFill>
                    <a:latin typeface="微软雅黑" panose="020B0503020204020204" pitchFamily="34" charset="-122"/>
                    <a:ea typeface="微软雅黑" panose="020B0503020204020204" pitchFamily="34" charset="-122"/>
                    <a:sym typeface="+mn-ea"/>
                  </a:rPr>
                  <a:t>输入标题内容</a:t>
                </a:r>
                <a:endParaRPr lang="zh-CN" altLang="en-US" sz="2000" dirty="0">
                  <a:solidFill>
                    <a:schemeClr val="tx1"/>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2811268" y="3189413"/>
              <a:ext cx="629600" cy="658784"/>
              <a:chOff x="2794897" y="3189413"/>
              <a:chExt cx="629600" cy="658784"/>
            </a:xfrm>
          </p:grpSpPr>
          <p:sp>
            <p:nvSpPr>
              <p:cNvPr id="53" name="椭圆 52"/>
              <p:cNvSpPr/>
              <p:nvPr/>
            </p:nvSpPr>
            <p:spPr>
              <a:xfrm>
                <a:off x="2804625" y="3228325"/>
                <a:ext cx="619872" cy="619872"/>
              </a:xfrm>
              <a:prstGeom prst="ellipse">
                <a:avLst/>
              </a:prstGeom>
              <a:solidFill>
                <a:srgbClr val="6453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54" name="椭圆 53"/>
              <p:cNvSpPr/>
              <p:nvPr/>
            </p:nvSpPr>
            <p:spPr>
              <a:xfrm>
                <a:off x="2794897" y="3189413"/>
                <a:ext cx="619872" cy="619872"/>
              </a:xfrm>
              <a:prstGeom prst="ellipse">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solidFill>
                      <a:schemeClr val="bg1"/>
                    </a:solidFill>
                    <a:latin typeface="微软雅黑" panose="020B0503020204020204" pitchFamily="34" charset="-122"/>
                    <a:ea typeface="微软雅黑" panose="020B0503020204020204" pitchFamily="34" charset="-122"/>
                  </a:rPr>
                  <a:t>叁</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grpSp>
      <p:grpSp>
        <p:nvGrpSpPr>
          <p:cNvPr id="57" name="组合 56"/>
          <p:cNvGrpSpPr/>
          <p:nvPr/>
        </p:nvGrpSpPr>
        <p:grpSpPr>
          <a:xfrm>
            <a:off x="7666894" y="2920173"/>
            <a:ext cx="913234" cy="3025014"/>
            <a:chOff x="2734800" y="3189413"/>
            <a:chExt cx="864736" cy="2864370"/>
          </a:xfrm>
        </p:grpSpPr>
        <p:grpSp>
          <p:nvGrpSpPr>
            <p:cNvPr id="58" name="组合 57"/>
            <p:cNvGrpSpPr/>
            <p:nvPr/>
          </p:nvGrpSpPr>
          <p:grpSpPr>
            <a:xfrm>
              <a:off x="2734800" y="4024288"/>
              <a:ext cx="864736" cy="2029495"/>
              <a:chOff x="1828841" y="4233925"/>
              <a:chExt cx="1476061" cy="3464248"/>
            </a:xfrm>
          </p:grpSpPr>
          <p:sp>
            <p:nvSpPr>
              <p:cNvPr id="62" name="矩形 61"/>
              <p:cNvSpPr/>
              <p:nvPr/>
            </p:nvSpPr>
            <p:spPr>
              <a:xfrm>
                <a:off x="1828841" y="4233925"/>
                <a:ext cx="1041746" cy="3464248"/>
              </a:xfrm>
              <a:prstGeom prst="rect">
                <a:avLst/>
              </a:prstGeom>
            </p:spPr>
            <p:txBody>
              <a:bodyPr vert="eaVert" wrap="square">
                <a:spAutoFit/>
              </a:bodyPr>
              <a:lstStyle/>
              <a:p>
                <a:pPr>
                  <a:lnSpc>
                    <a:spcPct val="150000"/>
                  </a:lnSpc>
                </a:pPr>
                <a:r>
                  <a:rPr lang="zh-CN" altLang="zh-CN" sz="1000" dirty="0">
                    <a:latin typeface="微软雅黑" panose="020B0503020204020204" pitchFamily="34" charset="-122"/>
                    <a:ea typeface="微软雅黑" panose="020B0503020204020204" pitchFamily="34" charset="-122"/>
                  </a:rPr>
                  <a:t>输入替换内容输入替换内容输入替换内容输入替换内容</a:t>
                </a:r>
                <a:endParaRPr lang="zh-CN" altLang="zh-CN" sz="1000" dirty="0">
                  <a:latin typeface="微软雅黑" panose="020B0503020204020204" pitchFamily="34" charset="-122"/>
                  <a:ea typeface="微软雅黑" panose="020B0503020204020204" pitchFamily="34" charset="-122"/>
                </a:endParaRPr>
              </a:p>
            </p:txBody>
          </p:sp>
          <p:sp>
            <p:nvSpPr>
              <p:cNvPr id="63" name="矩形 62"/>
              <p:cNvSpPr/>
              <p:nvPr/>
            </p:nvSpPr>
            <p:spPr>
              <a:xfrm>
                <a:off x="2711495" y="4233927"/>
                <a:ext cx="593407" cy="33978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eaVert" wrap="square" lIns="91440" tIns="45720" rIns="91440" bIns="45720" numCol="1" spcCol="0" rtlCol="0" fromWordArt="0" anchor="ctr" anchorCtr="0" forceAA="0" compatLnSpc="1">
                <a:noAutofit/>
              </a:bodyPr>
              <a:lstStyle/>
              <a:p>
                <a:r>
                  <a:rPr lang="zh-CN" altLang="en-US" sz="2000" dirty="0">
                    <a:solidFill>
                      <a:schemeClr val="tx1"/>
                    </a:solidFill>
                    <a:latin typeface="微软雅黑" panose="020B0503020204020204" pitchFamily="34" charset="-122"/>
                    <a:ea typeface="微软雅黑" panose="020B0503020204020204" pitchFamily="34" charset="-122"/>
                    <a:sym typeface="+mn-ea"/>
                  </a:rPr>
                  <a:t>输入标题内容</a:t>
                </a:r>
                <a:endParaRPr lang="zh-CN" altLang="en-US" sz="2000" dirty="0">
                  <a:solidFill>
                    <a:schemeClr val="tx1"/>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2811268" y="3189413"/>
              <a:ext cx="629600" cy="658784"/>
              <a:chOff x="2794897" y="3189413"/>
              <a:chExt cx="629600" cy="658784"/>
            </a:xfrm>
          </p:grpSpPr>
          <p:sp>
            <p:nvSpPr>
              <p:cNvPr id="60" name="椭圆 59"/>
              <p:cNvSpPr/>
              <p:nvPr/>
            </p:nvSpPr>
            <p:spPr>
              <a:xfrm>
                <a:off x="2804625" y="3228325"/>
                <a:ext cx="619872" cy="619872"/>
              </a:xfrm>
              <a:prstGeom prst="ellipse">
                <a:avLst/>
              </a:prstGeom>
              <a:solidFill>
                <a:srgbClr val="6453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61" name="椭圆 60"/>
              <p:cNvSpPr/>
              <p:nvPr/>
            </p:nvSpPr>
            <p:spPr>
              <a:xfrm>
                <a:off x="2794897" y="3189413"/>
                <a:ext cx="619872" cy="619872"/>
              </a:xfrm>
              <a:prstGeom prst="ellipse">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solidFill>
                      <a:schemeClr val="bg1"/>
                    </a:solidFill>
                    <a:latin typeface="微软雅黑" panose="020B0503020204020204" pitchFamily="34" charset="-122"/>
                    <a:ea typeface="微软雅黑" panose="020B0503020204020204" pitchFamily="34" charset="-122"/>
                  </a:rPr>
                  <a:t>肆</a:t>
                </a:r>
                <a:endParaRPr lang="zh-CN" altLang="en-US" sz="3200" dirty="0">
                  <a:solidFill>
                    <a:schemeClr val="bg1"/>
                  </a:solidFill>
                  <a:latin typeface="微软雅黑" panose="020B0503020204020204" pitchFamily="34" charset="-122"/>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小暑"/>
          <p:cNvPicPr>
            <a:picLocks noChangeAspect="1"/>
          </p:cNvPicPr>
          <p:nvPr/>
        </p:nvPicPr>
        <p:blipFill>
          <a:blip r:embed="rId1"/>
          <a:srcRect l="-312" t="59419" r="312" b="660"/>
          <a:stretch>
            <a:fillRect/>
          </a:stretch>
        </p:blipFill>
        <p:spPr>
          <a:xfrm>
            <a:off x="-635" y="0"/>
            <a:ext cx="12192635" cy="6885305"/>
          </a:xfrm>
          <a:prstGeom prst="rect">
            <a:avLst/>
          </a:prstGeom>
        </p:spPr>
      </p:pic>
      <p:grpSp>
        <p:nvGrpSpPr>
          <p:cNvPr id="3" name="组合 2"/>
          <p:cNvGrpSpPr/>
          <p:nvPr/>
        </p:nvGrpSpPr>
        <p:grpSpPr>
          <a:xfrm>
            <a:off x="637034" y="1393854"/>
            <a:ext cx="4599741" cy="3591330"/>
            <a:chOff x="2201" y="-1364"/>
            <a:chExt cx="9015" cy="7039"/>
          </a:xfrm>
        </p:grpSpPr>
        <p:sp>
          <p:nvSpPr>
            <p:cNvPr id="6" name="文本框 5"/>
            <p:cNvSpPr txBox="1"/>
            <p:nvPr/>
          </p:nvSpPr>
          <p:spPr>
            <a:xfrm>
              <a:off x="2604" y="3128"/>
              <a:ext cx="8208" cy="1627"/>
            </a:xfrm>
            <a:prstGeom prst="rect">
              <a:avLst/>
            </a:prstGeom>
            <a:noFill/>
          </p:spPr>
          <p:txBody>
            <a:bodyPr wrap="square" rtlCol="0">
              <a:spAutoFit/>
            </a:bodyPr>
            <a:lstStyle/>
            <a:p>
              <a:r>
                <a:rPr lang="zh-CN" altLang="en-US" sz="4800" dirty="0">
                  <a:solidFill>
                    <a:srgbClr val="645348"/>
                  </a:solidFill>
                  <a:latin typeface="字魂111号-金榜招牌体" panose="00000500000000000000" pitchFamily="2" charset="-122"/>
                  <a:ea typeface="字魂111号-金榜招牌体" panose="00000500000000000000" pitchFamily="2" charset="-122"/>
                  <a:sym typeface="+mn-ea"/>
                </a:rPr>
                <a:t>输入标题内容</a:t>
              </a:r>
              <a:endParaRPr lang="zh-CN" altLang="en-US" sz="4800" dirty="0">
                <a:solidFill>
                  <a:srgbClr val="645348"/>
                </a:solidFill>
                <a:latin typeface="字魂111号-金榜招牌体" panose="00000500000000000000" pitchFamily="2" charset="-122"/>
                <a:ea typeface="字魂111号-金榜招牌体" panose="00000500000000000000" pitchFamily="2" charset="-122"/>
              </a:endParaRPr>
            </a:p>
          </p:txBody>
        </p:sp>
        <p:sp>
          <p:nvSpPr>
            <p:cNvPr id="7" name="矩形 6"/>
            <p:cNvSpPr/>
            <p:nvPr/>
          </p:nvSpPr>
          <p:spPr>
            <a:xfrm>
              <a:off x="2201" y="5195"/>
              <a:ext cx="9015" cy="480"/>
            </a:xfrm>
            <a:prstGeom prst="rect">
              <a:avLst/>
            </a:prstGeom>
          </p:spPr>
          <p:txBody>
            <a:bodyPr wrap="square">
              <a:spAutoFit/>
            </a:bodyPr>
            <a:lstStyle/>
            <a:p>
              <a:pPr algn="dist"/>
              <a:r>
                <a:rPr lang="en-US" altLang="zh-CN" sz="1000" dirty="0">
                  <a:solidFill>
                    <a:srgbClr val="645348"/>
                  </a:solidFill>
                  <a:latin typeface="字魂111号-金榜招牌体" panose="00000500000000000000" pitchFamily="2" charset="-122"/>
                  <a:ea typeface="字魂111号-金榜招牌体" panose="00000500000000000000" pitchFamily="2" charset="-122"/>
                </a:rPr>
                <a:t>PART ONE</a:t>
              </a:r>
              <a:endParaRPr lang="en-US" altLang="zh-CN" sz="1000" dirty="0">
                <a:solidFill>
                  <a:srgbClr val="645348"/>
                </a:solidFill>
                <a:latin typeface="字魂111号-金榜招牌体" panose="00000500000000000000" pitchFamily="2" charset="-122"/>
                <a:ea typeface="字魂111号-金榜招牌体" panose="00000500000000000000" pitchFamily="2" charset="-122"/>
              </a:endParaRPr>
            </a:p>
          </p:txBody>
        </p:sp>
        <p:cxnSp>
          <p:nvCxnSpPr>
            <p:cNvPr id="8" name="直接连接符 7"/>
            <p:cNvCxnSpPr/>
            <p:nvPr/>
          </p:nvCxnSpPr>
          <p:spPr>
            <a:xfrm>
              <a:off x="2345" y="4872"/>
              <a:ext cx="8725" cy="0"/>
            </a:xfrm>
            <a:prstGeom prst="line">
              <a:avLst/>
            </a:prstGeom>
            <a:ln>
              <a:solidFill>
                <a:srgbClr val="947B6B"/>
              </a:solidFill>
              <a:prstDash val="dash"/>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3281" y="-1364"/>
              <a:ext cx="6273" cy="4869"/>
              <a:chOff x="294469" y="1025561"/>
              <a:chExt cx="3983064" cy="3092112"/>
            </a:xfrm>
          </p:grpSpPr>
          <p:pic>
            <p:nvPicPr>
              <p:cNvPr id="5" name="图片 4" descr="图片包含 黑色, 项链, 房间, 白色&#10;&#10;描述已自动生成"/>
              <p:cNvPicPr>
                <a:picLocks noChangeAspect="1"/>
              </p:cNvPicPr>
              <p:nvPr/>
            </p:nvPicPr>
            <p:blipFill rotWithShape="1">
              <a:blip r:embed="rId2" cstate="screen"/>
              <a:srcRect/>
              <a:stretch>
                <a:fillRect/>
              </a:stretch>
            </p:blipFill>
            <p:spPr>
              <a:xfrm>
                <a:off x="294469" y="1025561"/>
                <a:ext cx="3983064" cy="3092112"/>
              </a:xfrm>
              <a:prstGeom prst="rect">
                <a:avLst/>
              </a:prstGeom>
            </p:spPr>
          </p:pic>
          <p:sp>
            <p:nvSpPr>
              <p:cNvPr id="10" name="文本框 9"/>
              <p:cNvSpPr txBox="1"/>
              <p:nvPr/>
            </p:nvSpPr>
            <p:spPr>
              <a:xfrm>
                <a:off x="1610964" y="1761981"/>
                <a:ext cx="1351653" cy="1377517"/>
              </a:xfrm>
              <a:prstGeom prst="rect">
                <a:avLst/>
              </a:prstGeom>
              <a:noFill/>
            </p:spPr>
            <p:txBody>
              <a:bodyPr wrap="square" rtlCol="0">
                <a:spAutoFit/>
              </a:bodyPr>
              <a:lstStyle/>
              <a:p>
                <a:pPr algn="ctr"/>
                <a:r>
                  <a:rPr lang="zh-CN" altLang="en-US" sz="6600" dirty="0">
                    <a:solidFill>
                      <a:srgbClr val="645348">
                        <a:alpha val="50000"/>
                      </a:srgbClr>
                    </a:solidFill>
                    <a:latin typeface="字魂111号-金榜招牌体" panose="00000500000000000000" pitchFamily="2" charset="-122"/>
                    <a:ea typeface="字魂111号-金榜招牌体" panose="00000500000000000000" pitchFamily="2" charset="-122"/>
                  </a:rPr>
                  <a:t>壹</a:t>
                </a:r>
                <a:endParaRPr lang="zh-CN" altLang="en-US" sz="6600" dirty="0">
                  <a:solidFill>
                    <a:srgbClr val="645348">
                      <a:alpha val="50000"/>
                    </a:srgbClr>
                  </a:solidFill>
                  <a:latin typeface="字魂111号-金榜招牌体" panose="00000500000000000000" pitchFamily="2" charset="-122"/>
                  <a:ea typeface="字魂111号-金榜招牌体" panose="00000500000000000000" pitchFamily="2" charset="-122"/>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935963" y="697645"/>
            <a:ext cx="4320072" cy="984885"/>
            <a:chOff x="3935963" y="460716"/>
            <a:chExt cx="4320072" cy="984885"/>
          </a:xfrm>
        </p:grpSpPr>
        <p:sp>
          <p:nvSpPr>
            <p:cNvPr id="3" name="文本框 2"/>
            <p:cNvSpPr txBox="1"/>
            <p:nvPr/>
          </p:nvSpPr>
          <p:spPr>
            <a:xfrm>
              <a:off x="4616600" y="460716"/>
              <a:ext cx="2958797" cy="646331"/>
            </a:xfrm>
            <a:prstGeom prst="rect">
              <a:avLst/>
            </a:prstGeom>
            <a:noFill/>
          </p:spPr>
          <p:txBody>
            <a:bodyPr vert="horz" wrap="square" rtlCol="0">
              <a:spAutoFit/>
            </a:bodyPr>
            <a:lstStyle/>
            <a:p>
              <a:pPr algn="dist"/>
              <a:r>
                <a:rPr lang="zh-CN" altLang="en-US" sz="3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rPr>
                <a:t>在此输入标题</a:t>
              </a:r>
              <a:endParaRPr lang="zh-CN" altLang="en-US" sz="3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endParaRPr>
            </a:p>
          </p:txBody>
        </p:sp>
        <p:sp>
          <p:nvSpPr>
            <p:cNvPr id="4" name="文本框 3"/>
            <p:cNvSpPr txBox="1"/>
            <p:nvPr/>
          </p:nvSpPr>
          <p:spPr>
            <a:xfrm>
              <a:off x="3935963" y="1107047"/>
              <a:ext cx="4320072" cy="338554"/>
            </a:xfrm>
            <a:prstGeom prst="rect">
              <a:avLst/>
            </a:prstGeom>
            <a:noFill/>
          </p:spPr>
          <p:txBody>
            <a:bodyPr vert="horz" wrap="square" rtlCol="0">
              <a:spAutoFit/>
            </a:bodyPr>
            <a:lstStyle/>
            <a:p>
              <a:pPr algn="dist"/>
              <a:r>
                <a:rPr lang="en-US" altLang="zh-CN" sz="1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rPr>
                <a:t>Text the Title Here</a:t>
              </a:r>
              <a:endParaRPr lang="zh-CN" altLang="en-US" sz="1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endParaRPr>
            </a:p>
          </p:txBody>
        </p:sp>
      </p:grpSp>
      <p:grpSp>
        <p:nvGrpSpPr>
          <p:cNvPr id="5" name="组合 4"/>
          <p:cNvGrpSpPr/>
          <p:nvPr/>
        </p:nvGrpSpPr>
        <p:grpSpPr>
          <a:xfrm>
            <a:off x="671184" y="3457440"/>
            <a:ext cx="2441996" cy="1309987"/>
            <a:chOff x="502328" y="2091788"/>
            <a:chExt cx="1831974" cy="982746"/>
          </a:xfrm>
          <a:solidFill>
            <a:srgbClr val="E7DFD9"/>
          </a:solidFill>
        </p:grpSpPr>
        <p:sp>
          <p:nvSpPr>
            <p:cNvPr id="19" name="平行四边形 18"/>
            <p:cNvSpPr/>
            <p:nvPr/>
          </p:nvSpPr>
          <p:spPr>
            <a:xfrm>
              <a:off x="502328" y="2091788"/>
              <a:ext cx="1831974" cy="493702"/>
            </a:xfrm>
            <a:prstGeom prst="parallelogram">
              <a:avLst>
                <a:gd name="adj" fmla="val 8171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665" dirty="0">
                  <a:solidFill>
                    <a:srgbClr val="FFFFFF"/>
                  </a:solidFill>
                  <a:latin typeface="黑体" panose="02010609060101010101" charset="-122"/>
                  <a:ea typeface="黑体" panose="02010609060101010101" charset="-122"/>
                </a:rPr>
                <a:t>2014</a:t>
              </a:r>
              <a:endParaRPr lang="zh-CN" altLang="en-US" sz="2665" dirty="0">
                <a:solidFill>
                  <a:srgbClr val="FFFFFF"/>
                </a:solidFill>
                <a:latin typeface="黑体" panose="02010609060101010101" charset="-122"/>
                <a:ea typeface="黑体" panose="02010609060101010101" charset="-122"/>
              </a:endParaRPr>
            </a:p>
          </p:txBody>
        </p:sp>
        <p:sp>
          <p:nvSpPr>
            <p:cNvPr id="20" name="平行四边形 19"/>
            <p:cNvSpPr/>
            <p:nvPr/>
          </p:nvSpPr>
          <p:spPr>
            <a:xfrm flipH="1">
              <a:off x="502328" y="2580832"/>
              <a:ext cx="1831974" cy="493702"/>
            </a:xfrm>
            <a:prstGeom prst="parallelogram">
              <a:avLst>
                <a:gd name="adj" fmla="val 8171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a:solidFill>
                    <a:srgbClr val="FFFFFF"/>
                  </a:solidFill>
                  <a:latin typeface="黑体" panose="02010609060101010101" charset="-122"/>
                  <a:ea typeface="黑体" panose="02010609060101010101" charset="-122"/>
                </a:rPr>
                <a:t>标题</a:t>
              </a:r>
              <a:endParaRPr lang="zh-CN" altLang="en-US" sz="3200">
                <a:solidFill>
                  <a:srgbClr val="FFFFFF"/>
                </a:solidFill>
                <a:latin typeface="黑体" panose="02010609060101010101" charset="-122"/>
                <a:ea typeface="黑体" panose="02010609060101010101" charset="-122"/>
              </a:endParaRPr>
            </a:p>
          </p:txBody>
        </p:sp>
      </p:grpSp>
      <p:grpSp>
        <p:nvGrpSpPr>
          <p:cNvPr id="21" name="组合 20"/>
          <p:cNvGrpSpPr/>
          <p:nvPr/>
        </p:nvGrpSpPr>
        <p:grpSpPr>
          <a:xfrm>
            <a:off x="2773787" y="3457440"/>
            <a:ext cx="2439235" cy="1309987"/>
            <a:chOff x="2079688" y="2091788"/>
            <a:chExt cx="1829903" cy="982746"/>
          </a:xfrm>
          <a:solidFill>
            <a:srgbClr val="947B6B"/>
          </a:solidFill>
        </p:grpSpPr>
        <p:sp>
          <p:nvSpPr>
            <p:cNvPr id="22" name="平行四边形 21"/>
            <p:cNvSpPr/>
            <p:nvPr/>
          </p:nvSpPr>
          <p:spPr>
            <a:xfrm>
              <a:off x="2079688" y="2091788"/>
              <a:ext cx="1829903" cy="493702"/>
            </a:xfrm>
            <a:prstGeom prst="parallelogram">
              <a:avLst>
                <a:gd name="adj" fmla="val 8171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665" dirty="0">
                  <a:solidFill>
                    <a:srgbClr val="FFFFFF"/>
                  </a:solidFill>
                  <a:latin typeface="黑体" panose="02010609060101010101" charset="-122"/>
                  <a:ea typeface="黑体" panose="02010609060101010101" charset="-122"/>
                </a:rPr>
                <a:t>2017</a:t>
              </a:r>
              <a:endParaRPr lang="zh-CN" altLang="en-US" sz="2665" dirty="0">
                <a:solidFill>
                  <a:srgbClr val="FFFFFF"/>
                </a:solidFill>
                <a:latin typeface="黑体" panose="02010609060101010101" charset="-122"/>
                <a:ea typeface="黑体" panose="02010609060101010101" charset="-122"/>
              </a:endParaRPr>
            </a:p>
          </p:txBody>
        </p:sp>
        <p:sp>
          <p:nvSpPr>
            <p:cNvPr id="24" name="平行四边形 23"/>
            <p:cNvSpPr/>
            <p:nvPr/>
          </p:nvSpPr>
          <p:spPr>
            <a:xfrm flipH="1">
              <a:off x="2079688" y="2580832"/>
              <a:ext cx="1829903" cy="493702"/>
            </a:xfrm>
            <a:prstGeom prst="parallelogram">
              <a:avLst>
                <a:gd name="adj" fmla="val 8171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a:solidFill>
                    <a:srgbClr val="FFFFFF"/>
                  </a:solidFill>
                  <a:latin typeface="黑体" panose="02010609060101010101" charset="-122"/>
                  <a:ea typeface="黑体" panose="02010609060101010101" charset="-122"/>
                </a:rPr>
                <a:t>标题</a:t>
              </a:r>
              <a:endParaRPr lang="zh-CN" altLang="en-US" sz="3200">
                <a:solidFill>
                  <a:srgbClr val="FFFFFF"/>
                </a:solidFill>
                <a:latin typeface="黑体" panose="02010609060101010101" charset="-122"/>
                <a:ea typeface="黑体" panose="02010609060101010101" charset="-122"/>
              </a:endParaRPr>
            </a:p>
          </p:txBody>
        </p:sp>
      </p:grpSp>
      <p:grpSp>
        <p:nvGrpSpPr>
          <p:cNvPr id="26" name="组合 25"/>
          <p:cNvGrpSpPr/>
          <p:nvPr/>
        </p:nvGrpSpPr>
        <p:grpSpPr>
          <a:xfrm>
            <a:off x="4876386" y="3457440"/>
            <a:ext cx="2439235" cy="1309987"/>
            <a:chOff x="3657048" y="2091788"/>
            <a:chExt cx="1829903" cy="982746"/>
          </a:xfrm>
          <a:solidFill>
            <a:srgbClr val="E7DFD9"/>
          </a:solidFill>
        </p:grpSpPr>
        <p:sp>
          <p:nvSpPr>
            <p:cNvPr id="28" name="平行四边形 27"/>
            <p:cNvSpPr/>
            <p:nvPr/>
          </p:nvSpPr>
          <p:spPr>
            <a:xfrm>
              <a:off x="3657048" y="2091788"/>
              <a:ext cx="1829903" cy="493702"/>
            </a:xfrm>
            <a:prstGeom prst="parallelogram">
              <a:avLst>
                <a:gd name="adj" fmla="val 8171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665" dirty="0">
                  <a:solidFill>
                    <a:srgbClr val="FFFFFF"/>
                  </a:solidFill>
                  <a:latin typeface="黑体" panose="02010609060101010101" charset="-122"/>
                  <a:ea typeface="黑体" panose="02010609060101010101" charset="-122"/>
                </a:rPr>
                <a:t>201</a:t>
              </a:r>
              <a:r>
                <a:rPr lang="en-US" sz="2665" dirty="0">
                  <a:solidFill>
                    <a:srgbClr val="FFFFFF"/>
                  </a:solidFill>
                  <a:latin typeface="黑体" panose="02010609060101010101" charset="-122"/>
                  <a:ea typeface="黑体" panose="02010609060101010101" charset="-122"/>
                </a:rPr>
                <a:t>8</a:t>
              </a:r>
              <a:endParaRPr lang="en-US" sz="2665" dirty="0">
                <a:solidFill>
                  <a:srgbClr val="FFFFFF"/>
                </a:solidFill>
                <a:latin typeface="黑体" panose="02010609060101010101" charset="-122"/>
                <a:ea typeface="黑体" panose="02010609060101010101" charset="-122"/>
              </a:endParaRPr>
            </a:p>
          </p:txBody>
        </p:sp>
        <p:sp>
          <p:nvSpPr>
            <p:cNvPr id="31" name="平行四边形 30"/>
            <p:cNvSpPr/>
            <p:nvPr/>
          </p:nvSpPr>
          <p:spPr>
            <a:xfrm flipH="1">
              <a:off x="3657048" y="2580832"/>
              <a:ext cx="1829903" cy="493702"/>
            </a:xfrm>
            <a:prstGeom prst="parallelogram">
              <a:avLst>
                <a:gd name="adj" fmla="val 8171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a:solidFill>
                    <a:srgbClr val="FFFFFF"/>
                  </a:solidFill>
                  <a:latin typeface="黑体" panose="02010609060101010101" charset="-122"/>
                  <a:ea typeface="黑体" panose="02010609060101010101" charset="-122"/>
                </a:rPr>
                <a:t>标题</a:t>
              </a:r>
              <a:endParaRPr lang="zh-CN" altLang="en-US" sz="3200">
                <a:solidFill>
                  <a:srgbClr val="FFFFFF"/>
                </a:solidFill>
                <a:latin typeface="黑体" panose="02010609060101010101" charset="-122"/>
                <a:ea typeface="黑体" panose="02010609060101010101" charset="-122"/>
              </a:endParaRPr>
            </a:p>
          </p:txBody>
        </p:sp>
      </p:grpSp>
      <p:grpSp>
        <p:nvGrpSpPr>
          <p:cNvPr id="32" name="组合 31"/>
          <p:cNvGrpSpPr/>
          <p:nvPr/>
        </p:nvGrpSpPr>
        <p:grpSpPr>
          <a:xfrm>
            <a:off x="6978985" y="3457440"/>
            <a:ext cx="2439235" cy="1309987"/>
            <a:chOff x="5234408" y="2091788"/>
            <a:chExt cx="1829903" cy="982746"/>
          </a:xfrm>
        </p:grpSpPr>
        <p:sp>
          <p:nvSpPr>
            <p:cNvPr id="33" name="平行四边形 32"/>
            <p:cNvSpPr/>
            <p:nvPr/>
          </p:nvSpPr>
          <p:spPr>
            <a:xfrm>
              <a:off x="5234408" y="2091788"/>
              <a:ext cx="1829903" cy="493702"/>
            </a:xfrm>
            <a:prstGeom prst="parallelogram">
              <a:avLst>
                <a:gd name="adj" fmla="val 81718"/>
              </a:avLst>
            </a:prstGeom>
            <a:solidFill>
              <a:srgbClr val="947B6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665" dirty="0">
                  <a:solidFill>
                    <a:srgbClr val="FFFFFF"/>
                  </a:solidFill>
                  <a:latin typeface="黑体" panose="02010609060101010101" charset="-122"/>
                  <a:ea typeface="黑体" panose="02010609060101010101" charset="-122"/>
                </a:rPr>
                <a:t>2019</a:t>
              </a:r>
              <a:endParaRPr lang="zh-CN" altLang="en-US" sz="2665" dirty="0">
                <a:solidFill>
                  <a:srgbClr val="FFFFFF"/>
                </a:solidFill>
                <a:latin typeface="黑体" panose="02010609060101010101" charset="-122"/>
                <a:ea typeface="黑体" panose="02010609060101010101" charset="-122"/>
              </a:endParaRPr>
            </a:p>
          </p:txBody>
        </p:sp>
        <p:sp>
          <p:nvSpPr>
            <p:cNvPr id="34" name="平行四边形 33"/>
            <p:cNvSpPr/>
            <p:nvPr/>
          </p:nvSpPr>
          <p:spPr>
            <a:xfrm flipH="1">
              <a:off x="5234408" y="2580832"/>
              <a:ext cx="1829903" cy="493702"/>
            </a:xfrm>
            <a:prstGeom prst="parallelogram">
              <a:avLst>
                <a:gd name="adj" fmla="val 81718"/>
              </a:avLst>
            </a:prstGeom>
            <a:solidFill>
              <a:srgbClr val="947B6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a:solidFill>
                    <a:srgbClr val="FFFFFF"/>
                  </a:solidFill>
                  <a:latin typeface="黑体" panose="02010609060101010101" charset="-122"/>
                  <a:ea typeface="黑体" panose="02010609060101010101" charset="-122"/>
                </a:rPr>
                <a:t>标题</a:t>
              </a:r>
              <a:endParaRPr lang="zh-CN" altLang="en-US" sz="3200">
                <a:solidFill>
                  <a:srgbClr val="FFFFFF"/>
                </a:solidFill>
                <a:latin typeface="黑体" panose="02010609060101010101" charset="-122"/>
                <a:ea typeface="黑体" panose="02010609060101010101" charset="-122"/>
              </a:endParaRPr>
            </a:p>
          </p:txBody>
        </p:sp>
      </p:grpSp>
      <p:grpSp>
        <p:nvGrpSpPr>
          <p:cNvPr id="35" name="组合 34"/>
          <p:cNvGrpSpPr/>
          <p:nvPr/>
        </p:nvGrpSpPr>
        <p:grpSpPr>
          <a:xfrm>
            <a:off x="9078824" y="3457440"/>
            <a:ext cx="2441993" cy="1309987"/>
            <a:chOff x="6809700" y="2091788"/>
            <a:chExt cx="1831972" cy="982746"/>
          </a:xfrm>
          <a:solidFill>
            <a:srgbClr val="E7DFD9"/>
          </a:solidFill>
        </p:grpSpPr>
        <p:sp>
          <p:nvSpPr>
            <p:cNvPr id="36" name="平行四边形 35"/>
            <p:cNvSpPr/>
            <p:nvPr/>
          </p:nvSpPr>
          <p:spPr>
            <a:xfrm>
              <a:off x="6809700" y="2091788"/>
              <a:ext cx="1831972" cy="493702"/>
            </a:xfrm>
            <a:prstGeom prst="parallelogram">
              <a:avLst>
                <a:gd name="adj" fmla="val 8171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665" dirty="0">
                  <a:solidFill>
                    <a:srgbClr val="FFFFFF"/>
                  </a:solidFill>
                  <a:latin typeface="黑体" panose="02010609060101010101" charset="-122"/>
                  <a:ea typeface="黑体" panose="02010609060101010101" charset="-122"/>
                </a:rPr>
                <a:t>20</a:t>
              </a:r>
              <a:r>
                <a:rPr lang="en-US" sz="2665" dirty="0">
                  <a:solidFill>
                    <a:srgbClr val="FFFFFF"/>
                  </a:solidFill>
                  <a:latin typeface="黑体" panose="02010609060101010101" charset="-122"/>
                  <a:ea typeface="黑体" panose="02010609060101010101" charset="-122"/>
                </a:rPr>
                <a:t>20</a:t>
              </a:r>
              <a:endParaRPr lang="en-US" sz="2665" dirty="0">
                <a:solidFill>
                  <a:srgbClr val="FFFFFF"/>
                </a:solidFill>
                <a:latin typeface="黑体" panose="02010609060101010101" charset="-122"/>
                <a:ea typeface="黑体" panose="02010609060101010101" charset="-122"/>
              </a:endParaRPr>
            </a:p>
          </p:txBody>
        </p:sp>
        <p:sp>
          <p:nvSpPr>
            <p:cNvPr id="37" name="平行四边形 36"/>
            <p:cNvSpPr/>
            <p:nvPr/>
          </p:nvSpPr>
          <p:spPr>
            <a:xfrm flipH="1">
              <a:off x="6809700" y="2580832"/>
              <a:ext cx="1831972" cy="493702"/>
            </a:xfrm>
            <a:prstGeom prst="parallelogram">
              <a:avLst>
                <a:gd name="adj" fmla="val 8171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a:solidFill>
                    <a:srgbClr val="FFFFFF"/>
                  </a:solidFill>
                  <a:latin typeface="黑体" panose="02010609060101010101" charset="-122"/>
                  <a:ea typeface="黑体" panose="02010609060101010101" charset="-122"/>
                </a:rPr>
                <a:t>标题</a:t>
              </a:r>
              <a:endParaRPr lang="zh-CN" altLang="en-US" sz="3200">
                <a:solidFill>
                  <a:srgbClr val="FFFFFF"/>
                </a:solidFill>
                <a:latin typeface="黑体" panose="02010609060101010101" charset="-122"/>
                <a:ea typeface="黑体" panose="02010609060101010101" charset="-122"/>
              </a:endParaRPr>
            </a:p>
          </p:txBody>
        </p:sp>
      </p:grpSp>
      <p:sp>
        <p:nvSpPr>
          <p:cNvPr id="38" name="矩形 37"/>
          <p:cNvSpPr/>
          <p:nvPr/>
        </p:nvSpPr>
        <p:spPr>
          <a:xfrm>
            <a:off x="1237400" y="4767428"/>
            <a:ext cx="1823525" cy="12495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nSpc>
                <a:spcPct val="12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单击此处添加说明文字单击此处添加说明文字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5381914" y="4767428"/>
            <a:ext cx="1919500" cy="12495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nSpc>
                <a:spcPct val="12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单击此处添加说明文字单击此处添加说明文字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9601316" y="4767428"/>
            <a:ext cx="1919500" cy="12495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nSpc>
                <a:spcPct val="12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单击此处添加说明文字单击此处添加说明文字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3279314" y="2207932"/>
            <a:ext cx="1919500" cy="12495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nSpc>
                <a:spcPct val="12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单击此处添加说明文字单击此处添加说明文字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矩形 41"/>
          <p:cNvSpPr/>
          <p:nvPr/>
        </p:nvSpPr>
        <p:spPr>
          <a:xfrm>
            <a:off x="7498716" y="2207932"/>
            <a:ext cx="1919500" cy="12495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lvl="0">
              <a:lnSpc>
                <a:spcPct val="12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单击此处添加说明文字单击此处添加说明文字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935963" y="697645"/>
            <a:ext cx="4320072" cy="984885"/>
            <a:chOff x="3935963" y="460716"/>
            <a:chExt cx="4320072" cy="984885"/>
          </a:xfrm>
        </p:grpSpPr>
        <p:sp>
          <p:nvSpPr>
            <p:cNvPr id="3" name="文本框 2"/>
            <p:cNvSpPr txBox="1"/>
            <p:nvPr/>
          </p:nvSpPr>
          <p:spPr>
            <a:xfrm>
              <a:off x="4616600" y="460716"/>
              <a:ext cx="2958797" cy="646331"/>
            </a:xfrm>
            <a:prstGeom prst="rect">
              <a:avLst/>
            </a:prstGeom>
            <a:noFill/>
          </p:spPr>
          <p:txBody>
            <a:bodyPr vert="horz" wrap="square" rtlCol="0">
              <a:spAutoFit/>
            </a:bodyPr>
            <a:lstStyle/>
            <a:p>
              <a:pPr algn="dist"/>
              <a:r>
                <a:rPr lang="zh-CN" altLang="en-US" sz="3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rPr>
                <a:t>在此输入标题</a:t>
              </a:r>
              <a:endParaRPr lang="zh-CN" altLang="en-US" sz="3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endParaRPr>
            </a:p>
          </p:txBody>
        </p:sp>
        <p:sp>
          <p:nvSpPr>
            <p:cNvPr id="4" name="文本框 3"/>
            <p:cNvSpPr txBox="1"/>
            <p:nvPr/>
          </p:nvSpPr>
          <p:spPr>
            <a:xfrm>
              <a:off x="3935963" y="1107047"/>
              <a:ext cx="4320072" cy="338554"/>
            </a:xfrm>
            <a:prstGeom prst="rect">
              <a:avLst/>
            </a:prstGeom>
            <a:noFill/>
          </p:spPr>
          <p:txBody>
            <a:bodyPr vert="horz" wrap="square" rtlCol="0">
              <a:spAutoFit/>
            </a:bodyPr>
            <a:lstStyle/>
            <a:p>
              <a:pPr algn="dist"/>
              <a:r>
                <a:rPr lang="en-US" altLang="zh-CN" sz="1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rPr>
                <a:t>Text the Title Here</a:t>
              </a:r>
              <a:endParaRPr lang="zh-CN" altLang="en-US" sz="1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endParaRPr>
            </a:p>
          </p:txBody>
        </p:sp>
      </p:grpSp>
      <p:grpSp>
        <p:nvGrpSpPr>
          <p:cNvPr id="7" name="组合 6"/>
          <p:cNvGrpSpPr/>
          <p:nvPr/>
        </p:nvGrpSpPr>
        <p:grpSpPr>
          <a:xfrm>
            <a:off x="8074532" y="1893670"/>
            <a:ext cx="3554086" cy="1828641"/>
            <a:chOff x="8154946" y="1486991"/>
            <a:chExt cx="3554549" cy="1828641"/>
          </a:xfrm>
        </p:grpSpPr>
        <p:sp>
          <p:nvSpPr>
            <p:cNvPr id="8" name="平行四边形 7"/>
            <p:cNvSpPr/>
            <p:nvPr/>
          </p:nvSpPr>
          <p:spPr>
            <a:xfrm>
              <a:off x="8154946" y="1486991"/>
              <a:ext cx="3554549" cy="1828641"/>
            </a:xfrm>
            <a:prstGeom prst="parallelogram">
              <a:avLst>
                <a:gd name="adj" fmla="val 1527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tx1">
                    <a:lumMod val="50000"/>
                    <a:lumOff val="50000"/>
                  </a:schemeClr>
                </a:solidFill>
              </a:endParaRPr>
            </a:p>
          </p:txBody>
        </p:sp>
        <p:sp>
          <p:nvSpPr>
            <p:cNvPr id="9" name="矩形 8"/>
            <p:cNvSpPr/>
            <p:nvPr/>
          </p:nvSpPr>
          <p:spPr>
            <a:xfrm>
              <a:off x="8666823" y="1735823"/>
              <a:ext cx="1210588" cy="400110"/>
            </a:xfrm>
            <a:prstGeom prst="rect">
              <a:avLst/>
            </a:prstGeom>
          </p:spPr>
          <p:txBody>
            <a:bodyPr wrap="none">
              <a:spAutoFit/>
            </a:bodyPr>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输入标题</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8666823" y="2110301"/>
              <a:ext cx="2924512" cy="1052596"/>
            </a:xfrm>
            <a:prstGeom prst="rect">
              <a:avLst/>
            </a:prstGeom>
          </p:spPr>
          <p:txBody>
            <a:bodyPr wrap="square">
              <a:spAutoFit/>
            </a:bodyPr>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点击在此输入简要文字介绍文字内容尽量概括精炼，不用多余的修饰文字，言简意赅说明</a:t>
              </a:r>
              <a:endParaRPr lang="zh-CN" altLang="en-US" sz="1600" dirty="0">
                <a:solidFill>
                  <a:schemeClr val="tx1">
                    <a:lumMod val="50000"/>
                    <a:lumOff val="50000"/>
                  </a:schemeClr>
                </a:solidFill>
              </a:endParaRPr>
            </a:p>
          </p:txBody>
        </p:sp>
      </p:grpSp>
      <p:grpSp>
        <p:nvGrpSpPr>
          <p:cNvPr id="11" name="组合 10"/>
          <p:cNvGrpSpPr/>
          <p:nvPr/>
        </p:nvGrpSpPr>
        <p:grpSpPr>
          <a:xfrm>
            <a:off x="8019729" y="4051593"/>
            <a:ext cx="3554086" cy="1828641"/>
            <a:chOff x="8154946" y="1486991"/>
            <a:chExt cx="3554549" cy="1828641"/>
          </a:xfrm>
        </p:grpSpPr>
        <p:sp>
          <p:nvSpPr>
            <p:cNvPr id="12" name="平行四边形 11"/>
            <p:cNvSpPr/>
            <p:nvPr/>
          </p:nvSpPr>
          <p:spPr>
            <a:xfrm>
              <a:off x="8154946" y="1486991"/>
              <a:ext cx="3554549" cy="1828641"/>
            </a:xfrm>
            <a:prstGeom prst="parallelogram">
              <a:avLst>
                <a:gd name="adj" fmla="val 15278"/>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600">
                <a:solidFill>
                  <a:schemeClr val="tx1">
                    <a:lumMod val="50000"/>
                    <a:lumOff val="50000"/>
                  </a:schemeClr>
                </a:solidFill>
              </a:endParaRPr>
            </a:p>
          </p:txBody>
        </p:sp>
        <p:sp>
          <p:nvSpPr>
            <p:cNvPr id="13" name="矩形 12"/>
            <p:cNvSpPr/>
            <p:nvPr/>
          </p:nvSpPr>
          <p:spPr>
            <a:xfrm>
              <a:off x="8666823" y="1735823"/>
              <a:ext cx="1210588" cy="400110"/>
            </a:xfrm>
            <a:prstGeom prst="rect">
              <a:avLst/>
            </a:prstGeom>
          </p:spPr>
          <p:txBody>
            <a:bodyPr wrap="none">
              <a:spAutoFit/>
            </a:bodyPr>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输入标题</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8666823" y="2110301"/>
              <a:ext cx="2924512" cy="1050925"/>
            </a:xfrm>
            <a:prstGeom prst="rect">
              <a:avLst/>
            </a:prstGeom>
          </p:spPr>
          <p:txBody>
            <a:bodyPr wrap="square">
              <a:spAutoFit/>
            </a:bodyPr>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点击在此输入简要文字介绍文字内容尽量概括精炼，不用多余的修饰文字，言简意赅</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说明  </a:t>
              </a:r>
              <a:endParaRPr lang="zh-CN" altLang="en-US" sz="1600" dirty="0">
                <a:solidFill>
                  <a:schemeClr val="tx1">
                    <a:lumMod val="50000"/>
                    <a:lumOff val="50000"/>
                  </a:schemeClr>
                </a:solidFill>
              </a:endParaRPr>
            </a:p>
          </p:txBody>
        </p:sp>
      </p:grpSp>
      <p:pic>
        <p:nvPicPr>
          <p:cNvPr id="15" name="图片 14" descr="d85baee9de335f59b46894a27b718677433c4bfb291f7e-TAIAYY_fw658.jpg32"/>
          <p:cNvPicPr>
            <a:picLocks noChangeAspect="1"/>
          </p:cNvPicPr>
          <p:nvPr/>
        </p:nvPicPr>
        <p:blipFill>
          <a:blip r:embed="rId1"/>
          <a:srcRect t="18573" r="100" b="66449"/>
          <a:stretch>
            <a:fillRect/>
          </a:stretch>
        </p:blipFill>
        <p:spPr>
          <a:xfrm>
            <a:off x="720725" y="2517140"/>
            <a:ext cx="6638290" cy="2985770"/>
          </a:xfrm>
          <a:prstGeom prst="rect">
            <a:avLst/>
          </a:prstGeom>
          <a:ln>
            <a:solidFill>
              <a:srgbClr val="645348"/>
            </a:solidFill>
          </a:ln>
        </p:spPr>
      </p:pic>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935963" y="697645"/>
            <a:ext cx="4320072" cy="984885"/>
            <a:chOff x="3935963" y="460716"/>
            <a:chExt cx="4320072" cy="984885"/>
          </a:xfrm>
        </p:grpSpPr>
        <p:sp>
          <p:nvSpPr>
            <p:cNvPr id="6" name="文本框 5"/>
            <p:cNvSpPr txBox="1"/>
            <p:nvPr/>
          </p:nvSpPr>
          <p:spPr>
            <a:xfrm>
              <a:off x="4616600" y="460716"/>
              <a:ext cx="2958797" cy="646331"/>
            </a:xfrm>
            <a:prstGeom prst="rect">
              <a:avLst/>
            </a:prstGeom>
            <a:noFill/>
          </p:spPr>
          <p:txBody>
            <a:bodyPr vert="horz" wrap="square" rtlCol="0">
              <a:spAutoFit/>
            </a:bodyPr>
            <a:lstStyle/>
            <a:p>
              <a:pPr algn="dist"/>
              <a:r>
                <a:rPr lang="zh-CN" altLang="en-US" sz="3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rPr>
                <a:t>在此输入标题</a:t>
              </a:r>
              <a:endParaRPr lang="zh-CN" altLang="en-US" sz="3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endParaRPr>
            </a:p>
          </p:txBody>
        </p:sp>
        <p:sp>
          <p:nvSpPr>
            <p:cNvPr id="7" name="文本框 6"/>
            <p:cNvSpPr txBox="1"/>
            <p:nvPr/>
          </p:nvSpPr>
          <p:spPr>
            <a:xfrm>
              <a:off x="3935963" y="1107047"/>
              <a:ext cx="4320072" cy="338554"/>
            </a:xfrm>
            <a:prstGeom prst="rect">
              <a:avLst/>
            </a:prstGeom>
            <a:noFill/>
          </p:spPr>
          <p:txBody>
            <a:bodyPr vert="horz" wrap="square" rtlCol="0">
              <a:spAutoFit/>
            </a:bodyPr>
            <a:lstStyle/>
            <a:p>
              <a:pPr algn="dist"/>
              <a:r>
                <a:rPr lang="en-US" altLang="zh-CN" sz="1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rPr>
                <a:t>Text the Title Here</a:t>
              </a:r>
              <a:endParaRPr lang="zh-CN" altLang="en-US" sz="1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endParaRPr>
            </a:p>
          </p:txBody>
        </p:sp>
      </p:grpSp>
      <p:sp>
        <p:nvSpPr>
          <p:cNvPr id="45" name="文本框 44"/>
          <p:cNvSpPr txBox="1"/>
          <p:nvPr/>
        </p:nvSpPr>
        <p:spPr>
          <a:xfrm>
            <a:off x="1641475" y="2251075"/>
            <a:ext cx="1261745" cy="3873500"/>
          </a:xfrm>
          <a:prstGeom prst="rect">
            <a:avLst/>
          </a:prstGeom>
          <a:noFill/>
        </p:spPr>
        <p:txBody>
          <a:bodyPr vert="eaVert" wrap="square" rtlCol="0">
            <a:spAutoFit/>
          </a:bodyPr>
          <a:p>
            <a:pPr>
              <a:lnSpc>
                <a:spcPct val="13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mn-ea"/>
              </a:rPr>
              <a:t>点击在此输入简要文字介绍文字内容尽量概括精炼，不用多余的修饰文字，言简意赅说明</a:t>
            </a:r>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46" name="文本框 45"/>
          <p:cNvSpPr txBox="1"/>
          <p:nvPr/>
        </p:nvSpPr>
        <p:spPr>
          <a:xfrm>
            <a:off x="3112135" y="2342515"/>
            <a:ext cx="551815" cy="1452880"/>
          </a:xfrm>
          <a:prstGeom prst="rect">
            <a:avLst/>
          </a:prstGeom>
          <a:solidFill>
            <a:srgbClr val="E7DFD9"/>
          </a:solidFill>
        </p:spPr>
        <p:txBody>
          <a:bodyPr vert="eaVert" wrap="square" rtlCol="0">
            <a:spAutoFit/>
          </a:bodyPr>
          <a:p>
            <a:r>
              <a:rPr lang="zh-CN" altLang="en-US" sz="2400" b="1">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zh-CN" altLang="en-US" sz="2400"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文本框 46"/>
          <p:cNvSpPr txBox="1"/>
          <p:nvPr/>
        </p:nvSpPr>
        <p:spPr>
          <a:xfrm>
            <a:off x="5197475" y="2251075"/>
            <a:ext cx="1261745" cy="3873500"/>
          </a:xfrm>
          <a:prstGeom prst="rect">
            <a:avLst/>
          </a:prstGeom>
          <a:noFill/>
        </p:spPr>
        <p:txBody>
          <a:bodyPr vert="eaVert" wrap="square" rtlCol="0">
            <a:spAutoFit/>
          </a:bodyPr>
          <a:p>
            <a:pPr>
              <a:lnSpc>
                <a:spcPct val="13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mn-ea"/>
              </a:rPr>
              <a:t>点击在此输入简要文字介绍文字内容尽量概括精炼，不用多余的修饰文字，言简意赅说明</a:t>
            </a:r>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49" name="文本框 48"/>
          <p:cNvSpPr txBox="1"/>
          <p:nvPr/>
        </p:nvSpPr>
        <p:spPr>
          <a:xfrm>
            <a:off x="8610600" y="2251075"/>
            <a:ext cx="1261745" cy="3873500"/>
          </a:xfrm>
          <a:prstGeom prst="rect">
            <a:avLst/>
          </a:prstGeom>
          <a:noFill/>
        </p:spPr>
        <p:txBody>
          <a:bodyPr vert="eaVert" wrap="square" rtlCol="0">
            <a:spAutoFit/>
          </a:bodyPr>
          <a:p>
            <a:pPr>
              <a:lnSpc>
                <a:spcPct val="13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mn-ea"/>
              </a:rPr>
              <a:t>点击在此输入简要文字介绍文字内容尽量概括精炼，不用多余的修饰文字，言简意赅说明</a:t>
            </a:r>
            <a:endParaRPr lang="zh-CN" altLang="en-US">
              <a:solidFill>
                <a:schemeClr val="tx1">
                  <a:lumMod val="75000"/>
                  <a:lumOff val="25000"/>
                </a:schemeClr>
              </a:solidFill>
              <a:latin typeface="微软雅黑" panose="020B0503020204020204" pitchFamily="34" charset="-122"/>
              <a:ea typeface="微软雅黑" panose="020B0503020204020204" pitchFamily="34" charset="-122"/>
              <a:sym typeface="+mn-ea"/>
            </a:endParaRPr>
          </a:p>
        </p:txBody>
      </p:sp>
      <p:sp>
        <p:nvSpPr>
          <p:cNvPr id="51" name="文本框 50"/>
          <p:cNvSpPr txBox="1"/>
          <p:nvPr/>
        </p:nvSpPr>
        <p:spPr>
          <a:xfrm>
            <a:off x="6645275" y="2342515"/>
            <a:ext cx="551815" cy="1452880"/>
          </a:xfrm>
          <a:prstGeom prst="rect">
            <a:avLst/>
          </a:prstGeom>
          <a:solidFill>
            <a:srgbClr val="E7DFD9"/>
          </a:solidFill>
        </p:spPr>
        <p:txBody>
          <a:bodyPr vert="eaVert" wrap="square" rtlCol="0">
            <a:spAutoFit/>
          </a:bodyPr>
          <a:p>
            <a:r>
              <a:rPr lang="zh-CN" altLang="en-US" sz="2400" b="1">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zh-CN" altLang="en-US" sz="2400" b="1">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文本框 51"/>
          <p:cNvSpPr txBox="1"/>
          <p:nvPr/>
        </p:nvSpPr>
        <p:spPr>
          <a:xfrm>
            <a:off x="10079990" y="2342515"/>
            <a:ext cx="551815" cy="1452880"/>
          </a:xfrm>
          <a:prstGeom prst="rect">
            <a:avLst/>
          </a:prstGeom>
          <a:solidFill>
            <a:srgbClr val="E7DFD9"/>
          </a:solidFill>
        </p:spPr>
        <p:txBody>
          <a:bodyPr vert="eaVert" wrap="square" rtlCol="0">
            <a:spAutoFit/>
          </a:bodyPr>
          <a:p>
            <a:r>
              <a:rPr lang="zh-CN" altLang="en-US" sz="2400" b="1">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zh-CN" altLang="en-US" sz="2400" b="1">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小暑"/>
          <p:cNvPicPr>
            <a:picLocks noChangeAspect="1"/>
          </p:cNvPicPr>
          <p:nvPr/>
        </p:nvPicPr>
        <p:blipFill>
          <a:blip r:embed="rId1"/>
          <a:srcRect l="-312" t="59419" r="312" b="660"/>
          <a:stretch>
            <a:fillRect/>
          </a:stretch>
        </p:blipFill>
        <p:spPr>
          <a:xfrm>
            <a:off x="-635" y="0"/>
            <a:ext cx="12192635" cy="6885305"/>
          </a:xfrm>
          <a:prstGeom prst="rect">
            <a:avLst/>
          </a:prstGeom>
        </p:spPr>
      </p:pic>
      <p:grpSp>
        <p:nvGrpSpPr>
          <p:cNvPr id="3" name="组合 2"/>
          <p:cNvGrpSpPr/>
          <p:nvPr/>
        </p:nvGrpSpPr>
        <p:grpSpPr>
          <a:xfrm>
            <a:off x="637034" y="1393854"/>
            <a:ext cx="4599741" cy="3591330"/>
            <a:chOff x="2201" y="-1364"/>
            <a:chExt cx="9015" cy="7039"/>
          </a:xfrm>
        </p:grpSpPr>
        <p:sp>
          <p:nvSpPr>
            <p:cNvPr id="6" name="文本框 5"/>
            <p:cNvSpPr txBox="1"/>
            <p:nvPr/>
          </p:nvSpPr>
          <p:spPr>
            <a:xfrm>
              <a:off x="2604" y="3128"/>
              <a:ext cx="8208" cy="1627"/>
            </a:xfrm>
            <a:prstGeom prst="rect">
              <a:avLst/>
            </a:prstGeom>
            <a:noFill/>
          </p:spPr>
          <p:txBody>
            <a:bodyPr wrap="square" rtlCol="0">
              <a:spAutoFit/>
            </a:bodyPr>
            <a:lstStyle/>
            <a:p>
              <a:r>
                <a:rPr lang="zh-CN" altLang="en-US" sz="4800" dirty="0">
                  <a:solidFill>
                    <a:srgbClr val="645348"/>
                  </a:solidFill>
                  <a:latin typeface="字魂111号-金榜招牌体" panose="00000500000000000000" pitchFamily="2" charset="-122"/>
                  <a:ea typeface="字魂111号-金榜招牌体" panose="00000500000000000000" pitchFamily="2" charset="-122"/>
                </a:rPr>
                <a:t>输入标题内容</a:t>
              </a:r>
              <a:endParaRPr lang="zh-CN" altLang="en-US" sz="4800" dirty="0">
                <a:solidFill>
                  <a:srgbClr val="645348"/>
                </a:solidFill>
                <a:latin typeface="字魂111号-金榜招牌体" panose="00000500000000000000" pitchFamily="2" charset="-122"/>
                <a:ea typeface="字魂111号-金榜招牌体" panose="00000500000000000000" pitchFamily="2" charset="-122"/>
              </a:endParaRPr>
            </a:p>
          </p:txBody>
        </p:sp>
        <p:sp>
          <p:nvSpPr>
            <p:cNvPr id="7" name="矩形 6"/>
            <p:cNvSpPr/>
            <p:nvPr/>
          </p:nvSpPr>
          <p:spPr>
            <a:xfrm>
              <a:off x="2201" y="5195"/>
              <a:ext cx="9015" cy="480"/>
            </a:xfrm>
            <a:prstGeom prst="rect">
              <a:avLst/>
            </a:prstGeom>
          </p:spPr>
          <p:txBody>
            <a:bodyPr wrap="square">
              <a:spAutoFit/>
            </a:bodyPr>
            <a:lstStyle/>
            <a:p>
              <a:pPr algn="dist"/>
              <a:r>
                <a:rPr lang="en-US" altLang="zh-CN" sz="1000" dirty="0">
                  <a:solidFill>
                    <a:srgbClr val="645348"/>
                  </a:solidFill>
                  <a:latin typeface="字魂111号-金榜招牌体" panose="00000500000000000000" pitchFamily="2" charset="-122"/>
                  <a:ea typeface="字魂111号-金榜招牌体" panose="00000500000000000000" pitchFamily="2" charset="-122"/>
                </a:rPr>
                <a:t>PART ONE</a:t>
              </a:r>
              <a:endParaRPr lang="en-US" altLang="zh-CN" sz="1000" dirty="0">
                <a:solidFill>
                  <a:srgbClr val="645348"/>
                </a:solidFill>
                <a:latin typeface="字魂111号-金榜招牌体" panose="00000500000000000000" pitchFamily="2" charset="-122"/>
                <a:ea typeface="字魂111号-金榜招牌体" panose="00000500000000000000" pitchFamily="2" charset="-122"/>
              </a:endParaRPr>
            </a:p>
          </p:txBody>
        </p:sp>
        <p:cxnSp>
          <p:nvCxnSpPr>
            <p:cNvPr id="8" name="直接连接符 7"/>
            <p:cNvCxnSpPr/>
            <p:nvPr/>
          </p:nvCxnSpPr>
          <p:spPr>
            <a:xfrm>
              <a:off x="2345" y="4872"/>
              <a:ext cx="8725" cy="0"/>
            </a:xfrm>
            <a:prstGeom prst="line">
              <a:avLst/>
            </a:prstGeom>
            <a:ln>
              <a:solidFill>
                <a:srgbClr val="947B6B"/>
              </a:solidFill>
              <a:prstDash val="dash"/>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3281" y="-1364"/>
              <a:ext cx="6273" cy="4869"/>
              <a:chOff x="294469" y="1025561"/>
              <a:chExt cx="3983064" cy="3092112"/>
            </a:xfrm>
          </p:grpSpPr>
          <p:pic>
            <p:nvPicPr>
              <p:cNvPr id="5" name="图片 4" descr="图片包含 黑色, 项链, 房间, 白色&#10;&#10;描述已自动生成"/>
              <p:cNvPicPr>
                <a:picLocks noChangeAspect="1"/>
              </p:cNvPicPr>
              <p:nvPr/>
            </p:nvPicPr>
            <p:blipFill rotWithShape="1">
              <a:blip r:embed="rId2" cstate="screen"/>
              <a:srcRect/>
              <a:stretch>
                <a:fillRect/>
              </a:stretch>
            </p:blipFill>
            <p:spPr>
              <a:xfrm>
                <a:off x="294469" y="1025561"/>
                <a:ext cx="3983064" cy="3092112"/>
              </a:xfrm>
              <a:prstGeom prst="rect">
                <a:avLst/>
              </a:prstGeom>
            </p:spPr>
          </p:pic>
          <p:sp>
            <p:nvSpPr>
              <p:cNvPr id="10" name="文本框 9"/>
              <p:cNvSpPr txBox="1"/>
              <p:nvPr/>
            </p:nvSpPr>
            <p:spPr>
              <a:xfrm>
                <a:off x="1610964" y="1761981"/>
                <a:ext cx="1351653" cy="1377660"/>
              </a:xfrm>
              <a:prstGeom prst="rect">
                <a:avLst/>
              </a:prstGeom>
              <a:noFill/>
            </p:spPr>
            <p:txBody>
              <a:bodyPr wrap="square" rtlCol="0">
                <a:spAutoFit/>
              </a:bodyPr>
              <a:lstStyle/>
              <a:p>
                <a:pPr algn="ctr"/>
                <a:r>
                  <a:rPr lang="zh-CN" altLang="en-US" sz="6600" dirty="0">
                    <a:solidFill>
                      <a:srgbClr val="645348">
                        <a:alpha val="50000"/>
                      </a:srgbClr>
                    </a:solidFill>
                    <a:latin typeface="字魂111号-金榜招牌体" panose="00000500000000000000" pitchFamily="2" charset="-122"/>
                    <a:ea typeface="字魂111号-金榜招牌体" panose="00000500000000000000" pitchFamily="2" charset="-122"/>
                  </a:rPr>
                  <a:t>贰</a:t>
                </a:r>
                <a:endParaRPr lang="zh-CN" altLang="en-US" sz="6600" dirty="0">
                  <a:solidFill>
                    <a:srgbClr val="645348">
                      <a:alpha val="50000"/>
                    </a:srgbClr>
                  </a:solidFill>
                  <a:latin typeface="字魂111号-金榜招牌体" panose="00000500000000000000" pitchFamily="2" charset="-122"/>
                  <a:ea typeface="字魂111号-金榜招牌体" panose="00000500000000000000" pitchFamily="2" charset="-122"/>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935963" y="697645"/>
            <a:ext cx="4320072" cy="984885"/>
            <a:chOff x="3935963" y="460716"/>
            <a:chExt cx="4320072" cy="984885"/>
          </a:xfrm>
        </p:grpSpPr>
        <p:sp>
          <p:nvSpPr>
            <p:cNvPr id="6" name="文本框 5"/>
            <p:cNvSpPr txBox="1"/>
            <p:nvPr/>
          </p:nvSpPr>
          <p:spPr>
            <a:xfrm>
              <a:off x="4616600" y="460716"/>
              <a:ext cx="2958797" cy="646331"/>
            </a:xfrm>
            <a:prstGeom prst="rect">
              <a:avLst/>
            </a:prstGeom>
            <a:noFill/>
          </p:spPr>
          <p:txBody>
            <a:bodyPr vert="horz" wrap="square" rtlCol="0">
              <a:spAutoFit/>
            </a:bodyPr>
            <a:lstStyle/>
            <a:p>
              <a:pPr algn="dist"/>
              <a:r>
                <a:rPr lang="zh-CN" altLang="en-US" sz="3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rPr>
                <a:t>在此输入标题</a:t>
              </a:r>
              <a:endParaRPr lang="zh-CN" altLang="en-US" sz="3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endParaRPr>
            </a:p>
          </p:txBody>
        </p:sp>
        <p:sp>
          <p:nvSpPr>
            <p:cNvPr id="7" name="文本框 6"/>
            <p:cNvSpPr txBox="1"/>
            <p:nvPr/>
          </p:nvSpPr>
          <p:spPr>
            <a:xfrm>
              <a:off x="3935963" y="1107047"/>
              <a:ext cx="4320072" cy="338554"/>
            </a:xfrm>
            <a:prstGeom prst="rect">
              <a:avLst/>
            </a:prstGeom>
            <a:noFill/>
          </p:spPr>
          <p:txBody>
            <a:bodyPr vert="horz" wrap="square" rtlCol="0">
              <a:spAutoFit/>
            </a:bodyPr>
            <a:lstStyle/>
            <a:p>
              <a:pPr algn="dist"/>
              <a:r>
                <a:rPr lang="en-US" altLang="zh-CN" sz="1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rPr>
                <a:t>Text the Title Here</a:t>
              </a:r>
              <a:endParaRPr lang="zh-CN" altLang="en-US" sz="1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endParaRPr>
            </a:p>
          </p:txBody>
        </p:sp>
      </p:grpSp>
      <p:grpSp>
        <p:nvGrpSpPr>
          <p:cNvPr id="32" name="组合 31"/>
          <p:cNvGrpSpPr/>
          <p:nvPr/>
        </p:nvGrpSpPr>
        <p:grpSpPr>
          <a:xfrm>
            <a:off x="1686510" y="1932242"/>
            <a:ext cx="8818980" cy="4308073"/>
            <a:chOff x="1159489" y="843636"/>
            <a:chExt cx="9873027" cy="4822974"/>
          </a:xfrm>
        </p:grpSpPr>
        <p:sp>
          <p:nvSpPr>
            <p:cNvPr id="8" name="文本框 7"/>
            <p:cNvSpPr txBox="1"/>
            <p:nvPr/>
          </p:nvSpPr>
          <p:spPr>
            <a:xfrm>
              <a:off x="1159489" y="843637"/>
              <a:ext cx="1123950" cy="2480846"/>
            </a:xfrm>
            <a:prstGeom prst="rect">
              <a:avLst/>
            </a:prstGeom>
            <a:noFill/>
          </p:spPr>
          <p:txBody>
            <a:bodyPr wrap="square" rtlCol="0">
              <a:spAutoFit/>
            </a:bodyPr>
            <a:lstStyle/>
            <a:p>
              <a:pPr algn="ctr"/>
              <a:r>
                <a:rPr lang="en-US" altLang="zh-CN" sz="13800" dirty="0">
                  <a:solidFill>
                    <a:srgbClr val="947B6B"/>
                  </a:solidFill>
                  <a:latin typeface="字魂111号-金榜招牌体" panose="00000500000000000000" pitchFamily="2" charset="-122"/>
                  <a:ea typeface="字魂111号-金榜招牌体" panose="00000500000000000000" pitchFamily="2" charset="-122"/>
                </a:rPr>
                <a:t>S</a:t>
              </a:r>
              <a:endParaRPr lang="zh-CN" altLang="en-US" sz="13800" dirty="0">
                <a:solidFill>
                  <a:srgbClr val="947B6B"/>
                </a:solidFill>
                <a:latin typeface="字魂111号-金榜招牌体" panose="00000500000000000000" pitchFamily="2" charset="-122"/>
                <a:ea typeface="字魂111号-金榜招牌体" panose="00000500000000000000" pitchFamily="2" charset="-122"/>
              </a:endParaRPr>
            </a:p>
          </p:txBody>
        </p:sp>
        <p:sp>
          <p:nvSpPr>
            <p:cNvPr id="9" name="文本框 8"/>
            <p:cNvSpPr txBox="1"/>
            <p:nvPr/>
          </p:nvSpPr>
          <p:spPr>
            <a:xfrm>
              <a:off x="6131540" y="843636"/>
              <a:ext cx="1123950" cy="2480846"/>
            </a:xfrm>
            <a:prstGeom prst="rect">
              <a:avLst/>
            </a:prstGeom>
            <a:noFill/>
          </p:spPr>
          <p:txBody>
            <a:bodyPr wrap="square" rtlCol="0">
              <a:spAutoFit/>
            </a:bodyPr>
            <a:lstStyle/>
            <a:p>
              <a:pPr algn="ctr"/>
              <a:r>
                <a:rPr lang="en-US" altLang="zh-CN" sz="13800" dirty="0">
                  <a:solidFill>
                    <a:srgbClr val="947B6B"/>
                  </a:solidFill>
                  <a:latin typeface="字魂111号-金榜招牌体" panose="00000500000000000000" pitchFamily="2" charset="-122"/>
                  <a:ea typeface="字魂111号-金榜招牌体" panose="00000500000000000000" pitchFamily="2" charset="-122"/>
                </a:rPr>
                <a:t>W</a:t>
              </a:r>
              <a:endParaRPr lang="zh-CN" altLang="en-US" sz="13800" dirty="0">
                <a:solidFill>
                  <a:srgbClr val="947B6B"/>
                </a:solidFill>
                <a:latin typeface="字魂111号-金榜招牌体" panose="00000500000000000000" pitchFamily="2" charset="-122"/>
                <a:ea typeface="字魂111号-金榜招牌体" panose="00000500000000000000" pitchFamily="2" charset="-122"/>
              </a:endParaRPr>
            </a:p>
          </p:txBody>
        </p:sp>
        <p:sp>
          <p:nvSpPr>
            <p:cNvPr id="10" name="文本框 9"/>
            <p:cNvSpPr txBox="1"/>
            <p:nvPr/>
          </p:nvSpPr>
          <p:spPr>
            <a:xfrm>
              <a:off x="1159489" y="3185764"/>
              <a:ext cx="1123950" cy="2480846"/>
            </a:xfrm>
            <a:prstGeom prst="rect">
              <a:avLst/>
            </a:prstGeom>
            <a:noFill/>
          </p:spPr>
          <p:txBody>
            <a:bodyPr wrap="square" rtlCol="0">
              <a:spAutoFit/>
            </a:bodyPr>
            <a:lstStyle/>
            <a:p>
              <a:pPr algn="ctr"/>
              <a:r>
                <a:rPr lang="en-US" altLang="zh-CN" sz="13800" dirty="0">
                  <a:solidFill>
                    <a:srgbClr val="947B6B"/>
                  </a:solidFill>
                  <a:latin typeface="字魂111号-金榜招牌体" panose="00000500000000000000" pitchFamily="2" charset="-122"/>
                  <a:ea typeface="字魂111号-金榜招牌体" panose="00000500000000000000" pitchFamily="2" charset="-122"/>
                </a:rPr>
                <a:t>O</a:t>
              </a:r>
              <a:endParaRPr lang="zh-CN" altLang="en-US" sz="13800" dirty="0">
                <a:solidFill>
                  <a:srgbClr val="947B6B"/>
                </a:solidFill>
                <a:latin typeface="字魂111号-金榜招牌体" panose="00000500000000000000" pitchFamily="2" charset="-122"/>
                <a:ea typeface="字魂111号-金榜招牌体" panose="00000500000000000000" pitchFamily="2" charset="-122"/>
              </a:endParaRPr>
            </a:p>
          </p:txBody>
        </p:sp>
        <p:sp>
          <p:nvSpPr>
            <p:cNvPr id="11" name="文本框 10"/>
            <p:cNvSpPr txBox="1"/>
            <p:nvPr/>
          </p:nvSpPr>
          <p:spPr>
            <a:xfrm>
              <a:off x="6131540" y="3185764"/>
              <a:ext cx="1123950" cy="2480846"/>
            </a:xfrm>
            <a:prstGeom prst="rect">
              <a:avLst/>
            </a:prstGeom>
            <a:noFill/>
          </p:spPr>
          <p:txBody>
            <a:bodyPr wrap="square" rtlCol="0">
              <a:spAutoFit/>
            </a:bodyPr>
            <a:lstStyle/>
            <a:p>
              <a:pPr algn="ctr"/>
              <a:r>
                <a:rPr lang="en-US" altLang="zh-CN" sz="13800" dirty="0">
                  <a:solidFill>
                    <a:srgbClr val="947B6B"/>
                  </a:solidFill>
                  <a:latin typeface="字魂111号-金榜招牌体" panose="00000500000000000000" pitchFamily="2" charset="-122"/>
                  <a:ea typeface="字魂111号-金榜招牌体" panose="00000500000000000000" pitchFamily="2" charset="-122"/>
                </a:rPr>
                <a:t>T</a:t>
              </a:r>
              <a:endParaRPr lang="zh-CN" altLang="en-US" sz="13800" dirty="0">
                <a:solidFill>
                  <a:srgbClr val="947B6B"/>
                </a:solidFill>
                <a:latin typeface="字魂111号-金榜招牌体" panose="00000500000000000000" pitchFamily="2" charset="-122"/>
                <a:ea typeface="字魂111号-金榜招牌体" panose="00000500000000000000" pitchFamily="2" charset="-122"/>
              </a:endParaRPr>
            </a:p>
          </p:txBody>
        </p:sp>
        <p:sp>
          <p:nvSpPr>
            <p:cNvPr id="15" name="文本框 14"/>
            <p:cNvSpPr txBox="1"/>
            <p:nvPr/>
          </p:nvSpPr>
          <p:spPr>
            <a:xfrm>
              <a:off x="2392386" y="1480555"/>
              <a:ext cx="1904117" cy="516843"/>
            </a:xfrm>
            <a:prstGeom prst="rect">
              <a:avLst/>
            </a:prstGeom>
            <a:noFill/>
          </p:spPr>
          <p:txBody>
            <a:bodyPr wrap="square" rtlCol="0">
              <a:spAutoFit/>
            </a:bodyPr>
            <a:lstStyle/>
            <a:p>
              <a:r>
                <a:rPr lang="zh-CN" altLang="en-US" sz="2400" spc="300" dirty="0">
                  <a:solidFill>
                    <a:schemeClr val="tx1">
                      <a:lumMod val="65000"/>
                      <a:lumOff val="35000"/>
                    </a:schemeClr>
                  </a:solidFill>
                  <a:latin typeface="字魂95号-手刻宋" panose="00000500000000000000" pitchFamily="2" charset="-122"/>
                  <a:ea typeface="字魂95号-手刻宋" panose="00000500000000000000" pitchFamily="2" charset="-122"/>
                </a:rPr>
                <a:t>添加标题</a:t>
              </a:r>
              <a:endParaRPr lang="zh-CN" altLang="en-US" sz="2400" spc="300" dirty="0">
                <a:solidFill>
                  <a:schemeClr val="tx1">
                    <a:lumMod val="65000"/>
                    <a:lumOff val="35000"/>
                  </a:schemeClr>
                </a:solidFill>
                <a:latin typeface="字魂95号-手刻宋" panose="00000500000000000000" pitchFamily="2" charset="-122"/>
                <a:ea typeface="字魂95号-手刻宋" panose="00000500000000000000" pitchFamily="2" charset="-122"/>
              </a:endParaRPr>
            </a:p>
          </p:txBody>
        </p:sp>
        <p:sp>
          <p:nvSpPr>
            <p:cNvPr id="16" name="文本框 15"/>
            <p:cNvSpPr txBox="1"/>
            <p:nvPr/>
          </p:nvSpPr>
          <p:spPr>
            <a:xfrm>
              <a:off x="2376852" y="1943499"/>
              <a:ext cx="3417474" cy="1120688"/>
            </a:xfrm>
            <a:prstGeom prst="rect">
              <a:avLst/>
            </a:prstGeom>
            <a:noFill/>
          </p:spPr>
          <p:txBody>
            <a:bodyPr wrap="square" rtlCol="0">
              <a:spAutoFit/>
            </a:bodyPr>
            <a:lstStyle/>
            <a:p>
              <a:pPr>
                <a:lnSpc>
                  <a:spcPts val="1800"/>
                </a:lnSpc>
              </a:pPr>
              <a:r>
                <a:rPr lang="zh-CN" altLang="en-US" sz="1200" spc="300" dirty="0">
                  <a:solidFill>
                    <a:schemeClr val="tx1">
                      <a:lumMod val="65000"/>
                      <a:lumOff val="35000"/>
                    </a:schemeClr>
                  </a:solidFill>
                  <a:latin typeface="字魂95号-手刻宋" panose="00000500000000000000" pitchFamily="2" charset="-122"/>
                  <a:ea typeface="字魂95号-手刻宋" panose="00000500000000000000" pitchFamily="2" charset="-122"/>
                </a:rPr>
                <a:t>单击此处添加标题文字，文字内容要符合要求注意字体大小。单击此处添加标题文字，文字内容要符合要求注意字体大小。</a:t>
              </a:r>
              <a:endParaRPr lang="zh-CN" altLang="en-US" sz="1200" spc="300" dirty="0">
                <a:solidFill>
                  <a:schemeClr val="tx1">
                    <a:lumMod val="65000"/>
                    <a:lumOff val="35000"/>
                  </a:schemeClr>
                </a:solidFill>
                <a:latin typeface="字魂95号-手刻宋" panose="00000500000000000000" pitchFamily="2" charset="-122"/>
                <a:ea typeface="字魂95号-手刻宋" panose="00000500000000000000" pitchFamily="2" charset="-122"/>
              </a:endParaRPr>
            </a:p>
          </p:txBody>
        </p:sp>
        <p:sp>
          <p:nvSpPr>
            <p:cNvPr id="20" name="文本框 19"/>
            <p:cNvSpPr txBox="1"/>
            <p:nvPr/>
          </p:nvSpPr>
          <p:spPr>
            <a:xfrm>
              <a:off x="7630574" y="1480555"/>
              <a:ext cx="1904117" cy="516843"/>
            </a:xfrm>
            <a:prstGeom prst="rect">
              <a:avLst/>
            </a:prstGeom>
            <a:noFill/>
          </p:spPr>
          <p:txBody>
            <a:bodyPr wrap="square" rtlCol="0">
              <a:spAutoFit/>
            </a:bodyPr>
            <a:lstStyle/>
            <a:p>
              <a:r>
                <a:rPr lang="zh-CN" altLang="en-US" sz="2400" spc="300" dirty="0">
                  <a:solidFill>
                    <a:schemeClr val="tx1">
                      <a:lumMod val="65000"/>
                      <a:lumOff val="35000"/>
                    </a:schemeClr>
                  </a:solidFill>
                  <a:latin typeface="字魂95号-手刻宋" panose="00000500000000000000" pitchFamily="2" charset="-122"/>
                  <a:ea typeface="字魂95号-手刻宋" panose="00000500000000000000" pitchFamily="2" charset="-122"/>
                </a:rPr>
                <a:t>添加标题</a:t>
              </a:r>
              <a:endParaRPr lang="zh-CN" altLang="en-US" sz="2400" spc="300" dirty="0">
                <a:solidFill>
                  <a:schemeClr val="tx1">
                    <a:lumMod val="65000"/>
                    <a:lumOff val="35000"/>
                  </a:schemeClr>
                </a:solidFill>
                <a:latin typeface="字魂95号-手刻宋" panose="00000500000000000000" pitchFamily="2" charset="-122"/>
                <a:ea typeface="字魂95号-手刻宋" panose="00000500000000000000" pitchFamily="2" charset="-122"/>
              </a:endParaRPr>
            </a:p>
          </p:txBody>
        </p:sp>
        <p:sp>
          <p:nvSpPr>
            <p:cNvPr id="21" name="文本框 20"/>
            <p:cNvSpPr txBox="1"/>
            <p:nvPr/>
          </p:nvSpPr>
          <p:spPr>
            <a:xfrm>
              <a:off x="7615042" y="1943499"/>
              <a:ext cx="3417474" cy="1113797"/>
            </a:xfrm>
            <a:prstGeom prst="rect">
              <a:avLst/>
            </a:prstGeom>
            <a:noFill/>
          </p:spPr>
          <p:txBody>
            <a:bodyPr wrap="square" rtlCol="0">
              <a:spAutoFit/>
            </a:bodyPr>
            <a:lstStyle/>
            <a:p>
              <a:pPr>
                <a:lnSpc>
                  <a:spcPts val="1800"/>
                </a:lnSpc>
              </a:pPr>
              <a:r>
                <a:rPr lang="zh-CN" altLang="en-US" sz="1200" spc="300" dirty="0">
                  <a:solidFill>
                    <a:schemeClr val="tx1">
                      <a:lumMod val="65000"/>
                      <a:lumOff val="35000"/>
                    </a:schemeClr>
                  </a:solidFill>
                  <a:latin typeface="字魂95号-手刻宋" panose="00000500000000000000" pitchFamily="2" charset="-122"/>
                  <a:ea typeface="字魂95号-手刻宋" panose="00000500000000000000" pitchFamily="2" charset="-122"/>
                </a:rPr>
                <a:t>单击此处添加标题文字，文字内容要符合要求注意字体大小。单击此处添加标题文字，文字内容要符合要求注意字体大小。</a:t>
              </a:r>
              <a:endParaRPr lang="zh-CN" altLang="en-US" sz="1200" spc="300" dirty="0">
                <a:solidFill>
                  <a:schemeClr val="tx1">
                    <a:lumMod val="65000"/>
                    <a:lumOff val="35000"/>
                  </a:schemeClr>
                </a:solidFill>
                <a:latin typeface="字魂95号-手刻宋" panose="00000500000000000000" pitchFamily="2" charset="-122"/>
                <a:ea typeface="字魂95号-手刻宋" panose="00000500000000000000" pitchFamily="2" charset="-122"/>
              </a:endParaRPr>
            </a:p>
          </p:txBody>
        </p:sp>
        <p:sp>
          <p:nvSpPr>
            <p:cNvPr id="25" name="文本框 24"/>
            <p:cNvSpPr txBox="1"/>
            <p:nvPr/>
          </p:nvSpPr>
          <p:spPr>
            <a:xfrm>
              <a:off x="2407921" y="3889006"/>
              <a:ext cx="1904117" cy="516843"/>
            </a:xfrm>
            <a:prstGeom prst="rect">
              <a:avLst/>
            </a:prstGeom>
            <a:noFill/>
          </p:spPr>
          <p:txBody>
            <a:bodyPr wrap="square" rtlCol="0">
              <a:spAutoFit/>
            </a:bodyPr>
            <a:lstStyle/>
            <a:p>
              <a:r>
                <a:rPr lang="zh-CN" altLang="en-US" sz="2400" spc="300" dirty="0">
                  <a:solidFill>
                    <a:schemeClr val="tx1">
                      <a:lumMod val="65000"/>
                      <a:lumOff val="35000"/>
                    </a:schemeClr>
                  </a:solidFill>
                  <a:latin typeface="字魂95号-手刻宋" panose="00000500000000000000" pitchFamily="2" charset="-122"/>
                  <a:ea typeface="字魂95号-手刻宋" panose="00000500000000000000" pitchFamily="2" charset="-122"/>
                </a:rPr>
                <a:t>添加标题</a:t>
              </a:r>
              <a:endParaRPr lang="zh-CN" altLang="en-US" sz="2400" spc="300" dirty="0">
                <a:solidFill>
                  <a:schemeClr val="tx1">
                    <a:lumMod val="65000"/>
                    <a:lumOff val="35000"/>
                  </a:schemeClr>
                </a:solidFill>
                <a:latin typeface="字魂95号-手刻宋" panose="00000500000000000000" pitchFamily="2" charset="-122"/>
                <a:ea typeface="字魂95号-手刻宋" panose="00000500000000000000" pitchFamily="2" charset="-122"/>
              </a:endParaRPr>
            </a:p>
          </p:txBody>
        </p:sp>
        <p:sp>
          <p:nvSpPr>
            <p:cNvPr id="26" name="文本框 25"/>
            <p:cNvSpPr txBox="1"/>
            <p:nvPr/>
          </p:nvSpPr>
          <p:spPr>
            <a:xfrm>
              <a:off x="2392386" y="4351951"/>
              <a:ext cx="3417474" cy="1113797"/>
            </a:xfrm>
            <a:prstGeom prst="rect">
              <a:avLst/>
            </a:prstGeom>
            <a:noFill/>
          </p:spPr>
          <p:txBody>
            <a:bodyPr wrap="square" rtlCol="0">
              <a:spAutoFit/>
            </a:bodyPr>
            <a:lstStyle/>
            <a:p>
              <a:pPr>
                <a:lnSpc>
                  <a:spcPts val="1800"/>
                </a:lnSpc>
              </a:pPr>
              <a:r>
                <a:rPr lang="zh-CN" altLang="en-US" sz="1200" spc="300" dirty="0">
                  <a:solidFill>
                    <a:schemeClr val="tx1">
                      <a:lumMod val="65000"/>
                      <a:lumOff val="35000"/>
                    </a:schemeClr>
                  </a:solidFill>
                  <a:latin typeface="字魂95号-手刻宋" panose="00000500000000000000" pitchFamily="2" charset="-122"/>
                  <a:ea typeface="字魂95号-手刻宋" panose="00000500000000000000" pitchFamily="2" charset="-122"/>
                </a:rPr>
                <a:t>单击此处添加标题文字，文字内容要符合要求注意字体大小。单击此处添加标题文字，文字内容要符合要求注意字体大小。</a:t>
              </a:r>
              <a:endParaRPr lang="zh-CN" altLang="en-US" sz="1200" spc="300" dirty="0">
                <a:solidFill>
                  <a:schemeClr val="tx1">
                    <a:lumMod val="65000"/>
                    <a:lumOff val="35000"/>
                  </a:schemeClr>
                </a:solidFill>
                <a:latin typeface="字魂95号-手刻宋" panose="00000500000000000000" pitchFamily="2" charset="-122"/>
                <a:ea typeface="字魂95号-手刻宋" panose="00000500000000000000" pitchFamily="2" charset="-122"/>
              </a:endParaRPr>
            </a:p>
          </p:txBody>
        </p:sp>
        <p:sp>
          <p:nvSpPr>
            <p:cNvPr id="30" name="文本框 29"/>
            <p:cNvSpPr txBox="1"/>
            <p:nvPr/>
          </p:nvSpPr>
          <p:spPr>
            <a:xfrm>
              <a:off x="7630574" y="3889006"/>
              <a:ext cx="1904117" cy="516843"/>
            </a:xfrm>
            <a:prstGeom prst="rect">
              <a:avLst/>
            </a:prstGeom>
            <a:noFill/>
          </p:spPr>
          <p:txBody>
            <a:bodyPr wrap="square" rtlCol="0">
              <a:spAutoFit/>
            </a:bodyPr>
            <a:lstStyle/>
            <a:p>
              <a:r>
                <a:rPr lang="zh-CN" altLang="en-US" sz="2400" spc="300" dirty="0">
                  <a:solidFill>
                    <a:schemeClr val="tx1">
                      <a:lumMod val="65000"/>
                      <a:lumOff val="35000"/>
                    </a:schemeClr>
                  </a:solidFill>
                  <a:latin typeface="字魂95号-手刻宋" panose="00000500000000000000" pitchFamily="2" charset="-122"/>
                  <a:ea typeface="字魂95号-手刻宋" panose="00000500000000000000" pitchFamily="2" charset="-122"/>
                </a:rPr>
                <a:t>添加标题</a:t>
              </a:r>
              <a:endParaRPr lang="zh-CN" altLang="en-US" sz="2400" spc="300" dirty="0">
                <a:solidFill>
                  <a:schemeClr val="tx1">
                    <a:lumMod val="65000"/>
                    <a:lumOff val="35000"/>
                  </a:schemeClr>
                </a:solidFill>
                <a:latin typeface="字魂95号-手刻宋" panose="00000500000000000000" pitchFamily="2" charset="-122"/>
                <a:ea typeface="字魂95号-手刻宋" panose="00000500000000000000" pitchFamily="2" charset="-122"/>
              </a:endParaRPr>
            </a:p>
          </p:txBody>
        </p:sp>
        <p:sp>
          <p:nvSpPr>
            <p:cNvPr id="31" name="文本框 30"/>
            <p:cNvSpPr txBox="1"/>
            <p:nvPr/>
          </p:nvSpPr>
          <p:spPr>
            <a:xfrm>
              <a:off x="7615042" y="4351951"/>
              <a:ext cx="3417474" cy="1113797"/>
            </a:xfrm>
            <a:prstGeom prst="rect">
              <a:avLst/>
            </a:prstGeom>
            <a:noFill/>
          </p:spPr>
          <p:txBody>
            <a:bodyPr wrap="square" rtlCol="0">
              <a:spAutoFit/>
            </a:bodyPr>
            <a:lstStyle/>
            <a:p>
              <a:pPr>
                <a:lnSpc>
                  <a:spcPts val="1800"/>
                </a:lnSpc>
              </a:pPr>
              <a:r>
                <a:rPr lang="zh-CN" altLang="en-US" sz="1200" spc="300" dirty="0">
                  <a:solidFill>
                    <a:schemeClr val="tx1">
                      <a:lumMod val="65000"/>
                      <a:lumOff val="35000"/>
                    </a:schemeClr>
                  </a:solidFill>
                  <a:latin typeface="字魂95号-手刻宋" panose="00000500000000000000" pitchFamily="2" charset="-122"/>
                  <a:ea typeface="字魂95号-手刻宋" panose="00000500000000000000" pitchFamily="2" charset="-122"/>
                </a:rPr>
                <a:t>单击此处添加标题文字，文字内容要符合要求注意字体大小。单击此处添加标题文字，文字内容要符合要求注意字体大小。</a:t>
              </a:r>
              <a:endParaRPr lang="zh-CN" altLang="en-US" sz="1200" spc="300" dirty="0">
                <a:solidFill>
                  <a:schemeClr val="tx1">
                    <a:lumMod val="65000"/>
                    <a:lumOff val="35000"/>
                  </a:schemeClr>
                </a:solidFill>
                <a:latin typeface="字魂95号-手刻宋" panose="00000500000000000000" pitchFamily="2" charset="-122"/>
                <a:ea typeface="字魂95号-手刻宋" panose="00000500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935963" y="697645"/>
            <a:ext cx="4320072" cy="984885"/>
            <a:chOff x="3935963" y="460716"/>
            <a:chExt cx="4320072" cy="984885"/>
          </a:xfrm>
        </p:grpSpPr>
        <p:sp>
          <p:nvSpPr>
            <p:cNvPr id="6" name="文本框 5"/>
            <p:cNvSpPr txBox="1"/>
            <p:nvPr/>
          </p:nvSpPr>
          <p:spPr>
            <a:xfrm>
              <a:off x="4616600" y="460716"/>
              <a:ext cx="2958797" cy="646331"/>
            </a:xfrm>
            <a:prstGeom prst="rect">
              <a:avLst/>
            </a:prstGeom>
            <a:noFill/>
          </p:spPr>
          <p:txBody>
            <a:bodyPr vert="horz" wrap="square" rtlCol="0">
              <a:spAutoFit/>
            </a:bodyPr>
            <a:lstStyle/>
            <a:p>
              <a:pPr algn="dist"/>
              <a:r>
                <a:rPr lang="zh-CN" altLang="en-US" sz="3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rPr>
                <a:t>在此输入标题</a:t>
              </a:r>
              <a:endParaRPr lang="zh-CN" altLang="en-US" sz="3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endParaRPr>
            </a:p>
          </p:txBody>
        </p:sp>
        <p:sp>
          <p:nvSpPr>
            <p:cNvPr id="7" name="文本框 6"/>
            <p:cNvSpPr txBox="1"/>
            <p:nvPr/>
          </p:nvSpPr>
          <p:spPr>
            <a:xfrm>
              <a:off x="3935963" y="1107047"/>
              <a:ext cx="4320072" cy="338554"/>
            </a:xfrm>
            <a:prstGeom prst="rect">
              <a:avLst/>
            </a:prstGeom>
            <a:noFill/>
          </p:spPr>
          <p:txBody>
            <a:bodyPr vert="horz" wrap="square" rtlCol="0">
              <a:spAutoFit/>
            </a:bodyPr>
            <a:lstStyle/>
            <a:p>
              <a:pPr algn="dist"/>
              <a:r>
                <a:rPr lang="en-US" altLang="zh-CN" sz="1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rPr>
                <a:t>Text the Title Here</a:t>
              </a:r>
              <a:endParaRPr lang="zh-CN" altLang="en-US" sz="1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endParaRPr>
            </a:p>
          </p:txBody>
        </p:sp>
      </p:grpSp>
      <p:grpSp>
        <p:nvGrpSpPr>
          <p:cNvPr id="32" name="组合 31"/>
          <p:cNvGrpSpPr/>
          <p:nvPr/>
        </p:nvGrpSpPr>
        <p:grpSpPr>
          <a:xfrm>
            <a:off x="1179750" y="2291062"/>
            <a:ext cx="9485786" cy="3835439"/>
            <a:chOff x="1252822" y="2061627"/>
            <a:chExt cx="9485786" cy="3835439"/>
          </a:xfrm>
        </p:grpSpPr>
        <p:grpSp>
          <p:nvGrpSpPr>
            <p:cNvPr id="31" name="组合 30"/>
            <p:cNvGrpSpPr/>
            <p:nvPr/>
          </p:nvGrpSpPr>
          <p:grpSpPr>
            <a:xfrm>
              <a:off x="1252822" y="2802084"/>
              <a:ext cx="4044222" cy="2984159"/>
              <a:chOff x="1417501" y="2731081"/>
              <a:chExt cx="3771528" cy="2782943"/>
            </a:xfrm>
          </p:grpSpPr>
          <p:pic>
            <p:nvPicPr>
              <p:cNvPr id="3" name="图片 2" descr="D:\图图图\商务类图\32.png32"/>
              <p:cNvPicPr>
                <a:picLocks noChangeAspect="1"/>
              </p:cNvPicPr>
              <p:nvPr/>
            </p:nvPicPr>
            <p:blipFill rotWithShape="1">
              <a:blip r:embed="rId1"/>
              <a:srcRect/>
              <a:stretch>
                <a:fillRect/>
              </a:stretch>
            </p:blipFill>
            <p:spPr>
              <a:xfrm>
                <a:off x="1417501" y="2731081"/>
                <a:ext cx="3607313" cy="2027043"/>
              </a:xfrm>
              <a:prstGeom prst="ellipse">
                <a:avLst/>
              </a:prstGeom>
            </p:spPr>
          </p:pic>
          <p:sp>
            <p:nvSpPr>
              <p:cNvPr id="9" name="椭圆 8"/>
              <p:cNvSpPr/>
              <p:nvPr/>
            </p:nvSpPr>
            <p:spPr>
              <a:xfrm>
                <a:off x="4098892" y="3835235"/>
                <a:ext cx="1090137" cy="1090138"/>
              </a:xfrm>
              <a:prstGeom prst="ellipse">
                <a:avLst/>
              </a:prstGeom>
              <a:solidFill>
                <a:srgbClr val="947B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dirty="0">
                  <a:latin typeface="字魂95号-手刻宋" panose="00000500000000000000" pitchFamily="2" charset="-122"/>
                  <a:ea typeface="字魂95号-手刻宋" panose="00000500000000000000" pitchFamily="2" charset="-122"/>
                </a:endParaRPr>
              </a:p>
            </p:txBody>
          </p:sp>
          <p:sp>
            <p:nvSpPr>
              <p:cNvPr id="10" name="椭圆 9"/>
              <p:cNvSpPr/>
              <p:nvPr/>
            </p:nvSpPr>
            <p:spPr>
              <a:xfrm>
                <a:off x="3918228" y="5152697"/>
                <a:ext cx="361327" cy="361327"/>
              </a:xfrm>
              <a:prstGeom prst="ellipse">
                <a:avLst/>
              </a:prstGeom>
              <a:solidFill>
                <a:srgbClr val="947B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dirty="0">
                  <a:latin typeface="字魂95号-手刻宋" panose="00000500000000000000" pitchFamily="2" charset="-122"/>
                  <a:ea typeface="字魂95号-手刻宋" panose="00000500000000000000" pitchFamily="2" charset="-122"/>
                </a:endParaRPr>
              </a:p>
            </p:txBody>
          </p:sp>
        </p:grpSp>
        <p:grpSp>
          <p:nvGrpSpPr>
            <p:cNvPr id="30" name="组合 29"/>
            <p:cNvGrpSpPr/>
            <p:nvPr/>
          </p:nvGrpSpPr>
          <p:grpSpPr>
            <a:xfrm>
              <a:off x="5667415" y="2061627"/>
              <a:ext cx="5071193" cy="860608"/>
              <a:chOff x="5667415" y="2234015"/>
              <a:chExt cx="5071193" cy="860608"/>
            </a:xfrm>
          </p:grpSpPr>
          <p:sp>
            <p:nvSpPr>
              <p:cNvPr id="11" name="椭圆 10"/>
              <p:cNvSpPr/>
              <p:nvPr/>
            </p:nvSpPr>
            <p:spPr>
              <a:xfrm>
                <a:off x="5667415" y="2321174"/>
                <a:ext cx="458069" cy="458067"/>
              </a:xfrm>
              <a:prstGeom prst="ellipse">
                <a:avLst/>
              </a:prstGeom>
              <a:solidFill>
                <a:srgbClr val="947B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400" dirty="0">
                    <a:latin typeface="字魂95号-手刻宋" panose="00000500000000000000" pitchFamily="2" charset="-122"/>
                    <a:ea typeface="字魂95号-手刻宋" panose="00000500000000000000" pitchFamily="2" charset="-122"/>
                  </a:rPr>
                  <a:t>1</a:t>
                </a:r>
                <a:endParaRPr lang="en-US" altLang="zh-CN" sz="2400" dirty="0">
                  <a:latin typeface="字魂95号-手刻宋" panose="00000500000000000000" pitchFamily="2" charset="-122"/>
                  <a:ea typeface="字魂95号-手刻宋" panose="00000500000000000000" pitchFamily="2" charset="-122"/>
                </a:endParaRPr>
              </a:p>
            </p:txBody>
          </p:sp>
          <p:grpSp>
            <p:nvGrpSpPr>
              <p:cNvPr id="15" name="组合 14"/>
              <p:cNvGrpSpPr/>
              <p:nvPr/>
            </p:nvGrpSpPr>
            <p:grpSpPr>
              <a:xfrm>
                <a:off x="6242276" y="2234015"/>
                <a:ext cx="4496332" cy="860608"/>
                <a:chOff x="874712" y="3387780"/>
                <a:chExt cx="4791529" cy="917108"/>
              </a:xfrm>
            </p:grpSpPr>
            <p:sp>
              <p:nvSpPr>
                <p:cNvPr id="16" name="矩形 15"/>
                <p:cNvSpPr/>
                <p:nvPr/>
              </p:nvSpPr>
              <p:spPr>
                <a:xfrm>
                  <a:off x="874712" y="3677812"/>
                  <a:ext cx="4791529" cy="627076"/>
                </a:xfrm>
                <a:prstGeom prst="rect">
                  <a:avLst/>
                </a:prstGeom>
              </p:spPr>
              <p:txBody>
                <a:bodyPr wrap="square">
                  <a:spAutoFit/>
                  <a:scene3d>
                    <a:camera prst="orthographicFront"/>
                    <a:lightRig rig="threePt" dir="t"/>
                  </a:scene3d>
                  <a:sp3d contourW="12700"/>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mn-ea"/>
                    </a:rPr>
                    <a:t>点击在此输入简要文字介绍文字内容尽量概括精炼，不用多余的修饰文字，言简意赅说明</a:t>
                  </a:r>
                  <a:endParaRPr lang="zh-CN" altLang="en-US" sz="1200" dirty="0">
                    <a:solidFill>
                      <a:schemeClr val="tx1">
                        <a:lumMod val="65000"/>
                        <a:lumOff val="35000"/>
                      </a:schemeClr>
                    </a:solidFill>
                    <a:latin typeface="字魂95号-手刻宋" panose="00000500000000000000" pitchFamily="2" charset="-122"/>
                    <a:ea typeface="字魂95号-手刻宋" panose="00000500000000000000" pitchFamily="2" charset="-122"/>
                  </a:endParaRPr>
                </a:p>
              </p:txBody>
            </p:sp>
            <p:sp>
              <p:nvSpPr>
                <p:cNvPr id="17" name="矩形 16"/>
                <p:cNvSpPr/>
                <p:nvPr/>
              </p:nvSpPr>
              <p:spPr>
                <a:xfrm>
                  <a:off x="874712" y="3387780"/>
                  <a:ext cx="2241974" cy="387019"/>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latin typeface="字魂95号-手刻宋" panose="00000500000000000000" pitchFamily="2" charset="-122"/>
                      <a:ea typeface="字魂95号-手刻宋" panose="00000500000000000000" pitchFamily="2" charset="-122"/>
                    </a:rPr>
                    <a:t>标题文字添加</a:t>
                  </a:r>
                  <a:endParaRPr lang="zh-CN" altLang="en-US" sz="1600" b="1" dirty="0">
                    <a:solidFill>
                      <a:schemeClr val="tx1">
                        <a:lumMod val="65000"/>
                        <a:lumOff val="35000"/>
                      </a:schemeClr>
                    </a:solidFill>
                    <a:latin typeface="字魂95号-手刻宋" panose="00000500000000000000" pitchFamily="2" charset="-122"/>
                    <a:ea typeface="字魂95号-手刻宋" panose="00000500000000000000" pitchFamily="2" charset="-122"/>
                  </a:endParaRPr>
                </a:p>
              </p:txBody>
            </p:sp>
          </p:grpSp>
        </p:grpSp>
        <p:grpSp>
          <p:nvGrpSpPr>
            <p:cNvPr id="29" name="组合 28"/>
            <p:cNvGrpSpPr/>
            <p:nvPr/>
          </p:nvGrpSpPr>
          <p:grpSpPr>
            <a:xfrm>
              <a:off x="5667415" y="3059097"/>
              <a:ext cx="5071193" cy="860608"/>
              <a:chOff x="5667415" y="3084831"/>
              <a:chExt cx="5071193" cy="860608"/>
            </a:xfrm>
          </p:grpSpPr>
          <p:sp>
            <p:nvSpPr>
              <p:cNvPr id="12" name="椭圆 11"/>
              <p:cNvSpPr/>
              <p:nvPr/>
            </p:nvSpPr>
            <p:spPr>
              <a:xfrm>
                <a:off x="5667415" y="3192572"/>
                <a:ext cx="458069" cy="458067"/>
              </a:xfrm>
              <a:prstGeom prst="ellipse">
                <a:avLst/>
              </a:prstGeom>
              <a:solidFill>
                <a:srgbClr val="947B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400" dirty="0">
                    <a:latin typeface="字魂95号-手刻宋" panose="00000500000000000000" pitchFamily="2" charset="-122"/>
                    <a:ea typeface="字魂95号-手刻宋" panose="00000500000000000000" pitchFamily="2" charset="-122"/>
                  </a:rPr>
                  <a:t>2</a:t>
                </a:r>
                <a:endParaRPr lang="en-US" altLang="zh-CN" sz="2400" dirty="0">
                  <a:latin typeface="字魂95号-手刻宋" panose="00000500000000000000" pitchFamily="2" charset="-122"/>
                  <a:ea typeface="字魂95号-手刻宋" panose="00000500000000000000" pitchFamily="2" charset="-122"/>
                </a:endParaRPr>
              </a:p>
            </p:txBody>
          </p:sp>
          <p:grpSp>
            <p:nvGrpSpPr>
              <p:cNvPr id="18" name="组合 17"/>
              <p:cNvGrpSpPr/>
              <p:nvPr/>
            </p:nvGrpSpPr>
            <p:grpSpPr>
              <a:xfrm>
                <a:off x="6242276" y="3084831"/>
                <a:ext cx="4496332" cy="860608"/>
                <a:chOff x="874712" y="3387780"/>
                <a:chExt cx="4791529" cy="917108"/>
              </a:xfrm>
            </p:grpSpPr>
            <p:sp>
              <p:nvSpPr>
                <p:cNvPr id="19" name="矩形 18"/>
                <p:cNvSpPr/>
                <p:nvPr/>
              </p:nvSpPr>
              <p:spPr>
                <a:xfrm>
                  <a:off x="874712" y="3677812"/>
                  <a:ext cx="4791529" cy="627076"/>
                </a:xfrm>
                <a:prstGeom prst="rect">
                  <a:avLst/>
                </a:prstGeom>
              </p:spPr>
              <p:txBody>
                <a:bodyPr wrap="square">
                  <a:spAutoFit/>
                  <a:scene3d>
                    <a:camera prst="orthographicFront"/>
                    <a:lightRig rig="threePt" dir="t"/>
                  </a:scene3d>
                  <a:sp3d contourW="12700"/>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mn-ea"/>
                    </a:rPr>
                    <a:t>点击在此输入简要文字介绍文字内容尽量概括精炼，不用多余的修饰文字，言简意赅说明</a:t>
                  </a:r>
                  <a:endParaRPr lang="zh-CN" altLang="en-US" sz="1200" dirty="0">
                    <a:solidFill>
                      <a:schemeClr val="tx1">
                        <a:lumMod val="65000"/>
                        <a:lumOff val="35000"/>
                      </a:schemeClr>
                    </a:solidFill>
                    <a:latin typeface="字魂95号-手刻宋" panose="00000500000000000000" pitchFamily="2" charset="-122"/>
                    <a:ea typeface="字魂95号-手刻宋" panose="00000500000000000000" pitchFamily="2" charset="-122"/>
                  </a:endParaRPr>
                </a:p>
              </p:txBody>
            </p:sp>
            <p:sp>
              <p:nvSpPr>
                <p:cNvPr id="20" name="矩形 19"/>
                <p:cNvSpPr/>
                <p:nvPr/>
              </p:nvSpPr>
              <p:spPr>
                <a:xfrm>
                  <a:off x="874712" y="3387780"/>
                  <a:ext cx="2241974" cy="387019"/>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latin typeface="字魂95号-手刻宋" panose="00000500000000000000" pitchFamily="2" charset="-122"/>
                      <a:ea typeface="字魂95号-手刻宋" panose="00000500000000000000" pitchFamily="2" charset="-122"/>
                    </a:rPr>
                    <a:t>标题文字添加</a:t>
                  </a:r>
                  <a:endParaRPr lang="zh-CN" altLang="en-US" sz="1600" b="1" dirty="0">
                    <a:solidFill>
                      <a:schemeClr val="tx1">
                        <a:lumMod val="65000"/>
                        <a:lumOff val="35000"/>
                      </a:schemeClr>
                    </a:solidFill>
                    <a:latin typeface="字魂95号-手刻宋" panose="00000500000000000000" pitchFamily="2" charset="-122"/>
                    <a:ea typeface="字魂95号-手刻宋" panose="00000500000000000000" pitchFamily="2" charset="-122"/>
                  </a:endParaRPr>
                </a:p>
              </p:txBody>
            </p:sp>
          </p:grpSp>
        </p:grpSp>
        <p:grpSp>
          <p:nvGrpSpPr>
            <p:cNvPr id="28" name="组合 27"/>
            <p:cNvGrpSpPr/>
            <p:nvPr/>
          </p:nvGrpSpPr>
          <p:grpSpPr>
            <a:xfrm>
              <a:off x="5667415" y="4056567"/>
              <a:ext cx="5071193" cy="860608"/>
              <a:chOff x="5667415" y="3961392"/>
              <a:chExt cx="5071193" cy="860608"/>
            </a:xfrm>
          </p:grpSpPr>
          <p:sp>
            <p:nvSpPr>
              <p:cNvPr id="13" name="椭圆 12"/>
              <p:cNvSpPr/>
              <p:nvPr/>
            </p:nvSpPr>
            <p:spPr>
              <a:xfrm>
                <a:off x="5667415" y="4063970"/>
                <a:ext cx="458069" cy="458067"/>
              </a:xfrm>
              <a:prstGeom prst="ellipse">
                <a:avLst/>
              </a:prstGeom>
              <a:solidFill>
                <a:srgbClr val="947B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400" dirty="0">
                    <a:latin typeface="字魂95号-手刻宋" panose="00000500000000000000" pitchFamily="2" charset="-122"/>
                    <a:ea typeface="字魂95号-手刻宋" panose="00000500000000000000" pitchFamily="2" charset="-122"/>
                  </a:rPr>
                  <a:t>3</a:t>
                </a:r>
                <a:endParaRPr lang="en-US" altLang="zh-CN" sz="2400" dirty="0">
                  <a:latin typeface="字魂95号-手刻宋" panose="00000500000000000000" pitchFamily="2" charset="-122"/>
                  <a:ea typeface="字魂95号-手刻宋" panose="00000500000000000000" pitchFamily="2" charset="-122"/>
                </a:endParaRPr>
              </a:p>
            </p:txBody>
          </p:sp>
          <p:grpSp>
            <p:nvGrpSpPr>
              <p:cNvPr id="21" name="组合 20"/>
              <p:cNvGrpSpPr/>
              <p:nvPr/>
            </p:nvGrpSpPr>
            <p:grpSpPr>
              <a:xfrm>
                <a:off x="6242276" y="3961392"/>
                <a:ext cx="4496332" cy="860608"/>
                <a:chOff x="874712" y="3387780"/>
                <a:chExt cx="4791529" cy="917108"/>
              </a:xfrm>
            </p:grpSpPr>
            <p:sp>
              <p:nvSpPr>
                <p:cNvPr id="22" name="矩形 21"/>
                <p:cNvSpPr/>
                <p:nvPr/>
              </p:nvSpPr>
              <p:spPr>
                <a:xfrm>
                  <a:off x="874712" y="3677812"/>
                  <a:ext cx="4791529" cy="627076"/>
                </a:xfrm>
                <a:prstGeom prst="rect">
                  <a:avLst/>
                </a:prstGeom>
              </p:spPr>
              <p:txBody>
                <a:bodyPr wrap="square">
                  <a:spAutoFit/>
                  <a:scene3d>
                    <a:camera prst="orthographicFront"/>
                    <a:lightRig rig="threePt" dir="t"/>
                  </a:scene3d>
                  <a:sp3d contourW="12700"/>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mn-ea"/>
                    </a:rPr>
                    <a:t>点击在此输入简要文字介绍文字内容尽量概括精炼，不用多余的修饰文字，言简意赅说明</a:t>
                  </a:r>
                  <a:endParaRPr lang="zh-CN" altLang="en-US" sz="1200" dirty="0">
                    <a:solidFill>
                      <a:schemeClr val="tx1">
                        <a:lumMod val="65000"/>
                        <a:lumOff val="35000"/>
                      </a:schemeClr>
                    </a:solidFill>
                    <a:latin typeface="字魂95号-手刻宋" panose="00000500000000000000" pitchFamily="2" charset="-122"/>
                    <a:ea typeface="字魂95号-手刻宋" panose="00000500000000000000" pitchFamily="2" charset="-122"/>
                  </a:endParaRPr>
                </a:p>
              </p:txBody>
            </p:sp>
            <p:sp>
              <p:nvSpPr>
                <p:cNvPr id="23" name="矩形 22"/>
                <p:cNvSpPr/>
                <p:nvPr/>
              </p:nvSpPr>
              <p:spPr>
                <a:xfrm>
                  <a:off x="874712" y="3387780"/>
                  <a:ext cx="2241974" cy="387019"/>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latin typeface="字魂95号-手刻宋" panose="00000500000000000000" pitchFamily="2" charset="-122"/>
                      <a:ea typeface="字魂95号-手刻宋" panose="00000500000000000000" pitchFamily="2" charset="-122"/>
                    </a:rPr>
                    <a:t>标题文字添加</a:t>
                  </a:r>
                  <a:endParaRPr lang="zh-CN" altLang="en-US" sz="1600" b="1" dirty="0">
                    <a:solidFill>
                      <a:schemeClr val="tx1">
                        <a:lumMod val="65000"/>
                        <a:lumOff val="35000"/>
                      </a:schemeClr>
                    </a:solidFill>
                    <a:latin typeface="字魂95号-手刻宋" panose="00000500000000000000" pitchFamily="2" charset="-122"/>
                    <a:ea typeface="字魂95号-手刻宋" panose="00000500000000000000" pitchFamily="2" charset="-122"/>
                  </a:endParaRPr>
                </a:p>
              </p:txBody>
            </p:sp>
          </p:grpSp>
        </p:grpSp>
        <p:grpSp>
          <p:nvGrpSpPr>
            <p:cNvPr id="4" name="组合 3"/>
            <p:cNvGrpSpPr/>
            <p:nvPr/>
          </p:nvGrpSpPr>
          <p:grpSpPr>
            <a:xfrm>
              <a:off x="5667415" y="5054037"/>
              <a:ext cx="5071193" cy="843029"/>
              <a:chOff x="5667415" y="4828422"/>
              <a:chExt cx="5071193" cy="843029"/>
            </a:xfrm>
          </p:grpSpPr>
          <p:sp>
            <p:nvSpPr>
              <p:cNvPr id="14" name="椭圆 13"/>
              <p:cNvSpPr/>
              <p:nvPr/>
            </p:nvSpPr>
            <p:spPr>
              <a:xfrm>
                <a:off x="5667415" y="4935367"/>
                <a:ext cx="458069" cy="458067"/>
              </a:xfrm>
              <a:prstGeom prst="ellipse">
                <a:avLst/>
              </a:prstGeom>
              <a:solidFill>
                <a:srgbClr val="947B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en-US" altLang="zh-CN" sz="2400" dirty="0">
                    <a:latin typeface="字魂95号-手刻宋" panose="00000500000000000000" pitchFamily="2" charset="-122"/>
                    <a:ea typeface="字魂95号-手刻宋" panose="00000500000000000000" pitchFamily="2" charset="-122"/>
                  </a:rPr>
                  <a:t>4</a:t>
                </a:r>
                <a:endParaRPr lang="en-US" altLang="zh-CN" sz="2400" dirty="0">
                  <a:latin typeface="字魂95号-手刻宋" panose="00000500000000000000" pitchFamily="2" charset="-122"/>
                  <a:ea typeface="字魂95号-手刻宋" panose="00000500000000000000" pitchFamily="2" charset="-122"/>
                </a:endParaRPr>
              </a:p>
            </p:txBody>
          </p:sp>
          <p:grpSp>
            <p:nvGrpSpPr>
              <p:cNvPr id="24" name="组合 23"/>
              <p:cNvGrpSpPr/>
              <p:nvPr/>
            </p:nvGrpSpPr>
            <p:grpSpPr>
              <a:xfrm>
                <a:off x="6242276" y="4828422"/>
                <a:ext cx="4496332" cy="843029"/>
                <a:chOff x="874712" y="3387780"/>
                <a:chExt cx="4791529" cy="898375"/>
              </a:xfrm>
            </p:grpSpPr>
            <p:sp>
              <p:nvSpPr>
                <p:cNvPr id="25" name="矩形 24"/>
                <p:cNvSpPr/>
                <p:nvPr/>
              </p:nvSpPr>
              <p:spPr>
                <a:xfrm>
                  <a:off x="874712" y="3677812"/>
                  <a:ext cx="4791529" cy="608343"/>
                </a:xfrm>
                <a:prstGeom prst="rect">
                  <a:avLst/>
                </a:prstGeom>
              </p:spPr>
              <p:txBody>
                <a:bodyPr wrap="square">
                  <a:spAutoFit/>
                  <a:scene3d>
                    <a:camera prst="orthographicFront"/>
                    <a:lightRig rig="threePt" dir="t"/>
                  </a:scene3d>
                  <a:sp3d contourW="12700"/>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mn-ea"/>
                    </a:rPr>
                    <a:t>点击在此输入简要文字介绍文字内容尽量概括精炼，不用多余的修饰文字，言简意赅说明</a:t>
                  </a:r>
                  <a:endParaRPr lang="zh-CN" altLang="en-US" sz="1200" dirty="0">
                    <a:solidFill>
                      <a:schemeClr val="tx1">
                        <a:lumMod val="65000"/>
                        <a:lumOff val="35000"/>
                      </a:schemeClr>
                    </a:solidFill>
                    <a:latin typeface="字魂95号-手刻宋" panose="00000500000000000000" pitchFamily="2" charset="-122"/>
                    <a:ea typeface="字魂95号-手刻宋" panose="00000500000000000000" pitchFamily="2" charset="-122"/>
                  </a:endParaRPr>
                </a:p>
              </p:txBody>
            </p:sp>
            <p:sp>
              <p:nvSpPr>
                <p:cNvPr id="26" name="矩形 25"/>
                <p:cNvSpPr/>
                <p:nvPr/>
              </p:nvSpPr>
              <p:spPr>
                <a:xfrm>
                  <a:off x="874712" y="3387780"/>
                  <a:ext cx="2241974" cy="387019"/>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solidFill>
                        <a:schemeClr val="tx1">
                          <a:lumMod val="65000"/>
                          <a:lumOff val="35000"/>
                        </a:schemeClr>
                      </a:solidFill>
                      <a:latin typeface="字魂95号-手刻宋" panose="00000500000000000000" pitchFamily="2" charset="-122"/>
                      <a:ea typeface="字魂95号-手刻宋" panose="00000500000000000000" pitchFamily="2" charset="-122"/>
                    </a:rPr>
                    <a:t>标题文字添加</a:t>
                  </a:r>
                  <a:endParaRPr lang="zh-CN" altLang="en-US" sz="1600" b="1" dirty="0">
                    <a:solidFill>
                      <a:schemeClr val="tx1">
                        <a:lumMod val="65000"/>
                        <a:lumOff val="35000"/>
                      </a:schemeClr>
                    </a:solidFill>
                    <a:latin typeface="字魂95号-手刻宋" panose="00000500000000000000" pitchFamily="2" charset="-122"/>
                    <a:ea typeface="字魂95号-手刻宋" panose="00000500000000000000" pitchFamily="2" charset="-122"/>
                  </a:endParaRPr>
                </a:p>
              </p:txBody>
            </p:sp>
          </p:grpSp>
        </p:gr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935963" y="697645"/>
            <a:ext cx="4320072" cy="984885"/>
            <a:chOff x="3935963" y="460716"/>
            <a:chExt cx="4320072" cy="984885"/>
          </a:xfrm>
        </p:grpSpPr>
        <p:sp>
          <p:nvSpPr>
            <p:cNvPr id="6" name="文本框 5"/>
            <p:cNvSpPr txBox="1"/>
            <p:nvPr/>
          </p:nvSpPr>
          <p:spPr>
            <a:xfrm>
              <a:off x="4616600" y="460716"/>
              <a:ext cx="2958797" cy="646331"/>
            </a:xfrm>
            <a:prstGeom prst="rect">
              <a:avLst/>
            </a:prstGeom>
            <a:noFill/>
          </p:spPr>
          <p:txBody>
            <a:bodyPr vert="horz" wrap="square" rtlCol="0">
              <a:spAutoFit/>
            </a:bodyPr>
            <a:lstStyle/>
            <a:p>
              <a:pPr algn="dist"/>
              <a:r>
                <a:rPr lang="zh-CN" altLang="en-US" sz="3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rPr>
                <a:t>在此输入标题</a:t>
              </a:r>
              <a:endParaRPr lang="zh-CN" altLang="en-US" sz="3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endParaRPr>
            </a:p>
          </p:txBody>
        </p:sp>
        <p:sp>
          <p:nvSpPr>
            <p:cNvPr id="7" name="文本框 6"/>
            <p:cNvSpPr txBox="1"/>
            <p:nvPr/>
          </p:nvSpPr>
          <p:spPr>
            <a:xfrm>
              <a:off x="3935963" y="1107047"/>
              <a:ext cx="4320072" cy="338554"/>
            </a:xfrm>
            <a:prstGeom prst="rect">
              <a:avLst/>
            </a:prstGeom>
            <a:noFill/>
          </p:spPr>
          <p:txBody>
            <a:bodyPr vert="horz" wrap="square" rtlCol="0">
              <a:spAutoFit/>
            </a:bodyPr>
            <a:lstStyle/>
            <a:p>
              <a:pPr algn="dist"/>
              <a:r>
                <a:rPr lang="en-US" altLang="zh-CN" sz="1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rPr>
                <a:t>Text the Title Here</a:t>
              </a:r>
              <a:endParaRPr lang="zh-CN" altLang="en-US" sz="1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endParaRPr>
            </a:p>
          </p:txBody>
        </p:sp>
      </p:grpSp>
      <p:grpSp>
        <p:nvGrpSpPr>
          <p:cNvPr id="37" name="组合 36"/>
          <p:cNvGrpSpPr/>
          <p:nvPr/>
        </p:nvGrpSpPr>
        <p:grpSpPr>
          <a:xfrm>
            <a:off x="1090960" y="2118060"/>
            <a:ext cx="10010080" cy="3732583"/>
            <a:chOff x="1090960" y="2193217"/>
            <a:chExt cx="10010080" cy="3732583"/>
          </a:xfrm>
        </p:grpSpPr>
        <p:grpSp>
          <p:nvGrpSpPr>
            <p:cNvPr id="31" name="组合 30"/>
            <p:cNvGrpSpPr/>
            <p:nvPr/>
          </p:nvGrpSpPr>
          <p:grpSpPr>
            <a:xfrm>
              <a:off x="1090960" y="2193217"/>
              <a:ext cx="10010080" cy="3732583"/>
              <a:chOff x="964246" y="2192146"/>
              <a:chExt cx="10162053" cy="3789251"/>
            </a:xfrm>
          </p:grpSpPr>
          <p:sp>
            <p:nvSpPr>
              <p:cNvPr id="8" name="Oval 20"/>
              <p:cNvSpPr/>
              <p:nvPr/>
            </p:nvSpPr>
            <p:spPr>
              <a:xfrm>
                <a:off x="2100209" y="3760280"/>
                <a:ext cx="1583710" cy="1583710"/>
              </a:xfrm>
              <a:prstGeom prst="ellipse">
                <a:avLst/>
              </a:prstGeom>
              <a:solidFill>
                <a:srgbClr val="947B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Oval 21"/>
              <p:cNvSpPr/>
              <p:nvPr/>
            </p:nvSpPr>
            <p:spPr>
              <a:xfrm>
                <a:off x="4225896" y="2842084"/>
                <a:ext cx="1583710" cy="1583710"/>
              </a:xfrm>
              <a:prstGeom prst="ellipse">
                <a:avLst/>
              </a:prstGeom>
              <a:solidFill>
                <a:srgbClr val="947B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Oval 22"/>
              <p:cNvSpPr/>
              <p:nvPr/>
            </p:nvSpPr>
            <p:spPr>
              <a:xfrm>
                <a:off x="6346380" y="3760280"/>
                <a:ext cx="1583710" cy="1583710"/>
              </a:xfrm>
              <a:prstGeom prst="ellipse">
                <a:avLst/>
              </a:prstGeom>
              <a:solidFill>
                <a:srgbClr val="947B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Oval 23"/>
              <p:cNvSpPr/>
              <p:nvPr/>
            </p:nvSpPr>
            <p:spPr>
              <a:xfrm>
                <a:off x="8472067" y="2842084"/>
                <a:ext cx="1583710" cy="1583710"/>
              </a:xfrm>
              <a:prstGeom prst="ellipse">
                <a:avLst/>
              </a:prstGeom>
              <a:solidFill>
                <a:srgbClr val="947B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2" name="Straight Connector 17"/>
              <p:cNvCxnSpPr/>
              <p:nvPr/>
            </p:nvCxnSpPr>
            <p:spPr>
              <a:xfrm>
                <a:off x="5771802" y="3917108"/>
                <a:ext cx="626968" cy="268632"/>
              </a:xfrm>
              <a:prstGeom prst="line">
                <a:avLst/>
              </a:prstGeom>
              <a:ln>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18"/>
              <p:cNvCxnSpPr/>
              <p:nvPr/>
            </p:nvCxnSpPr>
            <p:spPr>
              <a:xfrm flipH="1">
                <a:off x="3621147" y="3917108"/>
                <a:ext cx="626968" cy="268632"/>
              </a:xfrm>
              <a:prstGeom prst="line">
                <a:avLst/>
              </a:prstGeom>
              <a:ln>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14" name="Straight Connector 19"/>
              <p:cNvCxnSpPr/>
              <p:nvPr/>
            </p:nvCxnSpPr>
            <p:spPr>
              <a:xfrm flipH="1">
                <a:off x="7847096" y="3917108"/>
                <a:ext cx="626968" cy="268632"/>
              </a:xfrm>
              <a:prstGeom prst="line">
                <a:avLst/>
              </a:prstGeom>
              <a:ln>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964246" y="2192146"/>
                <a:ext cx="2449035" cy="1256303"/>
                <a:chOff x="2850228" y="1996460"/>
                <a:chExt cx="2449035" cy="1256303"/>
              </a:xfrm>
            </p:grpSpPr>
            <p:sp>
              <p:nvSpPr>
                <p:cNvPr id="20" name="TextBox 11"/>
                <p:cNvSpPr txBox="1"/>
                <p:nvPr/>
              </p:nvSpPr>
              <p:spPr>
                <a:xfrm>
                  <a:off x="3004222" y="2336570"/>
                  <a:ext cx="2141048" cy="916193"/>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TextBox 11"/>
                <p:cNvSpPr txBox="1"/>
                <p:nvPr/>
              </p:nvSpPr>
              <p:spPr>
                <a:xfrm>
                  <a:off x="2850228" y="1996460"/>
                  <a:ext cx="2449035" cy="281204"/>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输入标题</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3790631" y="4725094"/>
                <a:ext cx="2449035" cy="1256303"/>
                <a:chOff x="3105607" y="1996460"/>
                <a:chExt cx="2449035" cy="1256303"/>
              </a:xfrm>
            </p:grpSpPr>
            <p:sp>
              <p:nvSpPr>
                <p:cNvPr id="23" name="TextBox 11"/>
                <p:cNvSpPr txBox="1"/>
                <p:nvPr/>
              </p:nvSpPr>
              <p:spPr>
                <a:xfrm>
                  <a:off x="3259601" y="2336570"/>
                  <a:ext cx="2141048" cy="916193"/>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11"/>
                <p:cNvSpPr txBox="1"/>
                <p:nvPr/>
              </p:nvSpPr>
              <p:spPr>
                <a:xfrm>
                  <a:off x="3105607" y="1996460"/>
                  <a:ext cx="2449035" cy="281204"/>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输入标题</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8677264" y="4725094"/>
                <a:ext cx="2449035" cy="1256303"/>
                <a:chOff x="2850228" y="1996460"/>
                <a:chExt cx="2449035" cy="1256303"/>
              </a:xfrm>
            </p:grpSpPr>
            <p:sp>
              <p:nvSpPr>
                <p:cNvPr id="26" name="TextBox 11"/>
                <p:cNvSpPr txBox="1"/>
                <p:nvPr/>
              </p:nvSpPr>
              <p:spPr>
                <a:xfrm>
                  <a:off x="3004222" y="2336570"/>
                  <a:ext cx="2141048" cy="916193"/>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TextBox 11"/>
                <p:cNvSpPr txBox="1"/>
                <p:nvPr/>
              </p:nvSpPr>
              <p:spPr>
                <a:xfrm>
                  <a:off x="2850228" y="1996460"/>
                  <a:ext cx="2449035" cy="281204"/>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输入标题</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6106258" y="2192146"/>
                <a:ext cx="2449035" cy="1256303"/>
                <a:chOff x="2850228" y="1996460"/>
                <a:chExt cx="2449035" cy="1256303"/>
              </a:xfrm>
            </p:grpSpPr>
            <p:sp>
              <p:nvSpPr>
                <p:cNvPr id="29" name="TextBox 11"/>
                <p:cNvSpPr txBox="1"/>
                <p:nvPr/>
              </p:nvSpPr>
              <p:spPr>
                <a:xfrm>
                  <a:off x="3004222" y="2336570"/>
                  <a:ext cx="2141048" cy="916193"/>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TextBox 11"/>
                <p:cNvSpPr txBox="1"/>
                <p:nvPr/>
              </p:nvSpPr>
              <p:spPr>
                <a:xfrm>
                  <a:off x="2850228" y="1996460"/>
                  <a:ext cx="2449035" cy="281204"/>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输入标题</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pic>
          <p:nvPicPr>
            <p:cNvPr id="3" name="图形 2" descr="打开的书"/>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536920" y="4087715"/>
              <a:ext cx="914400" cy="914400"/>
            </a:xfrm>
            <a:prstGeom prst="rect">
              <a:avLst/>
            </a:prstGeom>
          </p:spPr>
        </p:pic>
        <p:pic>
          <p:nvPicPr>
            <p:cNvPr id="32" name="图形 31" descr="原子"/>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30003" y="3173315"/>
              <a:ext cx="914400" cy="914400"/>
            </a:xfrm>
            <a:prstGeom prst="rect">
              <a:avLst/>
            </a:prstGeom>
          </p:spPr>
        </p:pic>
        <p:pic>
          <p:nvPicPr>
            <p:cNvPr id="34" name="图形 33" descr="书架上的书籍"/>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811406" y="3156248"/>
              <a:ext cx="914400" cy="914400"/>
            </a:xfrm>
            <a:prstGeom prst="rect">
              <a:avLst/>
            </a:prstGeom>
          </p:spPr>
        </p:pic>
        <p:pic>
          <p:nvPicPr>
            <p:cNvPr id="36" name="图形 35" descr="文凭卷筒"/>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693742" y="4117452"/>
              <a:ext cx="914400" cy="914400"/>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小暑"/>
          <p:cNvPicPr>
            <a:picLocks noChangeAspect="1"/>
          </p:cNvPicPr>
          <p:nvPr/>
        </p:nvPicPr>
        <p:blipFill>
          <a:blip r:embed="rId1"/>
          <a:srcRect l="-312" t="59419" r="312" b="660"/>
          <a:stretch>
            <a:fillRect/>
          </a:stretch>
        </p:blipFill>
        <p:spPr>
          <a:xfrm>
            <a:off x="-635" y="0"/>
            <a:ext cx="12192635" cy="6885305"/>
          </a:xfrm>
          <a:prstGeom prst="rect">
            <a:avLst/>
          </a:prstGeom>
        </p:spPr>
      </p:pic>
      <p:grpSp>
        <p:nvGrpSpPr>
          <p:cNvPr id="3" name="组合 2"/>
          <p:cNvGrpSpPr/>
          <p:nvPr/>
        </p:nvGrpSpPr>
        <p:grpSpPr>
          <a:xfrm>
            <a:off x="637034" y="1393854"/>
            <a:ext cx="4599741" cy="3591330"/>
            <a:chOff x="2201" y="-1364"/>
            <a:chExt cx="9015" cy="7039"/>
          </a:xfrm>
        </p:grpSpPr>
        <p:sp>
          <p:nvSpPr>
            <p:cNvPr id="6" name="文本框 5"/>
            <p:cNvSpPr txBox="1"/>
            <p:nvPr/>
          </p:nvSpPr>
          <p:spPr>
            <a:xfrm>
              <a:off x="2604" y="3128"/>
              <a:ext cx="8208" cy="1627"/>
            </a:xfrm>
            <a:prstGeom prst="rect">
              <a:avLst/>
            </a:prstGeom>
            <a:noFill/>
          </p:spPr>
          <p:txBody>
            <a:bodyPr wrap="square" rtlCol="0">
              <a:spAutoFit/>
            </a:bodyPr>
            <a:lstStyle/>
            <a:p>
              <a:r>
                <a:rPr lang="zh-CN" altLang="en-US" sz="4800" dirty="0">
                  <a:solidFill>
                    <a:srgbClr val="645348"/>
                  </a:solidFill>
                  <a:latin typeface="字魂111号-金榜招牌体" panose="00000500000000000000" pitchFamily="2" charset="-122"/>
                  <a:ea typeface="字魂111号-金榜招牌体" panose="00000500000000000000" pitchFamily="2" charset="-122"/>
                </a:rPr>
                <a:t>输入标题内容</a:t>
              </a:r>
              <a:endParaRPr lang="zh-CN" altLang="en-US" sz="4800" dirty="0">
                <a:solidFill>
                  <a:srgbClr val="645348"/>
                </a:solidFill>
                <a:latin typeface="字魂111号-金榜招牌体" panose="00000500000000000000" pitchFamily="2" charset="-122"/>
                <a:ea typeface="字魂111号-金榜招牌体" panose="00000500000000000000" pitchFamily="2" charset="-122"/>
              </a:endParaRPr>
            </a:p>
          </p:txBody>
        </p:sp>
        <p:sp>
          <p:nvSpPr>
            <p:cNvPr id="7" name="矩形 6"/>
            <p:cNvSpPr/>
            <p:nvPr/>
          </p:nvSpPr>
          <p:spPr>
            <a:xfrm>
              <a:off x="2201" y="5195"/>
              <a:ext cx="9015" cy="480"/>
            </a:xfrm>
            <a:prstGeom prst="rect">
              <a:avLst/>
            </a:prstGeom>
          </p:spPr>
          <p:txBody>
            <a:bodyPr wrap="square">
              <a:spAutoFit/>
            </a:bodyPr>
            <a:lstStyle/>
            <a:p>
              <a:pPr algn="dist"/>
              <a:r>
                <a:rPr lang="en-US" altLang="zh-CN" sz="1000" dirty="0">
                  <a:solidFill>
                    <a:srgbClr val="645348"/>
                  </a:solidFill>
                  <a:latin typeface="字魂111号-金榜招牌体" panose="00000500000000000000" pitchFamily="2" charset="-122"/>
                  <a:ea typeface="字魂111号-金榜招牌体" panose="00000500000000000000" pitchFamily="2" charset="-122"/>
                </a:rPr>
                <a:t>PART ONE</a:t>
              </a:r>
              <a:endParaRPr lang="en-US" altLang="zh-CN" sz="1000" dirty="0">
                <a:solidFill>
                  <a:srgbClr val="645348"/>
                </a:solidFill>
                <a:latin typeface="字魂111号-金榜招牌体" panose="00000500000000000000" pitchFamily="2" charset="-122"/>
                <a:ea typeface="字魂111号-金榜招牌体" panose="00000500000000000000" pitchFamily="2" charset="-122"/>
              </a:endParaRPr>
            </a:p>
          </p:txBody>
        </p:sp>
        <p:cxnSp>
          <p:nvCxnSpPr>
            <p:cNvPr id="8" name="直接连接符 7"/>
            <p:cNvCxnSpPr/>
            <p:nvPr/>
          </p:nvCxnSpPr>
          <p:spPr>
            <a:xfrm>
              <a:off x="2345" y="4872"/>
              <a:ext cx="8725" cy="0"/>
            </a:xfrm>
            <a:prstGeom prst="line">
              <a:avLst/>
            </a:prstGeom>
            <a:ln>
              <a:solidFill>
                <a:srgbClr val="947B6B"/>
              </a:solidFill>
              <a:prstDash val="dash"/>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3281" y="-1364"/>
              <a:ext cx="6273" cy="4869"/>
              <a:chOff x="294469" y="1025561"/>
              <a:chExt cx="3983064" cy="3092112"/>
            </a:xfrm>
          </p:grpSpPr>
          <p:pic>
            <p:nvPicPr>
              <p:cNvPr id="5" name="图片 4" descr="图片包含 黑色, 项链, 房间, 白色&#10;&#10;描述已自动生成"/>
              <p:cNvPicPr>
                <a:picLocks noChangeAspect="1"/>
              </p:cNvPicPr>
              <p:nvPr/>
            </p:nvPicPr>
            <p:blipFill rotWithShape="1">
              <a:blip r:embed="rId2" cstate="screen"/>
              <a:srcRect/>
              <a:stretch>
                <a:fillRect/>
              </a:stretch>
            </p:blipFill>
            <p:spPr>
              <a:xfrm>
                <a:off x="294469" y="1025561"/>
                <a:ext cx="3983064" cy="3092112"/>
              </a:xfrm>
              <a:prstGeom prst="rect">
                <a:avLst/>
              </a:prstGeom>
            </p:spPr>
          </p:pic>
          <p:sp>
            <p:nvSpPr>
              <p:cNvPr id="10" name="文本框 9"/>
              <p:cNvSpPr txBox="1"/>
              <p:nvPr/>
            </p:nvSpPr>
            <p:spPr>
              <a:xfrm>
                <a:off x="1610964" y="1761981"/>
                <a:ext cx="1351653" cy="1377660"/>
              </a:xfrm>
              <a:prstGeom prst="rect">
                <a:avLst/>
              </a:prstGeom>
              <a:noFill/>
            </p:spPr>
            <p:txBody>
              <a:bodyPr wrap="square" rtlCol="0">
                <a:spAutoFit/>
              </a:bodyPr>
              <a:lstStyle/>
              <a:p>
                <a:pPr algn="ctr"/>
                <a:r>
                  <a:rPr lang="zh-CN" altLang="en-US" sz="6600" dirty="0">
                    <a:solidFill>
                      <a:srgbClr val="645348">
                        <a:alpha val="50000"/>
                      </a:srgbClr>
                    </a:solidFill>
                    <a:latin typeface="字魂111号-金榜招牌体" panose="00000500000000000000" pitchFamily="2" charset="-122"/>
                    <a:ea typeface="字魂111号-金榜招牌体" panose="00000500000000000000" pitchFamily="2" charset="-122"/>
                  </a:rPr>
                  <a:t>叁</a:t>
                </a:r>
                <a:endParaRPr lang="zh-CN" altLang="en-US" sz="6600" dirty="0">
                  <a:solidFill>
                    <a:srgbClr val="645348">
                      <a:alpha val="50000"/>
                    </a:srgbClr>
                  </a:solidFill>
                  <a:latin typeface="字魂111号-金榜招牌体" panose="00000500000000000000" pitchFamily="2" charset="-122"/>
                  <a:ea typeface="字魂111号-金榜招牌体" panose="00000500000000000000" pitchFamily="2" charset="-122"/>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935963" y="697645"/>
            <a:ext cx="4320072" cy="984885"/>
            <a:chOff x="3935963" y="460716"/>
            <a:chExt cx="4320072" cy="984885"/>
          </a:xfrm>
        </p:grpSpPr>
        <p:sp>
          <p:nvSpPr>
            <p:cNvPr id="6" name="文本框 5"/>
            <p:cNvSpPr txBox="1"/>
            <p:nvPr/>
          </p:nvSpPr>
          <p:spPr>
            <a:xfrm>
              <a:off x="4616600" y="460716"/>
              <a:ext cx="2958797" cy="646331"/>
            </a:xfrm>
            <a:prstGeom prst="rect">
              <a:avLst/>
            </a:prstGeom>
            <a:noFill/>
          </p:spPr>
          <p:txBody>
            <a:bodyPr vert="horz" wrap="square" rtlCol="0">
              <a:spAutoFit/>
            </a:bodyPr>
            <a:lstStyle/>
            <a:p>
              <a:pPr algn="dist"/>
              <a:r>
                <a:rPr lang="zh-CN" altLang="en-US" sz="3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rPr>
                <a:t>在此输入标题</a:t>
              </a:r>
              <a:endParaRPr lang="zh-CN" altLang="en-US" sz="3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endParaRPr>
            </a:p>
          </p:txBody>
        </p:sp>
        <p:sp>
          <p:nvSpPr>
            <p:cNvPr id="7" name="文本框 6"/>
            <p:cNvSpPr txBox="1"/>
            <p:nvPr/>
          </p:nvSpPr>
          <p:spPr>
            <a:xfrm>
              <a:off x="3935963" y="1107047"/>
              <a:ext cx="4320072" cy="338554"/>
            </a:xfrm>
            <a:prstGeom prst="rect">
              <a:avLst/>
            </a:prstGeom>
            <a:noFill/>
          </p:spPr>
          <p:txBody>
            <a:bodyPr vert="horz" wrap="square" rtlCol="0">
              <a:spAutoFit/>
            </a:bodyPr>
            <a:lstStyle/>
            <a:p>
              <a:pPr algn="dist"/>
              <a:r>
                <a:rPr lang="en-US" altLang="zh-CN" sz="1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rPr>
                <a:t>Text the Title Here</a:t>
              </a:r>
              <a:endParaRPr lang="zh-CN" altLang="en-US" sz="1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endParaRPr>
            </a:p>
          </p:txBody>
        </p:sp>
      </p:grpSp>
      <p:grpSp>
        <p:nvGrpSpPr>
          <p:cNvPr id="42" name="组合 41"/>
          <p:cNvGrpSpPr/>
          <p:nvPr/>
        </p:nvGrpSpPr>
        <p:grpSpPr>
          <a:xfrm>
            <a:off x="1204619" y="2169440"/>
            <a:ext cx="9782757" cy="5073068"/>
            <a:chOff x="1176661" y="2244596"/>
            <a:chExt cx="9782757" cy="5073068"/>
          </a:xfrm>
        </p:grpSpPr>
        <p:sp>
          <p:nvSpPr>
            <p:cNvPr id="8" name="圆角矩形 1"/>
            <p:cNvSpPr/>
            <p:nvPr/>
          </p:nvSpPr>
          <p:spPr>
            <a:xfrm rot="2700000">
              <a:off x="5162668" y="2251184"/>
              <a:ext cx="977212" cy="981636"/>
            </a:xfrm>
            <a:prstGeom prst="roundRect">
              <a:avLst/>
            </a:prstGeom>
            <a:solidFill>
              <a:srgbClr val="947B6B"/>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dirty="0">
                <a:solidFill>
                  <a:schemeClr val="tx1">
                    <a:lumMod val="75000"/>
                    <a:lumOff val="25000"/>
                  </a:schemeClr>
                </a:solidFill>
                <a:latin typeface="字魂95号-手刻宋" panose="00000500000000000000" pitchFamily="2" charset="-122"/>
                <a:ea typeface="字魂95号-手刻宋" panose="00000500000000000000" pitchFamily="2" charset="-122"/>
              </a:endParaRPr>
            </a:p>
          </p:txBody>
        </p:sp>
        <p:sp>
          <p:nvSpPr>
            <p:cNvPr id="9" name="圆角矩形 2"/>
            <p:cNvSpPr/>
            <p:nvPr/>
          </p:nvSpPr>
          <p:spPr>
            <a:xfrm rot="2700000">
              <a:off x="6031012" y="3118208"/>
              <a:ext cx="977212" cy="981636"/>
            </a:xfrm>
            <a:prstGeom prst="roundRect">
              <a:avLst/>
            </a:prstGeom>
            <a:solidFill>
              <a:srgbClr val="947B6B"/>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dirty="0">
                <a:solidFill>
                  <a:schemeClr val="tx1">
                    <a:lumMod val="75000"/>
                    <a:lumOff val="25000"/>
                  </a:schemeClr>
                </a:solidFill>
                <a:latin typeface="字魂95号-手刻宋" panose="00000500000000000000" pitchFamily="2" charset="-122"/>
                <a:ea typeface="字魂95号-手刻宋" panose="00000500000000000000" pitchFamily="2" charset="-122"/>
              </a:endParaRPr>
            </a:p>
          </p:txBody>
        </p:sp>
        <p:sp>
          <p:nvSpPr>
            <p:cNvPr id="10" name="圆角矩形 3"/>
            <p:cNvSpPr/>
            <p:nvPr/>
          </p:nvSpPr>
          <p:spPr>
            <a:xfrm rot="2700000">
              <a:off x="6031446" y="4768234"/>
              <a:ext cx="977212" cy="981636"/>
            </a:xfrm>
            <a:prstGeom prst="roundRect">
              <a:avLst/>
            </a:prstGeom>
            <a:solidFill>
              <a:srgbClr val="947B6B"/>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dirty="0">
                <a:solidFill>
                  <a:schemeClr val="tx1">
                    <a:lumMod val="75000"/>
                    <a:lumOff val="25000"/>
                  </a:schemeClr>
                </a:solidFill>
                <a:latin typeface="字魂95号-手刻宋" panose="00000500000000000000" pitchFamily="2" charset="-122"/>
                <a:ea typeface="字魂95号-手刻宋" panose="00000500000000000000" pitchFamily="2" charset="-122"/>
              </a:endParaRPr>
            </a:p>
          </p:txBody>
        </p:sp>
        <p:sp>
          <p:nvSpPr>
            <p:cNvPr id="11" name="圆角矩形 4"/>
            <p:cNvSpPr/>
            <p:nvPr/>
          </p:nvSpPr>
          <p:spPr>
            <a:xfrm rot="2700000">
              <a:off x="5162668" y="3901210"/>
              <a:ext cx="977212" cy="981636"/>
            </a:xfrm>
            <a:prstGeom prst="roundRect">
              <a:avLst/>
            </a:prstGeom>
            <a:solidFill>
              <a:srgbClr val="947B6B"/>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dirty="0">
                <a:solidFill>
                  <a:schemeClr val="tx1">
                    <a:lumMod val="75000"/>
                    <a:lumOff val="25000"/>
                  </a:schemeClr>
                </a:solidFill>
                <a:latin typeface="字魂95号-手刻宋" panose="00000500000000000000" pitchFamily="2" charset="-122"/>
                <a:ea typeface="字魂95号-手刻宋" panose="00000500000000000000" pitchFamily="2" charset="-122"/>
              </a:endParaRPr>
            </a:p>
          </p:txBody>
        </p:sp>
        <p:grpSp>
          <p:nvGrpSpPr>
            <p:cNvPr id="12" name="组合 11"/>
            <p:cNvGrpSpPr/>
            <p:nvPr/>
          </p:nvGrpSpPr>
          <p:grpSpPr>
            <a:xfrm>
              <a:off x="6259185" y="5030633"/>
              <a:ext cx="530775" cy="467178"/>
              <a:chOff x="6424429" y="2862185"/>
              <a:chExt cx="250094" cy="221125"/>
            </a:xfrm>
            <a:solidFill>
              <a:schemeClr val="bg1"/>
            </a:solidFill>
            <a:effectLst/>
          </p:grpSpPr>
          <p:sp>
            <p:nvSpPr>
              <p:cNvPr id="13" name="Freeform 1044"/>
              <p:cNvSpPr>
                <a:spLocks noEditPoints="1"/>
              </p:cNvSpPr>
              <p:nvPr/>
            </p:nvSpPr>
            <p:spPr bwMode="auto">
              <a:xfrm>
                <a:off x="6424429" y="2862185"/>
                <a:ext cx="171879" cy="221125"/>
              </a:xfrm>
              <a:custGeom>
                <a:avLst/>
                <a:gdLst>
                  <a:gd name="T0" fmla="*/ 55 w 110"/>
                  <a:gd name="T1" fmla="*/ 62 h 142"/>
                  <a:gd name="T2" fmla="*/ 0 w 110"/>
                  <a:gd name="T3" fmla="*/ 138 h 142"/>
                  <a:gd name="T4" fmla="*/ 0 w 110"/>
                  <a:gd name="T5" fmla="*/ 142 h 142"/>
                  <a:gd name="T6" fmla="*/ 110 w 110"/>
                  <a:gd name="T7" fmla="*/ 142 h 142"/>
                  <a:gd name="T8" fmla="*/ 110 w 110"/>
                  <a:gd name="T9" fmla="*/ 138 h 142"/>
                  <a:gd name="T10" fmla="*/ 55 w 110"/>
                  <a:gd name="T11" fmla="*/ 62 h 142"/>
                  <a:gd name="T12" fmla="*/ 56 w 110"/>
                  <a:gd name="T13" fmla="*/ 55 h 142"/>
                  <a:gd name="T14" fmla="*/ 84 w 110"/>
                  <a:gd name="T15" fmla="*/ 27 h 142"/>
                  <a:gd name="T16" fmla="*/ 56 w 110"/>
                  <a:gd name="T17" fmla="*/ 0 h 142"/>
                  <a:gd name="T18" fmla="*/ 28 w 110"/>
                  <a:gd name="T19" fmla="*/ 27 h 142"/>
                  <a:gd name="T20" fmla="*/ 56 w 110"/>
                  <a:gd name="T21" fmla="*/ 5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 h="142">
                    <a:moveTo>
                      <a:pt x="55" y="62"/>
                    </a:moveTo>
                    <a:cubicBezTo>
                      <a:pt x="25" y="62"/>
                      <a:pt x="0" y="96"/>
                      <a:pt x="0" y="138"/>
                    </a:cubicBezTo>
                    <a:cubicBezTo>
                      <a:pt x="0" y="139"/>
                      <a:pt x="0" y="140"/>
                      <a:pt x="0" y="142"/>
                    </a:cubicBezTo>
                    <a:cubicBezTo>
                      <a:pt x="110" y="142"/>
                      <a:pt x="110" y="142"/>
                      <a:pt x="110" y="142"/>
                    </a:cubicBezTo>
                    <a:cubicBezTo>
                      <a:pt x="110" y="140"/>
                      <a:pt x="110" y="139"/>
                      <a:pt x="110" y="138"/>
                    </a:cubicBezTo>
                    <a:cubicBezTo>
                      <a:pt x="110" y="96"/>
                      <a:pt x="86" y="62"/>
                      <a:pt x="55" y="62"/>
                    </a:cubicBezTo>
                    <a:close/>
                    <a:moveTo>
                      <a:pt x="56" y="55"/>
                    </a:moveTo>
                    <a:cubicBezTo>
                      <a:pt x="71" y="55"/>
                      <a:pt x="84" y="42"/>
                      <a:pt x="84" y="27"/>
                    </a:cubicBezTo>
                    <a:cubicBezTo>
                      <a:pt x="84" y="12"/>
                      <a:pt x="71" y="0"/>
                      <a:pt x="56" y="0"/>
                    </a:cubicBezTo>
                    <a:cubicBezTo>
                      <a:pt x="40" y="0"/>
                      <a:pt x="28" y="12"/>
                      <a:pt x="28" y="27"/>
                    </a:cubicBezTo>
                    <a:cubicBezTo>
                      <a:pt x="28" y="42"/>
                      <a:pt x="40" y="55"/>
                      <a:pt x="56"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schemeClr val="tx1">
                      <a:lumMod val="75000"/>
                      <a:lumOff val="25000"/>
                    </a:schemeClr>
                  </a:solidFill>
                  <a:latin typeface="字魂95号-手刻宋" panose="00000500000000000000" pitchFamily="2" charset="-122"/>
                  <a:ea typeface="字魂95号-手刻宋" panose="00000500000000000000" pitchFamily="2" charset="-122"/>
                </a:endParaRPr>
              </a:p>
            </p:txBody>
          </p:sp>
          <p:sp>
            <p:nvSpPr>
              <p:cNvPr id="14" name="Freeform 1045"/>
              <p:cNvSpPr>
                <a:spLocks noEditPoints="1"/>
              </p:cNvSpPr>
              <p:nvPr/>
            </p:nvSpPr>
            <p:spPr bwMode="auto">
              <a:xfrm>
                <a:off x="6588583" y="2934606"/>
                <a:ext cx="85940" cy="148704"/>
              </a:xfrm>
              <a:custGeom>
                <a:avLst/>
                <a:gdLst>
                  <a:gd name="T0" fmla="*/ 18 w 55"/>
                  <a:gd name="T1" fmla="*/ 42 h 95"/>
                  <a:gd name="T2" fmla="*/ 10 w 55"/>
                  <a:gd name="T3" fmla="*/ 43 h 95"/>
                  <a:gd name="T4" fmla="*/ 21 w 55"/>
                  <a:gd name="T5" fmla="*/ 91 h 95"/>
                  <a:gd name="T6" fmla="*/ 21 w 55"/>
                  <a:gd name="T7" fmla="*/ 95 h 95"/>
                  <a:gd name="T8" fmla="*/ 55 w 55"/>
                  <a:gd name="T9" fmla="*/ 95 h 95"/>
                  <a:gd name="T10" fmla="*/ 55 w 55"/>
                  <a:gd name="T11" fmla="*/ 92 h 95"/>
                  <a:gd name="T12" fmla="*/ 18 w 55"/>
                  <a:gd name="T13" fmla="*/ 42 h 95"/>
                  <a:gd name="T14" fmla="*/ 37 w 55"/>
                  <a:gd name="T15" fmla="*/ 18 h 95"/>
                  <a:gd name="T16" fmla="*/ 18 w 55"/>
                  <a:gd name="T17" fmla="*/ 0 h 95"/>
                  <a:gd name="T18" fmla="*/ 0 w 55"/>
                  <a:gd name="T19" fmla="*/ 18 h 95"/>
                  <a:gd name="T20" fmla="*/ 18 w 55"/>
                  <a:gd name="T21" fmla="*/ 37 h 95"/>
                  <a:gd name="T22" fmla="*/ 37 w 55"/>
                  <a:gd name="T23" fmla="*/ 1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 h="95">
                    <a:moveTo>
                      <a:pt x="18" y="42"/>
                    </a:moveTo>
                    <a:cubicBezTo>
                      <a:pt x="15" y="42"/>
                      <a:pt x="13" y="42"/>
                      <a:pt x="10" y="43"/>
                    </a:cubicBezTo>
                    <a:cubicBezTo>
                      <a:pt x="17" y="56"/>
                      <a:pt x="21" y="73"/>
                      <a:pt x="21" y="91"/>
                    </a:cubicBezTo>
                    <a:cubicBezTo>
                      <a:pt x="21" y="92"/>
                      <a:pt x="21" y="93"/>
                      <a:pt x="21" y="95"/>
                    </a:cubicBezTo>
                    <a:cubicBezTo>
                      <a:pt x="55" y="95"/>
                      <a:pt x="55" y="95"/>
                      <a:pt x="55" y="95"/>
                    </a:cubicBezTo>
                    <a:cubicBezTo>
                      <a:pt x="55" y="94"/>
                      <a:pt x="55" y="93"/>
                      <a:pt x="55" y="92"/>
                    </a:cubicBezTo>
                    <a:cubicBezTo>
                      <a:pt x="55" y="64"/>
                      <a:pt x="38" y="42"/>
                      <a:pt x="18" y="42"/>
                    </a:cubicBezTo>
                    <a:close/>
                    <a:moveTo>
                      <a:pt x="37" y="18"/>
                    </a:moveTo>
                    <a:cubicBezTo>
                      <a:pt x="37" y="8"/>
                      <a:pt x="29" y="0"/>
                      <a:pt x="18" y="0"/>
                    </a:cubicBezTo>
                    <a:cubicBezTo>
                      <a:pt x="8" y="0"/>
                      <a:pt x="0" y="8"/>
                      <a:pt x="0" y="18"/>
                    </a:cubicBezTo>
                    <a:cubicBezTo>
                      <a:pt x="0" y="28"/>
                      <a:pt x="8" y="37"/>
                      <a:pt x="18" y="37"/>
                    </a:cubicBezTo>
                    <a:cubicBezTo>
                      <a:pt x="29" y="37"/>
                      <a:pt x="37" y="28"/>
                      <a:pt x="3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schemeClr val="tx1">
                      <a:lumMod val="75000"/>
                      <a:lumOff val="25000"/>
                    </a:schemeClr>
                  </a:solidFill>
                  <a:latin typeface="字魂95号-手刻宋" panose="00000500000000000000" pitchFamily="2" charset="-122"/>
                  <a:ea typeface="字魂95号-手刻宋" panose="00000500000000000000" pitchFamily="2" charset="-122"/>
                </a:endParaRPr>
              </a:p>
            </p:txBody>
          </p:sp>
        </p:grpSp>
        <p:grpSp>
          <p:nvGrpSpPr>
            <p:cNvPr id="15" name="组合 14"/>
            <p:cNvGrpSpPr/>
            <p:nvPr/>
          </p:nvGrpSpPr>
          <p:grpSpPr>
            <a:xfrm>
              <a:off x="5380350" y="4086576"/>
              <a:ext cx="476112" cy="518171"/>
              <a:chOff x="930276" y="5935664"/>
              <a:chExt cx="306388" cy="334963"/>
            </a:xfrm>
            <a:solidFill>
              <a:schemeClr val="bg1"/>
            </a:solidFill>
            <a:effectLst/>
          </p:grpSpPr>
          <p:sp>
            <p:nvSpPr>
              <p:cNvPr id="16" name="Freeform 665"/>
              <p:cNvSpPr/>
              <p:nvPr/>
            </p:nvSpPr>
            <p:spPr bwMode="auto">
              <a:xfrm>
                <a:off x="930276" y="5935664"/>
                <a:ext cx="306388" cy="236538"/>
              </a:xfrm>
              <a:custGeom>
                <a:avLst/>
                <a:gdLst>
                  <a:gd name="T0" fmla="*/ 179 w 193"/>
                  <a:gd name="T1" fmla="*/ 54 h 149"/>
                  <a:gd name="T2" fmla="*/ 193 w 193"/>
                  <a:gd name="T3" fmla="*/ 0 h 149"/>
                  <a:gd name="T4" fmla="*/ 138 w 193"/>
                  <a:gd name="T5" fmla="*/ 13 h 149"/>
                  <a:gd name="T6" fmla="*/ 152 w 193"/>
                  <a:gd name="T7" fmla="*/ 27 h 149"/>
                  <a:gd name="T8" fmla="*/ 99 w 193"/>
                  <a:gd name="T9" fmla="*/ 79 h 149"/>
                  <a:gd name="T10" fmla="*/ 77 w 193"/>
                  <a:gd name="T11" fmla="*/ 57 h 149"/>
                  <a:gd name="T12" fmla="*/ 0 w 193"/>
                  <a:gd name="T13" fmla="*/ 134 h 149"/>
                  <a:gd name="T14" fmla="*/ 15 w 193"/>
                  <a:gd name="T15" fmla="*/ 149 h 149"/>
                  <a:gd name="T16" fmla="*/ 15 w 193"/>
                  <a:gd name="T17" fmla="*/ 149 h 149"/>
                  <a:gd name="T18" fmla="*/ 77 w 193"/>
                  <a:gd name="T19" fmla="*/ 87 h 149"/>
                  <a:gd name="T20" fmla="*/ 99 w 193"/>
                  <a:gd name="T21" fmla="*/ 108 h 149"/>
                  <a:gd name="T22" fmla="*/ 167 w 193"/>
                  <a:gd name="T23" fmla="*/ 41 h 149"/>
                  <a:gd name="T24" fmla="*/ 179 w 193"/>
                  <a:gd name="T25" fmla="*/ 5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49">
                    <a:moveTo>
                      <a:pt x="179" y="54"/>
                    </a:moveTo>
                    <a:lnTo>
                      <a:pt x="193" y="0"/>
                    </a:lnTo>
                    <a:lnTo>
                      <a:pt x="138" y="13"/>
                    </a:lnTo>
                    <a:lnTo>
                      <a:pt x="152" y="27"/>
                    </a:lnTo>
                    <a:lnTo>
                      <a:pt x="99" y="79"/>
                    </a:lnTo>
                    <a:lnTo>
                      <a:pt x="77" y="57"/>
                    </a:lnTo>
                    <a:lnTo>
                      <a:pt x="0" y="134"/>
                    </a:lnTo>
                    <a:lnTo>
                      <a:pt x="15" y="149"/>
                    </a:lnTo>
                    <a:lnTo>
                      <a:pt x="15" y="149"/>
                    </a:lnTo>
                    <a:lnTo>
                      <a:pt x="77" y="87"/>
                    </a:lnTo>
                    <a:lnTo>
                      <a:pt x="99" y="108"/>
                    </a:lnTo>
                    <a:lnTo>
                      <a:pt x="167" y="41"/>
                    </a:lnTo>
                    <a:lnTo>
                      <a:pt x="179"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schemeClr val="tx1">
                      <a:lumMod val="75000"/>
                      <a:lumOff val="25000"/>
                    </a:schemeClr>
                  </a:solidFill>
                  <a:latin typeface="字魂95号-手刻宋" panose="00000500000000000000" pitchFamily="2" charset="-122"/>
                  <a:ea typeface="字魂95号-手刻宋" panose="00000500000000000000" pitchFamily="2" charset="-122"/>
                </a:endParaRPr>
              </a:p>
            </p:txBody>
          </p:sp>
          <p:sp>
            <p:nvSpPr>
              <p:cNvPr id="17" name="Rectangle 666"/>
              <p:cNvSpPr>
                <a:spLocks noChangeArrowheads="1"/>
              </p:cNvSpPr>
              <p:nvPr/>
            </p:nvSpPr>
            <p:spPr bwMode="auto">
              <a:xfrm>
                <a:off x="957264" y="6189664"/>
                <a:ext cx="44450" cy="809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solidFill>
                    <a:schemeClr val="tx1">
                      <a:lumMod val="75000"/>
                      <a:lumOff val="25000"/>
                    </a:schemeClr>
                  </a:solidFill>
                  <a:latin typeface="字魂95号-手刻宋" panose="00000500000000000000" pitchFamily="2" charset="-122"/>
                  <a:ea typeface="字魂95号-手刻宋" panose="00000500000000000000" pitchFamily="2" charset="-122"/>
                </a:endParaRPr>
              </a:p>
            </p:txBody>
          </p:sp>
          <p:sp>
            <p:nvSpPr>
              <p:cNvPr id="18" name="Rectangle 667"/>
              <p:cNvSpPr>
                <a:spLocks noChangeArrowheads="1"/>
              </p:cNvSpPr>
              <p:nvPr/>
            </p:nvSpPr>
            <p:spPr bwMode="auto">
              <a:xfrm>
                <a:off x="1030289" y="6149976"/>
                <a:ext cx="4445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solidFill>
                    <a:schemeClr val="tx1">
                      <a:lumMod val="75000"/>
                      <a:lumOff val="25000"/>
                    </a:schemeClr>
                  </a:solidFill>
                  <a:latin typeface="字魂95号-手刻宋" panose="00000500000000000000" pitchFamily="2" charset="-122"/>
                  <a:ea typeface="字魂95号-手刻宋" panose="00000500000000000000" pitchFamily="2" charset="-122"/>
                </a:endParaRPr>
              </a:p>
            </p:txBody>
          </p:sp>
          <p:sp>
            <p:nvSpPr>
              <p:cNvPr id="19" name="Rectangle 668"/>
              <p:cNvSpPr>
                <a:spLocks noChangeArrowheads="1"/>
              </p:cNvSpPr>
              <p:nvPr/>
            </p:nvSpPr>
            <p:spPr bwMode="auto">
              <a:xfrm>
                <a:off x="1104901" y="6110289"/>
                <a:ext cx="44450" cy="160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solidFill>
                    <a:schemeClr val="tx1">
                      <a:lumMod val="75000"/>
                      <a:lumOff val="25000"/>
                    </a:schemeClr>
                  </a:solidFill>
                  <a:latin typeface="字魂95号-手刻宋" panose="00000500000000000000" pitchFamily="2" charset="-122"/>
                  <a:ea typeface="字魂95号-手刻宋" panose="00000500000000000000" pitchFamily="2" charset="-122"/>
                </a:endParaRPr>
              </a:p>
            </p:txBody>
          </p:sp>
          <p:sp>
            <p:nvSpPr>
              <p:cNvPr id="20" name="Rectangle 669"/>
              <p:cNvSpPr>
                <a:spLocks noChangeArrowheads="1"/>
              </p:cNvSpPr>
              <p:nvPr/>
            </p:nvSpPr>
            <p:spPr bwMode="auto">
              <a:xfrm>
                <a:off x="1177926" y="6070601"/>
                <a:ext cx="44450" cy="2000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solidFill>
                    <a:schemeClr val="tx1">
                      <a:lumMod val="75000"/>
                      <a:lumOff val="25000"/>
                    </a:schemeClr>
                  </a:solidFill>
                  <a:latin typeface="字魂95号-手刻宋" panose="00000500000000000000" pitchFamily="2" charset="-122"/>
                  <a:ea typeface="字魂95号-手刻宋" panose="00000500000000000000" pitchFamily="2" charset="-122"/>
                </a:endParaRPr>
              </a:p>
            </p:txBody>
          </p:sp>
        </p:grpSp>
        <p:sp>
          <p:nvSpPr>
            <p:cNvPr id="21" name="Freeform 698"/>
            <p:cNvSpPr>
              <a:spLocks noEditPoints="1"/>
            </p:cNvSpPr>
            <p:nvPr/>
          </p:nvSpPr>
          <p:spPr bwMode="auto">
            <a:xfrm>
              <a:off x="5338500" y="2481149"/>
              <a:ext cx="603227" cy="574171"/>
            </a:xfrm>
            <a:custGeom>
              <a:avLst/>
              <a:gdLst>
                <a:gd name="T0" fmla="*/ 313 w 313"/>
                <a:gd name="T1" fmla="*/ 8 h 297"/>
                <a:gd name="T2" fmla="*/ 206 w 313"/>
                <a:gd name="T3" fmla="*/ 13 h 297"/>
                <a:gd name="T4" fmla="*/ 61 w 313"/>
                <a:gd name="T5" fmla="*/ 45 h 297"/>
                <a:gd name="T6" fmla="*/ 61 w 313"/>
                <a:gd name="T7" fmla="*/ 225 h 297"/>
                <a:gd name="T8" fmla="*/ 25 w 313"/>
                <a:gd name="T9" fmla="*/ 278 h 297"/>
                <a:gd name="T10" fmla="*/ 38 w 313"/>
                <a:gd name="T11" fmla="*/ 297 h 297"/>
                <a:gd name="T12" fmla="*/ 91 w 313"/>
                <a:gd name="T13" fmla="*/ 254 h 297"/>
                <a:gd name="T14" fmla="*/ 169 w 313"/>
                <a:gd name="T15" fmla="*/ 285 h 297"/>
                <a:gd name="T16" fmla="*/ 310 w 313"/>
                <a:gd name="T17" fmla="*/ 162 h 297"/>
                <a:gd name="T18" fmla="*/ 313 w 313"/>
                <a:gd name="T19" fmla="*/ 8 h 297"/>
                <a:gd name="T20" fmla="*/ 267 w 313"/>
                <a:gd name="T21" fmla="*/ 63 h 297"/>
                <a:gd name="T22" fmla="*/ 192 w 313"/>
                <a:gd name="T23" fmla="*/ 136 h 297"/>
                <a:gd name="T24" fmla="*/ 101 w 313"/>
                <a:gd name="T25" fmla="*/ 222 h 297"/>
                <a:gd name="T26" fmla="*/ 98 w 313"/>
                <a:gd name="T27" fmla="*/ 223 h 297"/>
                <a:gd name="T28" fmla="*/ 95 w 313"/>
                <a:gd name="T29" fmla="*/ 222 h 297"/>
                <a:gd name="T30" fmla="*/ 95 w 313"/>
                <a:gd name="T31" fmla="*/ 217 h 297"/>
                <a:gd name="T32" fmla="*/ 172 w 313"/>
                <a:gd name="T33" fmla="*/ 116 h 297"/>
                <a:gd name="T34" fmla="*/ 263 w 313"/>
                <a:gd name="T35" fmla="*/ 56 h 297"/>
                <a:gd name="T36" fmla="*/ 268 w 313"/>
                <a:gd name="T37" fmla="*/ 58 h 297"/>
                <a:gd name="T38" fmla="*/ 267 w 313"/>
                <a:gd name="T39" fmla="*/ 63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3" h="297">
                  <a:moveTo>
                    <a:pt x="313" y="8"/>
                  </a:moveTo>
                  <a:cubicBezTo>
                    <a:pt x="313" y="8"/>
                    <a:pt x="295" y="27"/>
                    <a:pt x="206" y="13"/>
                  </a:cubicBezTo>
                  <a:cubicBezTo>
                    <a:pt x="124" y="0"/>
                    <a:pt x="91" y="15"/>
                    <a:pt x="61" y="45"/>
                  </a:cubicBezTo>
                  <a:cubicBezTo>
                    <a:pt x="32" y="74"/>
                    <a:pt x="0" y="164"/>
                    <a:pt x="61" y="225"/>
                  </a:cubicBezTo>
                  <a:cubicBezTo>
                    <a:pt x="71" y="235"/>
                    <a:pt x="25" y="278"/>
                    <a:pt x="25" y="278"/>
                  </a:cubicBezTo>
                  <a:cubicBezTo>
                    <a:pt x="38" y="297"/>
                    <a:pt x="38" y="297"/>
                    <a:pt x="38" y="297"/>
                  </a:cubicBezTo>
                  <a:cubicBezTo>
                    <a:pt x="91" y="254"/>
                    <a:pt x="91" y="254"/>
                    <a:pt x="91" y="254"/>
                  </a:cubicBezTo>
                  <a:cubicBezTo>
                    <a:pt x="91" y="254"/>
                    <a:pt x="123" y="285"/>
                    <a:pt x="169" y="285"/>
                  </a:cubicBezTo>
                  <a:cubicBezTo>
                    <a:pt x="233" y="285"/>
                    <a:pt x="306" y="258"/>
                    <a:pt x="310" y="162"/>
                  </a:cubicBezTo>
                  <a:cubicBezTo>
                    <a:pt x="313" y="101"/>
                    <a:pt x="297" y="58"/>
                    <a:pt x="313" y="8"/>
                  </a:cubicBezTo>
                  <a:close/>
                  <a:moveTo>
                    <a:pt x="267" y="63"/>
                  </a:moveTo>
                  <a:cubicBezTo>
                    <a:pt x="267" y="63"/>
                    <a:pt x="239" y="89"/>
                    <a:pt x="192" y="136"/>
                  </a:cubicBezTo>
                  <a:cubicBezTo>
                    <a:pt x="150" y="178"/>
                    <a:pt x="101" y="222"/>
                    <a:pt x="101" y="222"/>
                  </a:cubicBezTo>
                  <a:cubicBezTo>
                    <a:pt x="100" y="223"/>
                    <a:pt x="99" y="223"/>
                    <a:pt x="98" y="223"/>
                  </a:cubicBezTo>
                  <a:cubicBezTo>
                    <a:pt x="97" y="223"/>
                    <a:pt x="96" y="223"/>
                    <a:pt x="95" y="222"/>
                  </a:cubicBezTo>
                  <a:cubicBezTo>
                    <a:pt x="94" y="221"/>
                    <a:pt x="94" y="219"/>
                    <a:pt x="95" y="217"/>
                  </a:cubicBezTo>
                  <a:cubicBezTo>
                    <a:pt x="95" y="217"/>
                    <a:pt x="138" y="148"/>
                    <a:pt x="172" y="116"/>
                  </a:cubicBezTo>
                  <a:cubicBezTo>
                    <a:pt x="209" y="83"/>
                    <a:pt x="263" y="57"/>
                    <a:pt x="263" y="56"/>
                  </a:cubicBezTo>
                  <a:cubicBezTo>
                    <a:pt x="265" y="56"/>
                    <a:pt x="267" y="56"/>
                    <a:pt x="268" y="58"/>
                  </a:cubicBezTo>
                  <a:cubicBezTo>
                    <a:pt x="269" y="59"/>
                    <a:pt x="269" y="62"/>
                    <a:pt x="267" y="63"/>
                  </a:cubicBezTo>
                  <a:close/>
                </a:path>
              </a:pathLst>
            </a:custGeom>
            <a:solidFill>
              <a:schemeClr val="bg1"/>
            </a:solidFill>
            <a:ln>
              <a:noFill/>
            </a:ln>
            <a:effectLst/>
          </p:spPr>
          <p:txBody>
            <a:bodyPr vert="horz" wrap="square" lIns="67391" tIns="33696" rIns="67391" bIns="33696" numCol="1" anchor="t" anchorCtr="0" compatLnSpc="1"/>
            <a:lstStyle/>
            <a:p>
              <a:endParaRPr lang="zh-CN" altLang="en-US" dirty="0">
                <a:solidFill>
                  <a:schemeClr val="tx1">
                    <a:lumMod val="75000"/>
                    <a:lumOff val="25000"/>
                  </a:schemeClr>
                </a:solidFill>
                <a:latin typeface="字魂95号-手刻宋" panose="00000500000000000000" pitchFamily="2" charset="-122"/>
                <a:ea typeface="字魂95号-手刻宋" panose="00000500000000000000" pitchFamily="2" charset="-122"/>
              </a:endParaRPr>
            </a:p>
          </p:txBody>
        </p:sp>
        <p:grpSp>
          <p:nvGrpSpPr>
            <p:cNvPr id="22" name="组合 21"/>
            <p:cNvGrpSpPr/>
            <p:nvPr/>
          </p:nvGrpSpPr>
          <p:grpSpPr>
            <a:xfrm>
              <a:off x="6265245" y="3337382"/>
              <a:ext cx="486425" cy="577778"/>
              <a:chOff x="277814" y="5935664"/>
              <a:chExt cx="279400" cy="333375"/>
            </a:xfrm>
            <a:solidFill>
              <a:schemeClr val="bg1"/>
            </a:solidFill>
            <a:effectLst/>
          </p:grpSpPr>
          <p:sp>
            <p:nvSpPr>
              <p:cNvPr id="23" name="Freeform 829"/>
              <p:cNvSpPr>
                <a:spLocks noEditPoints="1"/>
              </p:cNvSpPr>
              <p:nvPr/>
            </p:nvSpPr>
            <p:spPr bwMode="auto">
              <a:xfrm>
                <a:off x="277814" y="5935664"/>
                <a:ext cx="279400" cy="333375"/>
              </a:xfrm>
              <a:custGeom>
                <a:avLst/>
                <a:gdLst>
                  <a:gd name="T0" fmla="*/ 241 w 241"/>
                  <a:gd name="T1" fmla="*/ 30 h 288"/>
                  <a:gd name="T2" fmla="*/ 129 w 241"/>
                  <a:gd name="T3" fmla="*/ 30 h 288"/>
                  <a:gd name="T4" fmla="*/ 129 w 241"/>
                  <a:gd name="T5" fmla="*/ 10 h 288"/>
                  <a:gd name="T6" fmla="*/ 119 w 241"/>
                  <a:gd name="T7" fmla="*/ 0 h 288"/>
                  <a:gd name="T8" fmla="*/ 109 w 241"/>
                  <a:gd name="T9" fmla="*/ 10 h 288"/>
                  <a:gd name="T10" fmla="*/ 109 w 241"/>
                  <a:gd name="T11" fmla="*/ 30 h 288"/>
                  <a:gd name="T12" fmla="*/ 0 w 241"/>
                  <a:gd name="T13" fmla="*/ 30 h 288"/>
                  <a:gd name="T14" fmla="*/ 0 w 241"/>
                  <a:gd name="T15" fmla="*/ 196 h 288"/>
                  <a:gd name="T16" fmla="*/ 75 w 241"/>
                  <a:gd name="T17" fmla="*/ 196 h 288"/>
                  <a:gd name="T18" fmla="*/ 45 w 241"/>
                  <a:gd name="T19" fmla="*/ 272 h 288"/>
                  <a:gd name="T20" fmla="*/ 52 w 241"/>
                  <a:gd name="T21" fmla="*/ 288 h 288"/>
                  <a:gd name="T22" fmla="*/ 56 w 241"/>
                  <a:gd name="T23" fmla="*/ 288 h 288"/>
                  <a:gd name="T24" fmla="*/ 67 w 241"/>
                  <a:gd name="T25" fmla="*/ 281 h 288"/>
                  <a:gd name="T26" fmla="*/ 100 w 241"/>
                  <a:gd name="T27" fmla="*/ 196 h 288"/>
                  <a:gd name="T28" fmla="*/ 138 w 241"/>
                  <a:gd name="T29" fmla="*/ 196 h 288"/>
                  <a:gd name="T30" fmla="*/ 171 w 241"/>
                  <a:gd name="T31" fmla="*/ 281 h 288"/>
                  <a:gd name="T32" fmla="*/ 182 w 241"/>
                  <a:gd name="T33" fmla="*/ 288 h 288"/>
                  <a:gd name="T34" fmla="*/ 186 w 241"/>
                  <a:gd name="T35" fmla="*/ 288 h 288"/>
                  <a:gd name="T36" fmla="*/ 193 w 241"/>
                  <a:gd name="T37" fmla="*/ 272 h 288"/>
                  <a:gd name="T38" fmla="*/ 164 w 241"/>
                  <a:gd name="T39" fmla="*/ 196 h 288"/>
                  <a:gd name="T40" fmla="*/ 241 w 241"/>
                  <a:gd name="T41" fmla="*/ 196 h 288"/>
                  <a:gd name="T42" fmla="*/ 241 w 241"/>
                  <a:gd name="T43" fmla="*/ 30 h 288"/>
                  <a:gd name="T44" fmla="*/ 218 w 241"/>
                  <a:gd name="T45" fmla="*/ 172 h 288"/>
                  <a:gd name="T46" fmla="*/ 23 w 241"/>
                  <a:gd name="T47" fmla="*/ 172 h 288"/>
                  <a:gd name="T48" fmla="*/ 23 w 241"/>
                  <a:gd name="T49" fmla="*/ 53 h 288"/>
                  <a:gd name="T50" fmla="*/ 218 w 241"/>
                  <a:gd name="T51" fmla="*/ 53 h 288"/>
                  <a:gd name="T52" fmla="*/ 218 w 241"/>
                  <a:gd name="T53" fmla="*/ 1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1" h="288">
                    <a:moveTo>
                      <a:pt x="241" y="30"/>
                    </a:moveTo>
                    <a:cubicBezTo>
                      <a:pt x="129" y="30"/>
                      <a:pt x="129" y="30"/>
                      <a:pt x="129" y="30"/>
                    </a:cubicBezTo>
                    <a:cubicBezTo>
                      <a:pt x="129" y="10"/>
                      <a:pt x="129" y="10"/>
                      <a:pt x="129" y="10"/>
                    </a:cubicBezTo>
                    <a:cubicBezTo>
                      <a:pt x="129" y="5"/>
                      <a:pt x="125" y="0"/>
                      <a:pt x="119" y="0"/>
                    </a:cubicBezTo>
                    <a:cubicBezTo>
                      <a:pt x="114" y="0"/>
                      <a:pt x="109" y="5"/>
                      <a:pt x="109" y="10"/>
                    </a:cubicBezTo>
                    <a:cubicBezTo>
                      <a:pt x="109" y="30"/>
                      <a:pt x="109" y="30"/>
                      <a:pt x="109" y="30"/>
                    </a:cubicBezTo>
                    <a:cubicBezTo>
                      <a:pt x="0" y="30"/>
                      <a:pt x="0" y="30"/>
                      <a:pt x="0" y="30"/>
                    </a:cubicBezTo>
                    <a:cubicBezTo>
                      <a:pt x="0" y="196"/>
                      <a:pt x="0" y="196"/>
                      <a:pt x="0" y="196"/>
                    </a:cubicBezTo>
                    <a:cubicBezTo>
                      <a:pt x="75" y="196"/>
                      <a:pt x="75" y="196"/>
                      <a:pt x="75" y="196"/>
                    </a:cubicBezTo>
                    <a:cubicBezTo>
                      <a:pt x="45" y="272"/>
                      <a:pt x="45" y="272"/>
                      <a:pt x="45" y="272"/>
                    </a:cubicBezTo>
                    <a:cubicBezTo>
                      <a:pt x="43" y="278"/>
                      <a:pt x="46" y="285"/>
                      <a:pt x="52" y="288"/>
                    </a:cubicBezTo>
                    <a:cubicBezTo>
                      <a:pt x="53" y="288"/>
                      <a:pt x="55" y="288"/>
                      <a:pt x="56" y="288"/>
                    </a:cubicBezTo>
                    <a:cubicBezTo>
                      <a:pt x="61" y="288"/>
                      <a:pt x="65" y="286"/>
                      <a:pt x="67" y="281"/>
                    </a:cubicBezTo>
                    <a:cubicBezTo>
                      <a:pt x="100" y="196"/>
                      <a:pt x="100" y="196"/>
                      <a:pt x="100" y="196"/>
                    </a:cubicBezTo>
                    <a:cubicBezTo>
                      <a:pt x="138" y="196"/>
                      <a:pt x="138" y="196"/>
                      <a:pt x="138" y="196"/>
                    </a:cubicBezTo>
                    <a:cubicBezTo>
                      <a:pt x="171" y="281"/>
                      <a:pt x="171" y="281"/>
                      <a:pt x="171" y="281"/>
                    </a:cubicBezTo>
                    <a:cubicBezTo>
                      <a:pt x="173" y="286"/>
                      <a:pt x="177" y="288"/>
                      <a:pt x="182" y="288"/>
                    </a:cubicBezTo>
                    <a:cubicBezTo>
                      <a:pt x="184" y="288"/>
                      <a:pt x="185" y="288"/>
                      <a:pt x="186" y="288"/>
                    </a:cubicBezTo>
                    <a:cubicBezTo>
                      <a:pt x="193" y="285"/>
                      <a:pt x="196" y="278"/>
                      <a:pt x="193" y="272"/>
                    </a:cubicBezTo>
                    <a:cubicBezTo>
                      <a:pt x="164" y="196"/>
                      <a:pt x="164" y="196"/>
                      <a:pt x="164" y="196"/>
                    </a:cubicBezTo>
                    <a:cubicBezTo>
                      <a:pt x="241" y="196"/>
                      <a:pt x="241" y="196"/>
                      <a:pt x="241" y="196"/>
                    </a:cubicBezTo>
                    <a:lnTo>
                      <a:pt x="241" y="30"/>
                    </a:lnTo>
                    <a:close/>
                    <a:moveTo>
                      <a:pt x="218" y="172"/>
                    </a:moveTo>
                    <a:cubicBezTo>
                      <a:pt x="23" y="172"/>
                      <a:pt x="23" y="172"/>
                      <a:pt x="23" y="172"/>
                    </a:cubicBezTo>
                    <a:cubicBezTo>
                      <a:pt x="23" y="53"/>
                      <a:pt x="23" y="53"/>
                      <a:pt x="23" y="53"/>
                    </a:cubicBezTo>
                    <a:cubicBezTo>
                      <a:pt x="218" y="53"/>
                      <a:pt x="218" y="53"/>
                      <a:pt x="218" y="53"/>
                    </a:cubicBezTo>
                    <a:lnTo>
                      <a:pt x="218" y="1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schemeClr val="tx1">
                      <a:lumMod val="75000"/>
                      <a:lumOff val="25000"/>
                    </a:schemeClr>
                  </a:solidFill>
                  <a:latin typeface="字魂95号-手刻宋" panose="00000500000000000000" pitchFamily="2" charset="-122"/>
                  <a:ea typeface="字魂95号-手刻宋" panose="00000500000000000000" pitchFamily="2" charset="-122"/>
                </a:endParaRPr>
              </a:p>
            </p:txBody>
          </p:sp>
          <p:sp>
            <p:nvSpPr>
              <p:cNvPr id="24" name="Freeform 830"/>
              <p:cNvSpPr/>
              <p:nvPr/>
            </p:nvSpPr>
            <p:spPr bwMode="auto">
              <a:xfrm>
                <a:off x="323851" y="6018214"/>
                <a:ext cx="184150" cy="96838"/>
              </a:xfrm>
              <a:custGeom>
                <a:avLst/>
                <a:gdLst>
                  <a:gd name="T0" fmla="*/ 6 w 116"/>
                  <a:gd name="T1" fmla="*/ 61 h 61"/>
                  <a:gd name="T2" fmla="*/ 46 w 116"/>
                  <a:gd name="T3" fmla="*/ 34 h 61"/>
                  <a:gd name="T4" fmla="*/ 55 w 116"/>
                  <a:gd name="T5" fmla="*/ 48 h 61"/>
                  <a:gd name="T6" fmla="*/ 98 w 116"/>
                  <a:gd name="T7" fmla="*/ 20 h 61"/>
                  <a:gd name="T8" fmla="*/ 104 w 116"/>
                  <a:gd name="T9" fmla="*/ 28 h 61"/>
                  <a:gd name="T10" fmla="*/ 116 w 116"/>
                  <a:gd name="T11" fmla="*/ 0 h 61"/>
                  <a:gd name="T12" fmla="*/ 85 w 116"/>
                  <a:gd name="T13" fmla="*/ 2 h 61"/>
                  <a:gd name="T14" fmla="*/ 92 w 116"/>
                  <a:gd name="T15" fmla="*/ 10 h 61"/>
                  <a:gd name="T16" fmla="*/ 58 w 116"/>
                  <a:gd name="T17" fmla="*/ 33 h 61"/>
                  <a:gd name="T18" fmla="*/ 49 w 116"/>
                  <a:gd name="T19" fmla="*/ 18 h 61"/>
                  <a:gd name="T20" fmla="*/ 0 w 116"/>
                  <a:gd name="T21" fmla="*/ 51 h 61"/>
                  <a:gd name="T22" fmla="*/ 6 w 116"/>
                  <a:gd name="T23" fmla="*/ 61 h 61"/>
                  <a:gd name="T24" fmla="*/ 6 w 116"/>
                  <a:gd name="T25"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 h="61">
                    <a:moveTo>
                      <a:pt x="6" y="61"/>
                    </a:moveTo>
                    <a:lnTo>
                      <a:pt x="46" y="34"/>
                    </a:lnTo>
                    <a:lnTo>
                      <a:pt x="55" y="48"/>
                    </a:lnTo>
                    <a:lnTo>
                      <a:pt x="98" y="20"/>
                    </a:lnTo>
                    <a:lnTo>
                      <a:pt x="104" y="28"/>
                    </a:lnTo>
                    <a:lnTo>
                      <a:pt x="116" y="0"/>
                    </a:lnTo>
                    <a:lnTo>
                      <a:pt x="85" y="2"/>
                    </a:lnTo>
                    <a:lnTo>
                      <a:pt x="92" y="10"/>
                    </a:lnTo>
                    <a:lnTo>
                      <a:pt x="58" y="33"/>
                    </a:lnTo>
                    <a:lnTo>
                      <a:pt x="49" y="18"/>
                    </a:lnTo>
                    <a:lnTo>
                      <a:pt x="0" y="51"/>
                    </a:lnTo>
                    <a:lnTo>
                      <a:pt x="6" y="61"/>
                    </a:lnTo>
                    <a:lnTo>
                      <a:pt x="6"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schemeClr val="tx1">
                      <a:lumMod val="75000"/>
                      <a:lumOff val="25000"/>
                    </a:schemeClr>
                  </a:solidFill>
                  <a:latin typeface="字魂95号-手刻宋" panose="00000500000000000000" pitchFamily="2" charset="-122"/>
                  <a:ea typeface="字魂95号-手刻宋" panose="00000500000000000000" pitchFamily="2" charset="-122"/>
                </a:endParaRPr>
              </a:p>
            </p:txBody>
          </p:sp>
        </p:grpSp>
        <p:grpSp>
          <p:nvGrpSpPr>
            <p:cNvPr id="4" name="组合 3"/>
            <p:cNvGrpSpPr/>
            <p:nvPr/>
          </p:nvGrpSpPr>
          <p:grpSpPr>
            <a:xfrm>
              <a:off x="1176661" y="2244596"/>
              <a:ext cx="3602513" cy="3301552"/>
              <a:chOff x="1340285" y="2244596"/>
              <a:chExt cx="3602513" cy="3301552"/>
            </a:xfrm>
          </p:grpSpPr>
          <p:sp>
            <p:nvSpPr>
              <p:cNvPr id="31" name="TextBox 76"/>
              <p:cNvSpPr txBox="1"/>
              <p:nvPr/>
            </p:nvSpPr>
            <p:spPr>
              <a:xfrm>
                <a:off x="3620022" y="2244596"/>
                <a:ext cx="1297055" cy="375827"/>
              </a:xfrm>
              <a:prstGeom prst="rect">
                <a:avLst/>
              </a:prstGeom>
              <a:noFill/>
              <a:effectLst/>
            </p:spPr>
            <p:txBody>
              <a:bodyPr wrap="square" lIns="67391" tIns="33696" rIns="67391" bIns="33696" rtlCol="0">
                <a:spAutoFit/>
              </a:bodyPr>
              <a:lstStyle/>
              <a:p>
                <a:pPr algn="r"/>
                <a:r>
                  <a:rPr lang="zh-CN" altLang="en-US" sz="2000" dirty="0">
                    <a:solidFill>
                      <a:schemeClr val="tx1">
                        <a:lumMod val="75000"/>
                        <a:lumOff val="25000"/>
                      </a:schemeClr>
                    </a:solidFill>
                    <a:latin typeface="字魂95号-手刻宋" panose="00000500000000000000" pitchFamily="2" charset="-122"/>
                    <a:ea typeface="字魂95号-手刻宋" panose="00000500000000000000" pitchFamily="2" charset="-122"/>
                  </a:rPr>
                  <a:t>添加标题</a:t>
                </a:r>
                <a:endParaRPr lang="zh-CN" altLang="en-US" sz="2000" dirty="0">
                  <a:solidFill>
                    <a:schemeClr val="tx1">
                      <a:lumMod val="75000"/>
                      <a:lumOff val="25000"/>
                    </a:schemeClr>
                  </a:solidFill>
                  <a:latin typeface="字魂95号-手刻宋" panose="00000500000000000000" pitchFamily="2" charset="-122"/>
                  <a:ea typeface="字魂95号-手刻宋" panose="00000500000000000000" pitchFamily="2" charset="-122"/>
                </a:endParaRPr>
              </a:p>
            </p:txBody>
          </p:sp>
          <p:sp>
            <p:nvSpPr>
              <p:cNvPr id="3" name="矩形 2"/>
              <p:cNvSpPr/>
              <p:nvPr/>
            </p:nvSpPr>
            <p:spPr>
              <a:xfrm>
                <a:off x="1340285" y="2520903"/>
                <a:ext cx="3602513" cy="3025245"/>
              </a:xfrm>
              <a:prstGeom prst="rect">
                <a:avLst/>
              </a:prstGeom>
            </p:spPr>
            <p:txBody>
              <a:bodyPr wrap="square">
                <a:spAutoFit/>
              </a:bodyPr>
              <a:lstStyle/>
              <a:p>
                <a:pPr>
                  <a:lnSpc>
                    <a:spcPct val="13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mn-ea"/>
                  </a:rPr>
                  <a:t>点击在此输入简要文字介绍文字内容尽量概括精炼，不用多余的修饰文字，言简意赅说明点击在此输入简要文字介绍文字内容尽量概括精炼，不用多余的修饰文字，言简意赅说明</a:t>
                </a:r>
                <a:endParaRPr lang="zh-CN" altLang="en-US" sz="1100" dirty="0">
                  <a:solidFill>
                    <a:schemeClr val="tx1">
                      <a:lumMod val="50000"/>
                      <a:lumOff val="50000"/>
                    </a:schemeClr>
                  </a:solidFill>
                </a:endParaRPr>
              </a:p>
              <a:p>
                <a:pPr>
                  <a:lnSpc>
                    <a:spcPct val="130000"/>
                  </a:lnSpc>
                </a:pPr>
                <a:endParaRPr lang="zh-CN" altLang="en-US" sz="1100" dirty="0">
                  <a:solidFill>
                    <a:schemeClr val="tx1">
                      <a:lumMod val="75000"/>
                      <a:lumOff val="25000"/>
                    </a:schemeClr>
                  </a:solidFill>
                  <a:latin typeface="字魂95号-手刻宋" panose="00000500000000000000" pitchFamily="2" charset="-122"/>
                  <a:ea typeface="字魂95号-手刻宋" panose="00000500000000000000" pitchFamily="2" charset="-122"/>
                </a:endParaRPr>
              </a:p>
            </p:txBody>
          </p:sp>
        </p:grpSp>
        <p:grpSp>
          <p:nvGrpSpPr>
            <p:cNvPr id="33" name="组合 32"/>
            <p:cNvGrpSpPr/>
            <p:nvPr/>
          </p:nvGrpSpPr>
          <p:grpSpPr>
            <a:xfrm>
              <a:off x="1192145" y="4016112"/>
              <a:ext cx="3602513" cy="3301552"/>
              <a:chOff x="1340285" y="2244596"/>
              <a:chExt cx="3602513" cy="3301552"/>
            </a:xfrm>
          </p:grpSpPr>
          <p:sp>
            <p:nvSpPr>
              <p:cNvPr id="34" name="TextBox 76"/>
              <p:cNvSpPr txBox="1"/>
              <p:nvPr/>
            </p:nvSpPr>
            <p:spPr>
              <a:xfrm>
                <a:off x="3620022" y="2244596"/>
                <a:ext cx="1297055" cy="375827"/>
              </a:xfrm>
              <a:prstGeom prst="rect">
                <a:avLst/>
              </a:prstGeom>
              <a:noFill/>
              <a:effectLst/>
            </p:spPr>
            <p:txBody>
              <a:bodyPr wrap="square" lIns="67391" tIns="33696" rIns="67391" bIns="33696" rtlCol="0">
                <a:spAutoFit/>
              </a:bodyPr>
              <a:lstStyle/>
              <a:p>
                <a:pPr algn="r"/>
                <a:r>
                  <a:rPr lang="zh-CN" altLang="en-US" sz="2000" dirty="0">
                    <a:solidFill>
                      <a:schemeClr val="tx1">
                        <a:lumMod val="75000"/>
                        <a:lumOff val="25000"/>
                      </a:schemeClr>
                    </a:solidFill>
                    <a:latin typeface="字魂95号-手刻宋" panose="00000500000000000000" pitchFamily="2" charset="-122"/>
                    <a:ea typeface="字魂95号-手刻宋" panose="00000500000000000000" pitchFamily="2" charset="-122"/>
                  </a:rPr>
                  <a:t>添加标题</a:t>
                </a:r>
                <a:endParaRPr lang="zh-CN" altLang="en-US" sz="2000" dirty="0">
                  <a:solidFill>
                    <a:schemeClr val="tx1">
                      <a:lumMod val="75000"/>
                      <a:lumOff val="25000"/>
                    </a:schemeClr>
                  </a:solidFill>
                  <a:latin typeface="字魂95号-手刻宋" panose="00000500000000000000" pitchFamily="2" charset="-122"/>
                  <a:ea typeface="字魂95号-手刻宋" panose="00000500000000000000" pitchFamily="2" charset="-122"/>
                </a:endParaRPr>
              </a:p>
            </p:txBody>
          </p:sp>
          <p:sp>
            <p:nvSpPr>
              <p:cNvPr id="35" name="矩形 34"/>
              <p:cNvSpPr/>
              <p:nvPr/>
            </p:nvSpPr>
            <p:spPr>
              <a:xfrm>
                <a:off x="1340285" y="2520903"/>
                <a:ext cx="3602513" cy="3025245"/>
              </a:xfrm>
              <a:prstGeom prst="rect">
                <a:avLst/>
              </a:prstGeom>
            </p:spPr>
            <p:txBody>
              <a:bodyPr wrap="square">
                <a:spAutoFit/>
              </a:bodyPr>
              <a:lstStyle/>
              <a:p>
                <a:pPr>
                  <a:lnSpc>
                    <a:spcPct val="13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mn-ea"/>
                  </a:rPr>
                  <a:t>点击在此输入简要文字介绍文字内容尽量概括精炼，不用多余的修饰文字，言简意赅说明点击在此输入简要文字介绍文字内容尽量概括精炼，不用多余的修饰文字，言简意赅说明</a:t>
                </a:r>
                <a:endParaRPr lang="zh-CN" altLang="en-US" sz="1100" dirty="0">
                  <a:solidFill>
                    <a:schemeClr val="tx1">
                      <a:lumMod val="50000"/>
                      <a:lumOff val="50000"/>
                    </a:schemeClr>
                  </a:solidFill>
                </a:endParaRPr>
              </a:p>
              <a:p>
                <a:pPr>
                  <a:lnSpc>
                    <a:spcPct val="130000"/>
                  </a:lnSpc>
                </a:pPr>
                <a:endParaRPr lang="zh-CN" altLang="en-US" sz="1100" dirty="0">
                  <a:solidFill>
                    <a:schemeClr val="tx1">
                      <a:lumMod val="75000"/>
                      <a:lumOff val="25000"/>
                    </a:schemeClr>
                  </a:solidFill>
                  <a:latin typeface="字魂95号-手刻宋" panose="00000500000000000000" pitchFamily="2" charset="-122"/>
                  <a:ea typeface="字魂95号-手刻宋" panose="00000500000000000000" pitchFamily="2" charset="-122"/>
                </a:endParaRPr>
              </a:p>
            </p:txBody>
          </p:sp>
        </p:grpSp>
        <p:grpSp>
          <p:nvGrpSpPr>
            <p:cNvPr id="36" name="组合 35"/>
            <p:cNvGrpSpPr/>
            <p:nvPr/>
          </p:nvGrpSpPr>
          <p:grpSpPr>
            <a:xfrm flipH="1">
              <a:off x="7356905" y="2933131"/>
              <a:ext cx="3602513" cy="3301552"/>
              <a:chOff x="1340285" y="2244596"/>
              <a:chExt cx="3602513" cy="3301552"/>
            </a:xfrm>
          </p:grpSpPr>
          <p:sp>
            <p:nvSpPr>
              <p:cNvPr id="37" name="TextBox 76"/>
              <p:cNvSpPr txBox="1"/>
              <p:nvPr/>
            </p:nvSpPr>
            <p:spPr>
              <a:xfrm>
                <a:off x="3620022" y="2244596"/>
                <a:ext cx="1297055" cy="375827"/>
              </a:xfrm>
              <a:prstGeom prst="rect">
                <a:avLst/>
              </a:prstGeom>
              <a:noFill/>
              <a:effectLst/>
            </p:spPr>
            <p:txBody>
              <a:bodyPr wrap="square" lIns="67391" tIns="33696" rIns="67391" bIns="33696" rtlCol="0">
                <a:spAutoFit/>
              </a:bodyPr>
              <a:lstStyle/>
              <a:p>
                <a:r>
                  <a:rPr lang="zh-CN" altLang="en-US" sz="2000" dirty="0">
                    <a:solidFill>
                      <a:schemeClr val="tx1">
                        <a:lumMod val="75000"/>
                        <a:lumOff val="25000"/>
                      </a:schemeClr>
                    </a:solidFill>
                    <a:latin typeface="字魂95号-手刻宋" panose="00000500000000000000" pitchFamily="2" charset="-122"/>
                    <a:ea typeface="字魂95号-手刻宋" panose="00000500000000000000" pitchFamily="2" charset="-122"/>
                  </a:rPr>
                  <a:t>添加标题</a:t>
                </a:r>
                <a:endParaRPr lang="zh-CN" altLang="en-US" sz="2000" dirty="0">
                  <a:solidFill>
                    <a:schemeClr val="tx1">
                      <a:lumMod val="75000"/>
                      <a:lumOff val="25000"/>
                    </a:schemeClr>
                  </a:solidFill>
                  <a:latin typeface="字魂95号-手刻宋" panose="00000500000000000000" pitchFamily="2" charset="-122"/>
                  <a:ea typeface="字魂95号-手刻宋" panose="00000500000000000000" pitchFamily="2" charset="-122"/>
                </a:endParaRPr>
              </a:p>
            </p:txBody>
          </p:sp>
          <p:sp>
            <p:nvSpPr>
              <p:cNvPr id="38" name="矩形 37"/>
              <p:cNvSpPr/>
              <p:nvPr/>
            </p:nvSpPr>
            <p:spPr>
              <a:xfrm>
                <a:off x="1340285" y="2520903"/>
                <a:ext cx="3602513" cy="3025245"/>
              </a:xfrm>
              <a:prstGeom prst="rect">
                <a:avLst/>
              </a:prstGeom>
            </p:spPr>
            <p:txBody>
              <a:bodyPr wrap="square">
                <a:spAutoFit/>
              </a:bodyPr>
              <a:lstStyle/>
              <a:p>
                <a:pPr>
                  <a:lnSpc>
                    <a:spcPct val="13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mn-ea"/>
                  </a:rPr>
                  <a:t>点击在此输入简要文字介绍文字内容尽量概括精炼，不用多余的修饰文字，言简意赅说明点击在此输入简要文字介绍文字内容尽量概括精炼，不用多余的修饰文字，言简意赅说明</a:t>
                </a:r>
                <a:endParaRPr lang="zh-CN" altLang="en-US" sz="1100" dirty="0">
                  <a:solidFill>
                    <a:schemeClr val="tx1">
                      <a:lumMod val="50000"/>
                      <a:lumOff val="50000"/>
                    </a:schemeClr>
                  </a:solidFill>
                </a:endParaRPr>
              </a:p>
              <a:p>
                <a:pPr>
                  <a:lnSpc>
                    <a:spcPct val="130000"/>
                  </a:lnSpc>
                </a:pPr>
                <a:endParaRPr lang="zh-CN" altLang="en-US" sz="1100" dirty="0">
                  <a:solidFill>
                    <a:schemeClr val="tx1">
                      <a:lumMod val="75000"/>
                      <a:lumOff val="25000"/>
                    </a:schemeClr>
                  </a:solidFill>
                  <a:latin typeface="字魂95号-手刻宋" panose="00000500000000000000" pitchFamily="2" charset="-122"/>
                  <a:ea typeface="字魂95号-手刻宋" panose="00000500000000000000" pitchFamily="2" charset="-122"/>
                </a:endParaRPr>
              </a:p>
            </p:txBody>
          </p:sp>
        </p:grpSp>
        <p:grpSp>
          <p:nvGrpSpPr>
            <p:cNvPr id="39" name="组合 38"/>
            <p:cNvGrpSpPr/>
            <p:nvPr/>
          </p:nvGrpSpPr>
          <p:grpSpPr>
            <a:xfrm flipH="1">
              <a:off x="7356905" y="4681636"/>
              <a:ext cx="3602513" cy="1466932"/>
              <a:chOff x="1340285" y="2244596"/>
              <a:chExt cx="3602513" cy="1466932"/>
            </a:xfrm>
          </p:grpSpPr>
          <p:sp>
            <p:nvSpPr>
              <p:cNvPr id="40" name="TextBox 76"/>
              <p:cNvSpPr txBox="1"/>
              <p:nvPr/>
            </p:nvSpPr>
            <p:spPr>
              <a:xfrm>
                <a:off x="3620022" y="2244596"/>
                <a:ext cx="1297055" cy="375827"/>
              </a:xfrm>
              <a:prstGeom prst="rect">
                <a:avLst/>
              </a:prstGeom>
              <a:noFill/>
              <a:effectLst/>
            </p:spPr>
            <p:txBody>
              <a:bodyPr wrap="square" lIns="67391" tIns="33696" rIns="67391" bIns="33696" rtlCol="0">
                <a:spAutoFit/>
              </a:bodyPr>
              <a:lstStyle/>
              <a:p>
                <a:r>
                  <a:rPr lang="zh-CN" altLang="en-US" sz="2000" dirty="0">
                    <a:solidFill>
                      <a:schemeClr val="tx1">
                        <a:lumMod val="75000"/>
                        <a:lumOff val="25000"/>
                      </a:schemeClr>
                    </a:solidFill>
                    <a:latin typeface="字魂95号-手刻宋" panose="00000500000000000000" pitchFamily="2" charset="-122"/>
                    <a:ea typeface="字魂95号-手刻宋" panose="00000500000000000000" pitchFamily="2" charset="-122"/>
                  </a:rPr>
                  <a:t>添加标题</a:t>
                </a:r>
                <a:endParaRPr lang="zh-CN" altLang="en-US" sz="2000" dirty="0">
                  <a:solidFill>
                    <a:schemeClr val="tx1">
                      <a:lumMod val="75000"/>
                      <a:lumOff val="25000"/>
                    </a:schemeClr>
                  </a:solidFill>
                  <a:latin typeface="字魂95号-手刻宋" panose="00000500000000000000" pitchFamily="2" charset="-122"/>
                  <a:ea typeface="字魂95号-手刻宋" panose="00000500000000000000" pitchFamily="2" charset="-122"/>
                </a:endParaRPr>
              </a:p>
            </p:txBody>
          </p:sp>
          <p:sp>
            <p:nvSpPr>
              <p:cNvPr id="41" name="矩形 40"/>
              <p:cNvSpPr/>
              <p:nvPr/>
            </p:nvSpPr>
            <p:spPr>
              <a:xfrm>
                <a:off x="1340285" y="2520903"/>
                <a:ext cx="3602513" cy="1190625"/>
              </a:xfrm>
              <a:prstGeom prst="rect">
                <a:avLst/>
              </a:prstGeom>
            </p:spPr>
            <p:txBody>
              <a:bodyPr wrap="square">
                <a:spAutoFit/>
              </a:bodyPr>
              <a:lstStyle/>
              <a:p>
                <a:pPr>
                  <a:lnSpc>
                    <a:spcPct val="130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sym typeface="+mn-ea"/>
                  </a:rPr>
                  <a:t>点击在此输入简要文字介绍文字内容尽量概括精炼，不用多余的修饰文字，言简意赅说明点击在此输入简要文字介绍文字内容尽量概括精炼，不用多余的修饰文字，言简意赅说明</a:t>
                </a:r>
                <a:endParaRPr lang="zh-CN" altLang="en-US" sz="1100" dirty="0">
                  <a:solidFill>
                    <a:schemeClr val="tx1">
                      <a:lumMod val="50000"/>
                      <a:lumOff val="50000"/>
                    </a:schemeClr>
                  </a:solidFill>
                </a:endParaRPr>
              </a:p>
              <a:p>
                <a:pPr>
                  <a:lnSpc>
                    <a:spcPct val="130000"/>
                  </a:lnSpc>
                </a:pPr>
                <a:endParaRPr lang="zh-CN" altLang="en-US" sz="1100" dirty="0">
                  <a:solidFill>
                    <a:schemeClr val="tx1">
                      <a:lumMod val="75000"/>
                      <a:lumOff val="25000"/>
                    </a:schemeClr>
                  </a:solidFill>
                  <a:latin typeface="字魂95号-手刻宋" panose="00000500000000000000" pitchFamily="2" charset="-122"/>
                  <a:ea typeface="字魂95号-手刻宋" panose="00000500000000000000" pitchFamily="2" charset="-122"/>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935963" y="697645"/>
            <a:ext cx="4320072" cy="984885"/>
            <a:chOff x="3935963" y="460716"/>
            <a:chExt cx="4320072" cy="984885"/>
          </a:xfrm>
        </p:grpSpPr>
        <p:sp>
          <p:nvSpPr>
            <p:cNvPr id="6" name="文本框 5"/>
            <p:cNvSpPr txBox="1"/>
            <p:nvPr/>
          </p:nvSpPr>
          <p:spPr>
            <a:xfrm>
              <a:off x="4616600" y="460716"/>
              <a:ext cx="2958797" cy="646331"/>
            </a:xfrm>
            <a:prstGeom prst="rect">
              <a:avLst/>
            </a:prstGeom>
            <a:noFill/>
          </p:spPr>
          <p:txBody>
            <a:bodyPr vert="horz" wrap="square" rtlCol="0">
              <a:spAutoFit/>
            </a:bodyPr>
            <a:lstStyle/>
            <a:p>
              <a:pPr algn="dist"/>
              <a:r>
                <a:rPr lang="zh-CN" altLang="en-US" sz="3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rPr>
                <a:t>在此输入标题</a:t>
              </a:r>
              <a:endParaRPr lang="zh-CN" altLang="en-US" sz="3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endParaRPr>
            </a:p>
          </p:txBody>
        </p:sp>
        <p:sp>
          <p:nvSpPr>
            <p:cNvPr id="7" name="文本框 6"/>
            <p:cNvSpPr txBox="1"/>
            <p:nvPr/>
          </p:nvSpPr>
          <p:spPr>
            <a:xfrm>
              <a:off x="3935963" y="1107047"/>
              <a:ext cx="4320072" cy="338554"/>
            </a:xfrm>
            <a:prstGeom prst="rect">
              <a:avLst/>
            </a:prstGeom>
            <a:noFill/>
          </p:spPr>
          <p:txBody>
            <a:bodyPr vert="horz" wrap="square" rtlCol="0">
              <a:spAutoFit/>
            </a:bodyPr>
            <a:lstStyle/>
            <a:p>
              <a:pPr algn="dist"/>
              <a:r>
                <a:rPr lang="en-US" altLang="zh-CN" sz="1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rPr>
                <a:t>Text the Title Here</a:t>
              </a:r>
              <a:endParaRPr lang="zh-CN" altLang="en-US" sz="1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endParaRPr>
            </a:p>
          </p:txBody>
        </p:sp>
      </p:grpSp>
      <p:grpSp>
        <p:nvGrpSpPr>
          <p:cNvPr id="58" name="组合 57"/>
          <p:cNvGrpSpPr/>
          <p:nvPr/>
        </p:nvGrpSpPr>
        <p:grpSpPr>
          <a:xfrm>
            <a:off x="1299143" y="2244198"/>
            <a:ext cx="2264239" cy="3958193"/>
            <a:chOff x="1299143" y="2244198"/>
            <a:chExt cx="2264239" cy="3958193"/>
          </a:xfrm>
        </p:grpSpPr>
        <p:grpSp>
          <p:nvGrpSpPr>
            <p:cNvPr id="38" name="组合 37"/>
            <p:cNvGrpSpPr/>
            <p:nvPr/>
          </p:nvGrpSpPr>
          <p:grpSpPr>
            <a:xfrm>
              <a:off x="1654753" y="2244198"/>
              <a:ext cx="1556732" cy="1549717"/>
              <a:chOff x="2389448" y="2364840"/>
              <a:chExt cx="1301027" cy="1295164"/>
            </a:xfrm>
          </p:grpSpPr>
          <p:sp>
            <p:nvSpPr>
              <p:cNvPr id="8" name="椭圆 7"/>
              <p:cNvSpPr/>
              <p:nvPr/>
            </p:nvSpPr>
            <p:spPr>
              <a:xfrm>
                <a:off x="2389448" y="2364840"/>
                <a:ext cx="1301027" cy="1295164"/>
              </a:xfrm>
              <a:prstGeom prst="ellipse">
                <a:avLst/>
              </a:prstGeom>
              <a:no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dirty="0">
                  <a:latin typeface="字魂95号-手刻宋" panose="00000500000000000000" pitchFamily="2" charset="-122"/>
                  <a:ea typeface="字魂95号-手刻宋" panose="00000500000000000000" pitchFamily="2" charset="-122"/>
                </a:endParaRPr>
              </a:p>
            </p:txBody>
          </p:sp>
          <p:sp>
            <p:nvSpPr>
              <p:cNvPr id="9" name="弧形 8"/>
              <p:cNvSpPr/>
              <p:nvPr/>
            </p:nvSpPr>
            <p:spPr>
              <a:xfrm>
                <a:off x="2389448" y="2364840"/>
                <a:ext cx="1301027" cy="1295164"/>
              </a:xfrm>
              <a:prstGeom prst="arc">
                <a:avLst>
                  <a:gd name="adj1" fmla="val 16200000"/>
                  <a:gd name="adj2" fmla="val 13210481"/>
                </a:avLst>
              </a:prstGeom>
              <a:ln w="76200">
                <a:solidFill>
                  <a:srgbClr val="947B6B"/>
                </a:solidFill>
              </a:ln>
            </p:spPr>
            <p:style>
              <a:lnRef idx="1">
                <a:schemeClr val="accent1"/>
              </a:lnRef>
              <a:fillRef idx="0">
                <a:schemeClr val="accent1"/>
              </a:fillRef>
              <a:effectRef idx="0">
                <a:schemeClr val="accent1"/>
              </a:effectRef>
              <a:fontRef idx="minor">
                <a:schemeClr val="tx1"/>
              </a:fontRef>
            </p:style>
            <p:txBody>
              <a:bodyPr lIns="67391" tIns="33696" rIns="67391" bIns="33696" rtlCol="0" anchor="ctr"/>
              <a:lstStyle/>
              <a:p>
                <a:pPr algn="ctr"/>
                <a:endParaRPr lang="zh-CN" altLang="en-US" dirty="0">
                  <a:latin typeface="字魂95号-手刻宋" panose="00000500000000000000" pitchFamily="2" charset="-122"/>
                  <a:ea typeface="字魂95号-手刻宋" panose="00000500000000000000" pitchFamily="2" charset="-122"/>
                </a:endParaRPr>
              </a:p>
            </p:txBody>
          </p:sp>
          <p:pic>
            <p:nvPicPr>
              <p:cNvPr id="31" name="图形 30" descr="黑板"/>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746315" y="2722278"/>
                <a:ext cx="584191" cy="584191"/>
              </a:xfrm>
              <a:prstGeom prst="rect">
                <a:avLst/>
              </a:prstGeom>
            </p:spPr>
          </p:pic>
        </p:grpSp>
        <p:grpSp>
          <p:nvGrpSpPr>
            <p:cNvPr id="45" name="组合 44"/>
            <p:cNvGrpSpPr/>
            <p:nvPr/>
          </p:nvGrpSpPr>
          <p:grpSpPr>
            <a:xfrm>
              <a:off x="1299143" y="4035614"/>
              <a:ext cx="2264239" cy="2166777"/>
              <a:chOff x="1247871" y="4023088"/>
              <a:chExt cx="2264239" cy="2166777"/>
            </a:xfrm>
          </p:grpSpPr>
          <p:sp>
            <p:nvSpPr>
              <p:cNvPr id="43" name="矩形 42"/>
              <p:cNvSpPr/>
              <p:nvPr/>
            </p:nvSpPr>
            <p:spPr>
              <a:xfrm>
                <a:off x="1247871" y="4420120"/>
                <a:ext cx="2264239" cy="1769745"/>
              </a:xfrm>
              <a:prstGeom prst="rect">
                <a:avLst/>
              </a:prstGeom>
            </p:spPr>
            <p:txBody>
              <a:bodyPr wrap="square">
                <a:spAutoFit/>
                <a:scene3d>
                  <a:camera prst="orthographicFront"/>
                  <a:lightRig rig="threePt" dir="t"/>
                </a:scene3d>
                <a:sp3d contourW="12700"/>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mn-ea"/>
                  </a:rPr>
                  <a:t>点击在此输入简要文字介绍文字内容尽量概括精炼，不用多余的修饰文字，言简意赅说明点击在此输入简要文字介绍文字内容尽量概括精炼，不用多余的修饰文字，言简意赅说明</a:t>
                </a:r>
                <a:endParaRPr lang="zh-CN" altLang="en-US" sz="1200" dirty="0">
                  <a:solidFill>
                    <a:schemeClr val="tx1">
                      <a:lumMod val="50000"/>
                      <a:lumOff val="50000"/>
                    </a:schemeClr>
                  </a:solidFill>
                </a:endParaRPr>
              </a:p>
              <a:p>
                <a:pPr>
                  <a:lnSpc>
                    <a:spcPct val="130000"/>
                  </a:lnSpc>
                </a:pPr>
                <a:endParaRPr lang="zh-CN" altLang="en-US" sz="1200" dirty="0">
                  <a:solidFill>
                    <a:schemeClr val="tx1">
                      <a:lumMod val="65000"/>
                      <a:lumOff val="35000"/>
                    </a:schemeClr>
                  </a:solidFill>
                  <a:latin typeface="字魂95号-手刻宋" panose="00000500000000000000" pitchFamily="2" charset="-122"/>
                  <a:ea typeface="字魂95号-手刻宋" panose="00000500000000000000" pitchFamily="2" charset="-122"/>
                </a:endParaRPr>
              </a:p>
            </p:txBody>
          </p:sp>
          <p:sp>
            <p:nvSpPr>
              <p:cNvPr id="44" name="矩形 43"/>
              <p:cNvSpPr/>
              <p:nvPr/>
            </p:nvSpPr>
            <p:spPr>
              <a:xfrm>
                <a:off x="1523443" y="4023088"/>
                <a:ext cx="1688042" cy="3970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字魂95号-手刻宋" panose="00000500000000000000" pitchFamily="2" charset="-122"/>
                    <a:ea typeface="字魂95号-手刻宋" panose="00000500000000000000" pitchFamily="2" charset="-122"/>
                  </a:rPr>
                  <a:t>标题文字添加</a:t>
                </a:r>
                <a:endParaRPr lang="zh-CN" altLang="en-US" b="1" dirty="0">
                  <a:solidFill>
                    <a:schemeClr val="tx1">
                      <a:lumMod val="65000"/>
                      <a:lumOff val="35000"/>
                    </a:schemeClr>
                  </a:solidFill>
                  <a:latin typeface="字魂95号-手刻宋" panose="00000500000000000000" pitchFamily="2" charset="-122"/>
                  <a:ea typeface="字魂95号-手刻宋" panose="00000500000000000000" pitchFamily="2" charset="-122"/>
                </a:endParaRPr>
              </a:p>
            </p:txBody>
          </p:sp>
        </p:grpSp>
      </p:grpSp>
      <p:grpSp>
        <p:nvGrpSpPr>
          <p:cNvPr id="57" name="组合 56"/>
          <p:cNvGrpSpPr/>
          <p:nvPr/>
        </p:nvGrpSpPr>
        <p:grpSpPr>
          <a:xfrm>
            <a:off x="3742918" y="2244198"/>
            <a:ext cx="2264239" cy="3958193"/>
            <a:chOff x="3742918" y="2244198"/>
            <a:chExt cx="2264239" cy="3958193"/>
          </a:xfrm>
        </p:grpSpPr>
        <p:grpSp>
          <p:nvGrpSpPr>
            <p:cNvPr id="39" name="组合 38"/>
            <p:cNvGrpSpPr/>
            <p:nvPr/>
          </p:nvGrpSpPr>
          <p:grpSpPr>
            <a:xfrm>
              <a:off x="4096673" y="2244198"/>
              <a:ext cx="1556732" cy="1549717"/>
              <a:chOff x="4400969" y="2362097"/>
              <a:chExt cx="1301027" cy="1295164"/>
            </a:xfrm>
          </p:grpSpPr>
          <p:sp>
            <p:nvSpPr>
              <p:cNvPr id="10" name="椭圆 9"/>
              <p:cNvSpPr/>
              <p:nvPr/>
            </p:nvSpPr>
            <p:spPr>
              <a:xfrm>
                <a:off x="4400969" y="2362097"/>
                <a:ext cx="1301027" cy="1295164"/>
              </a:xfrm>
              <a:prstGeom prst="ellipse">
                <a:avLst/>
              </a:prstGeom>
              <a:no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dirty="0">
                  <a:latin typeface="字魂95号-手刻宋" panose="00000500000000000000" pitchFamily="2" charset="-122"/>
                  <a:ea typeface="字魂95号-手刻宋" panose="00000500000000000000" pitchFamily="2" charset="-122"/>
                </a:endParaRPr>
              </a:p>
            </p:txBody>
          </p:sp>
          <p:sp>
            <p:nvSpPr>
              <p:cNvPr id="11" name="弧形 10"/>
              <p:cNvSpPr/>
              <p:nvPr/>
            </p:nvSpPr>
            <p:spPr>
              <a:xfrm>
                <a:off x="4400969" y="2362097"/>
                <a:ext cx="1301027" cy="1295164"/>
              </a:xfrm>
              <a:prstGeom prst="arc">
                <a:avLst>
                  <a:gd name="adj1" fmla="val 16200000"/>
                  <a:gd name="adj2" fmla="val 11235840"/>
                </a:avLst>
              </a:prstGeom>
              <a:ln w="76200">
                <a:solidFill>
                  <a:srgbClr val="947B6B"/>
                </a:solidFill>
              </a:ln>
            </p:spPr>
            <p:style>
              <a:lnRef idx="1">
                <a:schemeClr val="accent1"/>
              </a:lnRef>
              <a:fillRef idx="0">
                <a:schemeClr val="accent1"/>
              </a:fillRef>
              <a:effectRef idx="0">
                <a:schemeClr val="accent1"/>
              </a:effectRef>
              <a:fontRef idx="minor">
                <a:schemeClr val="tx1"/>
              </a:fontRef>
            </p:style>
            <p:txBody>
              <a:bodyPr lIns="67391" tIns="33696" rIns="67391" bIns="33696" rtlCol="0" anchor="ctr"/>
              <a:lstStyle/>
              <a:p>
                <a:pPr algn="ctr"/>
                <a:endParaRPr lang="zh-CN" altLang="en-US" dirty="0">
                  <a:latin typeface="字魂95号-手刻宋" panose="00000500000000000000" pitchFamily="2" charset="-122"/>
                  <a:ea typeface="字魂95号-手刻宋" panose="00000500000000000000" pitchFamily="2" charset="-122"/>
                </a:endParaRPr>
              </a:p>
            </p:txBody>
          </p:sp>
          <p:pic>
            <p:nvPicPr>
              <p:cNvPr id="33" name="图形 32" descr="书籍"/>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759386" y="2713794"/>
                <a:ext cx="584191" cy="584191"/>
              </a:xfrm>
              <a:prstGeom prst="rect">
                <a:avLst/>
              </a:prstGeom>
            </p:spPr>
          </p:pic>
        </p:grpSp>
        <p:grpSp>
          <p:nvGrpSpPr>
            <p:cNvPr id="46" name="组合 45"/>
            <p:cNvGrpSpPr/>
            <p:nvPr/>
          </p:nvGrpSpPr>
          <p:grpSpPr>
            <a:xfrm>
              <a:off x="3742918" y="4035614"/>
              <a:ext cx="2264239" cy="2166777"/>
              <a:chOff x="1247871" y="4023088"/>
              <a:chExt cx="2264239" cy="2166777"/>
            </a:xfrm>
          </p:grpSpPr>
          <p:sp>
            <p:nvSpPr>
              <p:cNvPr id="47" name="矩形 46"/>
              <p:cNvSpPr/>
              <p:nvPr/>
            </p:nvSpPr>
            <p:spPr>
              <a:xfrm>
                <a:off x="1247871" y="4420120"/>
                <a:ext cx="2264239" cy="1769745"/>
              </a:xfrm>
              <a:prstGeom prst="rect">
                <a:avLst/>
              </a:prstGeom>
            </p:spPr>
            <p:txBody>
              <a:bodyPr wrap="square">
                <a:spAutoFit/>
                <a:scene3d>
                  <a:camera prst="orthographicFront"/>
                  <a:lightRig rig="threePt" dir="t"/>
                </a:scene3d>
                <a:sp3d contourW="12700"/>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mn-ea"/>
                  </a:rPr>
                  <a:t>点击在此输入简要文字介绍文字内容尽量概括精炼，不用多余的修饰文字，言简意赅说明点击在此输入简要文字介绍文字内容尽量概括精炼，不用多余的修饰文字，言简意赅说明</a:t>
                </a:r>
                <a:endParaRPr lang="zh-CN" altLang="en-US" sz="1200" dirty="0">
                  <a:solidFill>
                    <a:schemeClr val="tx1">
                      <a:lumMod val="50000"/>
                      <a:lumOff val="50000"/>
                    </a:schemeClr>
                  </a:solidFill>
                </a:endParaRPr>
              </a:p>
              <a:p>
                <a:pPr>
                  <a:lnSpc>
                    <a:spcPct val="130000"/>
                  </a:lnSpc>
                </a:pPr>
                <a:endParaRPr lang="zh-CN" altLang="en-US" sz="1200" dirty="0">
                  <a:solidFill>
                    <a:schemeClr val="tx1">
                      <a:lumMod val="65000"/>
                      <a:lumOff val="35000"/>
                    </a:schemeClr>
                  </a:solidFill>
                  <a:latin typeface="字魂95号-手刻宋" panose="00000500000000000000" pitchFamily="2" charset="-122"/>
                  <a:ea typeface="字魂95号-手刻宋" panose="00000500000000000000" pitchFamily="2" charset="-122"/>
                </a:endParaRPr>
              </a:p>
            </p:txBody>
          </p:sp>
          <p:sp>
            <p:nvSpPr>
              <p:cNvPr id="48" name="矩形 47"/>
              <p:cNvSpPr/>
              <p:nvPr/>
            </p:nvSpPr>
            <p:spPr>
              <a:xfrm>
                <a:off x="1523443" y="4023088"/>
                <a:ext cx="1688042" cy="3970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字魂95号-手刻宋" panose="00000500000000000000" pitchFamily="2" charset="-122"/>
                    <a:ea typeface="字魂95号-手刻宋" panose="00000500000000000000" pitchFamily="2" charset="-122"/>
                  </a:rPr>
                  <a:t>标题文字添加</a:t>
                </a:r>
                <a:endParaRPr lang="zh-CN" altLang="en-US" b="1" dirty="0">
                  <a:solidFill>
                    <a:schemeClr val="tx1">
                      <a:lumMod val="65000"/>
                      <a:lumOff val="35000"/>
                    </a:schemeClr>
                  </a:solidFill>
                  <a:latin typeface="字魂95号-手刻宋" panose="00000500000000000000" pitchFamily="2" charset="-122"/>
                  <a:ea typeface="字魂95号-手刻宋" panose="00000500000000000000" pitchFamily="2" charset="-122"/>
                </a:endParaRPr>
              </a:p>
            </p:txBody>
          </p:sp>
        </p:grpSp>
      </p:grpSp>
      <p:grpSp>
        <p:nvGrpSpPr>
          <p:cNvPr id="56" name="组合 55"/>
          <p:cNvGrpSpPr/>
          <p:nvPr/>
        </p:nvGrpSpPr>
        <p:grpSpPr>
          <a:xfrm>
            <a:off x="6184845" y="2244198"/>
            <a:ext cx="2264239" cy="3958193"/>
            <a:chOff x="6184845" y="2244198"/>
            <a:chExt cx="2264239" cy="3958193"/>
          </a:xfrm>
        </p:grpSpPr>
        <p:grpSp>
          <p:nvGrpSpPr>
            <p:cNvPr id="40" name="组合 39"/>
            <p:cNvGrpSpPr/>
            <p:nvPr/>
          </p:nvGrpSpPr>
          <p:grpSpPr>
            <a:xfrm>
              <a:off x="6538593" y="2244198"/>
              <a:ext cx="1556732" cy="1549717"/>
              <a:chOff x="6468095" y="2328861"/>
              <a:chExt cx="1301027" cy="1295164"/>
            </a:xfrm>
          </p:grpSpPr>
          <p:sp>
            <p:nvSpPr>
              <p:cNvPr id="12" name="椭圆 11"/>
              <p:cNvSpPr/>
              <p:nvPr/>
            </p:nvSpPr>
            <p:spPr>
              <a:xfrm>
                <a:off x="6468095" y="2328861"/>
                <a:ext cx="1301027" cy="1295164"/>
              </a:xfrm>
              <a:prstGeom prst="ellipse">
                <a:avLst/>
              </a:prstGeom>
              <a:no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dirty="0">
                  <a:latin typeface="字魂95号-手刻宋" panose="00000500000000000000" pitchFamily="2" charset="-122"/>
                  <a:ea typeface="字魂95号-手刻宋" panose="00000500000000000000" pitchFamily="2" charset="-122"/>
                </a:endParaRPr>
              </a:p>
            </p:txBody>
          </p:sp>
          <p:sp>
            <p:nvSpPr>
              <p:cNvPr id="13" name="弧形 12"/>
              <p:cNvSpPr/>
              <p:nvPr/>
            </p:nvSpPr>
            <p:spPr>
              <a:xfrm>
                <a:off x="6468095" y="2328861"/>
                <a:ext cx="1301027" cy="1295164"/>
              </a:xfrm>
              <a:prstGeom prst="arc">
                <a:avLst>
                  <a:gd name="adj1" fmla="val 16200000"/>
                  <a:gd name="adj2" fmla="val 11484651"/>
                </a:avLst>
              </a:prstGeom>
              <a:ln w="76200">
                <a:solidFill>
                  <a:srgbClr val="947B6B"/>
                </a:solidFill>
              </a:ln>
            </p:spPr>
            <p:style>
              <a:lnRef idx="1">
                <a:schemeClr val="accent1"/>
              </a:lnRef>
              <a:fillRef idx="0">
                <a:schemeClr val="accent1"/>
              </a:fillRef>
              <a:effectRef idx="0">
                <a:schemeClr val="accent1"/>
              </a:effectRef>
              <a:fontRef idx="minor">
                <a:schemeClr val="tx1"/>
              </a:fontRef>
            </p:style>
            <p:txBody>
              <a:bodyPr lIns="67391" tIns="33696" rIns="67391" bIns="33696" rtlCol="0" anchor="ctr"/>
              <a:lstStyle/>
              <a:p>
                <a:pPr algn="ctr"/>
                <a:endParaRPr lang="zh-CN" altLang="en-US" dirty="0">
                  <a:latin typeface="字魂95号-手刻宋" panose="00000500000000000000" pitchFamily="2" charset="-122"/>
                  <a:ea typeface="字魂95号-手刻宋" panose="00000500000000000000" pitchFamily="2" charset="-122"/>
                </a:endParaRPr>
              </a:p>
            </p:txBody>
          </p:sp>
          <p:pic>
            <p:nvPicPr>
              <p:cNvPr id="35" name="图形 34" descr="书架上的书籍"/>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26512" y="2684347"/>
                <a:ext cx="584191" cy="584191"/>
              </a:xfrm>
              <a:prstGeom prst="rect">
                <a:avLst/>
              </a:prstGeom>
            </p:spPr>
          </p:pic>
        </p:grpSp>
        <p:grpSp>
          <p:nvGrpSpPr>
            <p:cNvPr id="49" name="组合 48"/>
            <p:cNvGrpSpPr/>
            <p:nvPr/>
          </p:nvGrpSpPr>
          <p:grpSpPr>
            <a:xfrm>
              <a:off x="6184845" y="4035614"/>
              <a:ext cx="2264239" cy="2166777"/>
              <a:chOff x="1247871" y="4023088"/>
              <a:chExt cx="2264239" cy="2166777"/>
            </a:xfrm>
          </p:grpSpPr>
          <p:sp>
            <p:nvSpPr>
              <p:cNvPr id="50" name="矩形 49"/>
              <p:cNvSpPr/>
              <p:nvPr/>
            </p:nvSpPr>
            <p:spPr>
              <a:xfrm>
                <a:off x="1247871" y="4420120"/>
                <a:ext cx="2264239" cy="1769745"/>
              </a:xfrm>
              <a:prstGeom prst="rect">
                <a:avLst/>
              </a:prstGeom>
            </p:spPr>
            <p:txBody>
              <a:bodyPr wrap="square">
                <a:spAutoFit/>
                <a:scene3d>
                  <a:camera prst="orthographicFront"/>
                  <a:lightRig rig="threePt" dir="t"/>
                </a:scene3d>
                <a:sp3d contourW="12700"/>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mn-ea"/>
                  </a:rPr>
                  <a:t>点击在此输入简要文字介绍文字内容尽量概括精炼，不用多余的修饰文字，言简意赅说明点击在此输入简要文字介绍文字内容尽量概括精炼，不用多余的修饰文字，言简意赅说明</a:t>
                </a:r>
                <a:endParaRPr lang="zh-CN" altLang="en-US" sz="1200" dirty="0">
                  <a:solidFill>
                    <a:schemeClr val="tx1">
                      <a:lumMod val="50000"/>
                      <a:lumOff val="50000"/>
                    </a:schemeClr>
                  </a:solidFill>
                </a:endParaRPr>
              </a:p>
              <a:p>
                <a:pPr>
                  <a:lnSpc>
                    <a:spcPct val="130000"/>
                  </a:lnSpc>
                </a:pPr>
                <a:endParaRPr lang="zh-CN" altLang="en-US" sz="1200" dirty="0">
                  <a:solidFill>
                    <a:schemeClr val="tx1">
                      <a:lumMod val="65000"/>
                      <a:lumOff val="35000"/>
                    </a:schemeClr>
                  </a:solidFill>
                  <a:latin typeface="字魂95号-手刻宋" panose="00000500000000000000" pitchFamily="2" charset="-122"/>
                  <a:ea typeface="字魂95号-手刻宋" panose="00000500000000000000" pitchFamily="2" charset="-122"/>
                </a:endParaRPr>
              </a:p>
            </p:txBody>
          </p:sp>
          <p:sp>
            <p:nvSpPr>
              <p:cNvPr id="51" name="矩形 50"/>
              <p:cNvSpPr/>
              <p:nvPr/>
            </p:nvSpPr>
            <p:spPr>
              <a:xfrm>
                <a:off x="1523443" y="4023088"/>
                <a:ext cx="1688042" cy="3970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字魂95号-手刻宋" panose="00000500000000000000" pitchFamily="2" charset="-122"/>
                    <a:ea typeface="字魂95号-手刻宋" panose="00000500000000000000" pitchFamily="2" charset="-122"/>
                  </a:rPr>
                  <a:t>标题文字添加</a:t>
                </a:r>
                <a:endParaRPr lang="zh-CN" altLang="en-US" b="1" dirty="0">
                  <a:solidFill>
                    <a:schemeClr val="tx1">
                      <a:lumMod val="65000"/>
                      <a:lumOff val="35000"/>
                    </a:schemeClr>
                  </a:solidFill>
                  <a:latin typeface="字魂95号-手刻宋" panose="00000500000000000000" pitchFamily="2" charset="-122"/>
                  <a:ea typeface="字魂95号-手刻宋" panose="00000500000000000000" pitchFamily="2" charset="-122"/>
                </a:endParaRPr>
              </a:p>
            </p:txBody>
          </p:sp>
        </p:grpSp>
      </p:grpSp>
      <p:grpSp>
        <p:nvGrpSpPr>
          <p:cNvPr id="55" name="组合 54"/>
          <p:cNvGrpSpPr/>
          <p:nvPr/>
        </p:nvGrpSpPr>
        <p:grpSpPr>
          <a:xfrm>
            <a:off x="8630001" y="2244198"/>
            <a:ext cx="2264239" cy="3718163"/>
            <a:chOff x="8630001" y="2244198"/>
            <a:chExt cx="2264239" cy="3718163"/>
          </a:xfrm>
        </p:grpSpPr>
        <p:grpSp>
          <p:nvGrpSpPr>
            <p:cNvPr id="41" name="组合 40"/>
            <p:cNvGrpSpPr/>
            <p:nvPr/>
          </p:nvGrpSpPr>
          <p:grpSpPr>
            <a:xfrm>
              <a:off x="8980514" y="2244198"/>
              <a:ext cx="1556732" cy="1549717"/>
              <a:chOff x="8511896" y="2362097"/>
              <a:chExt cx="1301027" cy="1295164"/>
            </a:xfrm>
          </p:grpSpPr>
          <p:sp>
            <p:nvSpPr>
              <p:cNvPr id="14" name="椭圆 13"/>
              <p:cNvSpPr/>
              <p:nvPr/>
            </p:nvSpPr>
            <p:spPr>
              <a:xfrm>
                <a:off x="8511896" y="2362097"/>
                <a:ext cx="1301027" cy="1295164"/>
              </a:xfrm>
              <a:prstGeom prst="ellipse">
                <a:avLst/>
              </a:prstGeom>
              <a:noFill/>
              <a:ln w="762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67391" tIns="33696" rIns="67391" bIns="33696" rtlCol="0" anchor="ctr"/>
              <a:lstStyle/>
              <a:p>
                <a:pPr algn="ctr"/>
                <a:endParaRPr lang="zh-CN" altLang="en-US" dirty="0">
                  <a:latin typeface="字魂95号-手刻宋" panose="00000500000000000000" pitchFamily="2" charset="-122"/>
                  <a:ea typeface="字魂95号-手刻宋" panose="00000500000000000000" pitchFamily="2" charset="-122"/>
                </a:endParaRPr>
              </a:p>
            </p:txBody>
          </p:sp>
          <p:sp>
            <p:nvSpPr>
              <p:cNvPr id="15" name="弧形 14"/>
              <p:cNvSpPr/>
              <p:nvPr/>
            </p:nvSpPr>
            <p:spPr>
              <a:xfrm>
                <a:off x="8511896" y="2362097"/>
                <a:ext cx="1301027" cy="1295164"/>
              </a:xfrm>
              <a:prstGeom prst="arc">
                <a:avLst>
                  <a:gd name="adj1" fmla="val 16200000"/>
                  <a:gd name="adj2" fmla="val 11441934"/>
                </a:avLst>
              </a:prstGeom>
              <a:ln w="76200">
                <a:solidFill>
                  <a:srgbClr val="947B6B"/>
                </a:solidFill>
              </a:ln>
            </p:spPr>
            <p:style>
              <a:lnRef idx="1">
                <a:schemeClr val="accent1"/>
              </a:lnRef>
              <a:fillRef idx="0">
                <a:schemeClr val="accent1"/>
              </a:fillRef>
              <a:effectRef idx="0">
                <a:schemeClr val="accent1"/>
              </a:effectRef>
              <a:fontRef idx="minor">
                <a:schemeClr val="tx1"/>
              </a:fontRef>
            </p:style>
            <p:txBody>
              <a:bodyPr lIns="67391" tIns="33696" rIns="67391" bIns="33696" rtlCol="0" anchor="ctr"/>
              <a:lstStyle/>
              <a:p>
                <a:pPr algn="ctr"/>
                <a:endParaRPr lang="zh-CN" altLang="en-US" dirty="0">
                  <a:latin typeface="字魂95号-手刻宋" panose="00000500000000000000" pitchFamily="2" charset="-122"/>
                  <a:ea typeface="字魂95号-手刻宋" panose="00000500000000000000" pitchFamily="2" charset="-122"/>
                </a:endParaRPr>
              </a:p>
            </p:txBody>
          </p:sp>
          <p:pic>
            <p:nvPicPr>
              <p:cNvPr id="37" name="图形 36" descr="学位帽"/>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861494" y="2722278"/>
                <a:ext cx="584191" cy="584191"/>
              </a:xfrm>
              <a:prstGeom prst="rect">
                <a:avLst/>
              </a:prstGeom>
            </p:spPr>
          </p:pic>
        </p:grpSp>
        <p:grpSp>
          <p:nvGrpSpPr>
            <p:cNvPr id="52" name="组合 51"/>
            <p:cNvGrpSpPr/>
            <p:nvPr/>
          </p:nvGrpSpPr>
          <p:grpSpPr>
            <a:xfrm>
              <a:off x="8630001" y="4035614"/>
              <a:ext cx="2264239" cy="1926747"/>
              <a:chOff x="1247871" y="4023088"/>
              <a:chExt cx="2264239" cy="1926747"/>
            </a:xfrm>
          </p:grpSpPr>
          <p:sp>
            <p:nvSpPr>
              <p:cNvPr id="53" name="矩形 52"/>
              <p:cNvSpPr/>
              <p:nvPr/>
            </p:nvSpPr>
            <p:spPr>
              <a:xfrm>
                <a:off x="1247871" y="4420120"/>
                <a:ext cx="2264239" cy="1529715"/>
              </a:xfrm>
              <a:prstGeom prst="rect">
                <a:avLst/>
              </a:prstGeom>
            </p:spPr>
            <p:txBody>
              <a:bodyPr wrap="square">
                <a:spAutoFit/>
                <a:scene3d>
                  <a:camera prst="orthographicFront"/>
                  <a:lightRig rig="threePt" dir="t"/>
                </a:scene3d>
                <a:sp3d contourW="12700"/>
              </a:bodyPr>
              <a:lstStyle/>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mn-ea"/>
                  </a:rPr>
                  <a:t>点击在此输入简要文字介绍文字内容尽量概括精炼，不用多余的修饰文字，言简意赅说明</a:t>
                </a:r>
                <a:endParaRPr lang="zh-CN" altLang="en-US" sz="1200" dirty="0">
                  <a:solidFill>
                    <a:schemeClr val="tx1">
                      <a:lumMod val="50000"/>
                      <a:lumOff val="50000"/>
                    </a:schemeClr>
                  </a:solidFill>
                </a:endParaRPr>
              </a:p>
              <a:p>
                <a:pPr>
                  <a:lnSpc>
                    <a:spcPct val="13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sym typeface="+mn-ea"/>
                  </a:rPr>
                  <a:t>点击在此输入简要文字介绍文字内容尽量概括精炼，不用多余的修饰文字，言简意赅说明</a:t>
                </a:r>
                <a:endParaRPr lang="zh-CN" altLang="en-US" sz="1200" dirty="0">
                  <a:solidFill>
                    <a:schemeClr val="tx1">
                      <a:lumMod val="65000"/>
                      <a:lumOff val="35000"/>
                    </a:schemeClr>
                  </a:solidFill>
                  <a:latin typeface="字魂95号-手刻宋" panose="00000500000000000000" pitchFamily="2" charset="-122"/>
                  <a:ea typeface="字魂95号-手刻宋" panose="00000500000000000000" pitchFamily="2" charset="-122"/>
                </a:endParaRPr>
              </a:p>
            </p:txBody>
          </p:sp>
          <p:sp>
            <p:nvSpPr>
              <p:cNvPr id="54" name="矩形 53"/>
              <p:cNvSpPr/>
              <p:nvPr/>
            </p:nvSpPr>
            <p:spPr>
              <a:xfrm>
                <a:off x="1523443" y="4023088"/>
                <a:ext cx="1688042" cy="3970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字魂95号-手刻宋" panose="00000500000000000000" pitchFamily="2" charset="-122"/>
                    <a:ea typeface="字魂95号-手刻宋" panose="00000500000000000000" pitchFamily="2" charset="-122"/>
                  </a:rPr>
                  <a:t>标题文字添加</a:t>
                </a:r>
                <a:endParaRPr lang="zh-CN" altLang="en-US" b="1" dirty="0">
                  <a:solidFill>
                    <a:schemeClr val="tx1">
                      <a:lumMod val="65000"/>
                      <a:lumOff val="35000"/>
                    </a:schemeClr>
                  </a:solidFill>
                  <a:latin typeface="字魂95号-手刻宋" panose="00000500000000000000" pitchFamily="2" charset="-122"/>
                  <a:ea typeface="字魂95号-手刻宋" panose="00000500000000000000" pitchFamily="2" charset="-122"/>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935963" y="697645"/>
            <a:ext cx="4320072" cy="984885"/>
            <a:chOff x="3935963" y="460716"/>
            <a:chExt cx="4320072" cy="984885"/>
          </a:xfrm>
        </p:grpSpPr>
        <p:sp>
          <p:nvSpPr>
            <p:cNvPr id="6" name="文本框 5"/>
            <p:cNvSpPr txBox="1"/>
            <p:nvPr/>
          </p:nvSpPr>
          <p:spPr>
            <a:xfrm>
              <a:off x="4616600" y="460716"/>
              <a:ext cx="2958797" cy="646331"/>
            </a:xfrm>
            <a:prstGeom prst="rect">
              <a:avLst/>
            </a:prstGeom>
            <a:noFill/>
          </p:spPr>
          <p:txBody>
            <a:bodyPr vert="horz" wrap="square" rtlCol="0">
              <a:spAutoFit/>
            </a:bodyPr>
            <a:lstStyle/>
            <a:p>
              <a:pPr algn="dist"/>
              <a:r>
                <a:rPr lang="zh-CN" altLang="en-US" sz="3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rPr>
                <a:t>在此输入标题</a:t>
              </a:r>
              <a:endParaRPr lang="zh-CN" altLang="en-US" sz="3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endParaRPr>
            </a:p>
          </p:txBody>
        </p:sp>
        <p:sp>
          <p:nvSpPr>
            <p:cNvPr id="7" name="文本框 6"/>
            <p:cNvSpPr txBox="1"/>
            <p:nvPr/>
          </p:nvSpPr>
          <p:spPr>
            <a:xfrm>
              <a:off x="3935963" y="1107047"/>
              <a:ext cx="4320072" cy="338554"/>
            </a:xfrm>
            <a:prstGeom prst="rect">
              <a:avLst/>
            </a:prstGeom>
            <a:noFill/>
          </p:spPr>
          <p:txBody>
            <a:bodyPr vert="horz" wrap="square" rtlCol="0">
              <a:spAutoFit/>
            </a:bodyPr>
            <a:lstStyle/>
            <a:p>
              <a:pPr algn="dist"/>
              <a:r>
                <a:rPr lang="en-US" altLang="zh-CN" sz="1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rPr>
                <a:t>Text the Title Here</a:t>
              </a:r>
              <a:endParaRPr lang="zh-CN" altLang="en-US" sz="1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endParaRPr>
            </a:p>
          </p:txBody>
        </p:sp>
      </p:grpSp>
      <p:grpSp>
        <p:nvGrpSpPr>
          <p:cNvPr id="2" name="组合 1"/>
          <p:cNvGrpSpPr/>
          <p:nvPr/>
        </p:nvGrpSpPr>
        <p:grpSpPr>
          <a:xfrm>
            <a:off x="1293187" y="2211494"/>
            <a:ext cx="9630673" cy="3395947"/>
            <a:chOff x="881938" y="2201537"/>
            <a:chExt cx="10450770" cy="3685128"/>
          </a:xfrm>
        </p:grpSpPr>
        <p:grpSp>
          <p:nvGrpSpPr>
            <p:cNvPr id="11" name="组合 10"/>
            <p:cNvGrpSpPr/>
            <p:nvPr/>
          </p:nvGrpSpPr>
          <p:grpSpPr>
            <a:xfrm>
              <a:off x="3570358" y="3504642"/>
              <a:ext cx="1078918" cy="1078918"/>
              <a:chOff x="3570358" y="3504642"/>
              <a:chExt cx="1078918" cy="1078918"/>
            </a:xfrm>
            <a:solidFill>
              <a:srgbClr val="0D4960"/>
            </a:solidFill>
          </p:grpSpPr>
          <p:sp>
            <p:nvSpPr>
              <p:cNvPr id="12" name="Shape 10198"/>
              <p:cNvSpPr/>
              <p:nvPr/>
            </p:nvSpPr>
            <p:spPr>
              <a:xfrm>
                <a:off x="3570358" y="3504642"/>
                <a:ext cx="1078918" cy="107891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w="38100" cap="flat">
                <a:solidFill>
                  <a:srgbClr val="947B6B"/>
                </a:solidFill>
                <a:prstDash val="solid"/>
                <a:miter lim="400000"/>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dirty="0">
                  <a:solidFill>
                    <a:schemeClr val="tx1">
                      <a:lumMod val="65000"/>
                      <a:lumOff val="35000"/>
                    </a:schemeClr>
                  </a:solidFill>
                  <a:latin typeface="+mn-ea"/>
                  <a:ea typeface="字魂95号-手刻宋" panose="00000500000000000000" pitchFamily="2" charset="-122"/>
                  <a:cs typeface="inpin heiti" charset="-122"/>
                </a:endParaRPr>
              </a:p>
            </p:txBody>
          </p:sp>
          <p:sp>
            <p:nvSpPr>
              <p:cNvPr id="13" name="KSO_Shape"/>
              <p:cNvSpPr/>
              <p:nvPr/>
            </p:nvSpPr>
            <p:spPr bwMode="auto">
              <a:xfrm>
                <a:off x="3911951" y="3802801"/>
                <a:ext cx="395732" cy="482600"/>
              </a:xfrm>
              <a:custGeom>
                <a:avLst/>
                <a:gdLst>
                  <a:gd name="T0" fmla="*/ 1171924 w 1852613"/>
                  <a:gd name="T1" fmla="*/ 1083099 h 2260601"/>
                  <a:gd name="T2" fmla="*/ 1232168 w 1852613"/>
                  <a:gd name="T3" fmla="*/ 1243397 h 2260601"/>
                  <a:gd name="T4" fmla="*/ 943632 w 1852613"/>
                  <a:gd name="T5" fmla="*/ 1145450 h 2260601"/>
                  <a:gd name="T6" fmla="*/ 869347 w 1852613"/>
                  <a:gd name="T7" fmla="*/ 1164949 h 2260601"/>
                  <a:gd name="T8" fmla="*/ 883841 w 1852613"/>
                  <a:gd name="T9" fmla="*/ 1253147 h 2260601"/>
                  <a:gd name="T10" fmla="*/ 1173962 w 1852613"/>
                  <a:gd name="T11" fmla="*/ 1398254 h 2260601"/>
                  <a:gd name="T12" fmla="*/ 1245303 w 1852613"/>
                  <a:gd name="T13" fmla="*/ 1482824 h 2260601"/>
                  <a:gd name="T14" fmla="*/ 1252551 w 1852613"/>
                  <a:gd name="T15" fmla="*/ 1646070 h 2260601"/>
                  <a:gd name="T16" fmla="*/ 1197290 w 1852613"/>
                  <a:gd name="T17" fmla="*/ 1734041 h 2260601"/>
                  <a:gd name="T18" fmla="*/ 862552 w 1852613"/>
                  <a:gd name="T19" fmla="*/ 1884363 h 2260601"/>
                  <a:gd name="T20" fmla="*/ 664835 w 1852613"/>
                  <a:gd name="T21" fmla="*/ 1741750 h 2260601"/>
                  <a:gd name="T22" fmla="*/ 603912 w 1852613"/>
                  <a:gd name="T23" fmla="*/ 1646297 h 2260601"/>
                  <a:gd name="T24" fmla="*/ 865723 w 1852613"/>
                  <a:gd name="T25" fmla="*/ 1650831 h 2260601"/>
                  <a:gd name="T26" fmla="*/ 903545 w 1852613"/>
                  <a:gd name="T27" fmla="*/ 1692323 h 2260601"/>
                  <a:gd name="T28" fmla="*/ 964468 w 1852613"/>
                  <a:gd name="T29" fmla="*/ 1624304 h 2260601"/>
                  <a:gd name="T30" fmla="*/ 918719 w 1852613"/>
                  <a:gd name="T31" fmla="*/ 1512753 h 2260601"/>
                  <a:gd name="T32" fmla="*/ 677518 w 1852613"/>
                  <a:gd name="T33" fmla="*/ 1388051 h 2260601"/>
                  <a:gd name="T34" fmla="*/ 600515 w 1852613"/>
                  <a:gd name="T35" fmla="*/ 1284435 h 2260601"/>
                  <a:gd name="T36" fmla="*/ 617048 w 1852613"/>
                  <a:gd name="T37" fmla="*/ 1126405 h 2260601"/>
                  <a:gd name="T38" fmla="*/ 813859 w 1852613"/>
                  <a:gd name="T39" fmla="*/ 1028231 h 2260601"/>
                  <a:gd name="T40" fmla="*/ 714952 w 1852613"/>
                  <a:gd name="T41" fmla="*/ 886179 h 2260601"/>
                  <a:gd name="T42" fmla="*/ 499627 w 1852613"/>
                  <a:gd name="T43" fmla="*/ 1034686 h 2260601"/>
                  <a:gd name="T44" fmla="*/ 371884 w 1852613"/>
                  <a:gd name="T45" fmla="*/ 1264361 h 2260601"/>
                  <a:gd name="T46" fmla="*/ 361674 w 1852613"/>
                  <a:gd name="T47" fmla="*/ 1538021 h 2260601"/>
                  <a:gd name="T48" fmla="*/ 472853 w 1852613"/>
                  <a:gd name="T49" fmla="*/ 1777445 h 2260601"/>
                  <a:gd name="T50" fmla="*/ 676380 w 1852613"/>
                  <a:gd name="T51" fmla="*/ 1940916 h 2260601"/>
                  <a:gd name="T52" fmla="*/ 941168 w 1852613"/>
                  <a:gd name="T53" fmla="*/ 1997597 h 2260601"/>
                  <a:gd name="T54" fmla="*/ 1200965 w 1852613"/>
                  <a:gd name="T55" fmla="*/ 1928219 h 2260601"/>
                  <a:gd name="T56" fmla="*/ 1396323 w 1852613"/>
                  <a:gd name="T57" fmla="*/ 1755226 h 2260601"/>
                  <a:gd name="T58" fmla="*/ 1495931 w 1852613"/>
                  <a:gd name="T59" fmla="*/ 1509680 h 2260601"/>
                  <a:gd name="T60" fmla="*/ 1472334 w 1852613"/>
                  <a:gd name="T61" fmla="*/ 1237381 h 2260601"/>
                  <a:gd name="T62" fmla="*/ 1333927 w 1852613"/>
                  <a:gd name="T63" fmla="*/ 1014961 h 2260601"/>
                  <a:gd name="T64" fmla="*/ 1111114 w 1852613"/>
                  <a:gd name="T65" fmla="*/ 876430 h 2260601"/>
                  <a:gd name="T66" fmla="*/ 1180545 w 1852613"/>
                  <a:gd name="T67" fmla="*/ 500063 h 2260601"/>
                  <a:gd name="T68" fmla="*/ 1555151 w 1852613"/>
                  <a:gd name="T69" fmla="*/ 867588 h 2260601"/>
                  <a:gd name="T70" fmla="*/ 1773880 w 1852613"/>
                  <a:gd name="T71" fmla="*/ 1166642 h 2260601"/>
                  <a:gd name="T72" fmla="*/ 1852613 w 1852613"/>
                  <a:gd name="T73" fmla="*/ 1479979 h 2260601"/>
                  <a:gd name="T74" fmla="*/ 1820394 w 1852613"/>
                  <a:gd name="T75" fmla="*/ 1696277 h 2260601"/>
                  <a:gd name="T76" fmla="*/ 1719425 w 1852613"/>
                  <a:gd name="T77" fmla="*/ 1902825 h 2260601"/>
                  <a:gd name="T78" fmla="*/ 1422870 w 1852613"/>
                  <a:gd name="T79" fmla="*/ 2149278 h 2260601"/>
                  <a:gd name="T80" fmla="*/ 1034423 w 1852613"/>
                  <a:gd name="T81" fmla="*/ 2255840 h 2260601"/>
                  <a:gd name="T82" fmla="*/ 626916 w 1852613"/>
                  <a:gd name="T83" fmla="*/ 2222738 h 2260601"/>
                  <a:gd name="T84" fmla="*/ 273184 w 1852613"/>
                  <a:gd name="T85" fmla="*/ 2049745 h 2260601"/>
                  <a:gd name="T86" fmla="*/ 70111 w 1852613"/>
                  <a:gd name="T87" fmla="*/ 1795810 h 2260601"/>
                  <a:gd name="T88" fmla="*/ 9757 w 1852613"/>
                  <a:gd name="T89" fmla="*/ 1598104 h 2260601"/>
                  <a:gd name="T90" fmla="*/ 16790 w 1852613"/>
                  <a:gd name="T91" fmla="*/ 1329659 h 2260601"/>
                  <a:gd name="T92" fmla="*/ 165181 w 1852613"/>
                  <a:gd name="T93" fmla="*/ 1028338 h 2260601"/>
                  <a:gd name="T94" fmla="*/ 592882 w 1852613"/>
                  <a:gd name="T95" fmla="*/ 565360 h 2260601"/>
                  <a:gd name="T96" fmla="*/ 1189264 w 1852613"/>
                  <a:gd name="T97" fmla="*/ 368004 h 2260601"/>
                  <a:gd name="T98" fmla="*/ 1218519 w 1852613"/>
                  <a:gd name="T99" fmla="*/ 430759 h 2260601"/>
                  <a:gd name="T100" fmla="*/ 521153 w 1852613"/>
                  <a:gd name="T101" fmla="*/ 520248 h 2260601"/>
                  <a:gd name="T102" fmla="*/ 499835 w 1852613"/>
                  <a:gd name="T103" fmla="*/ 477656 h 2260601"/>
                  <a:gd name="T104" fmla="*/ 498928 w 1852613"/>
                  <a:gd name="T105" fmla="*/ 340138 h 2260601"/>
                  <a:gd name="T106" fmla="*/ 523875 w 1852613"/>
                  <a:gd name="T107" fmla="*/ 300038 h 2260601"/>
                  <a:gd name="T108" fmla="*/ 891532 w 1852613"/>
                  <a:gd name="T109" fmla="*/ 28458 h 2260601"/>
                  <a:gd name="T110" fmla="*/ 1077064 w 1852613"/>
                  <a:gd name="T111" fmla="*/ 5872 h 2260601"/>
                  <a:gd name="T112" fmla="*/ 1285249 w 1852613"/>
                  <a:gd name="T113" fmla="*/ 20553 h 2260601"/>
                  <a:gd name="T114" fmla="*/ 1334407 w 1852613"/>
                  <a:gd name="T115" fmla="*/ 84923 h 2260601"/>
                  <a:gd name="T116" fmla="*/ 1196221 w 1852613"/>
                  <a:gd name="T117" fmla="*/ 322076 h 2260601"/>
                  <a:gd name="T118" fmla="*/ 527490 w 1852613"/>
                  <a:gd name="T119" fmla="*/ 134838 h 2260601"/>
                  <a:gd name="T120" fmla="*/ 524772 w 1852613"/>
                  <a:gd name="T121" fmla="*/ 61208 h 2260601"/>
                  <a:gd name="T122" fmla="*/ 616972 w 1852613"/>
                  <a:gd name="T123" fmla="*/ 7453 h 2260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52613" h="2260601">
                    <a:moveTo>
                      <a:pt x="862552" y="960438"/>
                    </a:moveTo>
                    <a:lnTo>
                      <a:pt x="986210" y="960438"/>
                    </a:lnTo>
                    <a:lnTo>
                      <a:pt x="986210" y="1022562"/>
                    </a:lnTo>
                    <a:lnTo>
                      <a:pt x="1001385" y="1023923"/>
                    </a:lnTo>
                    <a:lnTo>
                      <a:pt x="1016106" y="1025963"/>
                    </a:lnTo>
                    <a:lnTo>
                      <a:pt x="1030374" y="1028231"/>
                    </a:lnTo>
                    <a:lnTo>
                      <a:pt x="1043963" y="1030725"/>
                    </a:lnTo>
                    <a:lnTo>
                      <a:pt x="1057552" y="1033219"/>
                    </a:lnTo>
                    <a:lnTo>
                      <a:pt x="1070235" y="1036393"/>
                    </a:lnTo>
                    <a:lnTo>
                      <a:pt x="1082691" y="1039794"/>
                    </a:lnTo>
                    <a:lnTo>
                      <a:pt x="1094468" y="1043421"/>
                    </a:lnTo>
                    <a:lnTo>
                      <a:pt x="1105792" y="1047503"/>
                    </a:lnTo>
                    <a:lnTo>
                      <a:pt x="1116663" y="1051584"/>
                    </a:lnTo>
                    <a:lnTo>
                      <a:pt x="1127307" y="1055892"/>
                    </a:lnTo>
                    <a:lnTo>
                      <a:pt x="1137046" y="1060880"/>
                    </a:lnTo>
                    <a:lnTo>
                      <a:pt x="1146558" y="1066094"/>
                    </a:lnTo>
                    <a:lnTo>
                      <a:pt x="1155391" y="1071536"/>
                    </a:lnTo>
                    <a:lnTo>
                      <a:pt x="1163771" y="1077204"/>
                    </a:lnTo>
                    <a:lnTo>
                      <a:pt x="1171924" y="1083099"/>
                    </a:lnTo>
                    <a:lnTo>
                      <a:pt x="1179398" y="1089221"/>
                    </a:lnTo>
                    <a:lnTo>
                      <a:pt x="1186192" y="1096023"/>
                    </a:lnTo>
                    <a:lnTo>
                      <a:pt x="1192760" y="1102598"/>
                    </a:lnTo>
                    <a:lnTo>
                      <a:pt x="1198875" y="1109853"/>
                    </a:lnTo>
                    <a:lnTo>
                      <a:pt x="1204311" y="1117335"/>
                    </a:lnTo>
                    <a:lnTo>
                      <a:pt x="1209520" y="1125044"/>
                    </a:lnTo>
                    <a:lnTo>
                      <a:pt x="1214049" y="1132980"/>
                    </a:lnTo>
                    <a:lnTo>
                      <a:pt x="1218126" y="1141369"/>
                    </a:lnTo>
                    <a:lnTo>
                      <a:pt x="1221750" y="1149758"/>
                    </a:lnTo>
                    <a:lnTo>
                      <a:pt x="1224920" y="1158827"/>
                    </a:lnTo>
                    <a:lnTo>
                      <a:pt x="1227412" y="1167896"/>
                    </a:lnTo>
                    <a:lnTo>
                      <a:pt x="1229676" y="1177419"/>
                    </a:lnTo>
                    <a:lnTo>
                      <a:pt x="1231262" y="1187168"/>
                    </a:lnTo>
                    <a:lnTo>
                      <a:pt x="1232621" y="1197371"/>
                    </a:lnTo>
                    <a:lnTo>
                      <a:pt x="1233300" y="1207574"/>
                    </a:lnTo>
                    <a:lnTo>
                      <a:pt x="1233753" y="1218230"/>
                    </a:lnTo>
                    <a:lnTo>
                      <a:pt x="1233300" y="1225032"/>
                    </a:lnTo>
                    <a:lnTo>
                      <a:pt x="1232847" y="1233421"/>
                    </a:lnTo>
                    <a:lnTo>
                      <a:pt x="1232168" y="1243397"/>
                    </a:lnTo>
                    <a:lnTo>
                      <a:pt x="1230809" y="1254734"/>
                    </a:lnTo>
                    <a:lnTo>
                      <a:pt x="962657" y="1254734"/>
                    </a:lnTo>
                    <a:lnTo>
                      <a:pt x="962657" y="1222538"/>
                    </a:lnTo>
                    <a:lnTo>
                      <a:pt x="962657" y="1210068"/>
                    </a:lnTo>
                    <a:lnTo>
                      <a:pt x="962204" y="1198958"/>
                    </a:lnTo>
                    <a:lnTo>
                      <a:pt x="961298" y="1188982"/>
                    </a:lnTo>
                    <a:lnTo>
                      <a:pt x="960392" y="1179913"/>
                    </a:lnTo>
                    <a:lnTo>
                      <a:pt x="959033" y="1171977"/>
                    </a:lnTo>
                    <a:lnTo>
                      <a:pt x="957447" y="1165402"/>
                    </a:lnTo>
                    <a:lnTo>
                      <a:pt x="956542" y="1162228"/>
                    </a:lnTo>
                    <a:lnTo>
                      <a:pt x="955636" y="1159734"/>
                    </a:lnTo>
                    <a:lnTo>
                      <a:pt x="954730" y="1157240"/>
                    </a:lnTo>
                    <a:lnTo>
                      <a:pt x="953371" y="1154973"/>
                    </a:lnTo>
                    <a:lnTo>
                      <a:pt x="952012" y="1153159"/>
                    </a:lnTo>
                    <a:lnTo>
                      <a:pt x="950880" y="1151345"/>
                    </a:lnTo>
                    <a:lnTo>
                      <a:pt x="949294" y="1149531"/>
                    </a:lnTo>
                    <a:lnTo>
                      <a:pt x="947482" y="1147944"/>
                    </a:lnTo>
                    <a:lnTo>
                      <a:pt x="945671" y="1146810"/>
                    </a:lnTo>
                    <a:lnTo>
                      <a:pt x="943632" y="1145450"/>
                    </a:lnTo>
                    <a:lnTo>
                      <a:pt x="941367" y="1144090"/>
                    </a:lnTo>
                    <a:lnTo>
                      <a:pt x="938876" y="1143183"/>
                    </a:lnTo>
                    <a:lnTo>
                      <a:pt x="936385" y="1142049"/>
                    </a:lnTo>
                    <a:lnTo>
                      <a:pt x="933667" y="1141369"/>
                    </a:lnTo>
                    <a:lnTo>
                      <a:pt x="930723" y="1140915"/>
                    </a:lnTo>
                    <a:lnTo>
                      <a:pt x="927552" y="1140235"/>
                    </a:lnTo>
                    <a:lnTo>
                      <a:pt x="920984" y="1139555"/>
                    </a:lnTo>
                    <a:lnTo>
                      <a:pt x="913737" y="1139328"/>
                    </a:lnTo>
                    <a:lnTo>
                      <a:pt x="907848" y="1139555"/>
                    </a:lnTo>
                    <a:lnTo>
                      <a:pt x="902186" y="1140008"/>
                    </a:lnTo>
                    <a:lnTo>
                      <a:pt x="896977" y="1141142"/>
                    </a:lnTo>
                    <a:lnTo>
                      <a:pt x="891995" y="1142502"/>
                    </a:lnTo>
                    <a:lnTo>
                      <a:pt x="887692" y="1144316"/>
                    </a:lnTo>
                    <a:lnTo>
                      <a:pt x="883615" y="1147037"/>
                    </a:lnTo>
                    <a:lnTo>
                      <a:pt x="879991" y="1149531"/>
                    </a:lnTo>
                    <a:lnTo>
                      <a:pt x="876821" y="1152932"/>
                    </a:lnTo>
                    <a:lnTo>
                      <a:pt x="873876" y="1156560"/>
                    </a:lnTo>
                    <a:lnTo>
                      <a:pt x="871385" y="1160641"/>
                    </a:lnTo>
                    <a:lnTo>
                      <a:pt x="869347" y="1164949"/>
                    </a:lnTo>
                    <a:lnTo>
                      <a:pt x="867535" y="1169937"/>
                    </a:lnTo>
                    <a:lnTo>
                      <a:pt x="866403" y="1175378"/>
                    </a:lnTo>
                    <a:lnTo>
                      <a:pt x="865270" y="1181273"/>
                    </a:lnTo>
                    <a:lnTo>
                      <a:pt x="864817" y="1187395"/>
                    </a:lnTo>
                    <a:lnTo>
                      <a:pt x="864591" y="1194197"/>
                    </a:lnTo>
                    <a:lnTo>
                      <a:pt x="864591" y="1199865"/>
                    </a:lnTo>
                    <a:lnTo>
                      <a:pt x="864817" y="1205307"/>
                    </a:lnTo>
                    <a:lnTo>
                      <a:pt x="865270" y="1210521"/>
                    </a:lnTo>
                    <a:lnTo>
                      <a:pt x="866176" y="1215283"/>
                    </a:lnTo>
                    <a:lnTo>
                      <a:pt x="867082" y="1220044"/>
                    </a:lnTo>
                    <a:lnTo>
                      <a:pt x="868214" y="1224579"/>
                    </a:lnTo>
                    <a:lnTo>
                      <a:pt x="869347" y="1228887"/>
                    </a:lnTo>
                    <a:lnTo>
                      <a:pt x="870706" y="1233194"/>
                    </a:lnTo>
                    <a:lnTo>
                      <a:pt x="872518" y="1237049"/>
                    </a:lnTo>
                    <a:lnTo>
                      <a:pt x="874329" y="1240677"/>
                    </a:lnTo>
                    <a:lnTo>
                      <a:pt x="876368" y="1244078"/>
                    </a:lnTo>
                    <a:lnTo>
                      <a:pt x="878632" y="1247252"/>
                    </a:lnTo>
                    <a:lnTo>
                      <a:pt x="881350" y="1250426"/>
                    </a:lnTo>
                    <a:lnTo>
                      <a:pt x="883841" y="1253147"/>
                    </a:lnTo>
                    <a:lnTo>
                      <a:pt x="886786" y="1255868"/>
                    </a:lnTo>
                    <a:lnTo>
                      <a:pt x="889730" y="1258135"/>
                    </a:lnTo>
                    <a:lnTo>
                      <a:pt x="893127" y="1260629"/>
                    </a:lnTo>
                    <a:lnTo>
                      <a:pt x="897430" y="1263350"/>
                    </a:lnTo>
                    <a:lnTo>
                      <a:pt x="908075" y="1269471"/>
                    </a:lnTo>
                    <a:lnTo>
                      <a:pt x="921664" y="1276953"/>
                    </a:lnTo>
                    <a:lnTo>
                      <a:pt x="938197" y="1285116"/>
                    </a:lnTo>
                    <a:lnTo>
                      <a:pt x="957674" y="1294638"/>
                    </a:lnTo>
                    <a:lnTo>
                      <a:pt x="980548" y="1305295"/>
                    </a:lnTo>
                    <a:lnTo>
                      <a:pt x="1005914" y="1316858"/>
                    </a:lnTo>
                    <a:lnTo>
                      <a:pt x="1034451" y="1329555"/>
                    </a:lnTo>
                    <a:lnTo>
                      <a:pt x="1058911" y="1340438"/>
                    </a:lnTo>
                    <a:lnTo>
                      <a:pt x="1081332" y="1350641"/>
                    </a:lnTo>
                    <a:lnTo>
                      <a:pt x="1101942" y="1360163"/>
                    </a:lnTo>
                    <a:lnTo>
                      <a:pt x="1120287" y="1369233"/>
                    </a:lnTo>
                    <a:lnTo>
                      <a:pt x="1136820" y="1377395"/>
                    </a:lnTo>
                    <a:lnTo>
                      <a:pt x="1151314" y="1384877"/>
                    </a:lnTo>
                    <a:lnTo>
                      <a:pt x="1163544" y="1391906"/>
                    </a:lnTo>
                    <a:lnTo>
                      <a:pt x="1173962" y="1398254"/>
                    </a:lnTo>
                    <a:lnTo>
                      <a:pt x="1178492" y="1401201"/>
                    </a:lnTo>
                    <a:lnTo>
                      <a:pt x="1182795" y="1404602"/>
                    </a:lnTo>
                    <a:lnTo>
                      <a:pt x="1187325" y="1408003"/>
                    </a:lnTo>
                    <a:lnTo>
                      <a:pt x="1191628" y="1411404"/>
                    </a:lnTo>
                    <a:lnTo>
                      <a:pt x="1195704" y="1415032"/>
                    </a:lnTo>
                    <a:lnTo>
                      <a:pt x="1200234" y="1418886"/>
                    </a:lnTo>
                    <a:lnTo>
                      <a:pt x="1204084" y="1422741"/>
                    </a:lnTo>
                    <a:lnTo>
                      <a:pt x="1208161" y="1427049"/>
                    </a:lnTo>
                    <a:lnTo>
                      <a:pt x="1212011" y="1431357"/>
                    </a:lnTo>
                    <a:lnTo>
                      <a:pt x="1215635" y="1435664"/>
                    </a:lnTo>
                    <a:lnTo>
                      <a:pt x="1219485" y="1440426"/>
                    </a:lnTo>
                    <a:lnTo>
                      <a:pt x="1223108" y="1445187"/>
                    </a:lnTo>
                    <a:lnTo>
                      <a:pt x="1226506" y="1450175"/>
                    </a:lnTo>
                    <a:lnTo>
                      <a:pt x="1230129" y="1455163"/>
                    </a:lnTo>
                    <a:lnTo>
                      <a:pt x="1233300" y="1460151"/>
                    </a:lnTo>
                    <a:lnTo>
                      <a:pt x="1236471" y="1465593"/>
                    </a:lnTo>
                    <a:lnTo>
                      <a:pt x="1239641" y="1471261"/>
                    </a:lnTo>
                    <a:lnTo>
                      <a:pt x="1242359" y="1476929"/>
                    </a:lnTo>
                    <a:lnTo>
                      <a:pt x="1245303" y="1482824"/>
                    </a:lnTo>
                    <a:lnTo>
                      <a:pt x="1247795" y="1488946"/>
                    </a:lnTo>
                    <a:lnTo>
                      <a:pt x="1250060" y="1495068"/>
                    </a:lnTo>
                    <a:lnTo>
                      <a:pt x="1252098" y="1501416"/>
                    </a:lnTo>
                    <a:lnTo>
                      <a:pt x="1253910" y="1507991"/>
                    </a:lnTo>
                    <a:lnTo>
                      <a:pt x="1255722" y="1514566"/>
                    </a:lnTo>
                    <a:lnTo>
                      <a:pt x="1257080" y="1521595"/>
                    </a:lnTo>
                    <a:lnTo>
                      <a:pt x="1258439" y="1528624"/>
                    </a:lnTo>
                    <a:lnTo>
                      <a:pt x="1259572" y="1535879"/>
                    </a:lnTo>
                    <a:lnTo>
                      <a:pt x="1260478" y="1543361"/>
                    </a:lnTo>
                    <a:lnTo>
                      <a:pt x="1261157" y="1550617"/>
                    </a:lnTo>
                    <a:lnTo>
                      <a:pt x="1261610" y="1558552"/>
                    </a:lnTo>
                    <a:lnTo>
                      <a:pt x="1262063" y="1566488"/>
                    </a:lnTo>
                    <a:lnTo>
                      <a:pt x="1262063" y="1574423"/>
                    </a:lnTo>
                    <a:lnTo>
                      <a:pt x="1261610" y="1587347"/>
                    </a:lnTo>
                    <a:lnTo>
                      <a:pt x="1260931" y="1599817"/>
                    </a:lnTo>
                    <a:lnTo>
                      <a:pt x="1259572" y="1611834"/>
                    </a:lnTo>
                    <a:lnTo>
                      <a:pt x="1257760" y="1623624"/>
                    </a:lnTo>
                    <a:lnTo>
                      <a:pt x="1255269" y="1634960"/>
                    </a:lnTo>
                    <a:lnTo>
                      <a:pt x="1252551" y="1646070"/>
                    </a:lnTo>
                    <a:lnTo>
                      <a:pt x="1250739" y="1651511"/>
                    </a:lnTo>
                    <a:lnTo>
                      <a:pt x="1248927" y="1656953"/>
                    </a:lnTo>
                    <a:lnTo>
                      <a:pt x="1247115" y="1662168"/>
                    </a:lnTo>
                    <a:lnTo>
                      <a:pt x="1244624" y="1667156"/>
                    </a:lnTo>
                    <a:lnTo>
                      <a:pt x="1242586" y="1672371"/>
                    </a:lnTo>
                    <a:lnTo>
                      <a:pt x="1240321" y="1677359"/>
                    </a:lnTo>
                    <a:lnTo>
                      <a:pt x="1237830" y="1682120"/>
                    </a:lnTo>
                    <a:lnTo>
                      <a:pt x="1235112" y="1687108"/>
                    </a:lnTo>
                    <a:lnTo>
                      <a:pt x="1232394" y="1691643"/>
                    </a:lnTo>
                    <a:lnTo>
                      <a:pt x="1229450" y="1696404"/>
                    </a:lnTo>
                    <a:lnTo>
                      <a:pt x="1226506" y="1700939"/>
                    </a:lnTo>
                    <a:lnTo>
                      <a:pt x="1223335" y="1705473"/>
                    </a:lnTo>
                    <a:lnTo>
                      <a:pt x="1219938" y="1709781"/>
                    </a:lnTo>
                    <a:lnTo>
                      <a:pt x="1216541" y="1713862"/>
                    </a:lnTo>
                    <a:lnTo>
                      <a:pt x="1213143" y="1718397"/>
                    </a:lnTo>
                    <a:lnTo>
                      <a:pt x="1209067" y="1722251"/>
                    </a:lnTo>
                    <a:lnTo>
                      <a:pt x="1205217" y="1726332"/>
                    </a:lnTo>
                    <a:lnTo>
                      <a:pt x="1201366" y="1730187"/>
                    </a:lnTo>
                    <a:lnTo>
                      <a:pt x="1197290" y="1734041"/>
                    </a:lnTo>
                    <a:lnTo>
                      <a:pt x="1192987" y="1737896"/>
                    </a:lnTo>
                    <a:lnTo>
                      <a:pt x="1184154" y="1745151"/>
                    </a:lnTo>
                    <a:lnTo>
                      <a:pt x="1174642" y="1751726"/>
                    </a:lnTo>
                    <a:lnTo>
                      <a:pt x="1164903" y="1758528"/>
                    </a:lnTo>
                    <a:lnTo>
                      <a:pt x="1154259" y="1764650"/>
                    </a:lnTo>
                    <a:lnTo>
                      <a:pt x="1143161" y="1770318"/>
                    </a:lnTo>
                    <a:lnTo>
                      <a:pt x="1131611" y="1775760"/>
                    </a:lnTo>
                    <a:lnTo>
                      <a:pt x="1119607" y="1780974"/>
                    </a:lnTo>
                    <a:lnTo>
                      <a:pt x="1106698" y="1785962"/>
                    </a:lnTo>
                    <a:lnTo>
                      <a:pt x="1093562" y="1790270"/>
                    </a:lnTo>
                    <a:lnTo>
                      <a:pt x="1079973" y="1794125"/>
                    </a:lnTo>
                    <a:lnTo>
                      <a:pt x="1065478" y="1797979"/>
                    </a:lnTo>
                    <a:lnTo>
                      <a:pt x="1050757" y="1801380"/>
                    </a:lnTo>
                    <a:lnTo>
                      <a:pt x="1035357" y="1804101"/>
                    </a:lnTo>
                    <a:lnTo>
                      <a:pt x="1019277" y="1806822"/>
                    </a:lnTo>
                    <a:lnTo>
                      <a:pt x="1002970" y="1809089"/>
                    </a:lnTo>
                    <a:lnTo>
                      <a:pt x="986210" y="1811129"/>
                    </a:lnTo>
                    <a:lnTo>
                      <a:pt x="986210" y="1884363"/>
                    </a:lnTo>
                    <a:lnTo>
                      <a:pt x="862552" y="1884363"/>
                    </a:lnTo>
                    <a:lnTo>
                      <a:pt x="862552" y="1808862"/>
                    </a:lnTo>
                    <a:lnTo>
                      <a:pt x="849190" y="1807502"/>
                    </a:lnTo>
                    <a:lnTo>
                      <a:pt x="836281" y="1805915"/>
                    </a:lnTo>
                    <a:lnTo>
                      <a:pt x="823145" y="1804101"/>
                    </a:lnTo>
                    <a:lnTo>
                      <a:pt x="810462" y="1802060"/>
                    </a:lnTo>
                    <a:lnTo>
                      <a:pt x="798006" y="1799566"/>
                    </a:lnTo>
                    <a:lnTo>
                      <a:pt x="785776" y="1796619"/>
                    </a:lnTo>
                    <a:lnTo>
                      <a:pt x="773546" y="1793444"/>
                    </a:lnTo>
                    <a:lnTo>
                      <a:pt x="761769" y="1789817"/>
                    </a:lnTo>
                    <a:lnTo>
                      <a:pt x="750218" y="1785962"/>
                    </a:lnTo>
                    <a:lnTo>
                      <a:pt x="738894" y="1781655"/>
                    </a:lnTo>
                    <a:lnTo>
                      <a:pt x="727570" y="1777120"/>
                    </a:lnTo>
                    <a:lnTo>
                      <a:pt x="716699" y="1771905"/>
                    </a:lnTo>
                    <a:lnTo>
                      <a:pt x="705828" y="1766690"/>
                    </a:lnTo>
                    <a:lnTo>
                      <a:pt x="695410" y="1761022"/>
                    </a:lnTo>
                    <a:lnTo>
                      <a:pt x="684766" y="1754900"/>
                    </a:lnTo>
                    <a:lnTo>
                      <a:pt x="674801" y="1748779"/>
                    </a:lnTo>
                    <a:lnTo>
                      <a:pt x="669818" y="1745378"/>
                    </a:lnTo>
                    <a:lnTo>
                      <a:pt x="664835" y="1741750"/>
                    </a:lnTo>
                    <a:lnTo>
                      <a:pt x="660306" y="1738122"/>
                    </a:lnTo>
                    <a:lnTo>
                      <a:pt x="656003" y="1734268"/>
                    </a:lnTo>
                    <a:lnTo>
                      <a:pt x="651473" y="1730414"/>
                    </a:lnTo>
                    <a:lnTo>
                      <a:pt x="647396" y="1726332"/>
                    </a:lnTo>
                    <a:lnTo>
                      <a:pt x="643546" y="1722251"/>
                    </a:lnTo>
                    <a:lnTo>
                      <a:pt x="639696" y="1717490"/>
                    </a:lnTo>
                    <a:lnTo>
                      <a:pt x="635846" y="1713182"/>
                    </a:lnTo>
                    <a:lnTo>
                      <a:pt x="632449" y="1708194"/>
                    </a:lnTo>
                    <a:lnTo>
                      <a:pt x="629052" y="1703659"/>
                    </a:lnTo>
                    <a:lnTo>
                      <a:pt x="625654" y="1698445"/>
                    </a:lnTo>
                    <a:lnTo>
                      <a:pt x="622710" y="1693230"/>
                    </a:lnTo>
                    <a:lnTo>
                      <a:pt x="619766" y="1687788"/>
                    </a:lnTo>
                    <a:lnTo>
                      <a:pt x="617048" y="1682573"/>
                    </a:lnTo>
                    <a:lnTo>
                      <a:pt x="614330" y="1676905"/>
                    </a:lnTo>
                    <a:lnTo>
                      <a:pt x="612066" y="1671237"/>
                    </a:lnTo>
                    <a:lnTo>
                      <a:pt x="609801" y="1665115"/>
                    </a:lnTo>
                    <a:lnTo>
                      <a:pt x="607762" y="1658994"/>
                    </a:lnTo>
                    <a:lnTo>
                      <a:pt x="605724" y="1652872"/>
                    </a:lnTo>
                    <a:lnTo>
                      <a:pt x="603912" y="1646297"/>
                    </a:lnTo>
                    <a:lnTo>
                      <a:pt x="602327" y="1639948"/>
                    </a:lnTo>
                    <a:lnTo>
                      <a:pt x="600742" y="1633146"/>
                    </a:lnTo>
                    <a:lnTo>
                      <a:pt x="599383" y="1626571"/>
                    </a:lnTo>
                    <a:lnTo>
                      <a:pt x="598250" y="1619316"/>
                    </a:lnTo>
                    <a:lnTo>
                      <a:pt x="597118" y="1612287"/>
                    </a:lnTo>
                    <a:lnTo>
                      <a:pt x="596438" y="1604805"/>
                    </a:lnTo>
                    <a:lnTo>
                      <a:pt x="595533" y="1597550"/>
                    </a:lnTo>
                    <a:lnTo>
                      <a:pt x="595080" y="1589841"/>
                    </a:lnTo>
                    <a:lnTo>
                      <a:pt x="594627" y="1582132"/>
                    </a:lnTo>
                    <a:lnTo>
                      <a:pt x="594400" y="1574196"/>
                    </a:lnTo>
                    <a:lnTo>
                      <a:pt x="594400" y="1566261"/>
                    </a:lnTo>
                    <a:lnTo>
                      <a:pt x="594400" y="1527944"/>
                    </a:lnTo>
                    <a:lnTo>
                      <a:pt x="862552" y="1527944"/>
                    </a:lnTo>
                    <a:lnTo>
                      <a:pt x="862552" y="1576010"/>
                    </a:lnTo>
                    <a:lnTo>
                      <a:pt x="862779" y="1594602"/>
                    </a:lnTo>
                    <a:lnTo>
                      <a:pt x="863005" y="1611380"/>
                    </a:lnTo>
                    <a:lnTo>
                      <a:pt x="863685" y="1626571"/>
                    </a:lnTo>
                    <a:lnTo>
                      <a:pt x="864591" y="1639721"/>
                    </a:lnTo>
                    <a:lnTo>
                      <a:pt x="865723" y="1650831"/>
                    </a:lnTo>
                    <a:lnTo>
                      <a:pt x="867082" y="1660354"/>
                    </a:lnTo>
                    <a:lnTo>
                      <a:pt x="867988" y="1664208"/>
                    </a:lnTo>
                    <a:lnTo>
                      <a:pt x="868894" y="1667836"/>
                    </a:lnTo>
                    <a:lnTo>
                      <a:pt x="870026" y="1670784"/>
                    </a:lnTo>
                    <a:lnTo>
                      <a:pt x="870706" y="1673504"/>
                    </a:lnTo>
                    <a:lnTo>
                      <a:pt x="872065" y="1675772"/>
                    </a:lnTo>
                    <a:lnTo>
                      <a:pt x="873197" y="1677812"/>
                    </a:lnTo>
                    <a:lnTo>
                      <a:pt x="874782" y="1679853"/>
                    </a:lnTo>
                    <a:lnTo>
                      <a:pt x="876368" y="1681667"/>
                    </a:lnTo>
                    <a:lnTo>
                      <a:pt x="878179" y="1683480"/>
                    </a:lnTo>
                    <a:lnTo>
                      <a:pt x="880218" y="1685067"/>
                    </a:lnTo>
                    <a:lnTo>
                      <a:pt x="882483" y="1686655"/>
                    </a:lnTo>
                    <a:lnTo>
                      <a:pt x="884974" y="1687562"/>
                    </a:lnTo>
                    <a:lnTo>
                      <a:pt x="887692" y="1688922"/>
                    </a:lnTo>
                    <a:lnTo>
                      <a:pt x="890409" y="1690056"/>
                    </a:lnTo>
                    <a:lnTo>
                      <a:pt x="893354" y="1690736"/>
                    </a:lnTo>
                    <a:lnTo>
                      <a:pt x="896524" y="1691189"/>
                    </a:lnTo>
                    <a:lnTo>
                      <a:pt x="899922" y="1691643"/>
                    </a:lnTo>
                    <a:lnTo>
                      <a:pt x="903545" y="1692323"/>
                    </a:lnTo>
                    <a:lnTo>
                      <a:pt x="906942" y="1692550"/>
                    </a:lnTo>
                    <a:lnTo>
                      <a:pt x="910793" y="1692550"/>
                    </a:lnTo>
                    <a:lnTo>
                      <a:pt x="917587" y="1692323"/>
                    </a:lnTo>
                    <a:lnTo>
                      <a:pt x="923702" y="1691643"/>
                    </a:lnTo>
                    <a:lnTo>
                      <a:pt x="929364" y="1690736"/>
                    </a:lnTo>
                    <a:lnTo>
                      <a:pt x="934573" y="1689149"/>
                    </a:lnTo>
                    <a:lnTo>
                      <a:pt x="939556" y="1687335"/>
                    </a:lnTo>
                    <a:lnTo>
                      <a:pt x="943859" y="1685067"/>
                    </a:lnTo>
                    <a:lnTo>
                      <a:pt x="947935" y="1682573"/>
                    </a:lnTo>
                    <a:lnTo>
                      <a:pt x="951559" y="1679173"/>
                    </a:lnTo>
                    <a:lnTo>
                      <a:pt x="954730" y="1675772"/>
                    </a:lnTo>
                    <a:lnTo>
                      <a:pt x="957221" y="1671917"/>
                    </a:lnTo>
                    <a:lnTo>
                      <a:pt x="959486" y="1667609"/>
                    </a:lnTo>
                    <a:lnTo>
                      <a:pt x="961298" y="1662848"/>
                    </a:lnTo>
                    <a:lnTo>
                      <a:pt x="962883" y="1657633"/>
                    </a:lnTo>
                    <a:lnTo>
                      <a:pt x="964015" y="1651965"/>
                    </a:lnTo>
                    <a:lnTo>
                      <a:pt x="964468" y="1646297"/>
                    </a:lnTo>
                    <a:lnTo>
                      <a:pt x="964695" y="1639948"/>
                    </a:lnTo>
                    <a:lnTo>
                      <a:pt x="964468" y="1624304"/>
                    </a:lnTo>
                    <a:lnTo>
                      <a:pt x="964015" y="1609566"/>
                    </a:lnTo>
                    <a:lnTo>
                      <a:pt x="962883" y="1596189"/>
                    </a:lnTo>
                    <a:lnTo>
                      <a:pt x="961751" y="1583719"/>
                    </a:lnTo>
                    <a:lnTo>
                      <a:pt x="959939" y="1572609"/>
                    </a:lnTo>
                    <a:lnTo>
                      <a:pt x="958806" y="1567395"/>
                    </a:lnTo>
                    <a:lnTo>
                      <a:pt x="957674" y="1562633"/>
                    </a:lnTo>
                    <a:lnTo>
                      <a:pt x="956542" y="1558099"/>
                    </a:lnTo>
                    <a:lnTo>
                      <a:pt x="955183" y="1553791"/>
                    </a:lnTo>
                    <a:lnTo>
                      <a:pt x="953597" y="1549936"/>
                    </a:lnTo>
                    <a:lnTo>
                      <a:pt x="952012" y="1546082"/>
                    </a:lnTo>
                    <a:lnTo>
                      <a:pt x="950200" y="1542681"/>
                    </a:lnTo>
                    <a:lnTo>
                      <a:pt x="947935" y="1539053"/>
                    </a:lnTo>
                    <a:lnTo>
                      <a:pt x="945218" y="1535426"/>
                    </a:lnTo>
                    <a:lnTo>
                      <a:pt x="942047" y="1531798"/>
                    </a:lnTo>
                    <a:lnTo>
                      <a:pt x="938197" y="1527944"/>
                    </a:lnTo>
                    <a:lnTo>
                      <a:pt x="934120" y="1524543"/>
                    </a:lnTo>
                    <a:lnTo>
                      <a:pt x="929364" y="1520461"/>
                    </a:lnTo>
                    <a:lnTo>
                      <a:pt x="924381" y="1516607"/>
                    </a:lnTo>
                    <a:lnTo>
                      <a:pt x="918719" y="1512753"/>
                    </a:lnTo>
                    <a:lnTo>
                      <a:pt x="912378" y="1508898"/>
                    </a:lnTo>
                    <a:lnTo>
                      <a:pt x="906037" y="1505044"/>
                    </a:lnTo>
                    <a:lnTo>
                      <a:pt x="898789" y="1500963"/>
                    </a:lnTo>
                    <a:lnTo>
                      <a:pt x="891315" y="1497108"/>
                    </a:lnTo>
                    <a:lnTo>
                      <a:pt x="883389" y="1493027"/>
                    </a:lnTo>
                    <a:lnTo>
                      <a:pt x="874782" y="1488946"/>
                    </a:lnTo>
                    <a:lnTo>
                      <a:pt x="865723" y="1484638"/>
                    </a:lnTo>
                    <a:lnTo>
                      <a:pt x="836507" y="1471261"/>
                    </a:lnTo>
                    <a:lnTo>
                      <a:pt x="809330" y="1458791"/>
                    </a:lnTo>
                    <a:lnTo>
                      <a:pt x="784870" y="1447001"/>
                    </a:lnTo>
                    <a:lnTo>
                      <a:pt x="762901" y="1436345"/>
                    </a:lnTo>
                    <a:lnTo>
                      <a:pt x="743197" y="1426369"/>
                    </a:lnTo>
                    <a:lnTo>
                      <a:pt x="725985" y="1417526"/>
                    </a:lnTo>
                    <a:lnTo>
                      <a:pt x="711264" y="1409817"/>
                    </a:lnTo>
                    <a:lnTo>
                      <a:pt x="698807" y="1402562"/>
                    </a:lnTo>
                    <a:lnTo>
                      <a:pt x="693598" y="1399161"/>
                    </a:lnTo>
                    <a:lnTo>
                      <a:pt x="688163" y="1395760"/>
                    </a:lnTo>
                    <a:lnTo>
                      <a:pt x="682727" y="1391906"/>
                    </a:lnTo>
                    <a:lnTo>
                      <a:pt x="677518" y="1388051"/>
                    </a:lnTo>
                    <a:lnTo>
                      <a:pt x="672309" y="1384197"/>
                    </a:lnTo>
                    <a:lnTo>
                      <a:pt x="667553" y="1379889"/>
                    </a:lnTo>
                    <a:lnTo>
                      <a:pt x="662571" y="1375354"/>
                    </a:lnTo>
                    <a:lnTo>
                      <a:pt x="657815" y="1371046"/>
                    </a:lnTo>
                    <a:lnTo>
                      <a:pt x="653058" y="1366058"/>
                    </a:lnTo>
                    <a:lnTo>
                      <a:pt x="648529" y="1361524"/>
                    </a:lnTo>
                    <a:lnTo>
                      <a:pt x="643773" y="1356309"/>
                    </a:lnTo>
                    <a:lnTo>
                      <a:pt x="639470" y="1351094"/>
                    </a:lnTo>
                    <a:lnTo>
                      <a:pt x="634940" y="1345879"/>
                    </a:lnTo>
                    <a:lnTo>
                      <a:pt x="630863" y="1339984"/>
                    </a:lnTo>
                    <a:lnTo>
                      <a:pt x="626787" y="1334316"/>
                    </a:lnTo>
                    <a:lnTo>
                      <a:pt x="622710" y="1328421"/>
                    </a:lnTo>
                    <a:lnTo>
                      <a:pt x="618860" y="1322526"/>
                    </a:lnTo>
                    <a:lnTo>
                      <a:pt x="615010" y="1316404"/>
                    </a:lnTo>
                    <a:lnTo>
                      <a:pt x="611613" y="1310283"/>
                    </a:lnTo>
                    <a:lnTo>
                      <a:pt x="608442" y="1303934"/>
                    </a:lnTo>
                    <a:lnTo>
                      <a:pt x="605724" y="1297586"/>
                    </a:lnTo>
                    <a:lnTo>
                      <a:pt x="603006" y="1291011"/>
                    </a:lnTo>
                    <a:lnTo>
                      <a:pt x="600515" y="1284435"/>
                    </a:lnTo>
                    <a:lnTo>
                      <a:pt x="598477" y="1277634"/>
                    </a:lnTo>
                    <a:lnTo>
                      <a:pt x="596665" y="1271058"/>
                    </a:lnTo>
                    <a:lnTo>
                      <a:pt x="594853" y="1264030"/>
                    </a:lnTo>
                    <a:lnTo>
                      <a:pt x="593494" y="1257001"/>
                    </a:lnTo>
                    <a:lnTo>
                      <a:pt x="592588" y="1249973"/>
                    </a:lnTo>
                    <a:lnTo>
                      <a:pt x="591456" y="1242717"/>
                    </a:lnTo>
                    <a:lnTo>
                      <a:pt x="591003" y="1235462"/>
                    </a:lnTo>
                    <a:lnTo>
                      <a:pt x="590550" y="1228206"/>
                    </a:lnTo>
                    <a:lnTo>
                      <a:pt x="590550" y="1220724"/>
                    </a:lnTo>
                    <a:lnTo>
                      <a:pt x="590776" y="1209841"/>
                    </a:lnTo>
                    <a:lnTo>
                      <a:pt x="591456" y="1199412"/>
                    </a:lnTo>
                    <a:lnTo>
                      <a:pt x="592815" y="1189209"/>
                    </a:lnTo>
                    <a:lnTo>
                      <a:pt x="594627" y="1179459"/>
                    </a:lnTo>
                    <a:lnTo>
                      <a:pt x="597118" y="1169710"/>
                    </a:lnTo>
                    <a:lnTo>
                      <a:pt x="600062" y="1160414"/>
                    </a:lnTo>
                    <a:lnTo>
                      <a:pt x="603459" y="1151345"/>
                    </a:lnTo>
                    <a:lnTo>
                      <a:pt x="607536" y="1142956"/>
                    </a:lnTo>
                    <a:lnTo>
                      <a:pt x="611839" y="1134340"/>
                    </a:lnTo>
                    <a:lnTo>
                      <a:pt x="617048" y="1126405"/>
                    </a:lnTo>
                    <a:lnTo>
                      <a:pt x="622710" y="1118469"/>
                    </a:lnTo>
                    <a:lnTo>
                      <a:pt x="628599" y="1110987"/>
                    </a:lnTo>
                    <a:lnTo>
                      <a:pt x="635393" y="1103732"/>
                    </a:lnTo>
                    <a:lnTo>
                      <a:pt x="642414" y="1096703"/>
                    </a:lnTo>
                    <a:lnTo>
                      <a:pt x="650341" y="1089901"/>
                    </a:lnTo>
                    <a:lnTo>
                      <a:pt x="658494" y="1083779"/>
                    </a:lnTo>
                    <a:lnTo>
                      <a:pt x="667327" y="1077658"/>
                    </a:lnTo>
                    <a:lnTo>
                      <a:pt x="676612" y="1071989"/>
                    </a:lnTo>
                    <a:lnTo>
                      <a:pt x="686351" y="1066548"/>
                    </a:lnTo>
                    <a:lnTo>
                      <a:pt x="696543" y="1061333"/>
                    </a:lnTo>
                    <a:lnTo>
                      <a:pt x="707640" y="1056572"/>
                    </a:lnTo>
                    <a:lnTo>
                      <a:pt x="718964" y="1051810"/>
                    </a:lnTo>
                    <a:lnTo>
                      <a:pt x="731194" y="1047503"/>
                    </a:lnTo>
                    <a:lnTo>
                      <a:pt x="743424" y="1043648"/>
                    </a:lnTo>
                    <a:lnTo>
                      <a:pt x="756560" y="1040020"/>
                    </a:lnTo>
                    <a:lnTo>
                      <a:pt x="769922" y="1036620"/>
                    </a:lnTo>
                    <a:lnTo>
                      <a:pt x="784190" y="1033445"/>
                    </a:lnTo>
                    <a:lnTo>
                      <a:pt x="798912" y="1030725"/>
                    </a:lnTo>
                    <a:lnTo>
                      <a:pt x="813859" y="1028231"/>
                    </a:lnTo>
                    <a:lnTo>
                      <a:pt x="829486" y="1025963"/>
                    </a:lnTo>
                    <a:lnTo>
                      <a:pt x="845793" y="1023923"/>
                    </a:lnTo>
                    <a:lnTo>
                      <a:pt x="862552" y="1022562"/>
                    </a:lnTo>
                    <a:lnTo>
                      <a:pt x="862552" y="960438"/>
                    </a:lnTo>
                    <a:close/>
                    <a:moveTo>
                      <a:pt x="911445" y="846275"/>
                    </a:moveTo>
                    <a:lnTo>
                      <a:pt x="896696" y="846956"/>
                    </a:lnTo>
                    <a:lnTo>
                      <a:pt x="881948" y="847863"/>
                    </a:lnTo>
                    <a:lnTo>
                      <a:pt x="867200" y="849223"/>
                    </a:lnTo>
                    <a:lnTo>
                      <a:pt x="852905" y="851037"/>
                    </a:lnTo>
                    <a:lnTo>
                      <a:pt x="838384" y="852851"/>
                    </a:lnTo>
                    <a:lnTo>
                      <a:pt x="824089" y="855345"/>
                    </a:lnTo>
                    <a:lnTo>
                      <a:pt x="810022" y="857839"/>
                    </a:lnTo>
                    <a:lnTo>
                      <a:pt x="795954" y="861013"/>
                    </a:lnTo>
                    <a:lnTo>
                      <a:pt x="782114" y="864414"/>
                    </a:lnTo>
                    <a:lnTo>
                      <a:pt x="768500" y="868041"/>
                    </a:lnTo>
                    <a:lnTo>
                      <a:pt x="754659" y="872122"/>
                    </a:lnTo>
                    <a:lnTo>
                      <a:pt x="741272" y="876430"/>
                    </a:lnTo>
                    <a:lnTo>
                      <a:pt x="728112" y="881191"/>
                    </a:lnTo>
                    <a:lnTo>
                      <a:pt x="714952" y="886179"/>
                    </a:lnTo>
                    <a:lnTo>
                      <a:pt x="701792" y="891394"/>
                    </a:lnTo>
                    <a:lnTo>
                      <a:pt x="688859" y="897062"/>
                    </a:lnTo>
                    <a:lnTo>
                      <a:pt x="676380" y="902957"/>
                    </a:lnTo>
                    <a:lnTo>
                      <a:pt x="663900" y="909306"/>
                    </a:lnTo>
                    <a:lnTo>
                      <a:pt x="651648" y="915654"/>
                    </a:lnTo>
                    <a:lnTo>
                      <a:pt x="639395" y="922683"/>
                    </a:lnTo>
                    <a:lnTo>
                      <a:pt x="627370" y="929484"/>
                    </a:lnTo>
                    <a:lnTo>
                      <a:pt x="615571" y="936966"/>
                    </a:lnTo>
                    <a:lnTo>
                      <a:pt x="603999" y="944448"/>
                    </a:lnTo>
                    <a:lnTo>
                      <a:pt x="592655" y="952611"/>
                    </a:lnTo>
                    <a:lnTo>
                      <a:pt x="581310" y="960547"/>
                    </a:lnTo>
                    <a:lnTo>
                      <a:pt x="570419" y="968935"/>
                    </a:lnTo>
                    <a:lnTo>
                      <a:pt x="559755" y="977778"/>
                    </a:lnTo>
                    <a:lnTo>
                      <a:pt x="549090" y="986620"/>
                    </a:lnTo>
                    <a:lnTo>
                      <a:pt x="538880" y="995916"/>
                    </a:lnTo>
                    <a:lnTo>
                      <a:pt x="528670" y="1005212"/>
                    </a:lnTo>
                    <a:lnTo>
                      <a:pt x="518686" y="1014961"/>
                    </a:lnTo>
                    <a:lnTo>
                      <a:pt x="509157" y="1024710"/>
                    </a:lnTo>
                    <a:lnTo>
                      <a:pt x="499627" y="1034686"/>
                    </a:lnTo>
                    <a:lnTo>
                      <a:pt x="490551" y="1045116"/>
                    </a:lnTo>
                    <a:lnTo>
                      <a:pt x="481475" y="1055545"/>
                    </a:lnTo>
                    <a:lnTo>
                      <a:pt x="472853" y="1066428"/>
                    </a:lnTo>
                    <a:lnTo>
                      <a:pt x="464458" y="1077538"/>
                    </a:lnTo>
                    <a:lnTo>
                      <a:pt x="456290" y="1088647"/>
                    </a:lnTo>
                    <a:lnTo>
                      <a:pt x="448348" y="1099984"/>
                    </a:lnTo>
                    <a:lnTo>
                      <a:pt x="440634" y="1111547"/>
                    </a:lnTo>
                    <a:lnTo>
                      <a:pt x="433373" y="1123337"/>
                    </a:lnTo>
                    <a:lnTo>
                      <a:pt x="426339" y="1135353"/>
                    </a:lnTo>
                    <a:lnTo>
                      <a:pt x="419532" y="1147370"/>
                    </a:lnTo>
                    <a:lnTo>
                      <a:pt x="413179" y="1159840"/>
                    </a:lnTo>
                    <a:lnTo>
                      <a:pt x="406599" y="1172537"/>
                    </a:lnTo>
                    <a:lnTo>
                      <a:pt x="400927" y="1185007"/>
                    </a:lnTo>
                    <a:lnTo>
                      <a:pt x="395254" y="1197930"/>
                    </a:lnTo>
                    <a:lnTo>
                      <a:pt x="389809" y="1210854"/>
                    </a:lnTo>
                    <a:lnTo>
                      <a:pt x="385044" y="1224004"/>
                    </a:lnTo>
                    <a:lnTo>
                      <a:pt x="380279" y="1237381"/>
                    </a:lnTo>
                    <a:lnTo>
                      <a:pt x="375968" y="1250758"/>
                    </a:lnTo>
                    <a:lnTo>
                      <a:pt x="371884" y="1264361"/>
                    </a:lnTo>
                    <a:lnTo>
                      <a:pt x="368254" y="1278192"/>
                    </a:lnTo>
                    <a:lnTo>
                      <a:pt x="364623" y="1292022"/>
                    </a:lnTo>
                    <a:lnTo>
                      <a:pt x="361674" y="1306079"/>
                    </a:lnTo>
                    <a:lnTo>
                      <a:pt x="358951" y="1320136"/>
                    </a:lnTo>
                    <a:lnTo>
                      <a:pt x="356682" y="1334420"/>
                    </a:lnTo>
                    <a:lnTo>
                      <a:pt x="354413" y="1348704"/>
                    </a:lnTo>
                    <a:lnTo>
                      <a:pt x="353052" y="1363214"/>
                    </a:lnTo>
                    <a:lnTo>
                      <a:pt x="351690" y="1377725"/>
                    </a:lnTo>
                    <a:lnTo>
                      <a:pt x="350556" y="1392235"/>
                    </a:lnTo>
                    <a:lnTo>
                      <a:pt x="350102" y="1406973"/>
                    </a:lnTo>
                    <a:lnTo>
                      <a:pt x="349875" y="1421937"/>
                    </a:lnTo>
                    <a:lnTo>
                      <a:pt x="350102" y="1436901"/>
                    </a:lnTo>
                    <a:lnTo>
                      <a:pt x="350556" y="1451638"/>
                    </a:lnTo>
                    <a:lnTo>
                      <a:pt x="351690" y="1466375"/>
                    </a:lnTo>
                    <a:lnTo>
                      <a:pt x="353052" y="1480659"/>
                    </a:lnTo>
                    <a:lnTo>
                      <a:pt x="354413" y="1495170"/>
                    </a:lnTo>
                    <a:lnTo>
                      <a:pt x="356682" y="1509680"/>
                    </a:lnTo>
                    <a:lnTo>
                      <a:pt x="358951" y="1523737"/>
                    </a:lnTo>
                    <a:lnTo>
                      <a:pt x="361674" y="1538021"/>
                    </a:lnTo>
                    <a:lnTo>
                      <a:pt x="364623" y="1551851"/>
                    </a:lnTo>
                    <a:lnTo>
                      <a:pt x="368254" y="1565909"/>
                    </a:lnTo>
                    <a:lnTo>
                      <a:pt x="371884" y="1579512"/>
                    </a:lnTo>
                    <a:lnTo>
                      <a:pt x="375968" y="1593116"/>
                    </a:lnTo>
                    <a:lnTo>
                      <a:pt x="380279" y="1606493"/>
                    </a:lnTo>
                    <a:lnTo>
                      <a:pt x="385044" y="1620096"/>
                    </a:lnTo>
                    <a:lnTo>
                      <a:pt x="389809" y="1633247"/>
                    </a:lnTo>
                    <a:lnTo>
                      <a:pt x="395254" y="1645943"/>
                    </a:lnTo>
                    <a:lnTo>
                      <a:pt x="400927" y="1658867"/>
                    </a:lnTo>
                    <a:lnTo>
                      <a:pt x="406599" y="1671563"/>
                    </a:lnTo>
                    <a:lnTo>
                      <a:pt x="413179" y="1684260"/>
                    </a:lnTo>
                    <a:lnTo>
                      <a:pt x="419532" y="1696277"/>
                    </a:lnTo>
                    <a:lnTo>
                      <a:pt x="426339" y="1708747"/>
                    </a:lnTo>
                    <a:lnTo>
                      <a:pt x="433373" y="1720537"/>
                    </a:lnTo>
                    <a:lnTo>
                      <a:pt x="440634" y="1732326"/>
                    </a:lnTo>
                    <a:lnTo>
                      <a:pt x="448348" y="1743890"/>
                    </a:lnTo>
                    <a:lnTo>
                      <a:pt x="456290" y="1755226"/>
                    </a:lnTo>
                    <a:lnTo>
                      <a:pt x="464458" y="1766336"/>
                    </a:lnTo>
                    <a:lnTo>
                      <a:pt x="472853" y="1777445"/>
                    </a:lnTo>
                    <a:lnTo>
                      <a:pt x="481475" y="1788328"/>
                    </a:lnTo>
                    <a:lnTo>
                      <a:pt x="490551" y="1798984"/>
                    </a:lnTo>
                    <a:lnTo>
                      <a:pt x="499627" y="1809187"/>
                    </a:lnTo>
                    <a:lnTo>
                      <a:pt x="509157" y="1819163"/>
                    </a:lnTo>
                    <a:lnTo>
                      <a:pt x="518686" y="1829139"/>
                    </a:lnTo>
                    <a:lnTo>
                      <a:pt x="528670" y="1838888"/>
                    </a:lnTo>
                    <a:lnTo>
                      <a:pt x="538880" y="1848184"/>
                    </a:lnTo>
                    <a:lnTo>
                      <a:pt x="549090" y="1857480"/>
                    </a:lnTo>
                    <a:lnTo>
                      <a:pt x="559755" y="1866096"/>
                    </a:lnTo>
                    <a:lnTo>
                      <a:pt x="570419" y="1874938"/>
                    </a:lnTo>
                    <a:lnTo>
                      <a:pt x="581310" y="1883554"/>
                    </a:lnTo>
                    <a:lnTo>
                      <a:pt x="592655" y="1891489"/>
                    </a:lnTo>
                    <a:lnTo>
                      <a:pt x="603999" y="1899424"/>
                    </a:lnTo>
                    <a:lnTo>
                      <a:pt x="615571" y="1906906"/>
                    </a:lnTo>
                    <a:lnTo>
                      <a:pt x="627370" y="1914388"/>
                    </a:lnTo>
                    <a:lnTo>
                      <a:pt x="639395" y="1921417"/>
                    </a:lnTo>
                    <a:lnTo>
                      <a:pt x="651648" y="1928219"/>
                    </a:lnTo>
                    <a:lnTo>
                      <a:pt x="663900" y="1934794"/>
                    </a:lnTo>
                    <a:lnTo>
                      <a:pt x="676380" y="1940916"/>
                    </a:lnTo>
                    <a:lnTo>
                      <a:pt x="688859" y="1946811"/>
                    </a:lnTo>
                    <a:lnTo>
                      <a:pt x="701792" y="1952479"/>
                    </a:lnTo>
                    <a:lnTo>
                      <a:pt x="714952" y="1957693"/>
                    </a:lnTo>
                    <a:lnTo>
                      <a:pt x="728112" y="1962908"/>
                    </a:lnTo>
                    <a:lnTo>
                      <a:pt x="741272" y="1967443"/>
                    </a:lnTo>
                    <a:lnTo>
                      <a:pt x="754659" y="1971977"/>
                    </a:lnTo>
                    <a:lnTo>
                      <a:pt x="768500" y="1976058"/>
                    </a:lnTo>
                    <a:lnTo>
                      <a:pt x="782114" y="1979686"/>
                    </a:lnTo>
                    <a:lnTo>
                      <a:pt x="795954" y="1983087"/>
                    </a:lnTo>
                    <a:lnTo>
                      <a:pt x="810022" y="1986034"/>
                    </a:lnTo>
                    <a:lnTo>
                      <a:pt x="824089" y="1988755"/>
                    </a:lnTo>
                    <a:lnTo>
                      <a:pt x="838384" y="1991249"/>
                    </a:lnTo>
                    <a:lnTo>
                      <a:pt x="852905" y="1993063"/>
                    </a:lnTo>
                    <a:lnTo>
                      <a:pt x="867200" y="1994877"/>
                    </a:lnTo>
                    <a:lnTo>
                      <a:pt x="881948" y="1996237"/>
                    </a:lnTo>
                    <a:lnTo>
                      <a:pt x="896696" y="1996917"/>
                    </a:lnTo>
                    <a:lnTo>
                      <a:pt x="911445" y="1997597"/>
                    </a:lnTo>
                    <a:lnTo>
                      <a:pt x="926420" y="1997597"/>
                    </a:lnTo>
                    <a:lnTo>
                      <a:pt x="941168" y="1997597"/>
                    </a:lnTo>
                    <a:lnTo>
                      <a:pt x="955690" y="1996917"/>
                    </a:lnTo>
                    <a:lnTo>
                      <a:pt x="970438" y="1996237"/>
                    </a:lnTo>
                    <a:lnTo>
                      <a:pt x="985186" y="1994877"/>
                    </a:lnTo>
                    <a:lnTo>
                      <a:pt x="999708" y="1993063"/>
                    </a:lnTo>
                    <a:lnTo>
                      <a:pt x="1014002" y="1991249"/>
                    </a:lnTo>
                    <a:lnTo>
                      <a:pt x="1028297" y="1988755"/>
                    </a:lnTo>
                    <a:lnTo>
                      <a:pt x="1042591" y="1986034"/>
                    </a:lnTo>
                    <a:lnTo>
                      <a:pt x="1056432" y="1983087"/>
                    </a:lnTo>
                    <a:lnTo>
                      <a:pt x="1070273" y="1979686"/>
                    </a:lnTo>
                    <a:lnTo>
                      <a:pt x="1084113" y="1976058"/>
                    </a:lnTo>
                    <a:lnTo>
                      <a:pt x="1097727" y="1971977"/>
                    </a:lnTo>
                    <a:lnTo>
                      <a:pt x="1111114" y="1967443"/>
                    </a:lnTo>
                    <a:lnTo>
                      <a:pt x="1124274" y="1962908"/>
                    </a:lnTo>
                    <a:lnTo>
                      <a:pt x="1137434" y="1957693"/>
                    </a:lnTo>
                    <a:lnTo>
                      <a:pt x="1150594" y="1952479"/>
                    </a:lnTo>
                    <a:lnTo>
                      <a:pt x="1163527" y="1946811"/>
                    </a:lnTo>
                    <a:lnTo>
                      <a:pt x="1176233" y="1940916"/>
                    </a:lnTo>
                    <a:lnTo>
                      <a:pt x="1188486" y="1934794"/>
                    </a:lnTo>
                    <a:lnTo>
                      <a:pt x="1200965" y="1928219"/>
                    </a:lnTo>
                    <a:lnTo>
                      <a:pt x="1212991" y="1921417"/>
                    </a:lnTo>
                    <a:lnTo>
                      <a:pt x="1225243" y="1914388"/>
                    </a:lnTo>
                    <a:lnTo>
                      <a:pt x="1236815" y="1906906"/>
                    </a:lnTo>
                    <a:lnTo>
                      <a:pt x="1248387" y="1899424"/>
                    </a:lnTo>
                    <a:lnTo>
                      <a:pt x="1259731" y="1891489"/>
                    </a:lnTo>
                    <a:lnTo>
                      <a:pt x="1271076" y="1883554"/>
                    </a:lnTo>
                    <a:lnTo>
                      <a:pt x="1281967" y="1874938"/>
                    </a:lnTo>
                    <a:lnTo>
                      <a:pt x="1292858" y="1866096"/>
                    </a:lnTo>
                    <a:lnTo>
                      <a:pt x="1303296" y="1857480"/>
                    </a:lnTo>
                    <a:lnTo>
                      <a:pt x="1313733" y="1848184"/>
                    </a:lnTo>
                    <a:lnTo>
                      <a:pt x="1323716" y="1838888"/>
                    </a:lnTo>
                    <a:lnTo>
                      <a:pt x="1333927" y="1829139"/>
                    </a:lnTo>
                    <a:lnTo>
                      <a:pt x="1343456" y="1819163"/>
                    </a:lnTo>
                    <a:lnTo>
                      <a:pt x="1352986" y="1809187"/>
                    </a:lnTo>
                    <a:lnTo>
                      <a:pt x="1361835" y="1798984"/>
                    </a:lnTo>
                    <a:lnTo>
                      <a:pt x="1370911" y="1788328"/>
                    </a:lnTo>
                    <a:lnTo>
                      <a:pt x="1379760" y="1777445"/>
                    </a:lnTo>
                    <a:lnTo>
                      <a:pt x="1387928" y="1766336"/>
                    </a:lnTo>
                    <a:lnTo>
                      <a:pt x="1396323" y="1755226"/>
                    </a:lnTo>
                    <a:lnTo>
                      <a:pt x="1404265" y="1743890"/>
                    </a:lnTo>
                    <a:lnTo>
                      <a:pt x="1411752" y="1732326"/>
                    </a:lnTo>
                    <a:lnTo>
                      <a:pt x="1419240" y="1720537"/>
                    </a:lnTo>
                    <a:lnTo>
                      <a:pt x="1426274" y="1708747"/>
                    </a:lnTo>
                    <a:lnTo>
                      <a:pt x="1432854" y="1696277"/>
                    </a:lnTo>
                    <a:lnTo>
                      <a:pt x="1439661" y="1684260"/>
                    </a:lnTo>
                    <a:lnTo>
                      <a:pt x="1445787" y="1671563"/>
                    </a:lnTo>
                    <a:lnTo>
                      <a:pt x="1451686" y="1658867"/>
                    </a:lnTo>
                    <a:lnTo>
                      <a:pt x="1457132" y="1645943"/>
                    </a:lnTo>
                    <a:lnTo>
                      <a:pt x="1462577" y="1633247"/>
                    </a:lnTo>
                    <a:lnTo>
                      <a:pt x="1467569" y="1620096"/>
                    </a:lnTo>
                    <a:lnTo>
                      <a:pt x="1472334" y="1606493"/>
                    </a:lnTo>
                    <a:lnTo>
                      <a:pt x="1476872" y="1593116"/>
                    </a:lnTo>
                    <a:lnTo>
                      <a:pt x="1480729" y="1579512"/>
                    </a:lnTo>
                    <a:lnTo>
                      <a:pt x="1484586" y="1565909"/>
                    </a:lnTo>
                    <a:lnTo>
                      <a:pt x="1487990" y="1551851"/>
                    </a:lnTo>
                    <a:lnTo>
                      <a:pt x="1490939" y="1538021"/>
                    </a:lnTo>
                    <a:lnTo>
                      <a:pt x="1493662" y="1523737"/>
                    </a:lnTo>
                    <a:lnTo>
                      <a:pt x="1495931" y="1509680"/>
                    </a:lnTo>
                    <a:lnTo>
                      <a:pt x="1497973" y="1495170"/>
                    </a:lnTo>
                    <a:lnTo>
                      <a:pt x="1499561" y="1480659"/>
                    </a:lnTo>
                    <a:lnTo>
                      <a:pt x="1500696" y="1466375"/>
                    </a:lnTo>
                    <a:lnTo>
                      <a:pt x="1501830" y="1451638"/>
                    </a:lnTo>
                    <a:lnTo>
                      <a:pt x="1502284" y="1436901"/>
                    </a:lnTo>
                    <a:lnTo>
                      <a:pt x="1502511" y="1421937"/>
                    </a:lnTo>
                    <a:lnTo>
                      <a:pt x="1502284" y="1406973"/>
                    </a:lnTo>
                    <a:lnTo>
                      <a:pt x="1501830" y="1392235"/>
                    </a:lnTo>
                    <a:lnTo>
                      <a:pt x="1500696" y="1377725"/>
                    </a:lnTo>
                    <a:lnTo>
                      <a:pt x="1499561" y="1363214"/>
                    </a:lnTo>
                    <a:lnTo>
                      <a:pt x="1497973" y="1348704"/>
                    </a:lnTo>
                    <a:lnTo>
                      <a:pt x="1495931" y="1334420"/>
                    </a:lnTo>
                    <a:lnTo>
                      <a:pt x="1493662" y="1320136"/>
                    </a:lnTo>
                    <a:lnTo>
                      <a:pt x="1490939" y="1306079"/>
                    </a:lnTo>
                    <a:lnTo>
                      <a:pt x="1487990" y="1292022"/>
                    </a:lnTo>
                    <a:lnTo>
                      <a:pt x="1484586" y="1278192"/>
                    </a:lnTo>
                    <a:lnTo>
                      <a:pt x="1480729" y="1264361"/>
                    </a:lnTo>
                    <a:lnTo>
                      <a:pt x="1476872" y="1250758"/>
                    </a:lnTo>
                    <a:lnTo>
                      <a:pt x="1472334" y="1237381"/>
                    </a:lnTo>
                    <a:lnTo>
                      <a:pt x="1467569" y="1224004"/>
                    </a:lnTo>
                    <a:lnTo>
                      <a:pt x="1462577" y="1210854"/>
                    </a:lnTo>
                    <a:lnTo>
                      <a:pt x="1457132" y="1197930"/>
                    </a:lnTo>
                    <a:lnTo>
                      <a:pt x="1451686" y="1185007"/>
                    </a:lnTo>
                    <a:lnTo>
                      <a:pt x="1445787" y="1172537"/>
                    </a:lnTo>
                    <a:lnTo>
                      <a:pt x="1439661" y="1159840"/>
                    </a:lnTo>
                    <a:lnTo>
                      <a:pt x="1432854" y="1147370"/>
                    </a:lnTo>
                    <a:lnTo>
                      <a:pt x="1426274" y="1135353"/>
                    </a:lnTo>
                    <a:lnTo>
                      <a:pt x="1419240" y="1123337"/>
                    </a:lnTo>
                    <a:lnTo>
                      <a:pt x="1411752" y="1111547"/>
                    </a:lnTo>
                    <a:lnTo>
                      <a:pt x="1404265" y="1099984"/>
                    </a:lnTo>
                    <a:lnTo>
                      <a:pt x="1396323" y="1088647"/>
                    </a:lnTo>
                    <a:lnTo>
                      <a:pt x="1387928" y="1077538"/>
                    </a:lnTo>
                    <a:lnTo>
                      <a:pt x="1379760" y="1066428"/>
                    </a:lnTo>
                    <a:lnTo>
                      <a:pt x="1370911" y="1055545"/>
                    </a:lnTo>
                    <a:lnTo>
                      <a:pt x="1361835" y="1045116"/>
                    </a:lnTo>
                    <a:lnTo>
                      <a:pt x="1352986" y="1034686"/>
                    </a:lnTo>
                    <a:lnTo>
                      <a:pt x="1343456" y="1024710"/>
                    </a:lnTo>
                    <a:lnTo>
                      <a:pt x="1333927" y="1014961"/>
                    </a:lnTo>
                    <a:lnTo>
                      <a:pt x="1323716" y="1005212"/>
                    </a:lnTo>
                    <a:lnTo>
                      <a:pt x="1313733" y="995916"/>
                    </a:lnTo>
                    <a:lnTo>
                      <a:pt x="1303296" y="986620"/>
                    </a:lnTo>
                    <a:lnTo>
                      <a:pt x="1292858" y="977778"/>
                    </a:lnTo>
                    <a:lnTo>
                      <a:pt x="1281967" y="968935"/>
                    </a:lnTo>
                    <a:lnTo>
                      <a:pt x="1271076" y="960547"/>
                    </a:lnTo>
                    <a:lnTo>
                      <a:pt x="1259731" y="952611"/>
                    </a:lnTo>
                    <a:lnTo>
                      <a:pt x="1248387" y="944448"/>
                    </a:lnTo>
                    <a:lnTo>
                      <a:pt x="1236815" y="936966"/>
                    </a:lnTo>
                    <a:lnTo>
                      <a:pt x="1225243" y="929484"/>
                    </a:lnTo>
                    <a:lnTo>
                      <a:pt x="1212991" y="922683"/>
                    </a:lnTo>
                    <a:lnTo>
                      <a:pt x="1200965" y="915654"/>
                    </a:lnTo>
                    <a:lnTo>
                      <a:pt x="1188486" y="909306"/>
                    </a:lnTo>
                    <a:lnTo>
                      <a:pt x="1176233" y="902957"/>
                    </a:lnTo>
                    <a:lnTo>
                      <a:pt x="1163527" y="897062"/>
                    </a:lnTo>
                    <a:lnTo>
                      <a:pt x="1150594" y="891394"/>
                    </a:lnTo>
                    <a:lnTo>
                      <a:pt x="1137434" y="886179"/>
                    </a:lnTo>
                    <a:lnTo>
                      <a:pt x="1124274" y="881191"/>
                    </a:lnTo>
                    <a:lnTo>
                      <a:pt x="1111114" y="876430"/>
                    </a:lnTo>
                    <a:lnTo>
                      <a:pt x="1097727" y="872122"/>
                    </a:lnTo>
                    <a:lnTo>
                      <a:pt x="1084113" y="868041"/>
                    </a:lnTo>
                    <a:lnTo>
                      <a:pt x="1070273" y="864414"/>
                    </a:lnTo>
                    <a:lnTo>
                      <a:pt x="1056432" y="861013"/>
                    </a:lnTo>
                    <a:lnTo>
                      <a:pt x="1042591" y="857839"/>
                    </a:lnTo>
                    <a:lnTo>
                      <a:pt x="1028297" y="855345"/>
                    </a:lnTo>
                    <a:lnTo>
                      <a:pt x="1014002" y="852851"/>
                    </a:lnTo>
                    <a:lnTo>
                      <a:pt x="999708" y="851037"/>
                    </a:lnTo>
                    <a:lnTo>
                      <a:pt x="985186" y="849223"/>
                    </a:lnTo>
                    <a:lnTo>
                      <a:pt x="970438" y="847863"/>
                    </a:lnTo>
                    <a:lnTo>
                      <a:pt x="955690" y="846956"/>
                    </a:lnTo>
                    <a:lnTo>
                      <a:pt x="941168" y="846275"/>
                    </a:lnTo>
                    <a:lnTo>
                      <a:pt x="926420" y="846275"/>
                    </a:lnTo>
                    <a:lnTo>
                      <a:pt x="911445" y="846275"/>
                    </a:lnTo>
                    <a:close/>
                    <a:moveTo>
                      <a:pt x="667984" y="500063"/>
                    </a:moveTo>
                    <a:lnTo>
                      <a:pt x="671842" y="500063"/>
                    </a:lnTo>
                    <a:lnTo>
                      <a:pt x="873553" y="500063"/>
                    </a:lnTo>
                    <a:lnTo>
                      <a:pt x="979060" y="500063"/>
                    </a:lnTo>
                    <a:lnTo>
                      <a:pt x="1180545" y="500063"/>
                    </a:lnTo>
                    <a:lnTo>
                      <a:pt x="1184402" y="500063"/>
                    </a:lnTo>
                    <a:lnTo>
                      <a:pt x="1188259" y="500743"/>
                    </a:lnTo>
                    <a:lnTo>
                      <a:pt x="1192116" y="501877"/>
                    </a:lnTo>
                    <a:lnTo>
                      <a:pt x="1195747" y="503237"/>
                    </a:lnTo>
                    <a:lnTo>
                      <a:pt x="1199150" y="504597"/>
                    </a:lnTo>
                    <a:lnTo>
                      <a:pt x="1202553" y="506865"/>
                    </a:lnTo>
                    <a:lnTo>
                      <a:pt x="1205503" y="509359"/>
                    </a:lnTo>
                    <a:lnTo>
                      <a:pt x="1208453" y="511853"/>
                    </a:lnTo>
                    <a:lnTo>
                      <a:pt x="1233638" y="538833"/>
                    </a:lnTo>
                    <a:lnTo>
                      <a:pt x="1259505" y="565360"/>
                    </a:lnTo>
                    <a:lnTo>
                      <a:pt x="1285825" y="592114"/>
                    </a:lnTo>
                    <a:lnTo>
                      <a:pt x="1312371" y="618868"/>
                    </a:lnTo>
                    <a:lnTo>
                      <a:pt x="1366600" y="673056"/>
                    </a:lnTo>
                    <a:lnTo>
                      <a:pt x="1421282" y="727697"/>
                    </a:lnTo>
                    <a:lnTo>
                      <a:pt x="1448737" y="755358"/>
                    </a:lnTo>
                    <a:lnTo>
                      <a:pt x="1475737" y="783019"/>
                    </a:lnTo>
                    <a:lnTo>
                      <a:pt x="1502511" y="810906"/>
                    </a:lnTo>
                    <a:lnTo>
                      <a:pt x="1529058" y="839247"/>
                    </a:lnTo>
                    <a:lnTo>
                      <a:pt x="1555151" y="867588"/>
                    </a:lnTo>
                    <a:lnTo>
                      <a:pt x="1581017" y="896382"/>
                    </a:lnTo>
                    <a:lnTo>
                      <a:pt x="1593497" y="910666"/>
                    </a:lnTo>
                    <a:lnTo>
                      <a:pt x="1605976" y="925177"/>
                    </a:lnTo>
                    <a:lnTo>
                      <a:pt x="1618229" y="939687"/>
                    </a:lnTo>
                    <a:lnTo>
                      <a:pt x="1630254" y="954424"/>
                    </a:lnTo>
                    <a:lnTo>
                      <a:pt x="1642280" y="968935"/>
                    </a:lnTo>
                    <a:lnTo>
                      <a:pt x="1653851" y="983673"/>
                    </a:lnTo>
                    <a:lnTo>
                      <a:pt x="1665423" y="998637"/>
                    </a:lnTo>
                    <a:lnTo>
                      <a:pt x="1676541" y="1013374"/>
                    </a:lnTo>
                    <a:lnTo>
                      <a:pt x="1687659" y="1028338"/>
                    </a:lnTo>
                    <a:lnTo>
                      <a:pt x="1698096" y="1043529"/>
                    </a:lnTo>
                    <a:lnTo>
                      <a:pt x="1708760" y="1058493"/>
                    </a:lnTo>
                    <a:lnTo>
                      <a:pt x="1718744" y="1073683"/>
                    </a:lnTo>
                    <a:lnTo>
                      <a:pt x="1728954" y="1089101"/>
                    </a:lnTo>
                    <a:lnTo>
                      <a:pt x="1738484" y="1104292"/>
                    </a:lnTo>
                    <a:lnTo>
                      <a:pt x="1747787" y="1119936"/>
                    </a:lnTo>
                    <a:lnTo>
                      <a:pt x="1756863" y="1135580"/>
                    </a:lnTo>
                    <a:lnTo>
                      <a:pt x="1765485" y="1150997"/>
                    </a:lnTo>
                    <a:lnTo>
                      <a:pt x="1773880" y="1166642"/>
                    </a:lnTo>
                    <a:lnTo>
                      <a:pt x="1781821" y="1182739"/>
                    </a:lnTo>
                    <a:lnTo>
                      <a:pt x="1789309" y="1198610"/>
                    </a:lnTo>
                    <a:lnTo>
                      <a:pt x="1796569" y="1214708"/>
                    </a:lnTo>
                    <a:lnTo>
                      <a:pt x="1803376" y="1230579"/>
                    </a:lnTo>
                    <a:lnTo>
                      <a:pt x="1809956" y="1246903"/>
                    </a:lnTo>
                    <a:lnTo>
                      <a:pt x="1815856" y="1263454"/>
                    </a:lnTo>
                    <a:lnTo>
                      <a:pt x="1821528" y="1279779"/>
                    </a:lnTo>
                    <a:lnTo>
                      <a:pt x="1826747" y="1296103"/>
                    </a:lnTo>
                    <a:lnTo>
                      <a:pt x="1831512" y="1312881"/>
                    </a:lnTo>
                    <a:lnTo>
                      <a:pt x="1836049" y="1329659"/>
                    </a:lnTo>
                    <a:lnTo>
                      <a:pt x="1839680" y="1346436"/>
                    </a:lnTo>
                    <a:lnTo>
                      <a:pt x="1842856" y="1363441"/>
                    </a:lnTo>
                    <a:lnTo>
                      <a:pt x="1846033" y="1380446"/>
                    </a:lnTo>
                    <a:lnTo>
                      <a:pt x="1848302" y="1397677"/>
                    </a:lnTo>
                    <a:lnTo>
                      <a:pt x="1850117" y="1415135"/>
                    </a:lnTo>
                    <a:lnTo>
                      <a:pt x="1851479" y="1432593"/>
                    </a:lnTo>
                    <a:lnTo>
                      <a:pt x="1852159" y="1450051"/>
                    </a:lnTo>
                    <a:lnTo>
                      <a:pt x="1852613" y="1467962"/>
                    </a:lnTo>
                    <a:lnTo>
                      <a:pt x="1852613" y="1479979"/>
                    </a:lnTo>
                    <a:lnTo>
                      <a:pt x="1852159" y="1492449"/>
                    </a:lnTo>
                    <a:lnTo>
                      <a:pt x="1851932" y="1504465"/>
                    </a:lnTo>
                    <a:lnTo>
                      <a:pt x="1851252" y="1516709"/>
                    </a:lnTo>
                    <a:lnTo>
                      <a:pt x="1850344" y="1528499"/>
                    </a:lnTo>
                    <a:lnTo>
                      <a:pt x="1849663" y="1540288"/>
                    </a:lnTo>
                    <a:lnTo>
                      <a:pt x="1848529" y="1552078"/>
                    </a:lnTo>
                    <a:lnTo>
                      <a:pt x="1847394" y="1563868"/>
                    </a:lnTo>
                    <a:lnTo>
                      <a:pt x="1845806" y="1575431"/>
                    </a:lnTo>
                    <a:lnTo>
                      <a:pt x="1844218" y="1586767"/>
                    </a:lnTo>
                    <a:lnTo>
                      <a:pt x="1842629" y="1598104"/>
                    </a:lnTo>
                    <a:lnTo>
                      <a:pt x="1840814" y="1609440"/>
                    </a:lnTo>
                    <a:lnTo>
                      <a:pt x="1838772" y="1620777"/>
                    </a:lnTo>
                    <a:lnTo>
                      <a:pt x="1836503" y="1631886"/>
                    </a:lnTo>
                    <a:lnTo>
                      <a:pt x="1834234" y="1642769"/>
                    </a:lnTo>
                    <a:lnTo>
                      <a:pt x="1831965" y="1653425"/>
                    </a:lnTo>
                    <a:lnTo>
                      <a:pt x="1829243" y="1664308"/>
                    </a:lnTo>
                    <a:lnTo>
                      <a:pt x="1826520" y="1675191"/>
                    </a:lnTo>
                    <a:lnTo>
                      <a:pt x="1823570" y="1685621"/>
                    </a:lnTo>
                    <a:lnTo>
                      <a:pt x="1820394" y="1696277"/>
                    </a:lnTo>
                    <a:lnTo>
                      <a:pt x="1817217" y="1706706"/>
                    </a:lnTo>
                    <a:lnTo>
                      <a:pt x="1814041" y="1716909"/>
                    </a:lnTo>
                    <a:lnTo>
                      <a:pt x="1810410" y="1727338"/>
                    </a:lnTo>
                    <a:lnTo>
                      <a:pt x="1806780" y="1737314"/>
                    </a:lnTo>
                    <a:lnTo>
                      <a:pt x="1802923" y="1747290"/>
                    </a:lnTo>
                    <a:lnTo>
                      <a:pt x="1799065" y="1757040"/>
                    </a:lnTo>
                    <a:lnTo>
                      <a:pt x="1795208" y="1767016"/>
                    </a:lnTo>
                    <a:lnTo>
                      <a:pt x="1791124" y="1776765"/>
                    </a:lnTo>
                    <a:lnTo>
                      <a:pt x="1786586" y="1786288"/>
                    </a:lnTo>
                    <a:lnTo>
                      <a:pt x="1782275" y="1795810"/>
                    </a:lnTo>
                    <a:lnTo>
                      <a:pt x="1777737" y="1805333"/>
                    </a:lnTo>
                    <a:lnTo>
                      <a:pt x="1772972" y="1814628"/>
                    </a:lnTo>
                    <a:lnTo>
                      <a:pt x="1768207" y="1823924"/>
                    </a:lnTo>
                    <a:lnTo>
                      <a:pt x="1763216" y="1832993"/>
                    </a:lnTo>
                    <a:lnTo>
                      <a:pt x="1758224" y="1842289"/>
                    </a:lnTo>
                    <a:lnTo>
                      <a:pt x="1753005" y="1850905"/>
                    </a:lnTo>
                    <a:lnTo>
                      <a:pt x="1742341" y="1868816"/>
                    </a:lnTo>
                    <a:lnTo>
                      <a:pt x="1730996" y="1885821"/>
                    </a:lnTo>
                    <a:lnTo>
                      <a:pt x="1719425" y="1902825"/>
                    </a:lnTo>
                    <a:lnTo>
                      <a:pt x="1707172" y="1919377"/>
                    </a:lnTo>
                    <a:lnTo>
                      <a:pt x="1694466" y="1935247"/>
                    </a:lnTo>
                    <a:lnTo>
                      <a:pt x="1681760" y="1951118"/>
                    </a:lnTo>
                    <a:lnTo>
                      <a:pt x="1668146" y="1966309"/>
                    </a:lnTo>
                    <a:lnTo>
                      <a:pt x="1654305" y="1981273"/>
                    </a:lnTo>
                    <a:lnTo>
                      <a:pt x="1640237" y="1995557"/>
                    </a:lnTo>
                    <a:lnTo>
                      <a:pt x="1625489" y="2009841"/>
                    </a:lnTo>
                    <a:lnTo>
                      <a:pt x="1610514" y="2023444"/>
                    </a:lnTo>
                    <a:lnTo>
                      <a:pt x="1594858" y="2036821"/>
                    </a:lnTo>
                    <a:lnTo>
                      <a:pt x="1579202" y="2049745"/>
                    </a:lnTo>
                    <a:lnTo>
                      <a:pt x="1563319" y="2062441"/>
                    </a:lnTo>
                    <a:lnTo>
                      <a:pt x="1546756" y="2074458"/>
                    </a:lnTo>
                    <a:lnTo>
                      <a:pt x="1529966" y="2086475"/>
                    </a:lnTo>
                    <a:lnTo>
                      <a:pt x="1512948" y="2098038"/>
                    </a:lnTo>
                    <a:lnTo>
                      <a:pt x="1495250" y="2108694"/>
                    </a:lnTo>
                    <a:lnTo>
                      <a:pt x="1477779" y="2119577"/>
                    </a:lnTo>
                    <a:lnTo>
                      <a:pt x="1459855" y="2129779"/>
                    </a:lnTo>
                    <a:lnTo>
                      <a:pt x="1441476" y="2139756"/>
                    </a:lnTo>
                    <a:lnTo>
                      <a:pt x="1422870" y="2149278"/>
                    </a:lnTo>
                    <a:lnTo>
                      <a:pt x="1404038" y="2158347"/>
                    </a:lnTo>
                    <a:lnTo>
                      <a:pt x="1385205" y="2166963"/>
                    </a:lnTo>
                    <a:lnTo>
                      <a:pt x="1365919" y="2175352"/>
                    </a:lnTo>
                    <a:lnTo>
                      <a:pt x="1346406" y="2183287"/>
                    </a:lnTo>
                    <a:lnTo>
                      <a:pt x="1326666" y="2190769"/>
                    </a:lnTo>
                    <a:lnTo>
                      <a:pt x="1306699" y="2198024"/>
                    </a:lnTo>
                    <a:lnTo>
                      <a:pt x="1286505" y="2204600"/>
                    </a:lnTo>
                    <a:lnTo>
                      <a:pt x="1266538" y="2211175"/>
                    </a:lnTo>
                    <a:lnTo>
                      <a:pt x="1246118" y="2217070"/>
                    </a:lnTo>
                    <a:lnTo>
                      <a:pt x="1225470" y="2222738"/>
                    </a:lnTo>
                    <a:lnTo>
                      <a:pt x="1204595" y="2227952"/>
                    </a:lnTo>
                    <a:lnTo>
                      <a:pt x="1183721" y="2232714"/>
                    </a:lnTo>
                    <a:lnTo>
                      <a:pt x="1162620" y="2237248"/>
                    </a:lnTo>
                    <a:lnTo>
                      <a:pt x="1141518" y="2241329"/>
                    </a:lnTo>
                    <a:lnTo>
                      <a:pt x="1120417" y="2244957"/>
                    </a:lnTo>
                    <a:lnTo>
                      <a:pt x="1099089" y="2248358"/>
                    </a:lnTo>
                    <a:lnTo>
                      <a:pt x="1077533" y="2251079"/>
                    </a:lnTo>
                    <a:lnTo>
                      <a:pt x="1056205" y="2253573"/>
                    </a:lnTo>
                    <a:lnTo>
                      <a:pt x="1034423" y="2255840"/>
                    </a:lnTo>
                    <a:lnTo>
                      <a:pt x="1013095" y="2257654"/>
                    </a:lnTo>
                    <a:lnTo>
                      <a:pt x="991312" y="2258787"/>
                    </a:lnTo>
                    <a:lnTo>
                      <a:pt x="969757" y="2259921"/>
                    </a:lnTo>
                    <a:lnTo>
                      <a:pt x="947975" y="2260374"/>
                    </a:lnTo>
                    <a:lnTo>
                      <a:pt x="926420" y="2260601"/>
                    </a:lnTo>
                    <a:lnTo>
                      <a:pt x="904411" y="2260374"/>
                    </a:lnTo>
                    <a:lnTo>
                      <a:pt x="882856" y="2259921"/>
                    </a:lnTo>
                    <a:lnTo>
                      <a:pt x="861074" y="2258787"/>
                    </a:lnTo>
                    <a:lnTo>
                      <a:pt x="839745" y="2257654"/>
                    </a:lnTo>
                    <a:lnTo>
                      <a:pt x="817963" y="2255840"/>
                    </a:lnTo>
                    <a:lnTo>
                      <a:pt x="796408" y="2253573"/>
                    </a:lnTo>
                    <a:lnTo>
                      <a:pt x="774853" y="2251079"/>
                    </a:lnTo>
                    <a:lnTo>
                      <a:pt x="753525" y="2248358"/>
                    </a:lnTo>
                    <a:lnTo>
                      <a:pt x="731969" y="2244957"/>
                    </a:lnTo>
                    <a:lnTo>
                      <a:pt x="710868" y="2241329"/>
                    </a:lnTo>
                    <a:lnTo>
                      <a:pt x="689767" y="2237248"/>
                    </a:lnTo>
                    <a:lnTo>
                      <a:pt x="668892" y="2232714"/>
                    </a:lnTo>
                    <a:lnTo>
                      <a:pt x="648017" y="2227952"/>
                    </a:lnTo>
                    <a:lnTo>
                      <a:pt x="626916" y="2222738"/>
                    </a:lnTo>
                    <a:lnTo>
                      <a:pt x="606722" y="2217070"/>
                    </a:lnTo>
                    <a:lnTo>
                      <a:pt x="586075" y="2210948"/>
                    </a:lnTo>
                    <a:lnTo>
                      <a:pt x="565881" y="2204600"/>
                    </a:lnTo>
                    <a:lnTo>
                      <a:pt x="545687" y="2197798"/>
                    </a:lnTo>
                    <a:lnTo>
                      <a:pt x="525947" y="2190769"/>
                    </a:lnTo>
                    <a:lnTo>
                      <a:pt x="506207" y="2183060"/>
                    </a:lnTo>
                    <a:lnTo>
                      <a:pt x="486694" y="2175352"/>
                    </a:lnTo>
                    <a:lnTo>
                      <a:pt x="467634" y="2166736"/>
                    </a:lnTo>
                    <a:lnTo>
                      <a:pt x="448348" y="2158120"/>
                    </a:lnTo>
                    <a:lnTo>
                      <a:pt x="429516" y="2149051"/>
                    </a:lnTo>
                    <a:lnTo>
                      <a:pt x="411137" y="2139529"/>
                    </a:lnTo>
                    <a:lnTo>
                      <a:pt x="392759" y="2129779"/>
                    </a:lnTo>
                    <a:lnTo>
                      <a:pt x="374834" y="2119350"/>
                    </a:lnTo>
                    <a:lnTo>
                      <a:pt x="357136" y="2108694"/>
                    </a:lnTo>
                    <a:lnTo>
                      <a:pt x="339892" y="2097811"/>
                    </a:lnTo>
                    <a:lnTo>
                      <a:pt x="322420" y="2086475"/>
                    </a:lnTo>
                    <a:lnTo>
                      <a:pt x="305857" y="2074458"/>
                    </a:lnTo>
                    <a:lnTo>
                      <a:pt x="289520" y="2062441"/>
                    </a:lnTo>
                    <a:lnTo>
                      <a:pt x="273184" y="2049745"/>
                    </a:lnTo>
                    <a:lnTo>
                      <a:pt x="257528" y="2036821"/>
                    </a:lnTo>
                    <a:lnTo>
                      <a:pt x="242099" y="2023444"/>
                    </a:lnTo>
                    <a:lnTo>
                      <a:pt x="227124" y="2009841"/>
                    </a:lnTo>
                    <a:lnTo>
                      <a:pt x="212375" y="1995557"/>
                    </a:lnTo>
                    <a:lnTo>
                      <a:pt x="198081" y="1980820"/>
                    </a:lnTo>
                    <a:lnTo>
                      <a:pt x="184240" y="1966309"/>
                    </a:lnTo>
                    <a:lnTo>
                      <a:pt x="170853" y="1950665"/>
                    </a:lnTo>
                    <a:lnTo>
                      <a:pt x="157920" y="1935021"/>
                    </a:lnTo>
                    <a:lnTo>
                      <a:pt x="145214" y="1919150"/>
                    </a:lnTo>
                    <a:lnTo>
                      <a:pt x="133188" y="1902599"/>
                    </a:lnTo>
                    <a:lnTo>
                      <a:pt x="121390" y="1885821"/>
                    </a:lnTo>
                    <a:lnTo>
                      <a:pt x="110045" y="1868590"/>
                    </a:lnTo>
                    <a:lnTo>
                      <a:pt x="99608" y="1850905"/>
                    </a:lnTo>
                    <a:lnTo>
                      <a:pt x="94389" y="1842062"/>
                    </a:lnTo>
                    <a:lnTo>
                      <a:pt x="89170" y="1832993"/>
                    </a:lnTo>
                    <a:lnTo>
                      <a:pt x="84406" y="1823924"/>
                    </a:lnTo>
                    <a:lnTo>
                      <a:pt x="79414" y="1814628"/>
                    </a:lnTo>
                    <a:lnTo>
                      <a:pt x="74876" y="1805333"/>
                    </a:lnTo>
                    <a:lnTo>
                      <a:pt x="70111" y="1795810"/>
                    </a:lnTo>
                    <a:lnTo>
                      <a:pt x="65800" y="1786288"/>
                    </a:lnTo>
                    <a:lnTo>
                      <a:pt x="61716" y="1776765"/>
                    </a:lnTo>
                    <a:lnTo>
                      <a:pt x="57178" y="1767016"/>
                    </a:lnTo>
                    <a:lnTo>
                      <a:pt x="53321" y="1757040"/>
                    </a:lnTo>
                    <a:lnTo>
                      <a:pt x="49464" y="1747064"/>
                    </a:lnTo>
                    <a:lnTo>
                      <a:pt x="45606" y="1737088"/>
                    </a:lnTo>
                    <a:lnTo>
                      <a:pt x="41976" y="1726885"/>
                    </a:lnTo>
                    <a:lnTo>
                      <a:pt x="38572" y="1716909"/>
                    </a:lnTo>
                    <a:lnTo>
                      <a:pt x="35396" y="1706706"/>
                    </a:lnTo>
                    <a:lnTo>
                      <a:pt x="31992" y="1696050"/>
                    </a:lnTo>
                    <a:lnTo>
                      <a:pt x="29043" y="1685621"/>
                    </a:lnTo>
                    <a:lnTo>
                      <a:pt x="26093" y="1675191"/>
                    </a:lnTo>
                    <a:lnTo>
                      <a:pt x="23370" y="1664308"/>
                    </a:lnTo>
                    <a:lnTo>
                      <a:pt x="20648" y="1653425"/>
                    </a:lnTo>
                    <a:lnTo>
                      <a:pt x="18379" y="1642769"/>
                    </a:lnTo>
                    <a:lnTo>
                      <a:pt x="15883" y="1631659"/>
                    </a:lnTo>
                    <a:lnTo>
                      <a:pt x="13614" y="1620550"/>
                    </a:lnTo>
                    <a:lnTo>
                      <a:pt x="11799" y="1609440"/>
                    </a:lnTo>
                    <a:lnTo>
                      <a:pt x="9757" y="1598104"/>
                    </a:lnTo>
                    <a:lnTo>
                      <a:pt x="8168" y="1586767"/>
                    </a:lnTo>
                    <a:lnTo>
                      <a:pt x="6580" y="1575431"/>
                    </a:lnTo>
                    <a:lnTo>
                      <a:pt x="5219" y="1563868"/>
                    </a:lnTo>
                    <a:lnTo>
                      <a:pt x="4084" y="1552078"/>
                    </a:lnTo>
                    <a:lnTo>
                      <a:pt x="2723" y="1540288"/>
                    </a:lnTo>
                    <a:lnTo>
                      <a:pt x="2042" y="1528499"/>
                    </a:lnTo>
                    <a:lnTo>
                      <a:pt x="1134" y="1516709"/>
                    </a:lnTo>
                    <a:lnTo>
                      <a:pt x="681" y="1504465"/>
                    </a:lnTo>
                    <a:lnTo>
                      <a:pt x="227" y="1492449"/>
                    </a:lnTo>
                    <a:lnTo>
                      <a:pt x="0" y="1479979"/>
                    </a:lnTo>
                    <a:lnTo>
                      <a:pt x="0" y="1467962"/>
                    </a:lnTo>
                    <a:lnTo>
                      <a:pt x="227" y="1450051"/>
                    </a:lnTo>
                    <a:lnTo>
                      <a:pt x="908" y="1432593"/>
                    </a:lnTo>
                    <a:lnTo>
                      <a:pt x="2269" y="1415135"/>
                    </a:lnTo>
                    <a:lnTo>
                      <a:pt x="4084" y="1397677"/>
                    </a:lnTo>
                    <a:lnTo>
                      <a:pt x="6580" y="1380446"/>
                    </a:lnTo>
                    <a:lnTo>
                      <a:pt x="9530" y="1363441"/>
                    </a:lnTo>
                    <a:lnTo>
                      <a:pt x="12933" y="1346436"/>
                    </a:lnTo>
                    <a:lnTo>
                      <a:pt x="16790" y="1329659"/>
                    </a:lnTo>
                    <a:lnTo>
                      <a:pt x="20875" y="1312881"/>
                    </a:lnTo>
                    <a:lnTo>
                      <a:pt x="25866" y="1296103"/>
                    </a:lnTo>
                    <a:lnTo>
                      <a:pt x="30858" y="1279779"/>
                    </a:lnTo>
                    <a:lnTo>
                      <a:pt x="36530" y="1263454"/>
                    </a:lnTo>
                    <a:lnTo>
                      <a:pt x="42430" y="1246903"/>
                    </a:lnTo>
                    <a:lnTo>
                      <a:pt x="49010" y="1230579"/>
                    </a:lnTo>
                    <a:lnTo>
                      <a:pt x="56044" y="1214708"/>
                    </a:lnTo>
                    <a:lnTo>
                      <a:pt x="63077" y="1198610"/>
                    </a:lnTo>
                    <a:lnTo>
                      <a:pt x="70565" y="1182739"/>
                    </a:lnTo>
                    <a:lnTo>
                      <a:pt x="78733" y="1166642"/>
                    </a:lnTo>
                    <a:lnTo>
                      <a:pt x="87128" y="1150997"/>
                    </a:lnTo>
                    <a:lnTo>
                      <a:pt x="95750" y="1135580"/>
                    </a:lnTo>
                    <a:lnTo>
                      <a:pt x="104826" y="1119936"/>
                    </a:lnTo>
                    <a:lnTo>
                      <a:pt x="113902" y="1104292"/>
                    </a:lnTo>
                    <a:lnTo>
                      <a:pt x="123659" y="1089101"/>
                    </a:lnTo>
                    <a:lnTo>
                      <a:pt x="133642" y="1073683"/>
                    </a:lnTo>
                    <a:lnTo>
                      <a:pt x="143626" y="1058493"/>
                    </a:lnTo>
                    <a:lnTo>
                      <a:pt x="154290" y="1043529"/>
                    </a:lnTo>
                    <a:lnTo>
                      <a:pt x="165181" y="1028338"/>
                    </a:lnTo>
                    <a:lnTo>
                      <a:pt x="175845" y="1013374"/>
                    </a:lnTo>
                    <a:lnTo>
                      <a:pt x="187190" y="998637"/>
                    </a:lnTo>
                    <a:lnTo>
                      <a:pt x="198762" y="983673"/>
                    </a:lnTo>
                    <a:lnTo>
                      <a:pt x="210333" y="968935"/>
                    </a:lnTo>
                    <a:lnTo>
                      <a:pt x="222132" y="954424"/>
                    </a:lnTo>
                    <a:lnTo>
                      <a:pt x="234158" y="939687"/>
                    </a:lnTo>
                    <a:lnTo>
                      <a:pt x="246637" y="925177"/>
                    </a:lnTo>
                    <a:lnTo>
                      <a:pt x="259116" y="910666"/>
                    </a:lnTo>
                    <a:lnTo>
                      <a:pt x="271596" y="896382"/>
                    </a:lnTo>
                    <a:lnTo>
                      <a:pt x="297235" y="867588"/>
                    </a:lnTo>
                    <a:lnTo>
                      <a:pt x="323328" y="839247"/>
                    </a:lnTo>
                    <a:lnTo>
                      <a:pt x="349875" y="810906"/>
                    </a:lnTo>
                    <a:lnTo>
                      <a:pt x="376649" y="783019"/>
                    </a:lnTo>
                    <a:lnTo>
                      <a:pt x="404103" y="755358"/>
                    </a:lnTo>
                    <a:lnTo>
                      <a:pt x="431104" y="727697"/>
                    </a:lnTo>
                    <a:lnTo>
                      <a:pt x="485786" y="673056"/>
                    </a:lnTo>
                    <a:lnTo>
                      <a:pt x="540015" y="618868"/>
                    </a:lnTo>
                    <a:lnTo>
                      <a:pt x="566561" y="592114"/>
                    </a:lnTo>
                    <a:lnTo>
                      <a:pt x="592882" y="565360"/>
                    </a:lnTo>
                    <a:lnTo>
                      <a:pt x="618975" y="538833"/>
                    </a:lnTo>
                    <a:lnTo>
                      <a:pt x="644160" y="511853"/>
                    </a:lnTo>
                    <a:lnTo>
                      <a:pt x="646883" y="509359"/>
                    </a:lnTo>
                    <a:lnTo>
                      <a:pt x="650060" y="506865"/>
                    </a:lnTo>
                    <a:lnTo>
                      <a:pt x="653236" y="504597"/>
                    </a:lnTo>
                    <a:lnTo>
                      <a:pt x="656640" y="503237"/>
                    </a:lnTo>
                    <a:lnTo>
                      <a:pt x="660497" y="501877"/>
                    </a:lnTo>
                    <a:lnTo>
                      <a:pt x="664127" y="500743"/>
                    </a:lnTo>
                    <a:lnTo>
                      <a:pt x="667984" y="500063"/>
                    </a:lnTo>
                    <a:close/>
                    <a:moveTo>
                      <a:pt x="523875" y="300038"/>
                    </a:moveTo>
                    <a:lnTo>
                      <a:pt x="527049" y="300038"/>
                    </a:lnTo>
                    <a:lnTo>
                      <a:pt x="529771" y="300038"/>
                    </a:lnTo>
                    <a:lnTo>
                      <a:pt x="532719" y="300491"/>
                    </a:lnTo>
                    <a:lnTo>
                      <a:pt x="535441" y="301171"/>
                    </a:lnTo>
                    <a:lnTo>
                      <a:pt x="538389" y="302303"/>
                    </a:lnTo>
                    <a:lnTo>
                      <a:pt x="685573" y="367098"/>
                    </a:lnTo>
                    <a:lnTo>
                      <a:pt x="1180646" y="367098"/>
                    </a:lnTo>
                    <a:lnTo>
                      <a:pt x="1184955" y="367098"/>
                    </a:lnTo>
                    <a:lnTo>
                      <a:pt x="1189264" y="368004"/>
                    </a:lnTo>
                    <a:lnTo>
                      <a:pt x="1193573" y="368910"/>
                    </a:lnTo>
                    <a:lnTo>
                      <a:pt x="1197428" y="370496"/>
                    </a:lnTo>
                    <a:lnTo>
                      <a:pt x="1201283" y="372308"/>
                    </a:lnTo>
                    <a:lnTo>
                      <a:pt x="1204912" y="374347"/>
                    </a:lnTo>
                    <a:lnTo>
                      <a:pt x="1208087" y="377066"/>
                    </a:lnTo>
                    <a:lnTo>
                      <a:pt x="1211035" y="379785"/>
                    </a:lnTo>
                    <a:lnTo>
                      <a:pt x="1213757" y="382956"/>
                    </a:lnTo>
                    <a:lnTo>
                      <a:pt x="1216478" y="386355"/>
                    </a:lnTo>
                    <a:lnTo>
                      <a:pt x="1218519" y="389526"/>
                    </a:lnTo>
                    <a:lnTo>
                      <a:pt x="1220333" y="393378"/>
                    </a:lnTo>
                    <a:lnTo>
                      <a:pt x="1221921" y="397682"/>
                    </a:lnTo>
                    <a:lnTo>
                      <a:pt x="1222828" y="401760"/>
                    </a:lnTo>
                    <a:lnTo>
                      <a:pt x="1223735" y="405838"/>
                    </a:lnTo>
                    <a:lnTo>
                      <a:pt x="1223962" y="410596"/>
                    </a:lnTo>
                    <a:lnTo>
                      <a:pt x="1223735" y="414900"/>
                    </a:lnTo>
                    <a:lnTo>
                      <a:pt x="1222828" y="418978"/>
                    </a:lnTo>
                    <a:lnTo>
                      <a:pt x="1221921" y="423056"/>
                    </a:lnTo>
                    <a:lnTo>
                      <a:pt x="1220333" y="427134"/>
                    </a:lnTo>
                    <a:lnTo>
                      <a:pt x="1218519" y="430759"/>
                    </a:lnTo>
                    <a:lnTo>
                      <a:pt x="1216478" y="434384"/>
                    </a:lnTo>
                    <a:lnTo>
                      <a:pt x="1213757" y="437782"/>
                    </a:lnTo>
                    <a:lnTo>
                      <a:pt x="1211035" y="440954"/>
                    </a:lnTo>
                    <a:lnTo>
                      <a:pt x="1208087" y="443673"/>
                    </a:lnTo>
                    <a:lnTo>
                      <a:pt x="1204912" y="446391"/>
                    </a:lnTo>
                    <a:lnTo>
                      <a:pt x="1201283" y="448430"/>
                    </a:lnTo>
                    <a:lnTo>
                      <a:pt x="1197428" y="450243"/>
                    </a:lnTo>
                    <a:lnTo>
                      <a:pt x="1193573" y="451602"/>
                    </a:lnTo>
                    <a:lnTo>
                      <a:pt x="1189264" y="452735"/>
                    </a:lnTo>
                    <a:lnTo>
                      <a:pt x="1184955" y="453188"/>
                    </a:lnTo>
                    <a:lnTo>
                      <a:pt x="1180646" y="453414"/>
                    </a:lnTo>
                    <a:lnTo>
                      <a:pt x="685573" y="453414"/>
                    </a:lnTo>
                    <a:lnTo>
                      <a:pt x="538389" y="518209"/>
                    </a:lnTo>
                    <a:lnTo>
                      <a:pt x="535441" y="519568"/>
                    </a:lnTo>
                    <a:lnTo>
                      <a:pt x="532719" y="520248"/>
                    </a:lnTo>
                    <a:lnTo>
                      <a:pt x="529771" y="520474"/>
                    </a:lnTo>
                    <a:lnTo>
                      <a:pt x="527049" y="520701"/>
                    </a:lnTo>
                    <a:lnTo>
                      <a:pt x="523875" y="520701"/>
                    </a:lnTo>
                    <a:lnTo>
                      <a:pt x="521153" y="520248"/>
                    </a:lnTo>
                    <a:lnTo>
                      <a:pt x="518432" y="519795"/>
                    </a:lnTo>
                    <a:lnTo>
                      <a:pt x="515710" y="518662"/>
                    </a:lnTo>
                    <a:lnTo>
                      <a:pt x="512989" y="517756"/>
                    </a:lnTo>
                    <a:lnTo>
                      <a:pt x="510494" y="516170"/>
                    </a:lnTo>
                    <a:lnTo>
                      <a:pt x="508226" y="514584"/>
                    </a:lnTo>
                    <a:lnTo>
                      <a:pt x="506185" y="512771"/>
                    </a:lnTo>
                    <a:lnTo>
                      <a:pt x="504144" y="510732"/>
                    </a:lnTo>
                    <a:lnTo>
                      <a:pt x="502330" y="508467"/>
                    </a:lnTo>
                    <a:lnTo>
                      <a:pt x="500742" y="505748"/>
                    </a:lnTo>
                    <a:lnTo>
                      <a:pt x="499382" y="503030"/>
                    </a:lnTo>
                    <a:lnTo>
                      <a:pt x="498021" y="500084"/>
                    </a:lnTo>
                    <a:lnTo>
                      <a:pt x="497341" y="497366"/>
                    </a:lnTo>
                    <a:lnTo>
                      <a:pt x="496887" y="494421"/>
                    </a:lnTo>
                    <a:lnTo>
                      <a:pt x="496887" y="491702"/>
                    </a:lnTo>
                    <a:lnTo>
                      <a:pt x="496887" y="488757"/>
                    </a:lnTo>
                    <a:lnTo>
                      <a:pt x="497341" y="486038"/>
                    </a:lnTo>
                    <a:lnTo>
                      <a:pt x="497794" y="483093"/>
                    </a:lnTo>
                    <a:lnTo>
                      <a:pt x="498928" y="480374"/>
                    </a:lnTo>
                    <a:lnTo>
                      <a:pt x="499835" y="477656"/>
                    </a:lnTo>
                    <a:lnTo>
                      <a:pt x="501423" y="475390"/>
                    </a:lnTo>
                    <a:lnTo>
                      <a:pt x="503010" y="473125"/>
                    </a:lnTo>
                    <a:lnTo>
                      <a:pt x="504825" y="470859"/>
                    </a:lnTo>
                    <a:lnTo>
                      <a:pt x="506866" y="468820"/>
                    </a:lnTo>
                    <a:lnTo>
                      <a:pt x="509133" y="467008"/>
                    </a:lnTo>
                    <a:lnTo>
                      <a:pt x="511855" y="465422"/>
                    </a:lnTo>
                    <a:lnTo>
                      <a:pt x="514349" y="464062"/>
                    </a:lnTo>
                    <a:lnTo>
                      <a:pt x="635680" y="410822"/>
                    </a:lnTo>
                    <a:lnTo>
                      <a:pt x="635680" y="410596"/>
                    </a:lnTo>
                    <a:lnTo>
                      <a:pt x="635680" y="409916"/>
                    </a:lnTo>
                    <a:lnTo>
                      <a:pt x="514349" y="356676"/>
                    </a:lnTo>
                    <a:lnTo>
                      <a:pt x="511855" y="355317"/>
                    </a:lnTo>
                    <a:lnTo>
                      <a:pt x="509133" y="353731"/>
                    </a:lnTo>
                    <a:lnTo>
                      <a:pt x="506866" y="351918"/>
                    </a:lnTo>
                    <a:lnTo>
                      <a:pt x="504825" y="349879"/>
                    </a:lnTo>
                    <a:lnTo>
                      <a:pt x="503010" y="347614"/>
                    </a:lnTo>
                    <a:lnTo>
                      <a:pt x="501423" y="345348"/>
                    </a:lnTo>
                    <a:lnTo>
                      <a:pt x="499835" y="343083"/>
                    </a:lnTo>
                    <a:lnTo>
                      <a:pt x="498928" y="340138"/>
                    </a:lnTo>
                    <a:lnTo>
                      <a:pt x="497794" y="337646"/>
                    </a:lnTo>
                    <a:lnTo>
                      <a:pt x="497341" y="334700"/>
                    </a:lnTo>
                    <a:lnTo>
                      <a:pt x="496887" y="331982"/>
                    </a:lnTo>
                    <a:lnTo>
                      <a:pt x="496887" y="329037"/>
                    </a:lnTo>
                    <a:lnTo>
                      <a:pt x="496887" y="326318"/>
                    </a:lnTo>
                    <a:lnTo>
                      <a:pt x="497341" y="323373"/>
                    </a:lnTo>
                    <a:lnTo>
                      <a:pt x="498021" y="320428"/>
                    </a:lnTo>
                    <a:lnTo>
                      <a:pt x="499382" y="317482"/>
                    </a:lnTo>
                    <a:lnTo>
                      <a:pt x="500742" y="314990"/>
                    </a:lnTo>
                    <a:lnTo>
                      <a:pt x="502330" y="312272"/>
                    </a:lnTo>
                    <a:lnTo>
                      <a:pt x="504144" y="310006"/>
                    </a:lnTo>
                    <a:lnTo>
                      <a:pt x="506185" y="307967"/>
                    </a:lnTo>
                    <a:lnTo>
                      <a:pt x="508226" y="306155"/>
                    </a:lnTo>
                    <a:lnTo>
                      <a:pt x="510494" y="304342"/>
                    </a:lnTo>
                    <a:lnTo>
                      <a:pt x="512989" y="302983"/>
                    </a:lnTo>
                    <a:lnTo>
                      <a:pt x="515710" y="301850"/>
                    </a:lnTo>
                    <a:lnTo>
                      <a:pt x="518432" y="300944"/>
                    </a:lnTo>
                    <a:lnTo>
                      <a:pt x="521153" y="300264"/>
                    </a:lnTo>
                    <a:lnTo>
                      <a:pt x="523875" y="300038"/>
                    </a:lnTo>
                    <a:close/>
                    <a:moveTo>
                      <a:pt x="689916" y="0"/>
                    </a:moveTo>
                    <a:lnTo>
                      <a:pt x="702828" y="0"/>
                    </a:lnTo>
                    <a:lnTo>
                      <a:pt x="715967" y="226"/>
                    </a:lnTo>
                    <a:lnTo>
                      <a:pt x="729333" y="677"/>
                    </a:lnTo>
                    <a:lnTo>
                      <a:pt x="742698" y="1807"/>
                    </a:lnTo>
                    <a:lnTo>
                      <a:pt x="756064" y="2936"/>
                    </a:lnTo>
                    <a:lnTo>
                      <a:pt x="769429" y="4291"/>
                    </a:lnTo>
                    <a:lnTo>
                      <a:pt x="782569" y="6098"/>
                    </a:lnTo>
                    <a:lnTo>
                      <a:pt x="795934" y="8131"/>
                    </a:lnTo>
                    <a:lnTo>
                      <a:pt x="809073" y="10389"/>
                    </a:lnTo>
                    <a:lnTo>
                      <a:pt x="822212" y="13100"/>
                    </a:lnTo>
                    <a:lnTo>
                      <a:pt x="835125" y="15810"/>
                    </a:lnTo>
                    <a:lnTo>
                      <a:pt x="847811" y="18972"/>
                    </a:lnTo>
                    <a:lnTo>
                      <a:pt x="860270" y="22360"/>
                    </a:lnTo>
                    <a:lnTo>
                      <a:pt x="866613" y="23715"/>
                    </a:lnTo>
                    <a:lnTo>
                      <a:pt x="872729" y="25296"/>
                    </a:lnTo>
                    <a:lnTo>
                      <a:pt x="879072" y="26425"/>
                    </a:lnTo>
                    <a:lnTo>
                      <a:pt x="885415" y="27329"/>
                    </a:lnTo>
                    <a:lnTo>
                      <a:pt x="891532" y="28458"/>
                    </a:lnTo>
                    <a:lnTo>
                      <a:pt x="897875" y="28910"/>
                    </a:lnTo>
                    <a:lnTo>
                      <a:pt x="904218" y="29362"/>
                    </a:lnTo>
                    <a:lnTo>
                      <a:pt x="910334" y="29813"/>
                    </a:lnTo>
                    <a:lnTo>
                      <a:pt x="916904" y="30039"/>
                    </a:lnTo>
                    <a:lnTo>
                      <a:pt x="923020" y="29813"/>
                    </a:lnTo>
                    <a:lnTo>
                      <a:pt x="929590" y="29362"/>
                    </a:lnTo>
                    <a:lnTo>
                      <a:pt x="935706" y="28910"/>
                    </a:lnTo>
                    <a:lnTo>
                      <a:pt x="942049" y="28458"/>
                    </a:lnTo>
                    <a:lnTo>
                      <a:pt x="948392" y="27329"/>
                    </a:lnTo>
                    <a:lnTo>
                      <a:pt x="954735" y="26425"/>
                    </a:lnTo>
                    <a:lnTo>
                      <a:pt x="960851" y="25070"/>
                    </a:lnTo>
                    <a:lnTo>
                      <a:pt x="974897" y="22360"/>
                    </a:lnTo>
                    <a:lnTo>
                      <a:pt x="988715" y="19424"/>
                    </a:lnTo>
                    <a:lnTo>
                      <a:pt x="1003213" y="16713"/>
                    </a:lnTo>
                    <a:lnTo>
                      <a:pt x="1017938" y="14229"/>
                    </a:lnTo>
                    <a:lnTo>
                      <a:pt x="1032436" y="11744"/>
                    </a:lnTo>
                    <a:lnTo>
                      <a:pt x="1047161" y="9712"/>
                    </a:lnTo>
                    <a:lnTo>
                      <a:pt x="1062113" y="7679"/>
                    </a:lnTo>
                    <a:lnTo>
                      <a:pt x="1077064" y="5872"/>
                    </a:lnTo>
                    <a:lnTo>
                      <a:pt x="1092015" y="4291"/>
                    </a:lnTo>
                    <a:lnTo>
                      <a:pt x="1106966" y="2936"/>
                    </a:lnTo>
                    <a:lnTo>
                      <a:pt x="1121691" y="2032"/>
                    </a:lnTo>
                    <a:lnTo>
                      <a:pt x="1136416" y="1129"/>
                    </a:lnTo>
                    <a:lnTo>
                      <a:pt x="1150688" y="677"/>
                    </a:lnTo>
                    <a:lnTo>
                      <a:pt x="1165186" y="451"/>
                    </a:lnTo>
                    <a:lnTo>
                      <a:pt x="1179231" y="677"/>
                    </a:lnTo>
                    <a:lnTo>
                      <a:pt x="1192823" y="1129"/>
                    </a:lnTo>
                    <a:lnTo>
                      <a:pt x="1205962" y="2258"/>
                    </a:lnTo>
                    <a:lnTo>
                      <a:pt x="1218875" y="3614"/>
                    </a:lnTo>
                    <a:lnTo>
                      <a:pt x="1231334" y="4969"/>
                    </a:lnTo>
                    <a:lnTo>
                      <a:pt x="1243340" y="7453"/>
                    </a:lnTo>
                    <a:lnTo>
                      <a:pt x="1254667" y="9938"/>
                    </a:lnTo>
                    <a:lnTo>
                      <a:pt x="1260331" y="11293"/>
                    </a:lnTo>
                    <a:lnTo>
                      <a:pt x="1265541" y="13100"/>
                    </a:lnTo>
                    <a:lnTo>
                      <a:pt x="1270751" y="14681"/>
                    </a:lnTo>
                    <a:lnTo>
                      <a:pt x="1275735" y="16262"/>
                    </a:lnTo>
                    <a:lnTo>
                      <a:pt x="1280719" y="18520"/>
                    </a:lnTo>
                    <a:lnTo>
                      <a:pt x="1285249" y="20553"/>
                    </a:lnTo>
                    <a:lnTo>
                      <a:pt x="1290007" y="22812"/>
                    </a:lnTo>
                    <a:lnTo>
                      <a:pt x="1294084" y="25070"/>
                    </a:lnTo>
                    <a:lnTo>
                      <a:pt x="1298162" y="27329"/>
                    </a:lnTo>
                    <a:lnTo>
                      <a:pt x="1302239" y="30039"/>
                    </a:lnTo>
                    <a:lnTo>
                      <a:pt x="1305864" y="32749"/>
                    </a:lnTo>
                    <a:lnTo>
                      <a:pt x="1309489" y="35686"/>
                    </a:lnTo>
                    <a:lnTo>
                      <a:pt x="1312887" y="38622"/>
                    </a:lnTo>
                    <a:lnTo>
                      <a:pt x="1315832" y="41784"/>
                    </a:lnTo>
                    <a:lnTo>
                      <a:pt x="1318777" y="45172"/>
                    </a:lnTo>
                    <a:lnTo>
                      <a:pt x="1321495" y="48785"/>
                    </a:lnTo>
                    <a:lnTo>
                      <a:pt x="1323987" y="52399"/>
                    </a:lnTo>
                    <a:lnTo>
                      <a:pt x="1326252" y="56239"/>
                    </a:lnTo>
                    <a:lnTo>
                      <a:pt x="1328064" y="60078"/>
                    </a:lnTo>
                    <a:lnTo>
                      <a:pt x="1329877" y="64144"/>
                    </a:lnTo>
                    <a:lnTo>
                      <a:pt x="1331462" y="68209"/>
                    </a:lnTo>
                    <a:lnTo>
                      <a:pt x="1332369" y="72727"/>
                    </a:lnTo>
                    <a:lnTo>
                      <a:pt x="1333501" y="76792"/>
                    </a:lnTo>
                    <a:lnTo>
                      <a:pt x="1333954" y="80858"/>
                    </a:lnTo>
                    <a:lnTo>
                      <a:pt x="1334407" y="84923"/>
                    </a:lnTo>
                    <a:lnTo>
                      <a:pt x="1335087" y="88989"/>
                    </a:lnTo>
                    <a:lnTo>
                      <a:pt x="1335087" y="93506"/>
                    </a:lnTo>
                    <a:lnTo>
                      <a:pt x="1335087" y="97571"/>
                    </a:lnTo>
                    <a:lnTo>
                      <a:pt x="1335087" y="101637"/>
                    </a:lnTo>
                    <a:lnTo>
                      <a:pt x="1334407" y="105702"/>
                    </a:lnTo>
                    <a:lnTo>
                      <a:pt x="1333954" y="109542"/>
                    </a:lnTo>
                    <a:lnTo>
                      <a:pt x="1333275" y="113607"/>
                    </a:lnTo>
                    <a:lnTo>
                      <a:pt x="1332369" y="117221"/>
                    </a:lnTo>
                    <a:lnTo>
                      <a:pt x="1331236" y="121061"/>
                    </a:lnTo>
                    <a:lnTo>
                      <a:pt x="1329877" y="124674"/>
                    </a:lnTo>
                    <a:lnTo>
                      <a:pt x="1328291" y="128288"/>
                    </a:lnTo>
                    <a:lnTo>
                      <a:pt x="1326479" y="131676"/>
                    </a:lnTo>
                    <a:lnTo>
                      <a:pt x="1324440" y="134838"/>
                    </a:lnTo>
                    <a:lnTo>
                      <a:pt x="1292498" y="182494"/>
                    </a:lnTo>
                    <a:lnTo>
                      <a:pt x="1261237" y="228570"/>
                    </a:lnTo>
                    <a:lnTo>
                      <a:pt x="1231334" y="272613"/>
                    </a:lnTo>
                    <a:lnTo>
                      <a:pt x="1202338" y="314848"/>
                    </a:lnTo>
                    <a:lnTo>
                      <a:pt x="1199393" y="318688"/>
                    </a:lnTo>
                    <a:lnTo>
                      <a:pt x="1196221" y="322076"/>
                    </a:lnTo>
                    <a:lnTo>
                      <a:pt x="1192823" y="325012"/>
                    </a:lnTo>
                    <a:lnTo>
                      <a:pt x="1189425" y="327496"/>
                    </a:lnTo>
                    <a:lnTo>
                      <a:pt x="1185574" y="329529"/>
                    </a:lnTo>
                    <a:lnTo>
                      <a:pt x="1181723" y="330658"/>
                    </a:lnTo>
                    <a:lnTo>
                      <a:pt x="1177872" y="331562"/>
                    </a:lnTo>
                    <a:lnTo>
                      <a:pt x="1174021" y="331788"/>
                    </a:lnTo>
                    <a:lnTo>
                      <a:pt x="678136" y="331788"/>
                    </a:lnTo>
                    <a:lnTo>
                      <a:pt x="674058" y="331562"/>
                    </a:lnTo>
                    <a:lnTo>
                      <a:pt x="670207" y="330658"/>
                    </a:lnTo>
                    <a:lnTo>
                      <a:pt x="666356" y="329529"/>
                    </a:lnTo>
                    <a:lnTo>
                      <a:pt x="662505" y="327496"/>
                    </a:lnTo>
                    <a:lnTo>
                      <a:pt x="659107" y="325012"/>
                    </a:lnTo>
                    <a:lnTo>
                      <a:pt x="655936" y="322076"/>
                    </a:lnTo>
                    <a:lnTo>
                      <a:pt x="652538" y="318688"/>
                    </a:lnTo>
                    <a:lnTo>
                      <a:pt x="649593" y="314848"/>
                    </a:lnTo>
                    <a:lnTo>
                      <a:pt x="620823" y="272613"/>
                    </a:lnTo>
                    <a:lnTo>
                      <a:pt x="590693" y="228570"/>
                    </a:lnTo>
                    <a:lnTo>
                      <a:pt x="559432" y="182494"/>
                    </a:lnTo>
                    <a:lnTo>
                      <a:pt x="527490" y="134838"/>
                    </a:lnTo>
                    <a:lnTo>
                      <a:pt x="525451" y="131676"/>
                    </a:lnTo>
                    <a:lnTo>
                      <a:pt x="523639" y="128288"/>
                    </a:lnTo>
                    <a:lnTo>
                      <a:pt x="522053" y="124674"/>
                    </a:lnTo>
                    <a:lnTo>
                      <a:pt x="520694" y="121061"/>
                    </a:lnTo>
                    <a:lnTo>
                      <a:pt x="519335" y="117221"/>
                    </a:lnTo>
                    <a:lnTo>
                      <a:pt x="518202" y="113381"/>
                    </a:lnTo>
                    <a:lnTo>
                      <a:pt x="517296" y="109316"/>
                    </a:lnTo>
                    <a:lnTo>
                      <a:pt x="516843" y="105250"/>
                    </a:lnTo>
                    <a:lnTo>
                      <a:pt x="516164" y="101185"/>
                    </a:lnTo>
                    <a:lnTo>
                      <a:pt x="515937" y="97119"/>
                    </a:lnTo>
                    <a:lnTo>
                      <a:pt x="515937" y="92828"/>
                    </a:lnTo>
                    <a:lnTo>
                      <a:pt x="516164" y="88763"/>
                    </a:lnTo>
                    <a:lnTo>
                      <a:pt x="516843" y="84697"/>
                    </a:lnTo>
                    <a:lnTo>
                      <a:pt x="517523" y="80632"/>
                    </a:lnTo>
                    <a:lnTo>
                      <a:pt x="518202" y="76792"/>
                    </a:lnTo>
                    <a:lnTo>
                      <a:pt x="519562" y="72727"/>
                    </a:lnTo>
                    <a:lnTo>
                      <a:pt x="521147" y="68661"/>
                    </a:lnTo>
                    <a:lnTo>
                      <a:pt x="522960" y="64822"/>
                    </a:lnTo>
                    <a:lnTo>
                      <a:pt x="524772" y="61208"/>
                    </a:lnTo>
                    <a:lnTo>
                      <a:pt x="527037" y="57820"/>
                    </a:lnTo>
                    <a:lnTo>
                      <a:pt x="529303" y="54432"/>
                    </a:lnTo>
                    <a:lnTo>
                      <a:pt x="532021" y="51044"/>
                    </a:lnTo>
                    <a:lnTo>
                      <a:pt x="534513" y="47656"/>
                    </a:lnTo>
                    <a:lnTo>
                      <a:pt x="537458" y="44720"/>
                    </a:lnTo>
                    <a:lnTo>
                      <a:pt x="540629" y="41784"/>
                    </a:lnTo>
                    <a:lnTo>
                      <a:pt x="543801" y="39073"/>
                    </a:lnTo>
                    <a:lnTo>
                      <a:pt x="547425" y="36137"/>
                    </a:lnTo>
                    <a:lnTo>
                      <a:pt x="551050" y="33653"/>
                    </a:lnTo>
                    <a:lnTo>
                      <a:pt x="554674" y="30943"/>
                    </a:lnTo>
                    <a:lnTo>
                      <a:pt x="558752" y="28458"/>
                    </a:lnTo>
                    <a:lnTo>
                      <a:pt x="562830" y="26199"/>
                    </a:lnTo>
                    <a:lnTo>
                      <a:pt x="566907" y="24167"/>
                    </a:lnTo>
                    <a:lnTo>
                      <a:pt x="571438" y="21682"/>
                    </a:lnTo>
                    <a:lnTo>
                      <a:pt x="575969" y="19875"/>
                    </a:lnTo>
                    <a:lnTo>
                      <a:pt x="585483" y="16036"/>
                    </a:lnTo>
                    <a:lnTo>
                      <a:pt x="595677" y="12874"/>
                    </a:lnTo>
                    <a:lnTo>
                      <a:pt x="605871" y="9938"/>
                    </a:lnTo>
                    <a:lnTo>
                      <a:pt x="616972" y="7453"/>
                    </a:lnTo>
                    <a:lnTo>
                      <a:pt x="628298" y="5420"/>
                    </a:lnTo>
                    <a:lnTo>
                      <a:pt x="639852" y="3614"/>
                    </a:lnTo>
                    <a:lnTo>
                      <a:pt x="652084" y="2258"/>
                    </a:lnTo>
                    <a:lnTo>
                      <a:pt x="664317" y="903"/>
                    </a:lnTo>
                    <a:lnTo>
                      <a:pt x="677003" y="451"/>
                    </a:lnTo>
                    <a:lnTo>
                      <a:pt x="689916" y="0"/>
                    </a:lnTo>
                    <a:close/>
                  </a:path>
                </a:pathLst>
              </a:custGeom>
              <a:solidFill>
                <a:srgbClr val="947B6B"/>
              </a:solidFill>
              <a:ln w="12700" cap="flat" cmpd="sng" algn="ctr">
                <a:noFill/>
                <a:prstDash val="solid"/>
                <a:miter lim="800000"/>
              </a:ln>
              <a:effectLst/>
            </p:spPr>
            <p:txBody>
              <a:bodyPr rtlCol="0" anchor="ctr"/>
              <a:lstStyle/>
              <a:p>
                <a:pPr algn="ctr"/>
                <a:endParaRPr lang="zh-CN" altLang="en-US" dirty="0">
                  <a:solidFill>
                    <a:schemeClr val="tx1">
                      <a:lumMod val="65000"/>
                      <a:lumOff val="35000"/>
                    </a:schemeClr>
                  </a:solidFill>
                  <a:latin typeface="字魂95号-手刻宋" panose="00000500000000000000" pitchFamily="2" charset="-122"/>
                  <a:ea typeface="字魂95号-手刻宋" panose="00000500000000000000" pitchFamily="2" charset="-122"/>
                </a:endParaRPr>
              </a:p>
            </p:txBody>
          </p:sp>
        </p:grpSp>
        <p:grpSp>
          <p:nvGrpSpPr>
            <p:cNvPr id="14" name="组合 13"/>
            <p:cNvGrpSpPr/>
            <p:nvPr/>
          </p:nvGrpSpPr>
          <p:grpSpPr>
            <a:xfrm>
              <a:off x="4249935" y="2201537"/>
              <a:ext cx="1078918" cy="1078918"/>
              <a:chOff x="4249935" y="2201537"/>
              <a:chExt cx="1078918" cy="1078918"/>
            </a:xfrm>
            <a:solidFill>
              <a:srgbClr val="0D4960"/>
            </a:solidFill>
          </p:grpSpPr>
          <p:sp>
            <p:nvSpPr>
              <p:cNvPr id="15" name="Shape 10193"/>
              <p:cNvSpPr/>
              <p:nvPr/>
            </p:nvSpPr>
            <p:spPr>
              <a:xfrm>
                <a:off x="4249935" y="2201537"/>
                <a:ext cx="1078918" cy="107891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w="38100" cap="flat">
                <a:solidFill>
                  <a:srgbClr val="947B6B"/>
                </a:solidFill>
                <a:prstDash val="solid"/>
                <a:miter lim="400000"/>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dirty="0">
                  <a:solidFill>
                    <a:schemeClr val="tx1">
                      <a:lumMod val="65000"/>
                      <a:lumOff val="35000"/>
                    </a:schemeClr>
                  </a:solidFill>
                  <a:latin typeface="+mn-ea"/>
                  <a:ea typeface="字魂95号-手刻宋" panose="00000500000000000000" pitchFamily="2" charset="-122"/>
                  <a:cs typeface="inpin heiti" charset="-122"/>
                </a:endParaRPr>
              </a:p>
            </p:txBody>
          </p:sp>
          <p:sp>
            <p:nvSpPr>
              <p:cNvPr id="16" name="KSO_Shape"/>
              <p:cNvSpPr/>
              <p:nvPr/>
            </p:nvSpPr>
            <p:spPr bwMode="auto">
              <a:xfrm>
                <a:off x="4598894" y="2550496"/>
                <a:ext cx="406400" cy="406400"/>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947B6B"/>
              </a:solidFill>
              <a:ln w="12700" cap="flat" cmpd="sng" algn="ctr">
                <a:noFill/>
                <a:prstDash val="solid"/>
                <a:miter lim="800000"/>
              </a:ln>
              <a:effectLst/>
            </p:spPr>
            <p:txBody>
              <a:bodyPr rtlCol="0" anchor="ctr"/>
              <a:lstStyle/>
              <a:p>
                <a:pPr algn="ctr"/>
                <a:endParaRPr lang="zh-CN" altLang="en-US" dirty="0">
                  <a:solidFill>
                    <a:schemeClr val="tx1">
                      <a:lumMod val="65000"/>
                      <a:lumOff val="35000"/>
                    </a:schemeClr>
                  </a:solidFill>
                  <a:latin typeface="字魂95号-手刻宋" panose="00000500000000000000" pitchFamily="2" charset="-122"/>
                  <a:ea typeface="字魂95号-手刻宋" panose="00000500000000000000" pitchFamily="2" charset="-122"/>
                </a:endParaRPr>
              </a:p>
            </p:txBody>
          </p:sp>
        </p:grpSp>
        <p:grpSp>
          <p:nvGrpSpPr>
            <p:cNvPr id="17" name="组合 16"/>
            <p:cNvGrpSpPr/>
            <p:nvPr/>
          </p:nvGrpSpPr>
          <p:grpSpPr>
            <a:xfrm>
              <a:off x="4249935" y="4807746"/>
              <a:ext cx="1078918" cy="1078919"/>
              <a:chOff x="4249935" y="4807746"/>
              <a:chExt cx="1078918" cy="1078919"/>
            </a:xfrm>
            <a:solidFill>
              <a:srgbClr val="0D4960"/>
            </a:solidFill>
          </p:grpSpPr>
          <p:sp>
            <p:nvSpPr>
              <p:cNvPr id="18" name="Shape 10201"/>
              <p:cNvSpPr/>
              <p:nvPr/>
            </p:nvSpPr>
            <p:spPr>
              <a:xfrm>
                <a:off x="4249935" y="4807746"/>
                <a:ext cx="1078918" cy="107891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w="38100" cap="flat">
                <a:solidFill>
                  <a:srgbClr val="947B6B"/>
                </a:solidFill>
                <a:prstDash val="solid"/>
                <a:miter lim="400000"/>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dirty="0">
                  <a:solidFill>
                    <a:schemeClr val="tx1">
                      <a:lumMod val="65000"/>
                      <a:lumOff val="35000"/>
                    </a:schemeClr>
                  </a:solidFill>
                  <a:latin typeface="+mn-ea"/>
                  <a:ea typeface="字魂95号-手刻宋" panose="00000500000000000000" pitchFamily="2" charset="-122"/>
                  <a:cs typeface="inpin heiti" charset="-122"/>
                </a:endParaRPr>
              </a:p>
            </p:txBody>
          </p:sp>
          <p:sp>
            <p:nvSpPr>
              <p:cNvPr id="19" name="KSO_Shape"/>
              <p:cNvSpPr/>
              <p:nvPr/>
            </p:nvSpPr>
            <p:spPr bwMode="auto">
              <a:xfrm>
                <a:off x="4586194" y="5149424"/>
                <a:ext cx="406400" cy="395562"/>
              </a:xfrm>
              <a:custGeom>
                <a:avLst/>
                <a:gdLst>
                  <a:gd name="T0" fmla="*/ 476571 w 1257300"/>
                  <a:gd name="T1" fmla="*/ 1691868 h 1223963"/>
                  <a:gd name="T2" fmla="*/ 411091 w 1257300"/>
                  <a:gd name="T3" fmla="*/ 1669802 h 1223963"/>
                  <a:gd name="T4" fmla="*/ 358867 w 1257300"/>
                  <a:gd name="T5" fmla="*/ 1624469 h 1223963"/>
                  <a:gd name="T6" fmla="*/ 327935 w 1257300"/>
                  <a:gd name="T7" fmla="*/ 1561884 h 1223963"/>
                  <a:gd name="T8" fmla="*/ 323517 w 1257300"/>
                  <a:gd name="T9" fmla="*/ 1492881 h 1223963"/>
                  <a:gd name="T10" fmla="*/ 346414 w 1257300"/>
                  <a:gd name="T11" fmla="*/ 1427488 h 1223963"/>
                  <a:gd name="T12" fmla="*/ 1737755 w 1257300"/>
                  <a:gd name="T13" fmla="*/ 1242146 h 1223963"/>
                  <a:gd name="T14" fmla="*/ 1821176 w 1257300"/>
                  <a:gd name="T15" fmla="*/ 1214088 h 1223963"/>
                  <a:gd name="T16" fmla="*/ 1887755 w 1257300"/>
                  <a:gd name="T17" fmla="*/ 1155970 h 1223963"/>
                  <a:gd name="T18" fmla="*/ 1609011 w 1257300"/>
                  <a:gd name="T19" fmla="*/ 1636955 h 1223963"/>
                  <a:gd name="T20" fmla="*/ 1560079 w 1257300"/>
                  <a:gd name="T21" fmla="*/ 1673028 h 1223963"/>
                  <a:gd name="T22" fmla="*/ 1502326 w 1257300"/>
                  <a:gd name="T23" fmla="*/ 1688261 h 1223963"/>
                  <a:gd name="T24" fmla="*/ 1216362 w 1257300"/>
                  <a:gd name="T25" fmla="*/ 1786862 h 1223963"/>
                  <a:gd name="T26" fmla="*/ 1115292 w 1257300"/>
                  <a:gd name="T27" fmla="*/ 1638158 h 1223963"/>
                  <a:gd name="T28" fmla="*/ 1064758 w 1257300"/>
                  <a:gd name="T29" fmla="*/ 1543162 h 1223963"/>
                  <a:gd name="T30" fmla="*/ 1044705 w 1257300"/>
                  <a:gd name="T31" fmla="*/ 1476626 h 1223963"/>
                  <a:gd name="T32" fmla="*/ 1046308 w 1257300"/>
                  <a:gd name="T33" fmla="*/ 1442957 h 1223963"/>
                  <a:gd name="T34" fmla="*/ 1078795 w 1257300"/>
                  <a:gd name="T35" fmla="*/ 1357582 h 1223963"/>
                  <a:gd name="T36" fmla="*/ 1135345 w 1257300"/>
                  <a:gd name="T37" fmla="*/ 1261385 h 1223963"/>
                  <a:gd name="T38" fmla="*/ 1258876 w 1257300"/>
                  <a:gd name="T39" fmla="*/ 1089433 h 1223963"/>
                  <a:gd name="T40" fmla="*/ 337544 w 1257300"/>
                  <a:gd name="T41" fmla="*/ 689012 h 1223963"/>
                  <a:gd name="T42" fmla="*/ 427744 w 1257300"/>
                  <a:gd name="T43" fmla="*/ 703448 h 1223963"/>
                  <a:gd name="T44" fmla="*/ 457809 w 1257300"/>
                  <a:gd name="T45" fmla="*/ 718285 h 1223963"/>
                  <a:gd name="T46" fmla="*/ 505515 w 1257300"/>
                  <a:gd name="T47" fmla="*/ 769212 h 1223963"/>
                  <a:gd name="T48" fmla="*/ 562841 w 1257300"/>
                  <a:gd name="T49" fmla="*/ 859835 h 1223963"/>
                  <a:gd name="T50" fmla="*/ 641014 w 1257300"/>
                  <a:gd name="T51" fmla="*/ 1022237 h 1223963"/>
                  <a:gd name="T52" fmla="*/ 302267 w 1257300"/>
                  <a:gd name="T53" fmla="*/ 1411201 h 1223963"/>
                  <a:gd name="T54" fmla="*/ 278614 w 1257300"/>
                  <a:gd name="T55" fmla="*/ 1497013 h 1223963"/>
                  <a:gd name="T56" fmla="*/ 290239 w 1257300"/>
                  <a:gd name="T57" fmla="*/ 1584428 h 1223963"/>
                  <a:gd name="T58" fmla="*/ 22048 w 1257300"/>
                  <a:gd name="T59" fmla="*/ 1126094 h 1223963"/>
                  <a:gd name="T60" fmla="*/ 10824 w 1257300"/>
                  <a:gd name="T61" fmla="*/ 1065946 h 1223963"/>
                  <a:gd name="T62" fmla="*/ 23252 w 1257300"/>
                  <a:gd name="T63" fmla="*/ 1007000 h 1223963"/>
                  <a:gd name="T64" fmla="*/ 56524 w 1257300"/>
                  <a:gd name="T65" fmla="*/ 704651 h 1223963"/>
                  <a:gd name="T66" fmla="*/ 244939 w 1257300"/>
                  <a:gd name="T67" fmla="*/ 688612 h 1223963"/>
                  <a:gd name="T68" fmla="*/ 1880948 w 1257300"/>
                  <a:gd name="T69" fmla="*/ 963975 h 1223963"/>
                  <a:gd name="T70" fmla="*/ 1890570 w 1257300"/>
                  <a:gd name="T71" fmla="*/ 1032516 h 1223963"/>
                  <a:gd name="T72" fmla="*/ 1872930 w 1257300"/>
                  <a:gd name="T73" fmla="*/ 1099053 h 1223963"/>
                  <a:gd name="T74" fmla="*/ 1830438 w 1257300"/>
                  <a:gd name="T75" fmla="*/ 1154365 h 1223963"/>
                  <a:gd name="T76" fmla="*/ 1770706 w 1257300"/>
                  <a:gd name="T77" fmla="*/ 1188436 h 1223963"/>
                  <a:gd name="T78" fmla="*/ 1506523 w 1257300"/>
                  <a:gd name="T79" fmla="*/ 1197654 h 1223963"/>
                  <a:gd name="T80" fmla="*/ 1276229 w 1257300"/>
                  <a:gd name="T81" fmla="*/ 48901 h 1223963"/>
                  <a:gd name="T82" fmla="*/ 1339380 w 1257300"/>
                  <a:gd name="T83" fmla="*/ 75355 h 1223963"/>
                  <a:gd name="T84" fmla="*/ 1388142 w 1257300"/>
                  <a:gd name="T85" fmla="*/ 124256 h 1223963"/>
                  <a:gd name="T86" fmla="*/ 1583991 w 1257300"/>
                  <a:gd name="T87" fmla="*/ 266948 h 1223963"/>
                  <a:gd name="T88" fmla="*/ 1506052 w 1257300"/>
                  <a:gd name="T89" fmla="*/ 428880 h 1223963"/>
                  <a:gd name="T90" fmla="*/ 1449295 w 1257300"/>
                  <a:gd name="T91" fmla="*/ 519466 h 1223963"/>
                  <a:gd name="T92" fmla="*/ 1402132 w 1257300"/>
                  <a:gd name="T93" fmla="*/ 570370 h 1223963"/>
                  <a:gd name="T94" fmla="*/ 1371755 w 1257300"/>
                  <a:gd name="T95" fmla="*/ 586002 h 1223963"/>
                  <a:gd name="T96" fmla="*/ 1282224 w 1257300"/>
                  <a:gd name="T97" fmla="*/ 600031 h 1223963"/>
                  <a:gd name="T98" fmla="*/ 1170311 w 1257300"/>
                  <a:gd name="T99" fmla="*/ 599631 h 1223963"/>
                  <a:gd name="T100" fmla="*/ 960473 w 1257300"/>
                  <a:gd name="T101" fmla="*/ 578787 h 1223963"/>
                  <a:gd name="T102" fmla="*/ 1095170 w 1257300"/>
                  <a:gd name="T103" fmla="*/ 125058 h 1223963"/>
                  <a:gd name="T104" fmla="*/ 1143532 w 1257300"/>
                  <a:gd name="T105" fmla="*/ 75756 h 1223963"/>
                  <a:gd name="T106" fmla="*/ 1206683 w 1257300"/>
                  <a:gd name="T107" fmla="*/ 48901 h 1223963"/>
                  <a:gd name="T108" fmla="*/ 1228691 w 1257300"/>
                  <a:gd name="T109" fmla="*/ 400 h 1223963"/>
                  <a:gd name="T110" fmla="*/ 1144395 w 1257300"/>
                  <a:gd name="T111" fmla="*/ 22795 h 1223963"/>
                  <a:gd name="T112" fmla="*/ 1076156 w 1257300"/>
                  <a:gd name="T113" fmla="*/ 75584 h 1223963"/>
                  <a:gd name="T114" fmla="*/ 319906 w 1257300"/>
                  <a:gd name="T115" fmla="*/ 481894 h 1223963"/>
                  <a:gd name="T116" fmla="*/ 559545 w 1257300"/>
                  <a:gd name="T117" fmla="*/ 69985 h 1223963"/>
                  <a:gd name="T118" fmla="*/ 601694 w 1257300"/>
                  <a:gd name="T119" fmla="*/ 27194 h 1223963"/>
                  <a:gd name="T120" fmla="*/ 657088 w 1257300"/>
                  <a:gd name="T121" fmla="*/ 3200 h 1223963"/>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257300" h="1223963">
                    <a:moveTo>
                      <a:pt x="297038" y="823913"/>
                    </a:moveTo>
                    <a:lnTo>
                      <a:pt x="593725" y="823913"/>
                    </a:lnTo>
                    <a:lnTo>
                      <a:pt x="593725" y="1117601"/>
                    </a:lnTo>
                    <a:lnTo>
                      <a:pt x="329915" y="1117601"/>
                    </a:lnTo>
                    <a:lnTo>
                      <a:pt x="322226" y="1117601"/>
                    </a:lnTo>
                    <a:lnTo>
                      <a:pt x="314537" y="1116807"/>
                    </a:lnTo>
                    <a:lnTo>
                      <a:pt x="306848" y="1115483"/>
                    </a:lnTo>
                    <a:lnTo>
                      <a:pt x="299425" y="1113894"/>
                    </a:lnTo>
                    <a:lnTo>
                      <a:pt x="292001" y="1111510"/>
                    </a:lnTo>
                    <a:lnTo>
                      <a:pt x="284842" y="1108862"/>
                    </a:lnTo>
                    <a:lnTo>
                      <a:pt x="277949" y="1105949"/>
                    </a:lnTo>
                    <a:lnTo>
                      <a:pt x="271320" y="1102241"/>
                    </a:lnTo>
                    <a:lnTo>
                      <a:pt x="264692" y="1098004"/>
                    </a:lnTo>
                    <a:lnTo>
                      <a:pt x="258328" y="1093767"/>
                    </a:lnTo>
                    <a:lnTo>
                      <a:pt x="252761" y="1089000"/>
                    </a:lnTo>
                    <a:lnTo>
                      <a:pt x="246928" y="1083704"/>
                    </a:lnTo>
                    <a:lnTo>
                      <a:pt x="241890" y="1078143"/>
                    </a:lnTo>
                    <a:lnTo>
                      <a:pt x="236852" y="1072317"/>
                    </a:lnTo>
                    <a:lnTo>
                      <a:pt x="232345" y="1066226"/>
                    </a:lnTo>
                    <a:lnTo>
                      <a:pt x="228103" y="1059605"/>
                    </a:lnTo>
                    <a:lnTo>
                      <a:pt x="224391" y="1052455"/>
                    </a:lnTo>
                    <a:lnTo>
                      <a:pt x="221209" y="1045569"/>
                    </a:lnTo>
                    <a:lnTo>
                      <a:pt x="218558" y="1038154"/>
                    </a:lnTo>
                    <a:lnTo>
                      <a:pt x="216437" y="1031004"/>
                    </a:lnTo>
                    <a:lnTo>
                      <a:pt x="214581" y="1023589"/>
                    </a:lnTo>
                    <a:lnTo>
                      <a:pt x="213521" y="1015909"/>
                    </a:lnTo>
                    <a:lnTo>
                      <a:pt x="212990" y="1008494"/>
                    </a:lnTo>
                    <a:lnTo>
                      <a:pt x="212725" y="1000550"/>
                    </a:lnTo>
                    <a:lnTo>
                      <a:pt x="212990" y="993135"/>
                    </a:lnTo>
                    <a:lnTo>
                      <a:pt x="213521" y="985455"/>
                    </a:lnTo>
                    <a:lnTo>
                      <a:pt x="214846" y="978040"/>
                    </a:lnTo>
                    <a:lnTo>
                      <a:pt x="216702" y="970625"/>
                    </a:lnTo>
                    <a:lnTo>
                      <a:pt x="218823" y="963475"/>
                    </a:lnTo>
                    <a:lnTo>
                      <a:pt x="221475" y="956059"/>
                    </a:lnTo>
                    <a:lnTo>
                      <a:pt x="224921" y="949174"/>
                    </a:lnTo>
                    <a:lnTo>
                      <a:pt x="228633" y="942289"/>
                    </a:lnTo>
                    <a:lnTo>
                      <a:pt x="297038" y="823913"/>
                    </a:lnTo>
                    <a:close/>
                    <a:moveTo>
                      <a:pt x="837211" y="711200"/>
                    </a:moveTo>
                    <a:lnTo>
                      <a:pt x="836946" y="821267"/>
                    </a:lnTo>
                    <a:lnTo>
                      <a:pt x="1126800" y="821267"/>
                    </a:lnTo>
                    <a:lnTo>
                      <a:pt x="1136859" y="820738"/>
                    </a:lnTo>
                    <a:lnTo>
                      <a:pt x="1146918" y="819944"/>
                    </a:lnTo>
                    <a:lnTo>
                      <a:pt x="1156712" y="818356"/>
                    </a:lnTo>
                    <a:lnTo>
                      <a:pt x="1165976" y="815975"/>
                    </a:lnTo>
                    <a:lnTo>
                      <a:pt x="1175506" y="813329"/>
                    </a:lnTo>
                    <a:lnTo>
                      <a:pt x="1184506" y="809890"/>
                    </a:lnTo>
                    <a:lnTo>
                      <a:pt x="1193506" y="805921"/>
                    </a:lnTo>
                    <a:lnTo>
                      <a:pt x="1201976" y="801423"/>
                    </a:lnTo>
                    <a:lnTo>
                      <a:pt x="1210447" y="796396"/>
                    </a:lnTo>
                    <a:lnTo>
                      <a:pt x="1218388" y="790575"/>
                    </a:lnTo>
                    <a:lnTo>
                      <a:pt x="1226065" y="784225"/>
                    </a:lnTo>
                    <a:lnTo>
                      <a:pt x="1233212" y="777611"/>
                    </a:lnTo>
                    <a:lnTo>
                      <a:pt x="1239830" y="770467"/>
                    </a:lnTo>
                    <a:lnTo>
                      <a:pt x="1245918" y="763059"/>
                    </a:lnTo>
                    <a:lnTo>
                      <a:pt x="1252006" y="754856"/>
                    </a:lnTo>
                    <a:lnTo>
                      <a:pt x="1257300" y="746654"/>
                    </a:lnTo>
                    <a:lnTo>
                      <a:pt x="1074388" y="1063625"/>
                    </a:lnTo>
                    <a:lnTo>
                      <a:pt x="1070682" y="1069711"/>
                    </a:lnTo>
                    <a:lnTo>
                      <a:pt x="1066447" y="1075003"/>
                    </a:lnTo>
                    <a:lnTo>
                      <a:pt x="1061947" y="1080559"/>
                    </a:lnTo>
                    <a:lnTo>
                      <a:pt x="1057182" y="1085321"/>
                    </a:lnTo>
                    <a:lnTo>
                      <a:pt x="1052417" y="1089819"/>
                    </a:lnTo>
                    <a:lnTo>
                      <a:pt x="1046858" y="1094053"/>
                    </a:lnTo>
                    <a:lnTo>
                      <a:pt x="1041564" y="1097757"/>
                    </a:lnTo>
                    <a:lnTo>
                      <a:pt x="1035741" y="1101461"/>
                    </a:lnTo>
                    <a:lnTo>
                      <a:pt x="1029652" y="1104371"/>
                    </a:lnTo>
                    <a:lnTo>
                      <a:pt x="1023829" y="1107282"/>
                    </a:lnTo>
                    <a:lnTo>
                      <a:pt x="1017476" y="1109398"/>
                    </a:lnTo>
                    <a:lnTo>
                      <a:pt x="1011123" y="1111251"/>
                    </a:lnTo>
                    <a:lnTo>
                      <a:pt x="1004505" y="1112573"/>
                    </a:lnTo>
                    <a:lnTo>
                      <a:pt x="998152" y="1113896"/>
                    </a:lnTo>
                    <a:lnTo>
                      <a:pt x="991535" y="1114426"/>
                    </a:lnTo>
                    <a:lnTo>
                      <a:pt x="984917" y="1114426"/>
                    </a:lnTo>
                    <a:lnTo>
                      <a:pt x="836946" y="1114426"/>
                    </a:lnTo>
                    <a:lnTo>
                      <a:pt x="837211" y="1223963"/>
                    </a:lnTo>
                    <a:lnTo>
                      <a:pt x="830858" y="1216026"/>
                    </a:lnTo>
                    <a:lnTo>
                      <a:pt x="814181" y="1194330"/>
                    </a:lnTo>
                    <a:lnTo>
                      <a:pt x="802799" y="1179513"/>
                    </a:lnTo>
                    <a:lnTo>
                      <a:pt x="790358" y="1162315"/>
                    </a:lnTo>
                    <a:lnTo>
                      <a:pt x="776858" y="1143530"/>
                    </a:lnTo>
                    <a:lnTo>
                      <a:pt x="763093" y="1123686"/>
                    </a:lnTo>
                    <a:lnTo>
                      <a:pt x="749328" y="1102784"/>
                    </a:lnTo>
                    <a:lnTo>
                      <a:pt x="742711" y="1091936"/>
                    </a:lnTo>
                    <a:lnTo>
                      <a:pt x="736093" y="1081353"/>
                    </a:lnTo>
                    <a:lnTo>
                      <a:pt x="729475" y="1070505"/>
                    </a:lnTo>
                    <a:lnTo>
                      <a:pt x="723387" y="1059921"/>
                    </a:lnTo>
                    <a:lnTo>
                      <a:pt x="717563" y="1049338"/>
                    </a:lnTo>
                    <a:lnTo>
                      <a:pt x="712005" y="1039019"/>
                    </a:lnTo>
                    <a:lnTo>
                      <a:pt x="707240" y="1028700"/>
                    </a:lnTo>
                    <a:lnTo>
                      <a:pt x="702740" y="1018646"/>
                    </a:lnTo>
                    <a:lnTo>
                      <a:pt x="698769" y="1009121"/>
                    </a:lnTo>
                    <a:lnTo>
                      <a:pt x="695593" y="999861"/>
                    </a:lnTo>
                    <a:lnTo>
                      <a:pt x="692681" y="991130"/>
                    </a:lnTo>
                    <a:lnTo>
                      <a:pt x="690563" y="982663"/>
                    </a:lnTo>
                    <a:lnTo>
                      <a:pt x="690034" y="978694"/>
                    </a:lnTo>
                    <a:lnTo>
                      <a:pt x="689505" y="974725"/>
                    </a:lnTo>
                    <a:lnTo>
                      <a:pt x="689240" y="971021"/>
                    </a:lnTo>
                    <a:lnTo>
                      <a:pt x="688975" y="967582"/>
                    </a:lnTo>
                    <a:lnTo>
                      <a:pt x="689240" y="964142"/>
                    </a:lnTo>
                    <a:lnTo>
                      <a:pt x="689505" y="960438"/>
                    </a:lnTo>
                    <a:lnTo>
                      <a:pt x="690034" y="956469"/>
                    </a:lnTo>
                    <a:lnTo>
                      <a:pt x="690563" y="952500"/>
                    </a:lnTo>
                    <a:lnTo>
                      <a:pt x="692681" y="944298"/>
                    </a:lnTo>
                    <a:lnTo>
                      <a:pt x="695593" y="935302"/>
                    </a:lnTo>
                    <a:lnTo>
                      <a:pt x="698769" y="926042"/>
                    </a:lnTo>
                    <a:lnTo>
                      <a:pt x="702740" y="916517"/>
                    </a:lnTo>
                    <a:lnTo>
                      <a:pt x="707240" y="906463"/>
                    </a:lnTo>
                    <a:lnTo>
                      <a:pt x="712005" y="896144"/>
                    </a:lnTo>
                    <a:lnTo>
                      <a:pt x="717563" y="886090"/>
                    </a:lnTo>
                    <a:lnTo>
                      <a:pt x="723387" y="875507"/>
                    </a:lnTo>
                    <a:lnTo>
                      <a:pt x="729475" y="864659"/>
                    </a:lnTo>
                    <a:lnTo>
                      <a:pt x="736093" y="854075"/>
                    </a:lnTo>
                    <a:lnTo>
                      <a:pt x="742711" y="843227"/>
                    </a:lnTo>
                    <a:lnTo>
                      <a:pt x="749328" y="832644"/>
                    </a:lnTo>
                    <a:lnTo>
                      <a:pt x="763093" y="811742"/>
                    </a:lnTo>
                    <a:lnTo>
                      <a:pt x="776858" y="791369"/>
                    </a:lnTo>
                    <a:lnTo>
                      <a:pt x="790358" y="772848"/>
                    </a:lnTo>
                    <a:lnTo>
                      <a:pt x="802799" y="755650"/>
                    </a:lnTo>
                    <a:lnTo>
                      <a:pt x="814181" y="740833"/>
                    </a:lnTo>
                    <a:lnTo>
                      <a:pt x="830858" y="719138"/>
                    </a:lnTo>
                    <a:lnTo>
                      <a:pt x="837211" y="711200"/>
                    </a:lnTo>
                    <a:close/>
                    <a:moveTo>
                      <a:pt x="174360" y="454025"/>
                    </a:moveTo>
                    <a:lnTo>
                      <a:pt x="186796" y="454025"/>
                    </a:lnTo>
                    <a:lnTo>
                      <a:pt x="199231" y="454025"/>
                    </a:lnTo>
                    <a:lnTo>
                      <a:pt x="211137" y="454290"/>
                    </a:lnTo>
                    <a:lnTo>
                      <a:pt x="222779" y="454819"/>
                    </a:lnTo>
                    <a:lnTo>
                      <a:pt x="234156" y="455349"/>
                    </a:lnTo>
                    <a:lnTo>
                      <a:pt x="245004" y="456407"/>
                    </a:lnTo>
                    <a:lnTo>
                      <a:pt x="255323" y="457996"/>
                    </a:lnTo>
                    <a:lnTo>
                      <a:pt x="265113" y="459584"/>
                    </a:lnTo>
                    <a:lnTo>
                      <a:pt x="273844" y="461701"/>
                    </a:lnTo>
                    <a:lnTo>
                      <a:pt x="282311" y="464348"/>
                    </a:lnTo>
                    <a:lnTo>
                      <a:pt x="286279" y="465672"/>
                    </a:lnTo>
                    <a:lnTo>
                      <a:pt x="289719" y="466995"/>
                    </a:lnTo>
                    <a:lnTo>
                      <a:pt x="293158" y="468583"/>
                    </a:lnTo>
                    <a:lnTo>
                      <a:pt x="296333" y="470172"/>
                    </a:lnTo>
                    <a:lnTo>
                      <a:pt x="299508" y="472289"/>
                    </a:lnTo>
                    <a:lnTo>
                      <a:pt x="302154" y="474142"/>
                    </a:lnTo>
                    <a:lnTo>
                      <a:pt x="305329" y="476789"/>
                    </a:lnTo>
                    <a:lnTo>
                      <a:pt x="308504" y="479436"/>
                    </a:lnTo>
                    <a:lnTo>
                      <a:pt x="314854" y="484995"/>
                    </a:lnTo>
                    <a:lnTo>
                      <a:pt x="321204" y="491877"/>
                    </a:lnTo>
                    <a:lnTo>
                      <a:pt x="327290" y="499288"/>
                    </a:lnTo>
                    <a:lnTo>
                      <a:pt x="333640" y="507759"/>
                    </a:lnTo>
                    <a:lnTo>
                      <a:pt x="340254" y="516493"/>
                    </a:lnTo>
                    <a:lnTo>
                      <a:pt x="346604" y="526023"/>
                    </a:lnTo>
                    <a:lnTo>
                      <a:pt x="352690" y="535816"/>
                    </a:lnTo>
                    <a:lnTo>
                      <a:pt x="359040" y="546139"/>
                    </a:lnTo>
                    <a:lnTo>
                      <a:pt x="365125" y="556727"/>
                    </a:lnTo>
                    <a:lnTo>
                      <a:pt x="371475" y="567580"/>
                    </a:lnTo>
                    <a:lnTo>
                      <a:pt x="377296" y="578697"/>
                    </a:lnTo>
                    <a:lnTo>
                      <a:pt x="383117" y="589814"/>
                    </a:lnTo>
                    <a:lnTo>
                      <a:pt x="394494" y="612578"/>
                    </a:lnTo>
                    <a:lnTo>
                      <a:pt x="404813" y="634548"/>
                    </a:lnTo>
                    <a:lnTo>
                      <a:pt x="414338" y="655459"/>
                    </a:lnTo>
                    <a:lnTo>
                      <a:pt x="423069" y="674782"/>
                    </a:lnTo>
                    <a:lnTo>
                      <a:pt x="430213" y="691987"/>
                    </a:lnTo>
                    <a:lnTo>
                      <a:pt x="440796" y="717398"/>
                    </a:lnTo>
                    <a:lnTo>
                      <a:pt x="444500" y="726662"/>
                    </a:lnTo>
                    <a:lnTo>
                      <a:pt x="349250" y="671606"/>
                    </a:lnTo>
                    <a:lnTo>
                      <a:pt x="204258" y="922803"/>
                    </a:lnTo>
                    <a:lnTo>
                      <a:pt x="199496" y="931538"/>
                    </a:lnTo>
                    <a:lnTo>
                      <a:pt x="195527" y="940802"/>
                    </a:lnTo>
                    <a:lnTo>
                      <a:pt x="191823" y="949802"/>
                    </a:lnTo>
                    <a:lnTo>
                      <a:pt x="188912" y="959331"/>
                    </a:lnTo>
                    <a:lnTo>
                      <a:pt x="186796" y="968860"/>
                    </a:lnTo>
                    <a:lnTo>
                      <a:pt x="185208" y="978389"/>
                    </a:lnTo>
                    <a:lnTo>
                      <a:pt x="183885" y="988183"/>
                    </a:lnTo>
                    <a:lnTo>
                      <a:pt x="183621" y="997976"/>
                    </a:lnTo>
                    <a:lnTo>
                      <a:pt x="183885" y="1007505"/>
                    </a:lnTo>
                    <a:lnTo>
                      <a:pt x="184944" y="1017299"/>
                    </a:lnTo>
                    <a:lnTo>
                      <a:pt x="186531" y="1027093"/>
                    </a:lnTo>
                    <a:lnTo>
                      <a:pt x="188648" y="1036357"/>
                    </a:lnTo>
                    <a:lnTo>
                      <a:pt x="191558" y="1045886"/>
                    </a:lnTo>
                    <a:lnTo>
                      <a:pt x="194733" y="1055151"/>
                    </a:lnTo>
                    <a:lnTo>
                      <a:pt x="199231" y="1064150"/>
                    </a:lnTo>
                    <a:lnTo>
                      <a:pt x="203729" y="1073150"/>
                    </a:lnTo>
                    <a:lnTo>
                      <a:pt x="20637" y="756044"/>
                    </a:lnTo>
                    <a:lnTo>
                      <a:pt x="17462" y="749691"/>
                    </a:lnTo>
                    <a:lnTo>
                      <a:pt x="14552" y="743338"/>
                    </a:lnTo>
                    <a:lnTo>
                      <a:pt x="12171" y="736721"/>
                    </a:lnTo>
                    <a:lnTo>
                      <a:pt x="10319" y="730104"/>
                    </a:lnTo>
                    <a:lnTo>
                      <a:pt x="8996" y="723751"/>
                    </a:lnTo>
                    <a:lnTo>
                      <a:pt x="7937" y="717133"/>
                    </a:lnTo>
                    <a:lnTo>
                      <a:pt x="7144" y="710251"/>
                    </a:lnTo>
                    <a:lnTo>
                      <a:pt x="7144" y="703634"/>
                    </a:lnTo>
                    <a:lnTo>
                      <a:pt x="7408" y="697016"/>
                    </a:lnTo>
                    <a:lnTo>
                      <a:pt x="8202" y="690399"/>
                    </a:lnTo>
                    <a:lnTo>
                      <a:pt x="9260" y="684046"/>
                    </a:lnTo>
                    <a:lnTo>
                      <a:pt x="10848" y="677429"/>
                    </a:lnTo>
                    <a:lnTo>
                      <a:pt x="12964" y="671076"/>
                    </a:lnTo>
                    <a:lnTo>
                      <a:pt x="15346" y="664724"/>
                    </a:lnTo>
                    <a:lnTo>
                      <a:pt x="17992" y="658900"/>
                    </a:lnTo>
                    <a:lnTo>
                      <a:pt x="21167" y="653077"/>
                    </a:lnTo>
                    <a:lnTo>
                      <a:pt x="95250" y="524964"/>
                    </a:lnTo>
                    <a:lnTo>
                      <a:pt x="0" y="470172"/>
                    </a:lnTo>
                    <a:lnTo>
                      <a:pt x="10054" y="468848"/>
                    </a:lnTo>
                    <a:lnTo>
                      <a:pt x="37306" y="465142"/>
                    </a:lnTo>
                    <a:lnTo>
                      <a:pt x="55827" y="462760"/>
                    </a:lnTo>
                    <a:lnTo>
                      <a:pt x="76994" y="460378"/>
                    </a:lnTo>
                    <a:lnTo>
                      <a:pt x="99748" y="458260"/>
                    </a:lnTo>
                    <a:lnTo>
                      <a:pt x="124089" y="456407"/>
                    </a:lnTo>
                    <a:lnTo>
                      <a:pt x="149225" y="454819"/>
                    </a:lnTo>
                    <a:lnTo>
                      <a:pt x="161660" y="454555"/>
                    </a:lnTo>
                    <a:lnTo>
                      <a:pt x="174360" y="454025"/>
                    </a:lnTo>
                    <a:close/>
                    <a:moveTo>
                      <a:pt x="1100138" y="387350"/>
                    </a:moveTo>
                    <a:lnTo>
                      <a:pt x="1231901" y="615156"/>
                    </a:lnTo>
                    <a:lnTo>
                      <a:pt x="1235605" y="622036"/>
                    </a:lnTo>
                    <a:lnTo>
                      <a:pt x="1239045" y="629179"/>
                    </a:lnTo>
                    <a:lnTo>
                      <a:pt x="1241426" y="636323"/>
                    </a:lnTo>
                    <a:lnTo>
                      <a:pt x="1243807" y="643731"/>
                    </a:lnTo>
                    <a:lnTo>
                      <a:pt x="1245395" y="651140"/>
                    </a:lnTo>
                    <a:lnTo>
                      <a:pt x="1246982" y="658548"/>
                    </a:lnTo>
                    <a:lnTo>
                      <a:pt x="1247512" y="666221"/>
                    </a:lnTo>
                    <a:lnTo>
                      <a:pt x="1247776" y="673629"/>
                    </a:lnTo>
                    <a:lnTo>
                      <a:pt x="1247776" y="681567"/>
                    </a:lnTo>
                    <a:lnTo>
                      <a:pt x="1246982" y="688975"/>
                    </a:lnTo>
                    <a:lnTo>
                      <a:pt x="1245924" y="696648"/>
                    </a:lnTo>
                    <a:lnTo>
                      <a:pt x="1244072" y="704056"/>
                    </a:lnTo>
                    <a:lnTo>
                      <a:pt x="1241691" y="711200"/>
                    </a:lnTo>
                    <a:lnTo>
                      <a:pt x="1239309" y="718608"/>
                    </a:lnTo>
                    <a:lnTo>
                      <a:pt x="1236134" y="725488"/>
                    </a:lnTo>
                    <a:lnTo>
                      <a:pt x="1232430" y="732367"/>
                    </a:lnTo>
                    <a:lnTo>
                      <a:pt x="1228462" y="739246"/>
                    </a:lnTo>
                    <a:lnTo>
                      <a:pt x="1223699" y="745067"/>
                    </a:lnTo>
                    <a:lnTo>
                      <a:pt x="1218937" y="751152"/>
                    </a:lnTo>
                    <a:lnTo>
                      <a:pt x="1213645" y="756973"/>
                    </a:lnTo>
                    <a:lnTo>
                      <a:pt x="1208089" y="762000"/>
                    </a:lnTo>
                    <a:lnTo>
                      <a:pt x="1202003" y="766763"/>
                    </a:lnTo>
                    <a:lnTo>
                      <a:pt x="1195918" y="770996"/>
                    </a:lnTo>
                    <a:lnTo>
                      <a:pt x="1189303" y="775229"/>
                    </a:lnTo>
                    <a:lnTo>
                      <a:pt x="1182689" y="778933"/>
                    </a:lnTo>
                    <a:lnTo>
                      <a:pt x="1175809" y="781579"/>
                    </a:lnTo>
                    <a:lnTo>
                      <a:pt x="1168666" y="784490"/>
                    </a:lnTo>
                    <a:lnTo>
                      <a:pt x="1161257" y="786606"/>
                    </a:lnTo>
                    <a:lnTo>
                      <a:pt x="1153849" y="788194"/>
                    </a:lnTo>
                    <a:lnTo>
                      <a:pt x="1146176" y="789781"/>
                    </a:lnTo>
                    <a:lnTo>
                      <a:pt x="1138503" y="790311"/>
                    </a:lnTo>
                    <a:lnTo>
                      <a:pt x="1130830" y="790575"/>
                    </a:lnTo>
                    <a:lnTo>
                      <a:pt x="994305" y="790575"/>
                    </a:lnTo>
                    <a:lnTo>
                      <a:pt x="846138" y="534194"/>
                    </a:lnTo>
                    <a:lnTo>
                      <a:pt x="1100138" y="387350"/>
                    </a:lnTo>
                    <a:close/>
                    <a:moveTo>
                      <a:pt x="819361" y="30163"/>
                    </a:moveTo>
                    <a:lnTo>
                      <a:pt x="827011" y="30428"/>
                    </a:lnTo>
                    <a:lnTo>
                      <a:pt x="834661" y="31221"/>
                    </a:lnTo>
                    <a:lnTo>
                      <a:pt x="842311" y="32280"/>
                    </a:lnTo>
                    <a:lnTo>
                      <a:pt x="849961" y="34132"/>
                    </a:lnTo>
                    <a:lnTo>
                      <a:pt x="857084" y="36249"/>
                    </a:lnTo>
                    <a:lnTo>
                      <a:pt x="864206" y="39159"/>
                    </a:lnTo>
                    <a:lnTo>
                      <a:pt x="870801" y="42334"/>
                    </a:lnTo>
                    <a:lnTo>
                      <a:pt x="877660" y="45774"/>
                    </a:lnTo>
                    <a:lnTo>
                      <a:pt x="883991" y="49742"/>
                    </a:lnTo>
                    <a:lnTo>
                      <a:pt x="890322" y="54240"/>
                    </a:lnTo>
                    <a:lnTo>
                      <a:pt x="895862" y="59267"/>
                    </a:lnTo>
                    <a:lnTo>
                      <a:pt x="901665" y="64294"/>
                    </a:lnTo>
                    <a:lnTo>
                      <a:pt x="906677" y="70115"/>
                    </a:lnTo>
                    <a:lnTo>
                      <a:pt x="911689" y="75672"/>
                    </a:lnTo>
                    <a:lnTo>
                      <a:pt x="916174" y="82022"/>
                    </a:lnTo>
                    <a:lnTo>
                      <a:pt x="920395" y="88636"/>
                    </a:lnTo>
                    <a:lnTo>
                      <a:pt x="972362" y="179124"/>
                    </a:lnTo>
                    <a:lnTo>
                      <a:pt x="1066801" y="124355"/>
                    </a:lnTo>
                    <a:lnTo>
                      <a:pt x="1063108" y="133615"/>
                    </a:lnTo>
                    <a:lnTo>
                      <a:pt x="1052556" y="159015"/>
                    </a:lnTo>
                    <a:lnTo>
                      <a:pt x="1045434" y="176213"/>
                    </a:lnTo>
                    <a:lnTo>
                      <a:pt x="1036992" y="195793"/>
                    </a:lnTo>
                    <a:lnTo>
                      <a:pt x="1027496" y="216430"/>
                    </a:lnTo>
                    <a:lnTo>
                      <a:pt x="1016944" y="238391"/>
                    </a:lnTo>
                    <a:lnTo>
                      <a:pt x="1005601" y="260880"/>
                    </a:lnTo>
                    <a:lnTo>
                      <a:pt x="999797" y="272257"/>
                    </a:lnTo>
                    <a:lnTo>
                      <a:pt x="993994" y="283105"/>
                    </a:lnTo>
                    <a:lnTo>
                      <a:pt x="987926" y="294218"/>
                    </a:lnTo>
                    <a:lnTo>
                      <a:pt x="981595" y="304801"/>
                    </a:lnTo>
                    <a:lnTo>
                      <a:pt x="975528" y="315120"/>
                    </a:lnTo>
                    <a:lnTo>
                      <a:pt x="969197" y="324645"/>
                    </a:lnTo>
                    <a:lnTo>
                      <a:pt x="962866" y="334170"/>
                    </a:lnTo>
                    <a:lnTo>
                      <a:pt x="956535" y="342901"/>
                    </a:lnTo>
                    <a:lnTo>
                      <a:pt x="949940" y="351368"/>
                    </a:lnTo>
                    <a:lnTo>
                      <a:pt x="943872" y="359041"/>
                    </a:lnTo>
                    <a:lnTo>
                      <a:pt x="937541" y="365655"/>
                    </a:lnTo>
                    <a:lnTo>
                      <a:pt x="931210" y="371476"/>
                    </a:lnTo>
                    <a:lnTo>
                      <a:pt x="928045" y="374122"/>
                    </a:lnTo>
                    <a:lnTo>
                      <a:pt x="925407" y="376503"/>
                    </a:lnTo>
                    <a:lnTo>
                      <a:pt x="922241" y="378620"/>
                    </a:lnTo>
                    <a:lnTo>
                      <a:pt x="919076" y="380472"/>
                    </a:lnTo>
                    <a:lnTo>
                      <a:pt x="915910" y="382059"/>
                    </a:lnTo>
                    <a:lnTo>
                      <a:pt x="912744" y="383912"/>
                    </a:lnTo>
                    <a:lnTo>
                      <a:pt x="909051" y="385234"/>
                    </a:lnTo>
                    <a:lnTo>
                      <a:pt x="905358" y="386822"/>
                    </a:lnTo>
                    <a:lnTo>
                      <a:pt x="897180" y="388939"/>
                    </a:lnTo>
                    <a:lnTo>
                      <a:pt x="887948" y="391320"/>
                    </a:lnTo>
                    <a:lnTo>
                      <a:pt x="878187" y="392907"/>
                    </a:lnTo>
                    <a:lnTo>
                      <a:pt x="868163" y="394495"/>
                    </a:lnTo>
                    <a:lnTo>
                      <a:pt x="857347" y="395289"/>
                    </a:lnTo>
                    <a:lnTo>
                      <a:pt x="846268" y="396082"/>
                    </a:lnTo>
                    <a:lnTo>
                      <a:pt x="834133" y="396612"/>
                    </a:lnTo>
                    <a:lnTo>
                      <a:pt x="822263" y="396876"/>
                    </a:lnTo>
                    <a:lnTo>
                      <a:pt x="809864" y="396876"/>
                    </a:lnTo>
                    <a:lnTo>
                      <a:pt x="797730" y="396876"/>
                    </a:lnTo>
                    <a:lnTo>
                      <a:pt x="784804" y="396347"/>
                    </a:lnTo>
                    <a:lnTo>
                      <a:pt x="772405" y="395818"/>
                    </a:lnTo>
                    <a:lnTo>
                      <a:pt x="747608" y="394495"/>
                    </a:lnTo>
                    <a:lnTo>
                      <a:pt x="723339" y="392643"/>
                    </a:lnTo>
                    <a:lnTo>
                      <a:pt x="700389" y="390526"/>
                    </a:lnTo>
                    <a:lnTo>
                      <a:pt x="679549" y="388145"/>
                    </a:lnTo>
                    <a:lnTo>
                      <a:pt x="661083" y="385764"/>
                    </a:lnTo>
                    <a:lnTo>
                      <a:pt x="633912" y="382059"/>
                    </a:lnTo>
                    <a:lnTo>
                      <a:pt x="623888" y="380737"/>
                    </a:lnTo>
                    <a:lnTo>
                      <a:pt x="719382" y="326761"/>
                    </a:lnTo>
                    <a:lnTo>
                      <a:pt x="650795" y="207434"/>
                    </a:lnTo>
                    <a:lnTo>
                      <a:pt x="697487" y="125942"/>
                    </a:lnTo>
                    <a:lnTo>
                      <a:pt x="718855" y="89430"/>
                    </a:lnTo>
                    <a:lnTo>
                      <a:pt x="722812" y="82551"/>
                    </a:lnTo>
                    <a:lnTo>
                      <a:pt x="727032" y="76201"/>
                    </a:lnTo>
                    <a:lnTo>
                      <a:pt x="732044" y="70380"/>
                    </a:lnTo>
                    <a:lnTo>
                      <a:pt x="737320" y="64559"/>
                    </a:lnTo>
                    <a:lnTo>
                      <a:pt x="742860" y="59532"/>
                    </a:lnTo>
                    <a:lnTo>
                      <a:pt x="748400" y="54505"/>
                    </a:lnTo>
                    <a:lnTo>
                      <a:pt x="754731" y="50007"/>
                    </a:lnTo>
                    <a:lnTo>
                      <a:pt x="761062" y="46038"/>
                    </a:lnTo>
                    <a:lnTo>
                      <a:pt x="767921" y="42334"/>
                    </a:lnTo>
                    <a:lnTo>
                      <a:pt x="774779" y="39159"/>
                    </a:lnTo>
                    <a:lnTo>
                      <a:pt x="781902" y="36513"/>
                    </a:lnTo>
                    <a:lnTo>
                      <a:pt x="789024" y="34396"/>
                    </a:lnTo>
                    <a:lnTo>
                      <a:pt x="796411" y="32280"/>
                    </a:lnTo>
                    <a:lnTo>
                      <a:pt x="804061" y="31221"/>
                    </a:lnTo>
                    <a:lnTo>
                      <a:pt x="811711" y="30428"/>
                    </a:lnTo>
                    <a:lnTo>
                      <a:pt x="819361" y="30163"/>
                    </a:lnTo>
                    <a:close/>
                    <a:moveTo>
                      <a:pt x="454607" y="0"/>
                    </a:moveTo>
                    <a:lnTo>
                      <a:pt x="820738" y="0"/>
                    </a:lnTo>
                    <a:lnTo>
                      <a:pt x="810936" y="264"/>
                    </a:lnTo>
                    <a:lnTo>
                      <a:pt x="801133" y="1320"/>
                    </a:lnTo>
                    <a:lnTo>
                      <a:pt x="791331" y="2904"/>
                    </a:lnTo>
                    <a:lnTo>
                      <a:pt x="782059" y="5280"/>
                    </a:lnTo>
                    <a:lnTo>
                      <a:pt x="772786" y="7656"/>
                    </a:lnTo>
                    <a:lnTo>
                      <a:pt x="764044" y="11087"/>
                    </a:lnTo>
                    <a:lnTo>
                      <a:pt x="755301" y="15047"/>
                    </a:lnTo>
                    <a:lnTo>
                      <a:pt x="747088" y="19799"/>
                    </a:lnTo>
                    <a:lnTo>
                      <a:pt x="738875" y="24551"/>
                    </a:lnTo>
                    <a:lnTo>
                      <a:pt x="730927" y="30358"/>
                    </a:lnTo>
                    <a:lnTo>
                      <a:pt x="723774" y="36166"/>
                    </a:lnTo>
                    <a:lnTo>
                      <a:pt x="716621" y="42765"/>
                    </a:lnTo>
                    <a:lnTo>
                      <a:pt x="710263" y="49893"/>
                    </a:lnTo>
                    <a:lnTo>
                      <a:pt x="704170" y="57548"/>
                    </a:lnTo>
                    <a:lnTo>
                      <a:pt x="698341" y="65468"/>
                    </a:lnTo>
                    <a:lnTo>
                      <a:pt x="693043" y="73915"/>
                    </a:lnTo>
                    <a:lnTo>
                      <a:pt x="566672" y="291701"/>
                    </a:lnTo>
                    <a:lnTo>
                      <a:pt x="466529" y="465138"/>
                    </a:lnTo>
                    <a:lnTo>
                      <a:pt x="211138" y="318100"/>
                    </a:lnTo>
                    <a:lnTo>
                      <a:pt x="230743" y="283782"/>
                    </a:lnTo>
                    <a:lnTo>
                      <a:pt x="276046" y="204587"/>
                    </a:lnTo>
                    <a:lnTo>
                      <a:pt x="327972" y="115361"/>
                    </a:lnTo>
                    <a:lnTo>
                      <a:pt x="349696" y="78139"/>
                    </a:lnTo>
                    <a:lnTo>
                      <a:pt x="365591" y="51741"/>
                    </a:lnTo>
                    <a:lnTo>
                      <a:pt x="369300" y="46197"/>
                    </a:lnTo>
                    <a:lnTo>
                      <a:pt x="373009" y="40917"/>
                    </a:lnTo>
                    <a:lnTo>
                      <a:pt x="377248" y="35638"/>
                    </a:lnTo>
                    <a:lnTo>
                      <a:pt x="382017" y="30886"/>
                    </a:lnTo>
                    <a:lnTo>
                      <a:pt x="386786" y="26398"/>
                    </a:lnTo>
                    <a:lnTo>
                      <a:pt x="391819" y="21911"/>
                    </a:lnTo>
                    <a:lnTo>
                      <a:pt x="397118" y="17951"/>
                    </a:lnTo>
                    <a:lnTo>
                      <a:pt x="402681" y="14519"/>
                    </a:lnTo>
                    <a:lnTo>
                      <a:pt x="408510" y="11087"/>
                    </a:lnTo>
                    <a:lnTo>
                      <a:pt x="414603" y="8448"/>
                    </a:lnTo>
                    <a:lnTo>
                      <a:pt x="420696" y="6072"/>
                    </a:lnTo>
                    <a:lnTo>
                      <a:pt x="427055" y="3696"/>
                    </a:lnTo>
                    <a:lnTo>
                      <a:pt x="433678" y="2112"/>
                    </a:lnTo>
                    <a:lnTo>
                      <a:pt x="440566" y="792"/>
                    </a:lnTo>
                    <a:lnTo>
                      <a:pt x="447454" y="264"/>
                    </a:lnTo>
                    <a:lnTo>
                      <a:pt x="454607" y="0"/>
                    </a:lnTo>
                    <a:close/>
                  </a:path>
                </a:pathLst>
              </a:custGeom>
              <a:solidFill>
                <a:srgbClr val="947B6B"/>
              </a:solidFill>
              <a:ln w="12700" cap="flat" cmpd="sng" algn="ctr">
                <a:noFill/>
                <a:prstDash val="solid"/>
                <a:miter lim="800000"/>
              </a:ln>
              <a:effectLst/>
            </p:spPr>
            <p:txBody>
              <a:bodyPr rtlCol="0" anchor="ctr"/>
              <a:lstStyle/>
              <a:p>
                <a:pPr algn="ctr"/>
                <a:endParaRPr lang="zh-CN" altLang="en-US" dirty="0">
                  <a:solidFill>
                    <a:schemeClr val="tx1">
                      <a:lumMod val="65000"/>
                      <a:lumOff val="35000"/>
                    </a:schemeClr>
                  </a:solidFill>
                  <a:latin typeface="字魂95号-手刻宋" panose="00000500000000000000" pitchFamily="2" charset="-122"/>
                  <a:ea typeface="字魂95号-手刻宋" panose="00000500000000000000" pitchFamily="2" charset="-122"/>
                </a:endParaRPr>
              </a:p>
            </p:txBody>
          </p:sp>
        </p:grpSp>
        <p:grpSp>
          <p:nvGrpSpPr>
            <p:cNvPr id="20" name="组合 19"/>
            <p:cNvGrpSpPr/>
            <p:nvPr/>
          </p:nvGrpSpPr>
          <p:grpSpPr>
            <a:xfrm>
              <a:off x="6863150" y="2201537"/>
              <a:ext cx="1078919" cy="1078918"/>
              <a:chOff x="6863150" y="2201537"/>
              <a:chExt cx="1078919" cy="1078918"/>
            </a:xfrm>
            <a:solidFill>
              <a:srgbClr val="0D4960"/>
            </a:solidFill>
          </p:grpSpPr>
          <p:sp>
            <p:nvSpPr>
              <p:cNvPr id="21" name="Shape 10183"/>
              <p:cNvSpPr/>
              <p:nvPr/>
            </p:nvSpPr>
            <p:spPr>
              <a:xfrm flipH="1">
                <a:off x="6863150" y="2201537"/>
                <a:ext cx="1078919" cy="107891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w="38100" cap="flat">
                <a:solidFill>
                  <a:srgbClr val="947B6B"/>
                </a:solidFill>
                <a:prstDash val="solid"/>
                <a:miter lim="400000"/>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dirty="0">
                  <a:solidFill>
                    <a:schemeClr val="tx1">
                      <a:lumMod val="65000"/>
                      <a:lumOff val="35000"/>
                    </a:schemeClr>
                  </a:solidFill>
                  <a:latin typeface="+mn-ea"/>
                  <a:ea typeface="字魂95号-手刻宋" panose="00000500000000000000" pitchFamily="2" charset="-122"/>
                  <a:cs typeface="inpin heiti" charset="-122"/>
                </a:endParaRPr>
              </a:p>
            </p:txBody>
          </p:sp>
          <p:sp>
            <p:nvSpPr>
              <p:cNvPr id="22" name="Freeform 291"/>
              <p:cNvSpPr>
                <a:spLocks noEditPoints="1"/>
              </p:cNvSpPr>
              <p:nvPr/>
            </p:nvSpPr>
            <p:spPr bwMode="auto">
              <a:xfrm>
                <a:off x="7218084" y="2580893"/>
                <a:ext cx="369050" cy="320206"/>
              </a:xfrm>
              <a:custGeom>
                <a:avLst/>
                <a:gdLst>
                  <a:gd name="T0" fmla="*/ 52 w 52"/>
                  <a:gd name="T1" fmla="*/ 34 h 45"/>
                  <a:gd name="T2" fmla="*/ 48 w 52"/>
                  <a:gd name="T3" fmla="*/ 38 h 45"/>
                  <a:gd name="T4" fmla="*/ 33 w 52"/>
                  <a:gd name="T5" fmla="*/ 38 h 45"/>
                  <a:gd name="T6" fmla="*/ 35 w 52"/>
                  <a:gd name="T7" fmla="*/ 43 h 45"/>
                  <a:gd name="T8" fmla="*/ 33 w 52"/>
                  <a:gd name="T9" fmla="*/ 45 h 45"/>
                  <a:gd name="T10" fmla="*/ 19 w 52"/>
                  <a:gd name="T11" fmla="*/ 45 h 45"/>
                  <a:gd name="T12" fmla="*/ 18 w 52"/>
                  <a:gd name="T13" fmla="*/ 43 h 45"/>
                  <a:gd name="T14" fmla="*/ 19 w 52"/>
                  <a:gd name="T15" fmla="*/ 38 h 45"/>
                  <a:gd name="T16" fmla="*/ 5 w 52"/>
                  <a:gd name="T17" fmla="*/ 38 h 45"/>
                  <a:gd name="T18" fmla="*/ 0 w 52"/>
                  <a:gd name="T19" fmla="*/ 34 h 45"/>
                  <a:gd name="T20" fmla="*/ 0 w 52"/>
                  <a:gd name="T21" fmla="*/ 5 h 45"/>
                  <a:gd name="T22" fmla="*/ 5 w 52"/>
                  <a:gd name="T23" fmla="*/ 0 h 45"/>
                  <a:gd name="T24" fmla="*/ 48 w 52"/>
                  <a:gd name="T25" fmla="*/ 0 h 45"/>
                  <a:gd name="T26" fmla="*/ 52 w 52"/>
                  <a:gd name="T27" fmla="*/ 5 h 45"/>
                  <a:gd name="T28" fmla="*/ 52 w 52"/>
                  <a:gd name="T29" fmla="*/ 34 h 45"/>
                  <a:gd name="T30" fmla="*/ 48 w 52"/>
                  <a:gd name="T31" fmla="*/ 5 h 45"/>
                  <a:gd name="T32" fmla="*/ 48 w 52"/>
                  <a:gd name="T33" fmla="*/ 4 h 45"/>
                  <a:gd name="T34" fmla="*/ 5 w 52"/>
                  <a:gd name="T35" fmla="*/ 4 h 45"/>
                  <a:gd name="T36" fmla="*/ 4 w 52"/>
                  <a:gd name="T37" fmla="*/ 5 h 45"/>
                  <a:gd name="T38" fmla="*/ 4 w 52"/>
                  <a:gd name="T39" fmla="*/ 27 h 45"/>
                  <a:gd name="T40" fmla="*/ 5 w 52"/>
                  <a:gd name="T41" fmla="*/ 28 h 45"/>
                  <a:gd name="T42" fmla="*/ 48 w 52"/>
                  <a:gd name="T43" fmla="*/ 28 h 45"/>
                  <a:gd name="T44" fmla="*/ 48 w 52"/>
                  <a:gd name="T45" fmla="*/ 27 h 45"/>
                  <a:gd name="T46" fmla="*/ 48 w 52"/>
                  <a:gd name="T47"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2" h="45">
                    <a:moveTo>
                      <a:pt x="52" y="34"/>
                    </a:moveTo>
                    <a:cubicBezTo>
                      <a:pt x="52" y="36"/>
                      <a:pt x="50" y="38"/>
                      <a:pt x="48" y="38"/>
                    </a:cubicBezTo>
                    <a:cubicBezTo>
                      <a:pt x="33" y="38"/>
                      <a:pt x="33" y="38"/>
                      <a:pt x="33" y="38"/>
                    </a:cubicBezTo>
                    <a:cubicBezTo>
                      <a:pt x="33" y="40"/>
                      <a:pt x="35" y="42"/>
                      <a:pt x="35" y="43"/>
                    </a:cubicBezTo>
                    <a:cubicBezTo>
                      <a:pt x="35" y="44"/>
                      <a:pt x="34" y="45"/>
                      <a:pt x="33" y="45"/>
                    </a:cubicBezTo>
                    <a:cubicBezTo>
                      <a:pt x="19" y="45"/>
                      <a:pt x="19" y="45"/>
                      <a:pt x="19" y="45"/>
                    </a:cubicBezTo>
                    <a:cubicBezTo>
                      <a:pt x="18" y="45"/>
                      <a:pt x="18" y="44"/>
                      <a:pt x="18" y="43"/>
                    </a:cubicBezTo>
                    <a:cubicBezTo>
                      <a:pt x="18" y="42"/>
                      <a:pt x="19" y="40"/>
                      <a:pt x="19" y="38"/>
                    </a:cubicBezTo>
                    <a:cubicBezTo>
                      <a:pt x="5" y="38"/>
                      <a:pt x="5" y="38"/>
                      <a:pt x="5" y="38"/>
                    </a:cubicBezTo>
                    <a:cubicBezTo>
                      <a:pt x="2" y="38"/>
                      <a:pt x="0" y="36"/>
                      <a:pt x="0" y="34"/>
                    </a:cubicBezTo>
                    <a:cubicBezTo>
                      <a:pt x="0" y="5"/>
                      <a:pt x="0" y="5"/>
                      <a:pt x="0" y="5"/>
                    </a:cubicBezTo>
                    <a:cubicBezTo>
                      <a:pt x="0" y="2"/>
                      <a:pt x="2" y="0"/>
                      <a:pt x="5" y="0"/>
                    </a:cubicBezTo>
                    <a:cubicBezTo>
                      <a:pt x="48" y="0"/>
                      <a:pt x="48" y="0"/>
                      <a:pt x="48" y="0"/>
                    </a:cubicBezTo>
                    <a:cubicBezTo>
                      <a:pt x="50" y="0"/>
                      <a:pt x="52" y="2"/>
                      <a:pt x="52" y="5"/>
                    </a:cubicBezTo>
                    <a:lnTo>
                      <a:pt x="52" y="34"/>
                    </a:lnTo>
                    <a:close/>
                    <a:moveTo>
                      <a:pt x="48" y="5"/>
                    </a:moveTo>
                    <a:cubicBezTo>
                      <a:pt x="48" y="4"/>
                      <a:pt x="48" y="4"/>
                      <a:pt x="48" y="4"/>
                    </a:cubicBezTo>
                    <a:cubicBezTo>
                      <a:pt x="5" y="4"/>
                      <a:pt x="5" y="4"/>
                      <a:pt x="5" y="4"/>
                    </a:cubicBezTo>
                    <a:cubicBezTo>
                      <a:pt x="4" y="4"/>
                      <a:pt x="4" y="4"/>
                      <a:pt x="4" y="5"/>
                    </a:cubicBezTo>
                    <a:cubicBezTo>
                      <a:pt x="4" y="27"/>
                      <a:pt x="4" y="27"/>
                      <a:pt x="4" y="27"/>
                    </a:cubicBezTo>
                    <a:cubicBezTo>
                      <a:pt x="4" y="27"/>
                      <a:pt x="4" y="28"/>
                      <a:pt x="5" y="28"/>
                    </a:cubicBezTo>
                    <a:cubicBezTo>
                      <a:pt x="48" y="28"/>
                      <a:pt x="48" y="28"/>
                      <a:pt x="48" y="28"/>
                    </a:cubicBezTo>
                    <a:cubicBezTo>
                      <a:pt x="48" y="28"/>
                      <a:pt x="48" y="27"/>
                      <a:pt x="48" y="27"/>
                    </a:cubicBezTo>
                    <a:lnTo>
                      <a:pt x="48" y="5"/>
                    </a:lnTo>
                    <a:close/>
                  </a:path>
                </a:pathLst>
              </a:custGeom>
              <a:solidFill>
                <a:srgbClr val="947B6B"/>
              </a:solidFill>
              <a:ln w="12700" cap="flat" cmpd="sng" algn="ctr">
                <a:noFill/>
                <a:prstDash val="solid"/>
                <a:miter lim="800000"/>
              </a:ln>
              <a:effectLst/>
            </p:spPr>
            <p:txBody>
              <a:bodyPr rtlCol="0" anchor="ctr"/>
              <a:lstStyle/>
              <a:p>
                <a:pPr algn="ctr"/>
                <a:endParaRPr lang="en-AU" dirty="0">
                  <a:solidFill>
                    <a:schemeClr val="tx1">
                      <a:lumMod val="65000"/>
                      <a:lumOff val="35000"/>
                    </a:schemeClr>
                  </a:solidFill>
                  <a:latin typeface="字魂95号-手刻宋" panose="00000500000000000000" pitchFamily="2" charset="-122"/>
                </a:endParaRPr>
              </a:p>
            </p:txBody>
          </p:sp>
        </p:grpSp>
        <p:grpSp>
          <p:nvGrpSpPr>
            <p:cNvPr id="23" name="组合 22"/>
            <p:cNvGrpSpPr/>
            <p:nvPr/>
          </p:nvGrpSpPr>
          <p:grpSpPr>
            <a:xfrm>
              <a:off x="7542726" y="3504642"/>
              <a:ext cx="1078919" cy="1078918"/>
              <a:chOff x="7542726" y="3504642"/>
              <a:chExt cx="1078919" cy="1078918"/>
            </a:xfrm>
            <a:solidFill>
              <a:srgbClr val="0D4960"/>
            </a:solidFill>
          </p:grpSpPr>
          <p:sp>
            <p:nvSpPr>
              <p:cNvPr id="24" name="Shape 10188"/>
              <p:cNvSpPr/>
              <p:nvPr/>
            </p:nvSpPr>
            <p:spPr>
              <a:xfrm flipH="1">
                <a:off x="7542726" y="3504642"/>
                <a:ext cx="1078919" cy="107891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w="38100" cap="flat">
                <a:solidFill>
                  <a:srgbClr val="947B6B"/>
                </a:solidFill>
                <a:prstDash val="solid"/>
                <a:miter lim="400000"/>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dirty="0">
                  <a:solidFill>
                    <a:schemeClr val="tx1">
                      <a:lumMod val="65000"/>
                      <a:lumOff val="35000"/>
                    </a:schemeClr>
                  </a:solidFill>
                  <a:latin typeface="+mn-ea"/>
                  <a:ea typeface="字魂95号-手刻宋" panose="00000500000000000000" pitchFamily="2" charset="-122"/>
                  <a:cs typeface="inpin heiti" charset="-122"/>
                </a:endParaRPr>
              </a:p>
            </p:txBody>
          </p:sp>
          <p:sp>
            <p:nvSpPr>
              <p:cNvPr id="25" name="Freeform 237"/>
              <p:cNvSpPr>
                <a:spLocks noEditPoints="1"/>
              </p:cNvSpPr>
              <p:nvPr/>
            </p:nvSpPr>
            <p:spPr bwMode="auto">
              <a:xfrm>
                <a:off x="7881636" y="3860268"/>
                <a:ext cx="401098" cy="367666"/>
              </a:xfrm>
              <a:custGeom>
                <a:avLst/>
                <a:gdLst>
                  <a:gd name="T0" fmla="*/ 42 w 46"/>
                  <a:gd name="T1" fmla="*/ 32 h 42"/>
                  <a:gd name="T2" fmla="*/ 39 w 46"/>
                  <a:gd name="T3" fmla="*/ 29 h 42"/>
                  <a:gd name="T4" fmla="*/ 36 w 46"/>
                  <a:gd name="T5" fmla="*/ 31 h 42"/>
                  <a:gd name="T6" fmla="*/ 42 w 46"/>
                  <a:gd name="T7" fmla="*/ 37 h 42"/>
                  <a:gd name="T8" fmla="*/ 43 w 46"/>
                  <a:gd name="T9" fmla="*/ 39 h 42"/>
                  <a:gd name="T10" fmla="*/ 40 w 46"/>
                  <a:gd name="T11" fmla="*/ 42 h 42"/>
                  <a:gd name="T12" fmla="*/ 38 w 46"/>
                  <a:gd name="T13" fmla="*/ 41 h 42"/>
                  <a:gd name="T14" fmla="*/ 20 w 46"/>
                  <a:gd name="T15" fmla="*/ 23 h 42"/>
                  <a:gd name="T16" fmla="*/ 10 w 46"/>
                  <a:gd name="T17" fmla="*/ 27 h 42"/>
                  <a:gd name="T18" fmla="*/ 0 w 46"/>
                  <a:gd name="T19" fmla="*/ 17 h 42"/>
                  <a:gd name="T20" fmla="*/ 18 w 46"/>
                  <a:gd name="T21" fmla="*/ 0 h 42"/>
                  <a:gd name="T22" fmla="*/ 28 w 46"/>
                  <a:gd name="T23" fmla="*/ 9 h 42"/>
                  <a:gd name="T24" fmla="*/ 24 w 46"/>
                  <a:gd name="T25" fmla="*/ 19 h 42"/>
                  <a:gd name="T26" fmla="*/ 34 w 46"/>
                  <a:gd name="T27" fmla="*/ 29 h 42"/>
                  <a:gd name="T28" fmla="*/ 36 w 46"/>
                  <a:gd name="T29" fmla="*/ 26 h 42"/>
                  <a:gd name="T30" fmla="*/ 33 w 46"/>
                  <a:gd name="T31" fmla="*/ 23 h 42"/>
                  <a:gd name="T32" fmla="*/ 36 w 46"/>
                  <a:gd name="T33" fmla="*/ 20 h 42"/>
                  <a:gd name="T34" fmla="*/ 37 w 46"/>
                  <a:gd name="T35" fmla="*/ 20 h 42"/>
                  <a:gd name="T36" fmla="*/ 46 w 46"/>
                  <a:gd name="T37" fmla="*/ 29 h 42"/>
                  <a:gd name="T38" fmla="*/ 42 w 46"/>
                  <a:gd name="T39" fmla="*/ 32 h 42"/>
                  <a:gd name="T40" fmla="*/ 18 w 46"/>
                  <a:gd name="T41" fmla="*/ 5 h 42"/>
                  <a:gd name="T42" fmla="*/ 12 w 46"/>
                  <a:gd name="T43" fmla="*/ 10 h 42"/>
                  <a:gd name="T44" fmla="*/ 13 w 46"/>
                  <a:gd name="T45" fmla="*/ 12 h 42"/>
                  <a:gd name="T46" fmla="*/ 11 w 46"/>
                  <a:gd name="T47" fmla="*/ 12 h 42"/>
                  <a:gd name="T48" fmla="*/ 6 w 46"/>
                  <a:gd name="T49" fmla="*/ 17 h 42"/>
                  <a:gd name="T50" fmla="*/ 11 w 46"/>
                  <a:gd name="T51" fmla="*/ 22 h 42"/>
                  <a:gd name="T52" fmla="*/ 16 w 46"/>
                  <a:gd name="T53" fmla="*/ 17 h 42"/>
                  <a:gd name="T54" fmla="*/ 15 w 46"/>
                  <a:gd name="T55" fmla="*/ 14 h 42"/>
                  <a:gd name="T56" fmla="*/ 18 w 46"/>
                  <a:gd name="T57" fmla="*/ 15 h 42"/>
                  <a:gd name="T58" fmla="*/ 23 w 46"/>
                  <a:gd name="T59" fmla="*/ 10 h 42"/>
                  <a:gd name="T60" fmla="*/ 18 w 46"/>
                  <a:gd name="T61" fmla="*/ 5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6" h="42">
                    <a:moveTo>
                      <a:pt x="42" y="32"/>
                    </a:moveTo>
                    <a:cubicBezTo>
                      <a:pt x="42" y="32"/>
                      <a:pt x="40" y="29"/>
                      <a:pt x="39" y="29"/>
                    </a:cubicBezTo>
                    <a:cubicBezTo>
                      <a:pt x="36" y="31"/>
                      <a:pt x="36" y="31"/>
                      <a:pt x="36" y="31"/>
                    </a:cubicBezTo>
                    <a:cubicBezTo>
                      <a:pt x="42" y="37"/>
                      <a:pt x="42" y="37"/>
                      <a:pt x="42" y="37"/>
                    </a:cubicBezTo>
                    <a:cubicBezTo>
                      <a:pt x="43" y="38"/>
                      <a:pt x="43" y="38"/>
                      <a:pt x="43" y="39"/>
                    </a:cubicBezTo>
                    <a:cubicBezTo>
                      <a:pt x="43" y="40"/>
                      <a:pt x="41" y="42"/>
                      <a:pt x="40" y="42"/>
                    </a:cubicBezTo>
                    <a:cubicBezTo>
                      <a:pt x="39" y="42"/>
                      <a:pt x="39" y="42"/>
                      <a:pt x="38" y="41"/>
                    </a:cubicBezTo>
                    <a:cubicBezTo>
                      <a:pt x="20" y="23"/>
                      <a:pt x="20" y="23"/>
                      <a:pt x="20" y="23"/>
                    </a:cubicBezTo>
                    <a:cubicBezTo>
                      <a:pt x="17" y="26"/>
                      <a:pt x="14" y="27"/>
                      <a:pt x="10" y="27"/>
                    </a:cubicBezTo>
                    <a:cubicBezTo>
                      <a:pt x="5" y="27"/>
                      <a:pt x="0" y="23"/>
                      <a:pt x="0" y="17"/>
                    </a:cubicBezTo>
                    <a:cubicBezTo>
                      <a:pt x="0" y="8"/>
                      <a:pt x="9" y="0"/>
                      <a:pt x="18" y="0"/>
                    </a:cubicBezTo>
                    <a:cubicBezTo>
                      <a:pt x="24" y="0"/>
                      <a:pt x="28" y="4"/>
                      <a:pt x="28" y="9"/>
                    </a:cubicBezTo>
                    <a:cubicBezTo>
                      <a:pt x="28" y="13"/>
                      <a:pt x="27" y="16"/>
                      <a:pt x="24" y="19"/>
                    </a:cubicBezTo>
                    <a:cubicBezTo>
                      <a:pt x="34" y="29"/>
                      <a:pt x="34" y="29"/>
                      <a:pt x="34" y="29"/>
                    </a:cubicBezTo>
                    <a:cubicBezTo>
                      <a:pt x="36" y="26"/>
                      <a:pt x="36" y="26"/>
                      <a:pt x="36" y="26"/>
                    </a:cubicBezTo>
                    <a:cubicBezTo>
                      <a:pt x="36" y="26"/>
                      <a:pt x="33" y="23"/>
                      <a:pt x="33" y="23"/>
                    </a:cubicBezTo>
                    <a:cubicBezTo>
                      <a:pt x="33" y="22"/>
                      <a:pt x="36" y="20"/>
                      <a:pt x="36" y="20"/>
                    </a:cubicBezTo>
                    <a:cubicBezTo>
                      <a:pt x="37" y="20"/>
                      <a:pt x="37" y="20"/>
                      <a:pt x="37" y="20"/>
                    </a:cubicBezTo>
                    <a:cubicBezTo>
                      <a:pt x="38" y="21"/>
                      <a:pt x="46" y="28"/>
                      <a:pt x="46" y="29"/>
                    </a:cubicBezTo>
                    <a:cubicBezTo>
                      <a:pt x="46" y="29"/>
                      <a:pt x="43" y="32"/>
                      <a:pt x="42" y="32"/>
                    </a:cubicBezTo>
                    <a:moveTo>
                      <a:pt x="18" y="5"/>
                    </a:moveTo>
                    <a:cubicBezTo>
                      <a:pt x="15" y="5"/>
                      <a:pt x="12" y="7"/>
                      <a:pt x="12" y="10"/>
                    </a:cubicBezTo>
                    <a:cubicBezTo>
                      <a:pt x="12" y="11"/>
                      <a:pt x="13" y="11"/>
                      <a:pt x="13" y="12"/>
                    </a:cubicBezTo>
                    <a:cubicBezTo>
                      <a:pt x="12" y="12"/>
                      <a:pt x="12" y="12"/>
                      <a:pt x="11" y="12"/>
                    </a:cubicBezTo>
                    <a:cubicBezTo>
                      <a:pt x="8" y="12"/>
                      <a:pt x="6" y="14"/>
                      <a:pt x="6" y="17"/>
                    </a:cubicBezTo>
                    <a:cubicBezTo>
                      <a:pt x="6" y="20"/>
                      <a:pt x="8" y="22"/>
                      <a:pt x="11" y="22"/>
                    </a:cubicBezTo>
                    <a:cubicBezTo>
                      <a:pt x="14" y="22"/>
                      <a:pt x="16" y="20"/>
                      <a:pt x="16" y="17"/>
                    </a:cubicBezTo>
                    <a:cubicBezTo>
                      <a:pt x="16" y="16"/>
                      <a:pt x="16" y="15"/>
                      <a:pt x="15" y="14"/>
                    </a:cubicBezTo>
                    <a:cubicBezTo>
                      <a:pt x="16" y="15"/>
                      <a:pt x="17" y="15"/>
                      <a:pt x="18" y="15"/>
                    </a:cubicBezTo>
                    <a:cubicBezTo>
                      <a:pt x="20" y="15"/>
                      <a:pt x="23" y="13"/>
                      <a:pt x="23" y="10"/>
                    </a:cubicBezTo>
                    <a:cubicBezTo>
                      <a:pt x="23" y="7"/>
                      <a:pt x="20" y="5"/>
                      <a:pt x="18" y="5"/>
                    </a:cubicBezTo>
                  </a:path>
                </a:pathLst>
              </a:custGeom>
              <a:solidFill>
                <a:srgbClr val="947B6B"/>
              </a:solidFill>
              <a:ln w="12700" cap="flat" cmpd="sng" algn="ctr">
                <a:noFill/>
                <a:prstDash val="solid"/>
                <a:miter lim="800000"/>
              </a:ln>
              <a:effectLst/>
            </p:spPr>
            <p:txBody>
              <a:bodyPr rtlCol="0" anchor="ctr"/>
              <a:lstStyle/>
              <a:p>
                <a:pPr algn="ctr"/>
                <a:endParaRPr lang="en-AU" dirty="0">
                  <a:solidFill>
                    <a:schemeClr val="tx1">
                      <a:lumMod val="65000"/>
                      <a:lumOff val="35000"/>
                    </a:schemeClr>
                  </a:solidFill>
                  <a:latin typeface="字魂95号-手刻宋" panose="00000500000000000000" pitchFamily="2" charset="-122"/>
                </a:endParaRPr>
              </a:p>
            </p:txBody>
          </p:sp>
        </p:grpSp>
        <p:grpSp>
          <p:nvGrpSpPr>
            <p:cNvPr id="26" name="组合 25"/>
            <p:cNvGrpSpPr/>
            <p:nvPr/>
          </p:nvGrpSpPr>
          <p:grpSpPr>
            <a:xfrm>
              <a:off x="6863150" y="4807746"/>
              <a:ext cx="1078919" cy="1078919"/>
              <a:chOff x="6863150" y="4807746"/>
              <a:chExt cx="1078919" cy="1078919"/>
            </a:xfrm>
            <a:solidFill>
              <a:srgbClr val="0D4960"/>
            </a:solidFill>
          </p:grpSpPr>
          <p:sp>
            <p:nvSpPr>
              <p:cNvPr id="27" name="Shape 10210"/>
              <p:cNvSpPr/>
              <p:nvPr/>
            </p:nvSpPr>
            <p:spPr>
              <a:xfrm flipH="1">
                <a:off x="6863150" y="4807746"/>
                <a:ext cx="1078919" cy="107891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bg1"/>
              </a:solidFill>
              <a:ln w="38100" cap="flat">
                <a:solidFill>
                  <a:srgbClr val="947B6B"/>
                </a:solidFill>
                <a:prstDash val="solid"/>
                <a:miter lim="400000"/>
              </a:ln>
              <a:effectLst/>
            </p:spPr>
            <p:txBody>
              <a:bodyPr wrap="square" lIns="0" tIns="0" rIns="0" bIns="0" numCol="1" anchor="t">
                <a:noAutofit/>
              </a:bodyPr>
              <a:lstStyle/>
              <a:p>
                <a:pPr lvl="0" defTabSz="457200">
                  <a:buClrTx/>
                  <a:defRPr sz="1200">
                    <a:uFillTx/>
                    <a:latin typeface="Helvetica"/>
                    <a:ea typeface="Helvetica"/>
                    <a:cs typeface="Helvetica"/>
                    <a:sym typeface="Helvetica"/>
                  </a:defRPr>
                </a:pPr>
                <a:endParaRPr dirty="0">
                  <a:solidFill>
                    <a:schemeClr val="tx1">
                      <a:lumMod val="65000"/>
                      <a:lumOff val="35000"/>
                    </a:schemeClr>
                  </a:solidFill>
                  <a:latin typeface="+mn-ea"/>
                  <a:ea typeface="字魂95号-手刻宋" panose="00000500000000000000" pitchFamily="2" charset="-122"/>
                  <a:cs typeface="inpin heiti" charset="-122"/>
                </a:endParaRPr>
              </a:p>
            </p:txBody>
          </p:sp>
          <p:sp>
            <p:nvSpPr>
              <p:cNvPr id="28" name="Freeform 134"/>
              <p:cNvSpPr>
                <a:spLocks noEditPoints="1"/>
              </p:cNvSpPr>
              <p:nvPr/>
            </p:nvSpPr>
            <p:spPr bwMode="auto">
              <a:xfrm>
                <a:off x="7247304" y="5191900"/>
                <a:ext cx="310610" cy="310610"/>
              </a:xfrm>
              <a:custGeom>
                <a:avLst/>
                <a:gdLst>
                  <a:gd name="T0" fmla="*/ 1 w 45"/>
                  <a:gd name="T1" fmla="*/ 30 h 45"/>
                  <a:gd name="T2" fmla="*/ 1 w 45"/>
                  <a:gd name="T3" fmla="*/ 29 h 45"/>
                  <a:gd name="T4" fmla="*/ 11 w 45"/>
                  <a:gd name="T5" fmla="*/ 29 h 45"/>
                  <a:gd name="T6" fmla="*/ 22 w 45"/>
                  <a:gd name="T7" fmla="*/ 14 h 45"/>
                  <a:gd name="T8" fmla="*/ 13 w 45"/>
                  <a:gd name="T9" fmla="*/ 6 h 45"/>
                  <a:gd name="T10" fmla="*/ 7 w 45"/>
                  <a:gd name="T11" fmla="*/ 10 h 45"/>
                  <a:gd name="T12" fmla="*/ 7 w 45"/>
                  <a:gd name="T13" fmla="*/ 14 h 45"/>
                  <a:gd name="T14" fmla="*/ 14 w 45"/>
                  <a:gd name="T15" fmla="*/ 28 h 45"/>
                  <a:gd name="T16" fmla="*/ 3 w 45"/>
                  <a:gd name="T17" fmla="*/ 18 h 45"/>
                  <a:gd name="T18" fmla="*/ 3 w 45"/>
                  <a:gd name="T19" fmla="*/ 7 h 45"/>
                  <a:gd name="T20" fmla="*/ 13 w 45"/>
                  <a:gd name="T21" fmla="*/ 1 h 45"/>
                  <a:gd name="T22" fmla="*/ 27 w 45"/>
                  <a:gd name="T23" fmla="*/ 12 h 45"/>
                  <a:gd name="T24" fmla="*/ 22 w 45"/>
                  <a:gd name="T25" fmla="*/ 14 h 45"/>
                  <a:gd name="T26" fmla="*/ 5 w 45"/>
                  <a:gd name="T27" fmla="*/ 41 h 45"/>
                  <a:gd name="T28" fmla="*/ 4 w 45"/>
                  <a:gd name="T29" fmla="*/ 40 h 45"/>
                  <a:gd name="T30" fmla="*/ 12 w 45"/>
                  <a:gd name="T31" fmla="*/ 33 h 45"/>
                  <a:gd name="T32" fmla="*/ 5 w 45"/>
                  <a:gd name="T33" fmla="*/ 41 h 45"/>
                  <a:gd name="T34" fmla="*/ 16 w 45"/>
                  <a:gd name="T35" fmla="*/ 45 h 45"/>
                  <a:gd name="T36" fmla="*/ 15 w 45"/>
                  <a:gd name="T37" fmla="*/ 35 h 45"/>
                  <a:gd name="T38" fmla="*/ 17 w 45"/>
                  <a:gd name="T39" fmla="*/ 35 h 45"/>
                  <a:gd name="T40" fmla="*/ 42 w 45"/>
                  <a:gd name="T41" fmla="*/ 38 h 45"/>
                  <a:gd name="T42" fmla="*/ 33 w 45"/>
                  <a:gd name="T43" fmla="*/ 44 h 45"/>
                  <a:gd name="T44" fmla="*/ 19 w 45"/>
                  <a:gd name="T45" fmla="*/ 33 h 45"/>
                  <a:gd name="T46" fmla="*/ 24 w 45"/>
                  <a:gd name="T47" fmla="*/ 31 h 45"/>
                  <a:gd name="T48" fmla="*/ 35 w 45"/>
                  <a:gd name="T49" fmla="*/ 39 h 45"/>
                  <a:gd name="T50" fmla="*/ 39 w 45"/>
                  <a:gd name="T51" fmla="*/ 33 h 45"/>
                  <a:gd name="T52" fmla="*/ 31 w 45"/>
                  <a:gd name="T53" fmla="*/ 24 h 45"/>
                  <a:gd name="T54" fmla="*/ 33 w 45"/>
                  <a:gd name="T55" fmla="*/ 18 h 45"/>
                  <a:gd name="T56" fmla="*/ 45 w 45"/>
                  <a:gd name="T57" fmla="*/ 33 h 45"/>
                  <a:gd name="T58" fmla="*/ 30 w 45"/>
                  <a:gd name="T59" fmla="*/ 10 h 45"/>
                  <a:gd name="T60" fmla="*/ 29 w 45"/>
                  <a:gd name="T61" fmla="*/ 10 h 45"/>
                  <a:gd name="T62" fmla="*/ 30 w 45"/>
                  <a:gd name="T63" fmla="*/ 0 h 45"/>
                  <a:gd name="T64" fmla="*/ 30 w 45"/>
                  <a:gd name="T65" fmla="*/ 10 h 45"/>
                  <a:gd name="T66" fmla="*/ 34 w 45"/>
                  <a:gd name="T67" fmla="*/ 12 h 45"/>
                  <a:gd name="T68" fmla="*/ 33 w 45"/>
                  <a:gd name="T69" fmla="*/ 11 h 45"/>
                  <a:gd name="T70" fmla="*/ 41 w 45"/>
                  <a:gd name="T71" fmla="*/ 4 h 45"/>
                  <a:gd name="T72" fmla="*/ 34 w 45"/>
                  <a:gd name="T73" fmla="*/ 12 h 45"/>
                  <a:gd name="T74" fmla="*/ 36 w 45"/>
                  <a:gd name="T75" fmla="*/ 17 h 45"/>
                  <a:gd name="T76" fmla="*/ 36 w 45"/>
                  <a:gd name="T77" fmla="*/ 15 h 45"/>
                  <a:gd name="T78" fmla="*/ 45 w 45"/>
                  <a:gd name="T79" fmla="*/ 1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5" h="45">
                    <a:moveTo>
                      <a:pt x="10" y="30"/>
                    </a:moveTo>
                    <a:cubicBezTo>
                      <a:pt x="1" y="30"/>
                      <a:pt x="1" y="30"/>
                      <a:pt x="1" y="30"/>
                    </a:cubicBezTo>
                    <a:cubicBezTo>
                      <a:pt x="1" y="30"/>
                      <a:pt x="0" y="30"/>
                      <a:pt x="0" y="29"/>
                    </a:cubicBezTo>
                    <a:cubicBezTo>
                      <a:pt x="0" y="29"/>
                      <a:pt x="1" y="29"/>
                      <a:pt x="1" y="29"/>
                    </a:cubicBezTo>
                    <a:cubicBezTo>
                      <a:pt x="10" y="29"/>
                      <a:pt x="10" y="29"/>
                      <a:pt x="10" y="29"/>
                    </a:cubicBezTo>
                    <a:cubicBezTo>
                      <a:pt x="10" y="29"/>
                      <a:pt x="11" y="29"/>
                      <a:pt x="11" y="29"/>
                    </a:cubicBezTo>
                    <a:cubicBezTo>
                      <a:pt x="11" y="30"/>
                      <a:pt x="10" y="30"/>
                      <a:pt x="10" y="30"/>
                    </a:cubicBezTo>
                    <a:moveTo>
                      <a:pt x="22" y="14"/>
                    </a:moveTo>
                    <a:cubicBezTo>
                      <a:pt x="14" y="7"/>
                      <a:pt x="14" y="7"/>
                      <a:pt x="14" y="7"/>
                    </a:cubicBezTo>
                    <a:cubicBezTo>
                      <a:pt x="14" y="6"/>
                      <a:pt x="13" y="6"/>
                      <a:pt x="13" y="6"/>
                    </a:cubicBezTo>
                    <a:cubicBezTo>
                      <a:pt x="12" y="6"/>
                      <a:pt x="11" y="6"/>
                      <a:pt x="11" y="7"/>
                    </a:cubicBezTo>
                    <a:cubicBezTo>
                      <a:pt x="7" y="10"/>
                      <a:pt x="7" y="10"/>
                      <a:pt x="7" y="10"/>
                    </a:cubicBezTo>
                    <a:cubicBezTo>
                      <a:pt x="6" y="11"/>
                      <a:pt x="6" y="12"/>
                      <a:pt x="6" y="12"/>
                    </a:cubicBezTo>
                    <a:cubicBezTo>
                      <a:pt x="6" y="13"/>
                      <a:pt x="6" y="14"/>
                      <a:pt x="7" y="14"/>
                    </a:cubicBezTo>
                    <a:cubicBezTo>
                      <a:pt x="14" y="21"/>
                      <a:pt x="14" y="21"/>
                      <a:pt x="14" y="21"/>
                    </a:cubicBezTo>
                    <a:cubicBezTo>
                      <a:pt x="14" y="28"/>
                      <a:pt x="14" y="28"/>
                      <a:pt x="14" y="28"/>
                    </a:cubicBezTo>
                    <a:cubicBezTo>
                      <a:pt x="13" y="28"/>
                      <a:pt x="13" y="27"/>
                      <a:pt x="12" y="27"/>
                    </a:cubicBezTo>
                    <a:cubicBezTo>
                      <a:pt x="3" y="18"/>
                      <a:pt x="3" y="18"/>
                      <a:pt x="3" y="18"/>
                    </a:cubicBezTo>
                    <a:cubicBezTo>
                      <a:pt x="2" y="16"/>
                      <a:pt x="1" y="14"/>
                      <a:pt x="1" y="12"/>
                    </a:cubicBezTo>
                    <a:cubicBezTo>
                      <a:pt x="1" y="10"/>
                      <a:pt x="2" y="8"/>
                      <a:pt x="3" y="7"/>
                    </a:cubicBezTo>
                    <a:cubicBezTo>
                      <a:pt x="7" y="3"/>
                      <a:pt x="7" y="3"/>
                      <a:pt x="7" y="3"/>
                    </a:cubicBezTo>
                    <a:cubicBezTo>
                      <a:pt x="9" y="1"/>
                      <a:pt x="10" y="1"/>
                      <a:pt x="13" y="1"/>
                    </a:cubicBezTo>
                    <a:cubicBezTo>
                      <a:pt x="15" y="1"/>
                      <a:pt x="17" y="1"/>
                      <a:pt x="18" y="3"/>
                    </a:cubicBezTo>
                    <a:cubicBezTo>
                      <a:pt x="27" y="12"/>
                      <a:pt x="27" y="12"/>
                      <a:pt x="27" y="12"/>
                    </a:cubicBezTo>
                    <a:cubicBezTo>
                      <a:pt x="27" y="12"/>
                      <a:pt x="28" y="13"/>
                      <a:pt x="28" y="13"/>
                    </a:cubicBezTo>
                    <a:lnTo>
                      <a:pt x="22" y="14"/>
                    </a:lnTo>
                    <a:close/>
                    <a:moveTo>
                      <a:pt x="5" y="41"/>
                    </a:moveTo>
                    <a:cubicBezTo>
                      <a:pt x="5" y="41"/>
                      <a:pt x="5" y="41"/>
                      <a:pt x="5" y="41"/>
                    </a:cubicBezTo>
                    <a:cubicBezTo>
                      <a:pt x="5" y="41"/>
                      <a:pt x="4" y="41"/>
                      <a:pt x="4" y="41"/>
                    </a:cubicBezTo>
                    <a:cubicBezTo>
                      <a:pt x="4" y="41"/>
                      <a:pt x="4" y="40"/>
                      <a:pt x="4" y="40"/>
                    </a:cubicBezTo>
                    <a:cubicBezTo>
                      <a:pt x="11" y="33"/>
                      <a:pt x="11" y="33"/>
                      <a:pt x="11" y="33"/>
                    </a:cubicBezTo>
                    <a:cubicBezTo>
                      <a:pt x="11" y="33"/>
                      <a:pt x="12" y="33"/>
                      <a:pt x="12" y="33"/>
                    </a:cubicBezTo>
                    <a:cubicBezTo>
                      <a:pt x="13" y="33"/>
                      <a:pt x="13" y="34"/>
                      <a:pt x="12" y="34"/>
                    </a:cubicBezTo>
                    <a:lnTo>
                      <a:pt x="5" y="41"/>
                    </a:lnTo>
                    <a:close/>
                    <a:moveTo>
                      <a:pt x="17" y="44"/>
                    </a:moveTo>
                    <a:cubicBezTo>
                      <a:pt x="17" y="44"/>
                      <a:pt x="16" y="45"/>
                      <a:pt x="16" y="45"/>
                    </a:cubicBezTo>
                    <a:cubicBezTo>
                      <a:pt x="15" y="45"/>
                      <a:pt x="15" y="44"/>
                      <a:pt x="15" y="44"/>
                    </a:cubicBezTo>
                    <a:cubicBezTo>
                      <a:pt x="15" y="35"/>
                      <a:pt x="15" y="35"/>
                      <a:pt x="15" y="35"/>
                    </a:cubicBezTo>
                    <a:cubicBezTo>
                      <a:pt x="15" y="35"/>
                      <a:pt x="15" y="35"/>
                      <a:pt x="16" y="35"/>
                    </a:cubicBezTo>
                    <a:cubicBezTo>
                      <a:pt x="16" y="35"/>
                      <a:pt x="17" y="35"/>
                      <a:pt x="17" y="35"/>
                    </a:cubicBezTo>
                    <a:lnTo>
                      <a:pt x="17" y="44"/>
                    </a:lnTo>
                    <a:close/>
                    <a:moveTo>
                      <a:pt x="42" y="38"/>
                    </a:moveTo>
                    <a:cubicBezTo>
                      <a:pt x="38" y="42"/>
                      <a:pt x="38" y="42"/>
                      <a:pt x="38" y="42"/>
                    </a:cubicBezTo>
                    <a:cubicBezTo>
                      <a:pt x="37" y="44"/>
                      <a:pt x="35" y="44"/>
                      <a:pt x="33" y="44"/>
                    </a:cubicBezTo>
                    <a:cubicBezTo>
                      <a:pt x="31" y="44"/>
                      <a:pt x="29" y="44"/>
                      <a:pt x="27" y="42"/>
                    </a:cubicBezTo>
                    <a:cubicBezTo>
                      <a:pt x="19" y="33"/>
                      <a:pt x="19" y="33"/>
                      <a:pt x="19" y="33"/>
                    </a:cubicBezTo>
                    <a:cubicBezTo>
                      <a:pt x="18" y="33"/>
                      <a:pt x="18" y="32"/>
                      <a:pt x="17" y="32"/>
                    </a:cubicBezTo>
                    <a:cubicBezTo>
                      <a:pt x="24" y="31"/>
                      <a:pt x="24" y="31"/>
                      <a:pt x="24" y="31"/>
                    </a:cubicBezTo>
                    <a:cubicBezTo>
                      <a:pt x="31" y="39"/>
                      <a:pt x="31" y="39"/>
                      <a:pt x="31" y="39"/>
                    </a:cubicBezTo>
                    <a:cubicBezTo>
                      <a:pt x="32" y="39"/>
                      <a:pt x="34" y="40"/>
                      <a:pt x="35" y="39"/>
                    </a:cubicBezTo>
                    <a:cubicBezTo>
                      <a:pt x="39" y="35"/>
                      <a:pt x="39" y="35"/>
                      <a:pt x="39" y="35"/>
                    </a:cubicBezTo>
                    <a:cubicBezTo>
                      <a:pt x="39" y="34"/>
                      <a:pt x="39" y="34"/>
                      <a:pt x="39" y="33"/>
                    </a:cubicBezTo>
                    <a:cubicBezTo>
                      <a:pt x="39" y="32"/>
                      <a:pt x="39" y="31"/>
                      <a:pt x="39" y="31"/>
                    </a:cubicBezTo>
                    <a:cubicBezTo>
                      <a:pt x="31" y="24"/>
                      <a:pt x="31" y="24"/>
                      <a:pt x="31" y="24"/>
                    </a:cubicBezTo>
                    <a:cubicBezTo>
                      <a:pt x="32" y="17"/>
                      <a:pt x="32" y="17"/>
                      <a:pt x="32" y="17"/>
                    </a:cubicBezTo>
                    <a:cubicBezTo>
                      <a:pt x="32" y="18"/>
                      <a:pt x="33" y="18"/>
                      <a:pt x="33" y="18"/>
                    </a:cubicBezTo>
                    <a:cubicBezTo>
                      <a:pt x="42" y="27"/>
                      <a:pt x="42" y="27"/>
                      <a:pt x="42" y="27"/>
                    </a:cubicBezTo>
                    <a:cubicBezTo>
                      <a:pt x="44" y="29"/>
                      <a:pt x="45" y="31"/>
                      <a:pt x="45" y="33"/>
                    </a:cubicBezTo>
                    <a:cubicBezTo>
                      <a:pt x="45" y="35"/>
                      <a:pt x="44" y="37"/>
                      <a:pt x="42" y="38"/>
                    </a:cubicBezTo>
                    <a:moveTo>
                      <a:pt x="30" y="10"/>
                    </a:moveTo>
                    <a:cubicBezTo>
                      <a:pt x="30" y="10"/>
                      <a:pt x="30" y="11"/>
                      <a:pt x="30" y="11"/>
                    </a:cubicBezTo>
                    <a:cubicBezTo>
                      <a:pt x="29" y="11"/>
                      <a:pt x="29" y="10"/>
                      <a:pt x="29" y="10"/>
                    </a:cubicBezTo>
                    <a:cubicBezTo>
                      <a:pt x="29" y="1"/>
                      <a:pt x="29" y="1"/>
                      <a:pt x="29" y="1"/>
                    </a:cubicBezTo>
                    <a:cubicBezTo>
                      <a:pt x="29" y="1"/>
                      <a:pt x="29" y="0"/>
                      <a:pt x="30" y="0"/>
                    </a:cubicBezTo>
                    <a:cubicBezTo>
                      <a:pt x="30" y="0"/>
                      <a:pt x="30" y="1"/>
                      <a:pt x="30" y="1"/>
                    </a:cubicBezTo>
                    <a:lnTo>
                      <a:pt x="30" y="10"/>
                    </a:lnTo>
                    <a:close/>
                    <a:moveTo>
                      <a:pt x="34" y="12"/>
                    </a:moveTo>
                    <a:cubicBezTo>
                      <a:pt x="34" y="12"/>
                      <a:pt x="34" y="12"/>
                      <a:pt x="34" y="12"/>
                    </a:cubicBezTo>
                    <a:cubicBezTo>
                      <a:pt x="34" y="12"/>
                      <a:pt x="33" y="12"/>
                      <a:pt x="33" y="12"/>
                    </a:cubicBezTo>
                    <a:cubicBezTo>
                      <a:pt x="33" y="12"/>
                      <a:pt x="33" y="11"/>
                      <a:pt x="33" y="11"/>
                    </a:cubicBezTo>
                    <a:cubicBezTo>
                      <a:pt x="40" y="4"/>
                      <a:pt x="40" y="4"/>
                      <a:pt x="40" y="4"/>
                    </a:cubicBezTo>
                    <a:cubicBezTo>
                      <a:pt x="40" y="4"/>
                      <a:pt x="41" y="4"/>
                      <a:pt x="41" y="4"/>
                    </a:cubicBezTo>
                    <a:cubicBezTo>
                      <a:pt x="42" y="4"/>
                      <a:pt x="42" y="5"/>
                      <a:pt x="41" y="5"/>
                    </a:cubicBezTo>
                    <a:lnTo>
                      <a:pt x="34" y="12"/>
                    </a:lnTo>
                    <a:close/>
                    <a:moveTo>
                      <a:pt x="44" y="17"/>
                    </a:moveTo>
                    <a:cubicBezTo>
                      <a:pt x="36" y="17"/>
                      <a:pt x="36" y="17"/>
                      <a:pt x="36" y="17"/>
                    </a:cubicBezTo>
                    <a:cubicBezTo>
                      <a:pt x="35" y="17"/>
                      <a:pt x="35" y="16"/>
                      <a:pt x="35" y="16"/>
                    </a:cubicBezTo>
                    <a:cubicBezTo>
                      <a:pt x="35" y="15"/>
                      <a:pt x="35" y="15"/>
                      <a:pt x="36" y="15"/>
                    </a:cubicBezTo>
                    <a:cubicBezTo>
                      <a:pt x="44" y="15"/>
                      <a:pt x="44" y="15"/>
                      <a:pt x="44" y="15"/>
                    </a:cubicBezTo>
                    <a:cubicBezTo>
                      <a:pt x="45" y="15"/>
                      <a:pt x="45" y="15"/>
                      <a:pt x="45" y="16"/>
                    </a:cubicBezTo>
                    <a:cubicBezTo>
                      <a:pt x="45" y="16"/>
                      <a:pt x="45" y="17"/>
                      <a:pt x="44" y="17"/>
                    </a:cubicBezTo>
                  </a:path>
                </a:pathLst>
              </a:custGeom>
              <a:solidFill>
                <a:srgbClr val="947B6B"/>
              </a:solidFill>
              <a:ln w="12700" cap="flat" cmpd="sng" algn="ctr">
                <a:noFill/>
                <a:prstDash val="solid"/>
                <a:miter lim="800000"/>
              </a:ln>
              <a:effectLst/>
            </p:spPr>
            <p:txBody>
              <a:bodyPr rtlCol="0" anchor="ctr"/>
              <a:lstStyle/>
              <a:p>
                <a:pPr algn="ctr"/>
                <a:endParaRPr lang="en-AU" dirty="0">
                  <a:solidFill>
                    <a:schemeClr val="tx1">
                      <a:lumMod val="65000"/>
                      <a:lumOff val="35000"/>
                    </a:schemeClr>
                  </a:solidFill>
                  <a:latin typeface="字魂95号-手刻宋" panose="00000500000000000000" pitchFamily="2" charset="-122"/>
                </a:endParaRPr>
              </a:p>
            </p:txBody>
          </p:sp>
        </p:grpSp>
        <p:grpSp>
          <p:nvGrpSpPr>
            <p:cNvPr id="29" name="组合 28"/>
            <p:cNvGrpSpPr/>
            <p:nvPr/>
          </p:nvGrpSpPr>
          <p:grpSpPr>
            <a:xfrm>
              <a:off x="8118249" y="2229900"/>
              <a:ext cx="2548616" cy="929514"/>
              <a:chOff x="8118249" y="1557651"/>
              <a:chExt cx="2548616" cy="929514"/>
            </a:xfrm>
          </p:grpSpPr>
          <p:sp>
            <p:nvSpPr>
              <p:cNvPr id="30" name="Text Placeholder 5"/>
              <p:cNvSpPr txBox="1"/>
              <p:nvPr/>
            </p:nvSpPr>
            <p:spPr>
              <a:xfrm>
                <a:off x="8118249" y="1557651"/>
                <a:ext cx="2330450" cy="362411"/>
              </a:xfrm>
              <a:prstGeom prst="rect">
                <a:avLst/>
              </a:prstGeom>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b="0" kern="1200" baseline="0">
                    <a:solidFill>
                      <a:schemeClr val="bg1">
                        <a:lumMod val="50000"/>
                      </a:schemeClr>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spcBef>
                    <a:spcPts val="0"/>
                  </a:spcBef>
                </a:pPr>
                <a:r>
                  <a:rPr lang="zh-CN" altLang="en-US" dirty="0">
                    <a:solidFill>
                      <a:schemeClr val="tx1">
                        <a:lumMod val="65000"/>
                        <a:lumOff val="35000"/>
                      </a:schemeClr>
                    </a:solidFill>
                    <a:latin typeface="字魂95号-手刻宋" panose="00000500000000000000" pitchFamily="2" charset="-122"/>
                    <a:ea typeface="字魂95号-手刻宋" panose="00000500000000000000" pitchFamily="2" charset="-122"/>
                    <a:cs typeface="inpin heiti" charset="-122"/>
                  </a:rPr>
                  <a:t>输入标题</a:t>
                </a:r>
                <a:endParaRPr lang="zh-CN" altLang="en-US" dirty="0">
                  <a:solidFill>
                    <a:schemeClr val="tx1">
                      <a:lumMod val="65000"/>
                      <a:lumOff val="35000"/>
                    </a:schemeClr>
                  </a:solidFill>
                  <a:latin typeface="字魂95号-手刻宋" panose="00000500000000000000" pitchFamily="2" charset="-122"/>
                  <a:ea typeface="字魂95号-手刻宋" panose="00000500000000000000" pitchFamily="2" charset="-122"/>
                  <a:cs typeface="inpin heiti" charset="-122"/>
                </a:endParaRPr>
              </a:p>
            </p:txBody>
          </p:sp>
          <p:sp>
            <p:nvSpPr>
              <p:cNvPr id="31" name="Text Placeholder 6"/>
              <p:cNvSpPr txBox="1"/>
              <p:nvPr/>
            </p:nvSpPr>
            <p:spPr>
              <a:xfrm>
                <a:off x="8118249" y="2022263"/>
                <a:ext cx="2548616" cy="464902"/>
              </a:xfrm>
              <a:prstGeom prst="rect">
                <a:avLst/>
              </a:prstGeom>
            </p:spPr>
            <p:txBody>
              <a:bodyPr vert="horz" lIns="0" tIns="45720" rIns="0" bIns="4572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b="0" kern="1200" baseline="0">
                    <a:solidFill>
                      <a:srgbClr val="888888"/>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ct val="0"/>
                  </a:spcBef>
                </a:pPr>
                <a:r>
                  <a:rPr lang="zh-CN" altLang="en-US" sz="1200" dirty="0">
                    <a:solidFill>
                      <a:schemeClr val="tx1">
                        <a:lumMod val="65000"/>
                        <a:lumOff val="35000"/>
                      </a:schemeClr>
                    </a:solidFill>
                    <a:latin typeface="字魂95号-手刻宋" panose="00000500000000000000" pitchFamily="2" charset="-122"/>
                    <a:ea typeface="字魂95号-手刻宋" panose="00000500000000000000" pitchFamily="2" charset="-122"/>
                    <a:sym typeface="微软雅黑" panose="020B0503020204020204" pitchFamily="34" charset="-122"/>
                  </a:rPr>
                  <a:t>在此录入图表的描述说明，在此录入上述图表的描述说明，在此录入上述图表的描述说明。</a:t>
                </a:r>
                <a:endParaRPr lang="zh-CN" altLang="en-US" sz="1200" dirty="0">
                  <a:solidFill>
                    <a:schemeClr val="tx1">
                      <a:lumMod val="65000"/>
                      <a:lumOff val="35000"/>
                    </a:schemeClr>
                  </a:solidFill>
                  <a:latin typeface="字魂95号-手刻宋" panose="00000500000000000000" pitchFamily="2" charset="-122"/>
                  <a:ea typeface="字魂95号-手刻宋" panose="00000500000000000000" pitchFamily="2" charset="-122"/>
                  <a:sym typeface="微软雅黑" panose="020B0503020204020204" pitchFamily="34" charset="-122"/>
                </a:endParaRPr>
              </a:p>
            </p:txBody>
          </p:sp>
        </p:grpSp>
        <p:grpSp>
          <p:nvGrpSpPr>
            <p:cNvPr id="32" name="组合 31"/>
            <p:cNvGrpSpPr/>
            <p:nvPr/>
          </p:nvGrpSpPr>
          <p:grpSpPr>
            <a:xfrm>
              <a:off x="8784092" y="3563400"/>
              <a:ext cx="2548616" cy="946254"/>
              <a:chOff x="8746899" y="2853051"/>
              <a:chExt cx="2548616" cy="946254"/>
            </a:xfrm>
          </p:grpSpPr>
          <p:sp>
            <p:nvSpPr>
              <p:cNvPr id="33" name="Text Placeholder 5"/>
              <p:cNvSpPr txBox="1"/>
              <p:nvPr/>
            </p:nvSpPr>
            <p:spPr>
              <a:xfrm>
                <a:off x="8746899" y="2853051"/>
                <a:ext cx="2330450" cy="362412"/>
              </a:xfrm>
              <a:prstGeom prst="rect">
                <a:avLst/>
              </a:prstGeom>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b="0" kern="1200" baseline="0">
                    <a:solidFill>
                      <a:schemeClr val="bg1">
                        <a:lumMod val="50000"/>
                      </a:schemeClr>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spcBef>
                    <a:spcPts val="0"/>
                  </a:spcBef>
                </a:pPr>
                <a:r>
                  <a:rPr lang="zh-CN" altLang="en-US" dirty="0">
                    <a:solidFill>
                      <a:schemeClr val="tx1">
                        <a:lumMod val="65000"/>
                        <a:lumOff val="35000"/>
                      </a:schemeClr>
                    </a:solidFill>
                    <a:latin typeface="字魂95号-手刻宋" panose="00000500000000000000" pitchFamily="2" charset="-122"/>
                    <a:ea typeface="字魂95号-手刻宋" panose="00000500000000000000" pitchFamily="2" charset="-122"/>
                    <a:cs typeface="inpin heiti" charset="-122"/>
                  </a:rPr>
                  <a:t>输入标题</a:t>
                </a:r>
                <a:endParaRPr lang="zh-CN" altLang="en-US" dirty="0">
                  <a:solidFill>
                    <a:schemeClr val="tx1">
                      <a:lumMod val="65000"/>
                      <a:lumOff val="35000"/>
                    </a:schemeClr>
                  </a:solidFill>
                  <a:latin typeface="字魂95号-手刻宋" panose="00000500000000000000" pitchFamily="2" charset="-122"/>
                  <a:ea typeface="字魂95号-手刻宋" panose="00000500000000000000" pitchFamily="2" charset="-122"/>
                  <a:cs typeface="inpin heiti" charset="-122"/>
                </a:endParaRPr>
              </a:p>
            </p:txBody>
          </p:sp>
          <p:sp>
            <p:nvSpPr>
              <p:cNvPr id="34" name="Text Placeholder 6"/>
              <p:cNvSpPr txBox="1"/>
              <p:nvPr/>
            </p:nvSpPr>
            <p:spPr>
              <a:xfrm>
                <a:off x="8746899" y="3334403"/>
                <a:ext cx="2548616" cy="464902"/>
              </a:xfrm>
              <a:prstGeom prst="rect">
                <a:avLst/>
              </a:prstGeom>
            </p:spPr>
            <p:txBody>
              <a:bodyPr vert="horz" lIns="0" tIns="45720" rIns="0" bIns="4572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b="0" kern="1200" baseline="0">
                    <a:solidFill>
                      <a:srgbClr val="888888"/>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ct val="0"/>
                  </a:spcBef>
                </a:pPr>
                <a:r>
                  <a:rPr lang="zh-CN" altLang="en-US" sz="1200" dirty="0">
                    <a:solidFill>
                      <a:schemeClr val="tx1">
                        <a:lumMod val="65000"/>
                        <a:lumOff val="35000"/>
                      </a:schemeClr>
                    </a:solidFill>
                    <a:latin typeface="字魂95号-手刻宋" panose="00000500000000000000" pitchFamily="2" charset="-122"/>
                    <a:ea typeface="字魂95号-手刻宋" panose="00000500000000000000" pitchFamily="2" charset="-122"/>
                    <a:sym typeface="微软雅黑" panose="020B0503020204020204" pitchFamily="34" charset="-122"/>
                  </a:rPr>
                  <a:t>在此录入图表的描述说明，在此录入上述图表的描述说明，在此录入上述图表的描述说明。</a:t>
                </a:r>
                <a:endParaRPr lang="zh-CN" altLang="en-US" sz="1200" dirty="0">
                  <a:solidFill>
                    <a:schemeClr val="tx1">
                      <a:lumMod val="65000"/>
                      <a:lumOff val="35000"/>
                    </a:schemeClr>
                  </a:solidFill>
                  <a:latin typeface="字魂95号-手刻宋" panose="00000500000000000000" pitchFamily="2" charset="-122"/>
                  <a:ea typeface="字魂95号-手刻宋" panose="00000500000000000000" pitchFamily="2" charset="-122"/>
                  <a:sym typeface="微软雅黑" panose="020B0503020204020204" pitchFamily="34" charset="-122"/>
                </a:endParaRPr>
              </a:p>
            </p:txBody>
          </p:sp>
        </p:grpSp>
        <p:grpSp>
          <p:nvGrpSpPr>
            <p:cNvPr id="35" name="组合 34"/>
            <p:cNvGrpSpPr/>
            <p:nvPr/>
          </p:nvGrpSpPr>
          <p:grpSpPr>
            <a:xfrm>
              <a:off x="881938" y="3563400"/>
              <a:ext cx="2548616" cy="924751"/>
              <a:chOff x="844745" y="2853051"/>
              <a:chExt cx="2548616" cy="924751"/>
            </a:xfrm>
          </p:grpSpPr>
          <p:sp>
            <p:nvSpPr>
              <p:cNvPr id="36" name="Text Placeholder 5"/>
              <p:cNvSpPr txBox="1"/>
              <p:nvPr/>
            </p:nvSpPr>
            <p:spPr>
              <a:xfrm>
                <a:off x="1040265" y="2853051"/>
                <a:ext cx="2330450" cy="362412"/>
              </a:xfrm>
              <a:prstGeom prst="rect">
                <a:avLst/>
              </a:prstGeom>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b="0" kern="1200" baseline="0">
                    <a:solidFill>
                      <a:schemeClr val="bg1">
                        <a:lumMod val="50000"/>
                      </a:schemeClr>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30000"/>
                  </a:lnSpc>
                  <a:spcBef>
                    <a:spcPts val="0"/>
                  </a:spcBef>
                </a:pPr>
                <a:r>
                  <a:rPr lang="zh-CN" altLang="en-US" dirty="0">
                    <a:solidFill>
                      <a:schemeClr val="tx1">
                        <a:lumMod val="65000"/>
                        <a:lumOff val="35000"/>
                      </a:schemeClr>
                    </a:solidFill>
                    <a:latin typeface="字魂95号-手刻宋" panose="00000500000000000000" pitchFamily="2" charset="-122"/>
                    <a:ea typeface="字魂95号-手刻宋" panose="00000500000000000000" pitchFamily="2" charset="-122"/>
                    <a:cs typeface="inpin heiti" charset="-122"/>
                  </a:rPr>
                  <a:t>输入标题</a:t>
                </a:r>
                <a:endParaRPr lang="zh-CN" altLang="en-US" dirty="0">
                  <a:solidFill>
                    <a:schemeClr val="tx1">
                      <a:lumMod val="65000"/>
                      <a:lumOff val="35000"/>
                    </a:schemeClr>
                  </a:solidFill>
                  <a:latin typeface="字魂95号-手刻宋" panose="00000500000000000000" pitchFamily="2" charset="-122"/>
                  <a:ea typeface="字魂95号-手刻宋" panose="00000500000000000000" pitchFamily="2" charset="-122"/>
                  <a:cs typeface="inpin heiti" charset="-122"/>
                </a:endParaRPr>
              </a:p>
            </p:txBody>
          </p:sp>
          <p:sp>
            <p:nvSpPr>
              <p:cNvPr id="37" name="Text Placeholder 6"/>
              <p:cNvSpPr txBox="1"/>
              <p:nvPr/>
            </p:nvSpPr>
            <p:spPr>
              <a:xfrm>
                <a:off x="844745" y="3312900"/>
                <a:ext cx="2548616" cy="464902"/>
              </a:xfrm>
              <a:prstGeom prst="rect">
                <a:avLst/>
              </a:prstGeom>
            </p:spPr>
            <p:txBody>
              <a:bodyPr vert="horz" lIns="0" tIns="45720" rIns="0" bIns="4572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b="0" kern="1200" baseline="0">
                    <a:solidFill>
                      <a:srgbClr val="888888"/>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10000"/>
                  </a:lnSpc>
                  <a:spcBef>
                    <a:spcPct val="0"/>
                  </a:spcBef>
                </a:pPr>
                <a:r>
                  <a:rPr lang="zh-CN" altLang="en-US" sz="1200" dirty="0">
                    <a:solidFill>
                      <a:schemeClr val="tx1">
                        <a:lumMod val="65000"/>
                        <a:lumOff val="35000"/>
                      </a:schemeClr>
                    </a:solidFill>
                    <a:latin typeface="字魂95号-手刻宋" panose="00000500000000000000" pitchFamily="2" charset="-122"/>
                    <a:ea typeface="字魂95号-手刻宋" panose="00000500000000000000" pitchFamily="2" charset="-122"/>
                    <a:sym typeface="微软雅黑" panose="020B0503020204020204" pitchFamily="34" charset="-122"/>
                  </a:rPr>
                  <a:t>在此录入图表的描述说明，在此录入上述图表的描述说明，在此录入上述图表的描述说明。</a:t>
                </a:r>
                <a:endParaRPr lang="zh-CN" altLang="en-US" sz="1200" dirty="0">
                  <a:solidFill>
                    <a:schemeClr val="tx1">
                      <a:lumMod val="65000"/>
                      <a:lumOff val="35000"/>
                    </a:schemeClr>
                  </a:solidFill>
                  <a:latin typeface="字魂95号-手刻宋" panose="00000500000000000000" pitchFamily="2" charset="-122"/>
                  <a:ea typeface="字魂95号-手刻宋" panose="00000500000000000000" pitchFamily="2" charset="-122"/>
                  <a:sym typeface="微软雅黑" panose="020B0503020204020204" pitchFamily="34" charset="-122"/>
                </a:endParaRPr>
              </a:p>
            </p:txBody>
          </p:sp>
        </p:grpSp>
        <p:grpSp>
          <p:nvGrpSpPr>
            <p:cNvPr id="38" name="组合 37"/>
            <p:cNvGrpSpPr/>
            <p:nvPr/>
          </p:nvGrpSpPr>
          <p:grpSpPr>
            <a:xfrm>
              <a:off x="1565049" y="2229900"/>
              <a:ext cx="2548616" cy="953743"/>
              <a:chOff x="1565049" y="1671951"/>
              <a:chExt cx="2548616" cy="953743"/>
            </a:xfrm>
          </p:grpSpPr>
          <p:sp>
            <p:nvSpPr>
              <p:cNvPr id="39" name="Text Placeholder 5"/>
              <p:cNvSpPr txBox="1"/>
              <p:nvPr/>
            </p:nvSpPr>
            <p:spPr>
              <a:xfrm>
                <a:off x="1783215" y="1671951"/>
                <a:ext cx="2330450" cy="362412"/>
              </a:xfrm>
              <a:prstGeom prst="rect">
                <a:avLst/>
              </a:prstGeom>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b="0" kern="1200" baseline="0">
                    <a:solidFill>
                      <a:schemeClr val="bg1">
                        <a:lumMod val="50000"/>
                      </a:schemeClr>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30000"/>
                  </a:lnSpc>
                  <a:spcBef>
                    <a:spcPts val="0"/>
                  </a:spcBef>
                </a:pPr>
                <a:r>
                  <a:rPr lang="zh-CN" altLang="en-US" dirty="0">
                    <a:solidFill>
                      <a:schemeClr val="tx1">
                        <a:lumMod val="65000"/>
                        <a:lumOff val="35000"/>
                      </a:schemeClr>
                    </a:solidFill>
                    <a:latin typeface="字魂95号-手刻宋" panose="00000500000000000000" pitchFamily="2" charset="-122"/>
                    <a:ea typeface="字魂95号-手刻宋" panose="00000500000000000000" pitchFamily="2" charset="-122"/>
                    <a:cs typeface="inpin heiti" charset="-122"/>
                  </a:rPr>
                  <a:t>输入标题</a:t>
                </a:r>
                <a:endParaRPr lang="zh-CN" altLang="en-US" dirty="0">
                  <a:solidFill>
                    <a:schemeClr val="tx1">
                      <a:lumMod val="65000"/>
                      <a:lumOff val="35000"/>
                    </a:schemeClr>
                  </a:solidFill>
                  <a:latin typeface="字魂95号-手刻宋" panose="00000500000000000000" pitchFamily="2" charset="-122"/>
                  <a:ea typeface="字魂95号-手刻宋" panose="00000500000000000000" pitchFamily="2" charset="-122"/>
                  <a:cs typeface="inpin heiti" charset="-122"/>
                </a:endParaRPr>
              </a:p>
            </p:txBody>
          </p:sp>
          <p:sp>
            <p:nvSpPr>
              <p:cNvPr id="40" name="Text Placeholder 6"/>
              <p:cNvSpPr txBox="1"/>
              <p:nvPr/>
            </p:nvSpPr>
            <p:spPr>
              <a:xfrm>
                <a:off x="1565049" y="2160792"/>
                <a:ext cx="2548616" cy="464902"/>
              </a:xfrm>
              <a:prstGeom prst="rect">
                <a:avLst/>
              </a:prstGeom>
            </p:spPr>
            <p:txBody>
              <a:bodyPr vert="horz" lIns="0" tIns="45720" rIns="0" bIns="4572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b="0" kern="1200" baseline="0">
                    <a:solidFill>
                      <a:srgbClr val="888888"/>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10000"/>
                  </a:lnSpc>
                  <a:spcBef>
                    <a:spcPct val="0"/>
                  </a:spcBef>
                </a:pPr>
                <a:r>
                  <a:rPr lang="zh-CN" altLang="en-US" sz="1200" dirty="0">
                    <a:solidFill>
                      <a:schemeClr val="tx1">
                        <a:lumMod val="65000"/>
                        <a:lumOff val="35000"/>
                      </a:schemeClr>
                    </a:solidFill>
                    <a:latin typeface="字魂95号-手刻宋" panose="00000500000000000000" pitchFamily="2" charset="-122"/>
                    <a:ea typeface="字魂95号-手刻宋" panose="00000500000000000000" pitchFamily="2" charset="-122"/>
                    <a:sym typeface="微软雅黑" panose="020B0503020204020204" pitchFamily="34" charset="-122"/>
                  </a:rPr>
                  <a:t>在此录入图表的描述说明，在此录入上述图表的描述说明，在此录入上述图表的描述说明。</a:t>
                </a:r>
                <a:endParaRPr lang="zh-CN" altLang="en-US" sz="1200" dirty="0">
                  <a:solidFill>
                    <a:schemeClr val="tx1">
                      <a:lumMod val="65000"/>
                      <a:lumOff val="35000"/>
                    </a:schemeClr>
                  </a:solidFill>
                  <a:latin typeface="字魂95号-手刻宋" panose="00000500000000000000" pitchFamily="2" charset="-122"/>
                  <a:ea typeface="字魂95号-手刻宋" panose="00000500000000000000" pitchFamily="2" charset="-122"/>
                  <a:sym typeface="微软雅黑" panose="020B0503020204020204" pitchFamily="34" charset="-122"/>
                </a:endParaRPr>
              </a:p>
            </p:txBody>
          </p:sp>
        </p:grpSp>
        <p:grpSp>
          <p:nvGrpSpPr>
            <p:cNvPr id="41" name="组合 40"/>
            <p:cNvGrpSpPr/>
            <p:nvPr/>
          </p:nvGrpSpPr>
          <p:grpSpPr>
            <a:xfrm>
              <a:off x="8118249" y="4887375"/>
              <a:ext cx="2548616" cy="938057"/>
              <a:chOff x="8080149" y="4262751"/>
              <a:chExt cx="2548616" cy="938057"/>
            </a:xfrm>
          </p:grpSpPr>
          <p:sp>
            <p:nvSpPr>
              <p:cNvPr id="42" name="Text Placeholder 5"/>
              <p:cNvSpPr txBox="1"/>
              <p:nvPr/>
            </p:nvSpPr>
            <p:spPr>
              <a:xfrm>
                <a:off x="8080149" y="4262751"/>
                <a:ext cx="2330450" cy="362411"/>
              </a:xfrm>
              <a:prstGeom prst="rect">
                <a:avLst/>
              </a:prstGeom>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b="0" kern="1200" baseline="0">
                    <a:solidFill>
                      <a:schemeClr val="bg1">
                        <a:lumMod val="50000"/>
                      </a:schemeClr>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30000"/>
                  </a:lnSpc>
                  <a:spcBef>
                    <a:spcPts val="0"/>
                  </a:spcBef>
                </a:pPr>
                <a:r>
                  <a:rPr lang="zh-CN" altLang="en-US" dirty="0">
                    <a:solidFill>
                      <a:schemeClr val="tx1">
                        <a:lumMod val="65000"/>
                        <a:lumOff val="35000"/>
                      </a:schemeClr>
                    </a:solidFill>
                    <a:latin typeface="字魂95号-手刻宋" panose="00000500000000000000" pitchFamily="2" charset="-122"/>
                    <a:ea typeface="字魂95号-手刻宋" panose="00000500000000000000" pitchFamily="2" charset="-122"/>
                    <a:cs typeface="inpin heiti" charset="-122"/>
                  </a:rPr>
                  <a:t>输入标题</a:t>
                </a:r>
                <a:endParaRPr lang="zh-CN" altLang="en-US" dirty="0">
                  <a:solidFill>
                    <a:schemeClr val="tx1">
                      <a:lumMod val="65000"/>
                      <a:lumOff val="35000"/>
                    </a:schemeClr>
                  </a:solidFill>
                  <a:latin typeface="字魂95号-手刻宋" panose="00000500000000000000" pitchFamily="2" charset="-122"/>
                  <a:ea typeface="字魂95号-手刻宋" panose="00000500000000000000" pitchFamily="2" charset="-122"/>
                  <a:cs typeface="inpin heiti" charset="-122"/>
                </a:endParaRPr>
              </a:p>
            </p:txBody>
          </p:sp>
          <p:sp>
            <p:nvSpPr>
              <p:cNvPr id="43" name="Text Placeholder 6"/>
              <p:cNvSpPr txBox="1"/>
              <p:nvPr/>
            </p:nvSpPr>
            <p:spPr>
              <a:xfrm>
                <a:off x="8080149" y="4735906"/>
                <a:ext cx="2548616" cy="464902"/>
              </a:xfrm>
              <a:prstGeom prst="rect">
                <a:avLst/>
              </a:prstGeom>
            </p:spPr>
            <p:txBody>
              <a:bodyPr vert="horz" lIns="0" tIns="45720" rIns="0" bIns="4572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b="0" kern="1200" baseline="0">
                    <a:solidFill>
                      <a:srgbClr val="888888"/>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ct val="0"/>
                  </a:spcBef>
                </a:pPr>
                <a:r>
                  <a:rPr lang="zh-CN" altLang="en-US" sz="1200" dirty="0">
                    <a:solidFill>
                      <a:schemeClr val="tx1">
                        <a:lumMod val="65000"/>
                        <a:lumOff val="35000"/>
                      </a:schemeClr>
                    </a:solidFill>
                    <a:latin typeface="字魂95号-手刻宋" panose="00000500000000000000" pitchFamily="2" charset="-122"/>
                    <a:ea typeface="字魂95号-手刻宋" panose="00000500000000000000" pitchFamily="2" charset="-122"/>
                    <a:sym typeface="微软雅黑" panose="020B0503020204020204" pitchFamily="34" charset="-122"/>
                  </a:rPr>
                  <a:t>在此录入图表的描述说明，在此录入上述图表的描述说明，在此录入上述图表的描述说明。</a:t>
                </a:r>
                <a:endParaRPr lang="zh-CN" altLang="en-US" sz="1200" dirty="0">
                  <a:solidFill>
                    <a:schemeClr val="tx1">
                      <a:lumMod val="65000"/>
                      <a:lumOff val="35000"/>
                    </a:schemeClr>
                  </a:solidFill>
                  <a:latin typeface="字魂95号-手刻宋" panose="00000500000000000000" pitchFamily="2" charset="-122"/>
                  <a:ea typeface="字魂95号-手刻宋" panose="00000500000000000000" pitchFamily="2" charset="-122"/>
                  <a:sym typeface="微软雅黑" panose="020B0503020204020204" pitchFamily="34" charset="-122"/>
                </a:endParaRPr>
              </a:p>
            </p:txBody>
          </p:sp>
        </p:grpSp>
        <p:grpSp>
          <p:nvGrpSpPr>
            <p:cNvPr id="44" name="组合 43"/>
            <p:cNvGrpSpPr/>
            <p:nvPr/>
          </p:nvGrpSpPr>
          <p:grpSpPr>
            <a:xfrm>
              <a:off x="1594019" y="4887375"/>
              <a:ext cx="2548616" cy="956087"/>
              <a:chOff x="1594019" y="4281801"/>
              <a:chExt cx="2548616" cy="956087"/>
            </a:xfrm>
          </p:grpSpPr>
          <p:sp>
            <p:nvSpPr>
              <p:cNvPr id="45" name="Text Placeholder 5"/>
              <p:cNvSpPr txBox="1"/>
              <p:nvPr/>
            </p:nvSpPr>
            <p:spPr>
              <a:xfrm>
                <a:off x="1783215" y="4281801"/>
                <a:ext cx="2330450" cy="362412"/>
              </a:xfrm>
              <a:prstGeom prst="rect">
                <a:avLst/>
              </a:prstGeom>
            </p:spPr>
            <p:txBody>
              <a:bodyPr vert="horz" lIns="0" tIns="45720" rIns="0" bIns="45720" rtlCol="0" anchor="ctr">
                <a:noAutofit/>
              </a:bodyPr>
              <a:lstStyle>
                <a:lvl1pPr marL="0" indent="0" algn="l" defTabSz="914400" rtl="0" eaLnBrk="1" latinLnBrk="0" hangingPunct="1">
                  <a:lnSpc>
                    <a:spcPct val="90000"/>
                  </a:lnSpc>
                  <a:spcBef>
                    <a:spcPts val="1000"/>
                  </a:spcBef>
                  <a:buFont typeface="Arial" panose="020B0604020202020204" pitchFamily="34" charset="0"/>
                  <a:buNone/>
                  <a:defRPr sz="1800" b="0" kern="1200" baseline="0">
                    <a:solidFill>
                      <a:schemeClr val="bg1">
                        <a:lumMod val="50000"/>
                      </a:schemeClr>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30000"/>
                  </a:lnSpc>
                  <a:spcBef>
                    <a:spcPts val="0"/>
                  </a:spcBef>
                </a:pPr>
                <a:r>
                  <a:rPr lang="zh-CN" altLang="en-US" dirty="0">
                    <a:solidFill>
                      <a:schemeClr val="tx1">
                        <a:lumMod val="65000"/>
                        <a:lumOff val="35000"/>
                      </a:schemeClr>
                    </a:solidFill>
                    <a:latin typeface="字魂95号-手刻宋" panose="00000500000000000000" pitchFamily="2" charset="-122"/>
                    <a:ea typeface="字魂95号-手刻宋" panose="00000500000000000000" pitchFamily="2" charset="-122"/>
                    <a:cs typeface="inpin heiti" charset="-122"/>
                  </a:rPr>
                  <a:t>输入标题</a:t>
                </a:r>
                <a:endParaRPr lang="zh-CN" altLang="en-US" dirty="0">
                  <a:solidFill>
                    <a:schemeClr val="tx1">
                      <a:lumMod val="65000"/>
                      <a:lumOff val="35000"/>
                    </a:schemeClr>
                  </a:solidFill>
                  <a:latin typeface="字魂95号-手刻宋" panose="00000500000000000000" pitchFamily="2" charset="-122"/>
                  <a:ea typeface="字魂95号-手刻宋" panose="00000500000000000000" pitchFamily="2" charset="-122"/>
                  <a:cs typeface="inpin heiti" charset="-122"/>
                </a:endParaRPr>
              </a:p>
            </p:txBody>
          </p:sp>
          <p:sp>
            <p:nvSpPr>
              <p:cNvPr id="46" name="Text Placeholder 6"/>
              <p:cNvSpPr txBox="1"/>
              <p:nvPr/>
            </p:nvSpPr>
            <p:spPr>
              <a:xfrm>
                <a:off x="1594019" y="4772986"/>
                <a:ext cx="2548616" cy="464902"/>
              </a:xfrm>
              <a:prstGeom prst="rect">
                <a:avLst/>
              </a:prstGeom>
            </p:spPr>
            <p:txBody>
              <a:bodyPr vert="horz" lIns="0" tIns="45720" rIns="0" bIns="45720" rtlCol="0" anchor="ctr">
                <a:noAutofit/>
              </a:bodyPr>
              <a:lstStyle>
                <a:lvl1pPr marL="0" indent="0" algn="l" defTabSz="914400" rtl="0" eaLnBrk="1" latinLnBrk="0" hangingPunct="1">
                  <a:lnSpc>
                    <a:spcPts val="1400"/>
                  </a:lnSpc>
                  <a:spcBef>
                    <a:spcPts val="1000"/>
                  </a:spcBef>
                  <a:buFont typeface="Arial" panose="020B0604020202020204" pitchFamily="34" charset="0"/>
                  <a:buNone/>
                  <a:defRPr sz="1000" b="0" kern="1200" baseline="0">
                    <a:solidFill>
                      <a:srgbClr val="888888"/>
                    </a:solidFill>
                    <a:latin typeface="Source Sans Pro Light" panose="020B0403030403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10000"/>
                  </a:lnSpc>
                  <a:spcBef>
                    <a:spcPct val="0"/>
                  </a:spcBef>
                </a:pPr>
                <a:r>
                  <a:rPr lang="zh-CN" altLang="en-US" sz="1200" dirty="0">
                    <a:solidFill>
                      <a:schemeClr val="tx1">
                        <a:lumMod val="65000"/>
                        <a:lumOff val="35000"/>
                      </a:schemeClr>
                    </a:solidFill>
                    <a:latin typeface="字魂95号-手刻宋" panose="00000500000000000000" pitchFamily="2" charset="-122"/>
                    <a:ea typeface="字魂95号-手刻宋" panose="00000500000000000000" pitchFamily="2" charset="-122"/>
                    <a:sym typeface="微软雅黑" panose="020B0503020204020204" pitchFamily="34" charset="-122"/>
                  </a:rPr>
                  <a:t>在此录入图表的描述说明，在此录入上述图表的描述说明，在此录入上述图表的描述说明。</a:t>
                </a:r>
                <a:endParaRPr lang="zh-CN" altLang="en-US" sz="1200" dirty="0">
                  <a:solidFill>
                    <a:schemeClr val="tx1">
                      <a:lumMod val="65000"/>
                      <a:lumOff val="35000"/>
                    </a:schemeClr>
                  </a:solidFill>
                  <a:latin typeface="字魂95号-手刻宋" panose="00000500000000000000" pitchFamily="2" charset="-122"/>
                  <a:ea typeface="字魂95号-手刻宋" panose="00000500000000000000" pitchFamily="2" charset="-122"/>
                  <a:sym typeface="微软雅黑" panose="020B0503020204020204" pitchFamily="34" charset="-122"/>
                </a:endParaRPr>
              </a:p>
            </p:txBody>
          </p:sp>
        </p:grpSp>
      </p:grpSp>
      <p:pic>
        <p:nvPicPr>
          <p:cNvPr id="3" name="图片 2" descr="ae876ef84f35c640a5c90d7e6a5908b3c89af3b83a5477-4liUcV_fw658"/>
          <p:cNvPicPr>
            <a:picLocks noChangeAspect="1"/>
          </p:cNvPicPr>
          <p:nvPr/>
        </p:nvPicPr>
        <p:blipFill>
          <a:blip r:embed="rId1"/>
          <a:srcRect t="24773" b="24773"/>
          <a:stretch>
            <a:fillRect/>
          </a:stretch>
        </p:blipFill>
        <p:spPr>
          <a:xfrm>
            <a:off x="5191125" y="3005455"/>
            <a:ext cx="1808480" cy="1808480"/>
          </a:xfrm>
          <a:prstGeom prst="ellipse">
            <a:avLst/>
          </a:prstGeom>
          <a:ln>
            <a:solidFill>
              <a:srgbClr val="645348"/>
            </a:solidFill>
          </a:ln>
        </p:spPr>
      </p:pic>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小暑"/>
          <p:cNvPicPr>
            <a:picLocks noChangeAspect="1"/>
          </p:cNvPicPr>
          <p:nvPr/>
        </p:nvPicPr>
        <p:blipFill>
          <a:blip r:embed="rId1"/>
          <a:srcRect l="-312" t="59419" r="312" b="660"/>
          <a:stretch>
            <a:fillRect/>
          </a:stretch>
        </p:blipFill>
        <p:spPr>
          <a:xfrm>
            <a:off x="-635" y="0"/>
            <a:ext cx="12192635" cy="6885305"/>
          </a:xfrm>
          <a:prstGeom prst="rect">
            <a:avLst/>
          </a:prstGeom>
        </p:spPr>
      </p:pic>
      <p:grpSp>
        <p:nvGrpSpPr>
          <p:cNvPr id="3" name="组合 2"/>
          <p:cNvGrpSpPr/>
          <p:nvPr/>
        </p:nvGrpSpPr>
        <p:grpSpPr>
          <a:xfrm>
            <a:off x="637034" y="1393854"/>
            <a:ext cx="4599741" cy="3591330"/>
            <a:chOff x="2201" y="-1364"/>
            <a:chExt cx="9015" cy="7039"/>
          </a:xfrm>
        </p:grpSpPr>
        <p:sp>
          <p:nvSpPr>
            <p:cNvPr id="6" name="文本框 5"/>
            <p:cNvSpPr txBox="1"/>
            <p:nvPr/>
          </p:nvSpPr>
          <p:spPr>
            <a:xfrm>
              <a:off x="2604" y="3128"/>
              <a:ext cx="8208" cy="1627"/>
            </a:xfrm>
            <a:prstGeom prst="rect">
              <a:avLst/>
            </a:prstGeom>
            <a:noFill/>
          </p:spPr>
          <p:txBody>
            <a:bodyPr wrap="square" rtlCol="0">
              <a:spAutoFit/>
            </a:bodyPr>
            <a:lstStyle/>
            <a:p>
              <a:r>
                <a:rPr lang="zh-CN" altLang="en-US" sz="4800" dirty="0">
                  <a:solidFill>
                    <a:srgbClr val="645348"/>
                  </a:solidFill>
                  <a:latin typeface="字魂111号-金榜招牌体" panose="00000500000000000000" pitchFamily="2" charset="-122"/>
                  <a:ea typeface="字魂111号-金榜招牌体" panose="00000500000000000000" pitchFamily="2" charset="-122"/>
                </a:rPr>
                <a:t>输入标题内容</a:t>
              </a:r>
              <a:endParaRPr lang="zh-CN" altLang="en-US" sz="4800" dirty="0">
                <a:solidFill>
                  <a:srgbClr val="645348"/>
                </a:solidFill>
                <a:latin typeface="字魂111号-金榜招牌体" panose="00000500000000000000" pitchFamily="2" charset="-122"/>
                <a:ea typeface="字魂111号-金榜招牌体" panose="00000500000000000000" pitchFamily="2" charset="-122"/>
              </a:endParaRPr>
            </a:p>
          </p:txBody>
        </p:sp>
        <p:sp>
          <p:nvSpPr>
            <p:cNvPr id="7" name="矩形 6"/>
            <p:cNvSpPr/>
            <p:nvPr/>
          </p:nvSpPr>
          <p:spPr>
            <a:xfrm>
              <a:off x="2201" y="5195"/>
              <a:ext cx="9015" cy="480"/>
            </a:xfrm>
            <a:prstGeom prst="rect">
              <a:avLst/>
            </a:prstGeom>
          </p:spPr>
          <p:txBody>
            <a:bodyPr wrap="square">
              <a:spAutoFit/>
            </a:bodyPr>
            <a:lstStyle/>
            <a:p>
              <a:pPr algn="dist"/>
              <a:r>
                <a:rPr lang="en-US" altLang="zh-CN" sz="1000" dirty="0">
                  <a:solidFill>
                    <a:srgbClr val="645348"/>
                  </a:solidFill>
                  <a:latin typeface="字魂111号-金榜招牌体" panose="00000500000000000000" pitchFamily="2" charset="-122"/>
                  <a:ea typeface="字魂111号-金榜招牌体" panose="00000500000000000000" pitchFamily="2" charset="-122"/>
                </a:rPr>
                <a:t>PART ONE</a:t>
              </a:r>
              <a:endParaRPr lang="en-US" altLang="zh-CN" sz="1000" dirty="0">
                <a:solidFill>
                  <a:srgbClr val="645348"/>
                </a:solidFill>
                <a:latin typeface="字魂111号-金榜招牌体" panose="00000500000000000000" pitchFamily="2" charset="-122"/>
                <a:ea typeface="字魂111号-金榜招牌体" panose="00000500000000000000" pitchFamily="2" charset="-122"/>
              </a:endParaRPr>
            </a:p>
          </p:txBody>
        </p:sp>
        <p:cxnSp>
          <p:nvCxnSpPr>
            <p:cNvPr id="8" name="直接连接符 7"/>
            <p:cNvCxnSpPr/>
            <p:nvPr/>
          </p:nvCxnSpPr>
          <p:spPr>
            <a:xfrm>
              <a:off x="2345" y="4872"/>
              <a:ext cx="8725" cy="0"/>
            </a:xfrm>
            <a:prstGeom prst="line">
              <a:avLst/>
            </a:prstGeom>
            <a:ln>
              <a:solidFill>
                <a:srgbClr val="947B6B"/>
              </a:solidFill>
              <a:prstDash val="dash"/>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3281" y="-1364"/>
              <a:ext cx="6273" cy="4869"/>
              <a:chOff x="294469" y="1025561"/>
              <a:chExt cx="3983064" cy="3092112"/>
            </a:xfrm>
          </p:grpSpPr>
          <p:pic>
            <p:nvPicPr>
              <p:cNvPr id="5" name="图片 4" descr="图片包含 黑色, 项链, 房间, 白色&#10;&#10;描述已自动生成"/>
              <p:cNvPicPr>
                <a:picLocks noChangeAspect="1"/>
              </p:cNvPicPr>
              <p:nvPr/>
            </p:nvPicPr>
            <p:blipFill rotWithShape="1">
              <a:blip r:embed="rId2" cstate="screen"/>
              <a:srcRect/>
              <a:stretch>
                <a:fillRect/>
              </a:stretch>
            </p:blipFill>
            <p:spPr>
              <a:xfrm>
                <a:off x="294469" y="1025561"/>
                <a:ext cx="3983064" cy="3092112"/>
              </a:xfrm>
              <a:prstGeom prst="rect">
                <a:avLst/>
              </a:prstGeom>
            </p:spPr>
          </p:pic>
          <p:sp>
            <p:nvSpPr>
              <p:cNvPr id="10" name="文本框 9"/>
              <p:cNvSpPr txBox="1"/>
              <p:nvPr/>
            </p:nvSpPr>
            <p:spPr>
              <a:xfrm>
                <a:off x="1610964" y="1761981"/>
                <a:ext cx="1351653" cy="1377660"/>
              </a:xfrm>
              <a:prstGeom prst="rect">
                <a:avLst/>
              </a:prstGeom>
              <a:noFill/>
            </p:spPr>
            <p:txBody>
              <a:bodyPr wrap="square" rtlCol="0">
                <a:spAutoFit/>
              </a:bodyPr>
              <a:lstStyle/>
              <a:p>
                <a:pPr algn="ctr"/>
                <a:r>
                  <a:rPr lang="zh-CN" altLang="en-US" sz="6600" dirty="0">
                    <a:solidFill>
                      <a:srgbClr val="645348">
                        <a:alpha val="50000"/>
                      </a:srgbClr>
                    </a:solidFill>
                    <a:latin typeface="字魂111号-金榜招牌体" panose="00000500000000000000" pitchFamily="2" charset="-122"/>
                    <a:ea typeface="字魂111号-金榜招牌体" panose="00000500000000000000" pitchFamily="2" charset="-122"/>
                  </a:rPr>
                  <a:t>肆</a:t>
                </a:r>
                <a:endParaRPr lang="zh-CN" altLang="en-US" sz="6600" dirty="0">
                  <a:solidFill>
                    <a:srgbClr val="645348">
                      <a:alpha val="50000"/>
                    </a:srgbClr>
                  </a:solidFill>
                  <a:latin typeface="字魂111号-金榜招牌体" panose="00000500000000000000" pitchFamily="2" charset="-122"/>
                  <a:ea typeface="字魂111号-金榜招牌体" panose="00000500000000000000" pitchFamily="2" charset="-122"/>
                </a:endParaRPr>
              </a:p>
            </p:txBody>
          </p:sp>
        </p:gr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935963" y="697645"/>
            <a:ext cx="4320072" cy="984885"/>
            <a:chOff x="3935963" y="460716"/>
            <a:chExt cx="4320072" cy="984885"/>
          </a:xfrm>
        </p:grpSpPr>
        <p:sp>
          <p:nvSpPr>
            <p:cNvPr id="6" name="文本框 5"/>
            <p:cNvSpPr txBox="1"/>
            <p:nvPr/>
          </p:nvSpPr>
          <p:spPr>
            <a:xfrm>
              <a:off x="4616600" y="460716"/>
              <a:ext cx="2958797" cy="646331"/>
            </a:xfrm>
            <a:prstGeom prst="rect">
              <a:avLst/>
            </a:prstGeom>
            <a:noFill/>
          </p:spPr>
          <p:txBody>
            <a:bodyPr vert="horz" wrap="square" rtlCol="0">
              <a:spAutoFit/>
            </a:bodyPr>
            <a:lstStyle/>
            <a:p>
              <a:pPr algn="dist"/>
              <a:r>
                <a:rPr lang="zh-CN" altLang="en-US" sz="3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rPr>
                <a:t>在此输入标题</a:t>
              </a:r>
              <a:endParaRPr lang="zh-CN" altLang="en-US" sz="3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endParaRPr>
            </a:p>
          </p:txBody>
        </p:sp>
        <p:sp>
          <p:nvSpPr>
            <p:cNvPr id="7" name="文本框 6"/>
            <p:cNvSpPr txBox="1"/>
            <p:nvPr/>
          </p:nvSpPr>
          <p:spPr>
            <a:xfrm>
              <a:off x="3935963" y="1107047"/>
              <a:ext cx="4320072" cy="338554"/>
            </a:xfrm>
            <a:prstGeom prst="rect">
              <a:avLst/>
            </a:prstGeom>
            <a:noFill/>
          </p:spPr>
          <p:txBody>
            <a:bodyPr vert="horz" wrap="square" rtlCol="0">
              <a:spAutoFit/>
            </a:bodyPr>
            <a:lstStyle/>
            <a:p>
              <a:pPr algn="dist"/>
              <a:r>
                <a:rPr lang="en-US" altLang="zh-CN" sz="1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rPr>
                <a:t>Text the Title Here</a:t>
              </a:r>
              <a:endParaRPr lang="zh-CN" altLang="en-US" sz="1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endParaRPr>
            </a:p>
          </p:txBody>
        </p:sp>
      </p:grpSp>
      <p:grpSp>
        <p:nvGrpSpPr>
          <p:cNvPr id="4" name="组合 3"/>
          <p:cNvGrpSpPr/>
          <p:nvPr/>
        </p:nvGrpSpPr>
        <p:grpSpPr>
          <a:xfrm>
            <a:off x="1255171" y="2111226"/>
            <a:ext cx="9681658" cy="3625323"/>
            <a:chOff x="1255171" y="2111226"/>
            <a:chExt cx="9681658" cy="3625323"/>
          </a:xfrm>
        </p:grpSpPr>
        <p:grpSp>
          <p:nvGrpSpPr>
            <p:cNvPr id="3" name="组合 2"/>
            <p:cNvGrpSpPr/>
            <p:nvPr/>
          </p:nvGrpSpPr>
          <p:grpSpPr>
            <a:xfrm>
              <a:off x="1255171" y="2121141"/>
              <a:ext cx="3140038" cy="3615408"/>
              <a:chOff x="284478" y="2037166"/>
              <a:chExt cx="3140038" cy="3615408"/>
            </a:xfrm>
          </p:grpSpPr>
          <p:grpSp>
            <p:nvGrpSpPr>
              <p:cNvPr id="14" name="组合 13"/>
              <p:cNvGrpSpPr/>
              <p:nvPr/>
            </p:nvGrpSpPr>
            <p:grpSpPr>
              <a:xfrm>
                <a:off x="2875881" y="3524019"/>
                <a:ext cx="548635" cy="548635"/>
                <a:chOff x="2764121" y="3361459"/>
                <a:chExt cx="548635" cy="548635"/>
              </a:xfrm>
            </p:grpSpPr>
            <p:sp>
              <p:nvSpPr>
                <p:cNvPr id="15" name="PA_椭圆 43"/>
                <p:cNvSpPr/>
                <p:nvPr>
                  <p:custDataLst>
                    <p:tags r:id="rId1"/>
                  </p:custDataLst>
                </p:nvPr>
              </p:nvSpPr>
              <p:spPr>
                <a:xfrm>
                  <a:off x="2764121" y="3361459"/>
                  <a:ext cx="548635" cy="548635"/>
                </a:xfrm>
                <a:prstGeom prst="ellipse">
                  <a:avLst/>
                </a:prstGeom>
                <a:solidFill>
                  <a:srgbClr val="947B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PA_任意多边形 10"/>
                <p:cNvSpPr>
                  <a:spLocks noEditPoints="1"/>
                </p:cNvSpPr>
                <p:nvPr>
                  <p:custDataLst>
                    <p:tags r:id="rId2"/>
                  </p:custDataLst>
                </p:nvPr>
              </p:nvSpPr>
              <p:spPr bwMode="auto">
                <a:xfrm>
                  <a:off x="2950540" y="3526681"/>
                  <a:ext cx="175801" cy="218193"/>
                </a:xfrm>
                <a:custGeom>
                  <a:avLst/>
                  <a:gdLst>
                    <a:gd name="T0" fmla="*/ 336 w 564"/>
                    <a:gd name="T1" fmla="*/ 333 h 700"/>
                    <a:gd name="T2" fmla="*/ 17 w 564"/>
                    <a:gd name="T3" fmla="*/ 331 h 700"/>
                    <a:gd name="T4" fmla="*/ 0 w 564"/>
                    <a:gd name="T5" fmla="*/ 306 h 700"/>
                    <a:gd name="T6" fmla="*/ 2 w 564"/>
                    <a:gd name="T7" fmla="*/ 204 h 700"/>
                    <a:gd name="T8" fmla="*/ 27 w 564"/>
                    <a:gd name="T9" fmla="*/ 187 h 700"/>
                    <a:gd name="T10" fmla="*/ 564 w 564"/>
                    <a:gd name="T11" fmla="*/ 623 h 700"/>
                    <a:gd name="T12" fmla="*/ 403 w 564"/>
                    <a:gd name="T13" fmla="*/ 623 h 700"/>
                    <a:gd name="T14" fmla="*/ 370 w 564"/>
                    <a:gd name="T15" fmla="*/ 700 h 700"/>
                    <a:gd name="T16" fmla="*/ 0 w 564"/>
                    <a:gd name="T17" fmla="*/ 682 h 700"/>
                    <a:gd name="T18" fmla="*/ 205 w 564"/>
                    <a:gd name="T19" fmla="*/ 604 h 700"/>
                    <a:gd name="T20" fmla="*/ 27 w 564"/>
                    <a:gd name="T21" fmla="*/ 523 h 700"/>
                    <a:gd name="T22" fmla="*/ 7 w 564"/>
                    <a:gd name="T23" fmla="*/ 515 h 700"/>
                    <a:gd name="T24" fmla="*/ 0 w 564"/>
                    <a:gd name="T25" fmla="*/ 404 h 700"/>
                    <a:gd name="T26" fmla="*/ 7 w 564"/>
                    <a:gd name="T27" fmla="*/ 383 h 700"/>
                    <a:gd name="T28" fmla="*/ 336 w 564"/>
                    <a:gd name="T29" fmla="*/ 375 h 700"/>
                    <a:gd name="T30" fmla="*/ 307 w 564"/>
                    <a:gd name="T31" fmla="*/ 604 h 700"/>
                    <a:gd name="T32" fmla="*/ 370 w 564"/>
                    <a:gd name="T33" fmla="*/ 682 h 700"/>
                    <a:gd name="T34" fmla="*/ 336 w 564"/>
                    <a:gd name="T35" fmla="*/ 0 h 700"/>
                    <a:gd name="T36" fmla="*/ 27 w 564"/>
                    <a:gd name="T37" fmla="*/ 146 h 700"/>
                    <a:gd name="T38" fmla="*/ 2 w 564"/>
                    <a:gd name="T39" fmla="*/ 129 h 700"/>
                    <a:gd name="T40" fmla="*/ 0 w 564"/>
                    <a:gd name="T41" fmla="*/ 27 h 700"/>
                    <a:gd name="T42" fmla="*/ 17 w 564"/>
                    <a:gd name="T43" fmla="*/ 2 h 700"/>
                    <a:gd name="T44" fmla="*/ 367 w 564"/>
                    <a:gd name="T45" fmla="*/ 375 h 700"/>
                    <a:gd name="T46" fmla="*/ 534 w 564"/>
                    <a:gd name="T47" fmla="*/ 523 h 700"/>
                    <a:gd name="T48" fmla="*/ 561 w 564"/>
                    <a:gd name="T49" fmla="*/ 506 h 700"/>
                    <a:gd name="T50" fmla="*/ 564 w 564"/>
                    <a:gd name="T51" fmla="*/ 404 h 700"/>
                    <a:gd name="T52" fmla="*/ 547 w 564"/>
                    <a:gd name="T53" fmla="*/ 377 h 700"/>
                    <a:gd name="T54" fmla="*/ 367 w 564"/>
                    <a:gd name="T55" fmla="*/ 375 h 700"/>
                    <a:gd name="T56" fmla="*/ 480 w 564"/>
                    <a:gd name="T57" fmla="*/ 87 h 700"/>
                    <a:gd name="T58" fmla="*/ 411 w 564"/>
                    <a:gd name="T59" fmla="*/ 56 h 700"/>
                    <a:gd name="T60" fmla="*/ 480 w 564"/>
                    <a:gd name="T61" fmla="*/ 465 h 700"/>
                    <a:gd name="T62" fmla="*/ 411 w 564"/>
                    <a:gd name="T63" fmla="*/ 433 h 700"/>
                    <a:gd name="T64" fmla="*/ 480 w 564"/>
                    <a:gd name="T65" fmla="*/ 277 h 700"/>
                    <a:gd name="T66" fmla="*/ 411 w 564"/>
                    <a:gd name="T67" fmla="*/ 246 h 700"/>
                    <a:gd name="T68" fmla="*/ 534 w 564"/>
                    <a:gd name="T69" fmla="*/ 146 h 700"/>
                    <a:gd name="T70" fmla="*/ 555 w 564"/>
                    <a:gd name="T71" fmla="*/ 139 h 700"/>
                    <a:gd name="T72" fmla="*/ 564 w 564"/>
                    <a:gd name="T73" fmla="*/ 27 h 700"/>
                    <a:gd name="T74" fmla="*/ 555 w 564"/>
                    <a:gd name="T75" fmla="*/ 8 h 700"/>
                    <a:gd name="T76" fmla="*/ 367 w 564"/>
                    <a:gd name="T77" fmla="*/ 0 h 700"/>
                    <a:gd name="T78" fmla="*/ 367 w 564"/>
                    <a:gd name="T79" fmla="*/ 333 h 700"/>
                    <a:gd name="T80" fmla="*/ 547 w 564"/>
                    <a:gd name="T81" fmla="*/ 331 h 700"/>
                    <a:gd name="T82" fmla="*/ 564 w 564"/>
                    <a:gd name="T83" fmla="*/ 306 h 700"/>
                    <a:gd name="T84" fmla="*/ 561 w 564"/>
                    <a:gd name="T85" fmla="*/ 204 h 700"/>
                    <a:gd name="T86" fmla="*/ 534 w 564"/>
                    <a:gd name="T87" fmla="*/ 187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4" h="700">
                      <a:moveTo>
                        <a:pt x="27" y="187"/>
                      </a:moveTo>
                      <a:lnTo>
                        <a:pt x="336" y="187"/>
                      </a:lnTo>
                      <a:lnTo>
                        <a:pt x="336" y="333"/>
                      </a:lnTo>
                      <a:lnTo>
                        <a:pt x="27" y="333"/>
                      </a:lnTo>
                      <a:lnTo>
                        <a:pt x="27" y="333"/>
                      </a:lnTo>
                      <a:lnTo>
                        <a:pt x="17" y="331"/>
                      </a:lnTo>
                      <a:lnTo>
                        <a:pt x="7" y="325"/>
                      </a:lnTo>
                      <a:lnTo>
                        <a:pt x="2" y="317"/>
                      </a:lnTo>
                      <a:lnTo>
                        <a:pt x="0" y="306"/>
                      </a:lnTo>
                      <a:lnTo>
                        <a:pt x="0" y="214"/>
                      </a:lnTo>
                      <a:lnTo>
                        <a:pt x="0" y="214"/>
                      </a:lnTo>
                      <a:lnTo>
                        <a:pt x="2" y="204"/>
                      </a:lnTo>
                      <a:lnTo>
                        <a:pt x="7" y="196"/>
                      </a:lnTo>
                      <a:lnTo>
                        <a:pt x="17" y="189"/>
                      </a:lnTo>
                      <a:lnTo>
                        <a:pt x="27" y="187"/>
                      </a:lnTo>
                      <a:lnTo>
                        <a:pt x="27" y="187"/>
                      </a:lnTo>
                      <a:close/>
                      <a:moveTo>
                        <a:pt x="403" y="623"/>
                      </a:moveTo>
                      <a:lnTo>
                        <a:pt x="564" y="623"/>
                      </a:lnTo>
                      <a:lnTo>
                        <a:pt x="564" y="682"/>
                      </a:lnTo>
                      <a:lnTo>
                        <a:pt x="403" y="682"/>
                      </a:lnTo>
                      <a:lnTo>
                        <a:pt x="403" y="623"/>
                      </a:lnTo>
                      <a:lnTo>
                        <a:pt x="403" y="623"/>
                      </a:lnTo>
                      <a:close/>
                      <a:moveTo>
                        <a:pt x="370" y="682"/>
                      </a:moveTo>
                      <a:lnTo>
                        <a:pt x="370" y="700"/>
                      </a:lnTo>
                      <a:lnTo>
                        <a:pt x="205" y="700"/>
                      </a:lnTo>
                      <a:lnTo>
                        <a:pt x="205" y="682"/>
                      </a:lnTo>
                      <a:lnTo>
                        <a:pt x="0" y="682"/>
                      </a:lnTo>
                      <a:lnTo>
                        <a:pt x="0" y="623"/>
                      </a:lnTo>
                      <a:lnTo>
                        <a:pt x="205" y="623"/>
                      </a:lnTo>
                      <a:lnTo>
                        <a:pt x="205" y="604"/>
                      </a:lnTo>
                      <a:lnTo>
                        <a:pt x="265" y="604"/>
                      </a:lnTo>
                      <a:lnTo>
                        <a:pt x="265" y="523"/>
                      </a:lnTo>
                      <a:lnTo>
                        <a:pt x="27" y="523"/>
                      </a:lnTo>
                      <a:lnTo>
                        <a:pt x="27" y="523"/>
                      </a:lnTo>
                      <a:lnTo>
                        <a:pt x="17" y="521"/>
                      </a:lnTo>
                      <a:lnTo>
                        <a:pt x="7" y="515"/>
                      </a:lnTo>
                      <a:lnTo>
                        <a:pt x="2" y="506"/>
                      </a:lnTo>
                      <a:lnTo>
                        <a:pt x="0" y="496"/>
                      </a:lnTo>
                      <a:lnTo>
                        <a:pt x="0" y="404"/>
                      </a:lnTo>
                      <a:lnTo>
                        <a:pt x="0" y="404"/>
                      </a:lnTo>
                      <a:lnTo>
                        <a:pt x="2" y="392"/>
                      </a:lnTo>
                      <a:lnTo>
                        <a:pt x="7" y="383"/>
                      </a:lnTo>
                      <a:lnTo>
                        <a:pt x="17" y="377"/>
                      </a:lnTo>
                      <a:lnTo>
                        <a:pt x="27" y="375"/>
                      </a:lnTo>
                      <a:lnTo>
                        <a:pt x="336" y="375"/>
                      </a:lnTo>
                      <a:lnTo>
                        <a:pt x="336" y="523"/>
                      </a:lnTo>
                      <a:lnTo>
                        <a:pt x="307" y="523"/>
                      </a:lnTo>
                      <a:lnTo>
                        <a:pt x="307" y="604"/>
                      </a:lnTo>
                      <a:lnTo>
                        <a:pt x="370" y="604"/>
                      </a:lnTo>
                      <a:lnTo>
                        <a:pt x="370" y="623"/>
                      </a:lnTo>
                      <a:lnTo>
                        <a:pt x="370" y="682"/>
                      </a:lnTo>
                      <a:lnTo>
                        <a:pt x="370" y="682"/>
                      </a:lnTo>
                      <a:close/>
                      <a:moveTo>
                        <a:pt x="27" y="0"/>
                      </a:moveTo>
                      <a:lnTo>
                        <a:pt x="336" y="0"/>
                      </a:lnTo>
                      <a:lnTo>
                        <a:pt x="336" y="146"/>
                      </a:lnTo>
                      <a:lnTo>
                        <a:pt x="27" y="146"/>
                      </a:lnTo>
                      <a:lnTo>
                        <a:pt x="27" y="146"/>
                      </a:lnTo>
                      <a:lnTo>
                        <a:pt x="17" y="144"/>
                      </a:lnTo>
                      <a:lnTo>
                        <a:pt x="7" y="139"/>
                      </a:lnTo>
                      <a:lnTo>
                        <a:pt x="2" y="129"/>
                      </a:lnTo>
                      <a:lnTo>
                        <a:pt x="0" y="118"/>
                      </a:lnTo>
                      <a:lnTo>
                        <a:pt x="0" y="27"/>
                      </a:lnTo>
                      <a:lnTo>
                        <a:pt x="0" y="27"/>
                      </a:lnTo>
                      <a:lnTo>
                        <a:pt x="2" y="16"/>
                      </a:lnTo>
                      <a:lnTo>
                        <a:pt x="7" y="8"/>
                      </a:lnTo>
                      <a:lnTo>
                        <a:pt x="17" y="2"/>
                      </a:lnTo>
                      <a:lnTo>
                        <a:pt x="27" y="0"/>
                      </a:lnTo>
                      <a:lnTo>
                        <a:pt x="27" y="0"/>
                      </a:lnTo>
                      <a:close/>
                      <a:moveTo>
                        <a:pt x="367" y="375"/>
                      </a:moveTo>
                      <a:lnTo>
                        <a:pt x="367" y="523"/>
                      </a:lnTo>
                      <a:lnTo>
                        <a:pt x="534" y="523"/>
                      </a:lnTo>
                      <a:lnTo>
                        <a:pt x="534" y="523"/>
                      </a:lnTo>
                      <a:lnTo>
                        <a:pt x="547" y="521"/>
                      </a:lnTo>
                      <a:lnTo>
                        <a:pt x="555" y="515"/>
                      </a:lnTo>
                      <a:lnTo>
                        <a:pt x="561" y="506"/>
                      </a:lnTo>
                      <a:lnTo>
                        <a:pt x="564" y="496"/>
                      </a:lnTo>
                      <a:lnTo>
                        <a:pt x="564" y="404"/>
                      </a:lnTo>
                      <a:lnTo>
                        <a:pt x="564" y="404"/>
                      </a:lnTo>
                      <a:lnTo>
                        <a:pt x="561" y="392"/>
                      </a:lnTo>
                      <a:lnTo>
                        <a:pt x="555" y="383"/>
                      </a:lnTo>
                      <a:lnTo>
                        <a:pt x="547" y="377"/>
                      </a:lnTo>
                      <a:lnTo>
                        <a:pt x="534" y="375"/>
                      </a:lnTo>
                      <a:lnTo>
                        <a:pt x="367" y="375"/>
                      </a:lnTo>
                      <a:lnTo>
                        <a:pt x="367" y="375"/>
                      </a:lnTo>
                      <a:close/>
                      <a:moveTo>
                        <a:pt x="411" y="56"/>
                      </a:moveTo>
                      <a:lnTo>
                        <a:pt x="480" y="56"/>
                      </a:lnTo>
                      <a:lnTo>
                        <a:pt x="480" y="87"/>
                      </a:lnTo>
                      <a:lnTo>
                        <a:pt x="411" y="87"/>
                      </a:lnTo>
                      <a:lnTo>
                        <a:pt x="411" y="56"/>
                      </a:lnTo>
                      <a:lnTo>
                        <a:pt x="411" y="56"/>
                      </a:lnTo>
                      <a:close/>
                      <a:moveTo>
                        <a:pt x="411" y="433"/>
                      </a:moveTo>
                      <a:lnTo>
                        <a:pt x="480" y="433"/>
                      </a:lnTo>
                      <a:lnTo>
                        <a:pt x="480" y="465"/>
                      </a:lnTo>
                      <a:lnTo>
                        <a:pt x="411" y="465"/>
                      </a:lnTo>
                      <a:lnTo>
                        <a:pt x="411" y="433"/>
                      </a:lnTo>
                      <a:lnTo>
                        <a:pt x="411" y="433"/>
                      </a:lnTo>
                      <a:close/>
                      <a:moveTo>
                        <a:pt x="411" y="246"/>
                      </a:moveTo>
                      <a:lnTo>
                        <a:pt x="480" y="246"/>
                      </a:lnTo>
                      <a:lnTo>
                        <a:pt x="480" y="277"/>
                      </a:lnTo>
                      <a:lnTo>
                        <a:pt x="411" y="277"/>
                      </a:lnTo>
                      <a:lnTo>
                        <a:pt x="411" y="246"/>
                      </a:lnTo>
                      <a:lnTo>
                        <a:pt x="411" y="246"/>
                      </a:lnTo>
                      <a:close/>
                      <a:moveTo>
                        <a:pt x="367" y="0"/>
                      </a:moveTo>
                      <a:lnTo>
                        <a:pt x="367" y="146"/>
                      </a:lnTo>
                      <a:lnTo>
                        <a:pt x="534" y="146"/>
                      </a:lnTo>
                      <a:lnTo>
                        <a:pt x="534" y="146"/>
                      </a:lnTo>
                      <a:lnTo>
                        <a:pt x="547" y="144"/>
                      </a:lnTo>
                      <a:lnTo>
                        <a:pt x="555" y="139"/>
                      </a:lnTo>
                      <a:lnTo>
                        <a:pt x="561" y="129"/>
                      </a:lnTo>
                      <a:lnTo>
                        <a:pt x="564" y="118"/>
                      </a:lnTo>
                      <a:lnTo>
                        <a:pt x="564" y="27"/>
                      </a:lnTo>
                      <a:lnTo>
                        <a:pt x="564" y="27"/>
                      </a:lnTo>
                      <a:lnTo>
                        <a:pt x="561" y="16"/>
                      </a:lnTo>
                      <a:lnTo>
                        <a:pt x="555" y="8"/>
                      </a:lnTo>
                      <a:lnTo>
                        <a:pt x="547" y="2"/>
                      </a:lnTo>
                      <a:lnTo>
                        <a:pt x="534" y="0"/>
                      </a:lnTo>
                      <a:lnTo>
                        <a:pt x="367" y="0"/>
                      </a:lnTo>
                      <a:lnTo>
                        <a:pt x="367" y="0"/>
                      </a:lnTo>
                      <a:close/>
                      <a:moveTo>
                        <a:pt x="367" y="187"/>
                      </a:moveTo>
                      <a:lnTo>
                        <a:pt x="367" y="333"/>
                      </a:lnTo>
                      <a:lnTo>
                        <a:pt x="534" y="333"/>
                      </a:lnTo>
                      <a:lnTo>
                        <a:pt x="534" y="333"/>
                      </a:lnTo>
                      <a:lnTo>
                        <a:pt x="547" y="331"/>
                      </a:lnTo>
                      <a:lnTo>
                        <a:pt x="555" y="325"/>
                      </a:lnTo>
                      <a:lnTo>
                        <a:pt x="561" y="317"/>
                      </a:lnTo>
                      <a:lnTo>
                        <a:pt x="564" y="306"/>
                      </a:lnTo>
                      <a:lnTo>
                        <a:pt x="564" y="214"/>
                      </a:lnTo>
                      <a:lnTo>
                        <a:pt x="564" y="214"/>
                      </a:lnTo>
                      <a:lnTo>
                        <a:pt x="561" y="204"/>
                      </a:lnTo>
                      <a:lnTo>
                        <a:pt x="555" y="196"/>
                      </a:lnTo>
                      <a:lnTo>
                        <a:pt x="547" y="189"/>
                      </a:lnTo>
                      <a:lnTo>
                        <a:pt x="534" y="187"/>
                      </a:lnTo>
                      <a:lnTo>
                        <a:pt x="367" y="187"/>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2875881" y="4744316"/>
                <a:ext cx="548635" cy="548635"/>
                <a:chOff x="2764121" y="4581756"/>
                <a:chExt cx="548635" cy="548635"/>
              </a:xfrm>
            </p:grpSpPr>
            <p:sp>
              <p:nvSpPr>
                <p:cNvPr id="18" name="PA_椭圆 44"/>
                <p:cNvSpPr/>
                <p:nvPr>
                  <p:custDataLst>
                    <p:tags r:id="rId3"/>
                  </p:custDataLst>
                </p:nvPr>
              </p:nvSpPr>
              <p:spPr>
                <a:xfrm>
                  <a:off x="2764121" y="4581756"/>
                  <a:ext cx="548635" cy="548635"/>
                </a:xfrm>
                <a:prstGeom prst="ellipse">
                  <a:avLst/>
                </a:prstGeom>
                <a:solidFill>
                  <a:srgbClr val="947B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PA_任意多边形 11"/>
                <p:cNvSpPr>
                  <a:spLocks noEditPoints="1"/>
                </p:cNvSpPr>
                <p:nvPr>
                  <p:custDataLst>
                    <p:tags r:id="rId4"/>
                  </p:custDataLst>
                </p:nvPr>
              </p:nvSpPr>
              <p:spPr bwMode="auto">
                <a:xfrm>
                  <a:off x="2908303" y="4758199"/>
                  <a:ext cx="260272" cy="195749"/>
                </a:xfrm>
                <a:custGeom>
                  <a:avLst/>
                  <a:gdLst>
                    <a:gd name="T0" fmla="*/ 392 w 835"/>
                    <a:gd name="T1" fmla="*/ 139 h 628"/>
                    <a:gd name="T2" fmla="*/ 405 w 835"/>
                    <a:gd name="T3" fmla="*/ 92 h 628"/>
                    <a:gd name="T4" fmla="*/ 455 w 835"/>
                    <a:gd name="T5" fmla="*/ 12 h 628"/>
                    <a:gd name="T6" fmla="*/ 499 w 835"/>
                    <a:gd name="T7" fmla="*/ 0 h 628"/>
                    <a:gd name="T8" fmla="*/ 553 w 835"/>
                    <a:gd name="T9" fmla="*/ 14 h 628"/>
                    <a:gd name="T10" fmla="*/ 626 w 835"/>
                    <a:gd name="T11" fmla="*/ 56 h 628"/>
                    <a:gd name="T12" fmla="*/ 697 w 835"/>
                    <a:gd name="T13" fmla="*/ 81 h 628"/>
                    <a:gd name="T14" fmla="*/ 747 w 835"/>
                    <a:gd name="T15" fmla="*/ 71 h 628"/>
                    <a:gd name="T16" fmla="*/ 795 w 835"/>
                    <a:gd name="T17" fmla="*/ 21 h 628"/>
                    <a:gd name="T18" fmla="*/ 801 w 835"/>
                    <a:gd name="T19" fmla="*/ 89 h 628"/>
                    <a:gd name="T20" fmla="*/ 737 w 835"/>
                    <a:gd name="T21" fmla="*/ 131 h 628"/>
                    <a:gd name="T22" fmla="*/ 670 w 835"/>
                    <a:gd name="T23" fmla="*/ 127 h 628"/>
                    <a:gd name="T24" fmla="*/ 578 w 835"/>
                    <a:gd name="T25" fmla="*/ 81 h 628"/>
                    <a:gd name="T26" fmla="*/ 522 w 835"/>
                    <a:gd name="T27" fmla="*/ 52 h 628"/>
                    <a:gd name="T28" fmla="*/ 482 w 835"/>
                    <a:gd name="T29" fmla="*/ 54 h 628"/>
                    <a:gd name="T30" fmla="*/ 449 w 835"/>
                    <a:gd name="T31" fmla="*/ 106 h 628"/>
                    <a:gd name="T32" fmla="*/ 463 w 835"/>
                    <a:gd name="T33" fmla="*/ 139 h 628"/>
                    <a:gd name="T34" fmla="*/ 780 w 835"/>
                    <a:gd name="T35" fmla="*/ 221 h 628"/>
                    <a:gd name="T36" fmla="*/ 810 w 835"/>
                    <a:gd name="T37" fmla="*/ 242 h 628"/>
                    <a:gd name="T38" fmla="*/ 818 w 835"/>
                    <a:gd name="T39" fmla="*/ 580 h 628"/>
                    <a:gd name="T40" fmla="*/ 810 w 835"/>
                    <a:gd name="T41" fmla="*/ 607 h 628"/>
                    <a:gd name="T42" fmla="*/ 780 w 835"/>
                    <a:gd name="T43" fmla="*/ 628 h 628"/>
                    <a:gd name="T44" fmla="*/ 40 w 835"/>
                    <a:gd name="T45" fmla="*/ 628 h 628"/>
                    <a:gd name="T46" fmla="*/ 8 w 835"/>
                    <a:gd name="T47" fmla="*/ 607 h 628"/>
                    <a:gd name="T48" fmla="*/ 0 w 835"/>
                    <a:gd name="T49" fmla="*/ 269 h 628"/>
                    <a:gd name="T50" fmla="*/ 8 w 835"/>
                    <a:gd name="T51" fmla="*/ 242 h 628"/>
                    <a:gd name="T52" fmla="*/ 40 w 835"/>
                    <a:gd name="T53" fmla="*/ 221 h 628"/>
                    <a:gd name="T54" fmla="*/ 77 w 835"/>
                    <a:gd name="T55" fmla="*/ 373 h 628"/>
                    <a:gd name="T56" fmla="*/ 77 w 835"/>
                    <a:gd name="T57" fmla="*/ 323 h 628"/>
                    <a:gd name="T58" fmla="*/ 759 w 835"/>
                    <a:gd name="T59" fmla="*/ 496 h 628"/>
                    <a:gd name="T60" fmla="*/ 557 w 835"/>
                    <a:gd name="T61" fmla="*/ 496 h 628"/>
                    <a:gd name="T62" fmla="*/ 638 w 835"/>
                    <a:gd name="T63" fmla="*/ 546 h 628"/>
                    <a:gd name="T64" fmla="*/ 557 w 835"/>
                    <a:gd name="T65" fmla="*/ 496 h 628"/>
                    <a:gd name="T66" fmla="*/ 196 w 835"/>
                    <a:gd name="T67" fmla="*/ 546 h 628"/>
                    <a:gd name="T68" fmla="*/ 520 w 835"/>
                    <a:gd name="T69" fmla="*/ 496 h 628"/>
                    <a:gd name="T70" fmla="*/ 77 w 835"/>
                    <a:gd name="T71" fmla="*/ 546 h 628"/>
                    <a:gd name="T72" fmla="*/ 77 w 835"/>
                    <a:gd name="T73" fmla="*/ 496 h 628"/>
                    <a:gd name="T74" fmla="*/ 759 w 835"/>
                    <a:gd name="T75" fmla="*/ 411 h 628"/>
                    <a:gd name="T76" fmla="*/ 509 w 835"/>
                    <a:gd name="T77" fmla="*/ 411 h 628"/>
                    <a:gd name="T78" fmla="*/ 593 w 835"/>
                    <a:gd name="T79" fmla="*/ 461 h 628"/>
                    <a:gd name="T80" fmla="*/ 509 w 835"/>
                    <a:gd name="T81" fmla="*/ 411 h 628"/>
                    <a:gd name="T82" fmla="*/ 390 w 835"/>
                    <a:gd name="T83" fmla="*/ 461 h 628"/>
                    <a:gd name="T84" fmla="*/ 472 w 835"/>
                    <a:gd name="T85" fmla="*/ 411 h 628"/>
                    <a:gd name="T86" fmla="*/ 269 w 835"/>
                    <a:gd name="T87" fmla="*/ 411 h 628"/>
                    <a:gd name="T88" fmla="*/ 351 w 835"/>
                    <a:gd name="T89" fmla="*/ 461 h 628"/>
                    <a:gd name="T90" fmla="*/ 269 w 835"/>
                    <a:gd name="T91" fmla="*/ 411 h 628"/>
                    <a:gd name="T92" fmla="*/ 150 w 835"/>
                    <a:gd name="T93" fmla="*/ 461 h 628"/>
                    <a:gd name="T94" fmla="*/ 232 w 835"/>
                    <a:gd name="T95" fmla="*/ 411 h 628"/>
                    <a:gd name="T96" fmla="*/ 77 w 835"/>
                    <a:gd name="T97" fmla="*/ 461 h 628"/>
                    <a:gd name="T98" fmla="*/ 77 w 835"/>
                    <a:gd name="T99" fmla="*/ 411 h 628"/>
                    <a:gd name="T100" fmla="*/ 759 w 835"/>
                    <a:gd name="T101" fmla="*/ 323 h 628"/>
                    <a:gd name="T102" fmla="*/ 196 w 835"/>
                    <a:gd name="T103" fmla="*/ 323 h 628"/>
                    <a:gd name="T104" fmla="*/ 280 w 835"/>
                    <a:gd name="T105" fmla="*/ 373 h 628"/>
                    <a:gd name="T106" fmla="*/ 196 w 835"/>
                    <a:gd name="T107" fmla="*/ 323 h 628"/>
                    <a:gd name="T108" fmla="*/ 317 w 835"/>
                    <a:gd name="T109" fmla="*/ 373 h 628"/>
                    <a:gd name="T110" fmla="*/ 399 w 835"/>
                    <a:gd name="T111" fmla="*/ 323 h 628"/>
                    <a:gd name="T112" fmla="*/ 436 w 835"/>
                    <a:gd name="T113" fmla="*/ 323 h 628"/>
                    <a:gd name="T114" fmla="*/ 520 w 835"/>
                    <a:gd name="T115" fmla="*/ 373 h 628"/>
                    <a:gd name="T116" fmla="*/ 436 w 835"/>
                    <a:gd name="T117" fmla="*/ 323 h 628"/>
                    <a:gd name="T118" fmla="*/ 557 w 835"/>
                    <a:gd name="T119" fmla="*/ 373 h 628"/>
                    <a:gd name="T120" fmla="*/ 638 w 835"/>
                    <a:gd name="T121" fmla="*/ 323 h 6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5" h="628">
                      <a:moveTo>
                        <a:pt x="50" y="221"/>
                      </a:moveTo>
                      <a:lnTo>
                        <a:pt x="351" y="221"/>
                      </a:lnTo>
                      <a:lnTo>
                        <a:pt x="363" y="139"/>
                      </a:lnTo>
                      <a:lnTo>
                        <a:pt x="392" y="139"/>
                      </a:lnTo>
                      <a:lnTo>
                        <a:pt x="392" y="139"/>
                      </a:lnTo>
                      <a:lnTo>
                        <a:pt x="396" y="119"/>
                      </a:lnTo>
                      <a:lnTo>
                        <a:pt x="405" y="92"/>
                      </a:lnTo>
                      <a:lnTo>
                        <a:pt x="405" y="92"/>
                      </a:lnTo>
                      <a:lnTo>
                        <a:pt x="417" y="60"/>
                      </a:lnTo>
                      <a:lnTo>
                        <a:pt x="432" y="37"/>
                      </a:lnTo>
                      <a:lnTo>
                        <a:pt x="447" y="19"/>
                      </a:lnTo>
                      <a:lnTo>
                        <a:pt x="455" y="12"/>
                      </a:lnTo>
                      <a:lnTo>
                        <a:pt x="463" y="8"/>
                      </a:lnTo>
                      <a:lnTo>
                        <a:pt x="472" y="4"/>
                      </a:lnTo>
                      <a:lnTo>
                        <a:pt x="480" y="2"/>
                      </a:lnTo>
                      <a:lnTo>
                        <a:pt x="499" y="0"/>
                      </a:lnTo>
                      <a:lnTo>
                        <a:pt x="517" y="2"/>
                      </a:lnTo>
                      <a:lnTo>
                        <a:pt x="536" y="8"/>
                      </a:lnTo>
                      <a:lnTo>
                        <a:pt x="536" y="8"/>
                      </a:lnTo>
                      <a:lnTo>
                        <a:pt x="553" y="14"/>
                      </a:lnTo>
                      <a:lnTo>
                        <a:pt x="570" y="23"/>
                      </a:lnTo>
                      <a:lnTo>
                        <a:pt x="601" y="41"/>
                      </a:lnTo>
                      <a:lnTo>
                        <a:pt x="601" y="41"/>
                      </a:lnTo>
                      <a:lnTo>
                        <a:pt x="626" y="56"/>
                      </a:lnTo>
                      <a:lnTo>
                        <a:pt x="649" y="69"/>
                      </a:lnTo>
                      <a:lnTo>
                        <a:pt x="674" y="77"/>
                      </a:lnTo>
                      <a:lnTo>
                        <a:pt x="684" y="81"/>
                      </a:lnTo>
                      <a:lnTo>
                        <a:pt x="697" y="81"/>
                      </a:lnTo>
                      <a:lnTo>
                        <a:pt x="709" y="81"/>
                      </a:lnTo>
                      <a:lnTo>
                        <a:pt x="722" y="81"/>
                      </a:lnTo>
                      <a:lnTo>
                        <a:pt x="734" y="77"/>
                      </a:lnTo>
                      <a:lnTo>
                        <a:pt x="747" y="71"/>
                      </a:lnTo>
                      <a:lnTo>
                        <a:pt x="759" y="62"/>
                      </a:lnTo>
                      <a:lnTo>
                        <a:pt x="772" y="52"/>
                      </a:lnTo>
                      <a:lnTo>
                        <a:pt x="782" y="37"/>
                      </a:lnTo>
                      <a:lnTo>
                        <a:pt x="795" y="21"/>
                      </a:lnTo>
                      <a:lnTo>
                        <a:pt x="835" y="46"/>
                      </a:lnTo>
                      <a:lnTo>
                        <a:pt x="835" y="46"/>
                      </a:lnTo>
                      <a:lnTo>
                        <a:pt x="818" y="69"/>
                      </a:lnTo>
                      <a:lnTo>
                        <a:pt x="801" y="89"/>
                      </a:lnTo>
                      <a:lnTo>
                        <a:pt x="784" y="104"/>
                      </a:lnTo>
                      <a:lnTo>
                        <a:pt x="768" y="117"/>
                      </a:lnTo>
                      <a:lnTo>
                        <a:pt x="751" y="125"/>
                      </a:lnTo>
                      <a:lnTo>
                        <a:pt x="737" y="131"/>
                      </a:lnTo>
                      <a:lnTo>
                        <a:pt x="720" y="133"/>
                      </a:lnTo>
                      <a:lnTo>
                        <a:pt x="703" y="133"/>
                      </a:lnTo>
                      <a:lnTo>
                        <a:pt x="686" y="131"/>
                      </a:lnTo>
                      <a:lnTo>
                        <a:pt x="670" y="127"/>
                      </a:lnTo>
                      <a:lnTo>
                        <a:pt x="655" y="123"/>
                      </a:lnTo>
                      <a:lnTo>
                        <a:pt x="638" y="117"/>
                      </a:lnTo>
                      <a:lnTo>
                        <a:pt x="607" y="100"/>
                      </a:lnTo>
                      <a:lnTo>
                        <a:pt x="578" y="81"/>
                      </a:lnTo>
                      <a:lnTo>
                        <a:pt x="578" y="81"/>
                      </a:lnTo>
                      <a:lnTo>
                        <a:pt x="549" y="64"/>
                      </a:lnTo>
                      <a:lnTo>
                        <a:pt x="522" y="52"/>
                      </a:lnTo>
                      <a:lnTo>
                        <a:pt x="522" y="52"/>
                      </a:lnTo>
                      <a:lnTo>
                        <a:pt x="511" y="50"/>
                      </a:lnTo>
                      <a:lnTo>
                        <a:pt x="501" y="48"/>
                      </a:lnTo>
                      <a:lnTo>
                        <a:pt x="490" y="50"/>
                      </a:lnTo>
                      <a:lnTo>
                        <a:pt x="482" y="54"/>
                      </a:lnTo>
                      <a:lnTo>
                        <a:pt x="474" y="62"/>
                      </a:lnTo>
                      <a:lnTo>
                        <a:pt x="465" y="73"/>
                      </a:lnTo>
                      <a:lnTo>
                        <a:pt x="457" y="87"/>
                      </a:lnTo>
                      <a:lnTo>
                        <a:pt x="449" y="106"/>
                      </a:lnTo>
                      <a:lnTo>
                        <a:pt x="449" y="106"/>
                      </a:lnTo>
                      <a:lnTo>
                        <a:pt x="442" y="125"/>
                      </a:lnTo>
                      <a:lnTo>
                        <a:pt x="440" y="139"/>
                      </a:lnTo>
                      <a:lnTo>
                        <a:pt x="463" y="139"/>
                      </a:lnTo>
                      <a:lnTo>
                        <a:pt x="476" y="221"/>
                      </a:lnTo>
                      <a:lnTo>
                        <a:pt x="770" y="221"/>
                      </a:lnTo>
                      <a:lnTo>
                        <a:pt x="770" y="221"/>
                      </a:lnTo>
                      <a:lnTo>
                        <a:pt x="780" y="221"/>
                      </a:lnTo>
                      <a:lnTo>
                        <a:pt x="789" y="225"/>
                      </a:lnTo>
                      <a:lnTo>
                        <a:pt x="797" y="229"/>
                      </a:lnTo>
                      <a:lnTo>
                        <a:pt x="805" y="235"/>
                      </a:lnTo>
                      <a:lnTo>
                        <a:pt x="810" y="242"/>
                      </a:lnTo>
                      <a:lnTo>
                        <a:pt x="816" y="250"/>
                      </a:lnTo>
                      <a:lnTo>
                        <a:pt x="818" y="260"/>
                      </a:lnTo>
                      <a:lnTo>
                        <a:pt x="818" y="269"/>
                      </a:lnTo>
                      <a:lnTo>
                        <a:pt x="818" y="580"/>
                      </a:lnTo>
                      <a:lnTo>
                        <a:pt x="818" y="580"/>
                      </a:lnTo>
                      <a:lnTo>
                        <a:pt x="818" y="588"/>
                      </a:lnTo>
                      <a:lnTo>
                        <a:pt x="816" y="598"/>
                      </a:lnTo>
                      <a:lnTo>
                        <a:pt x="810" y="607"/>
                      </a:lnTo>
                      <a:lnTo>
                        <a:pt x="805" y="613"/>
                      </a:lnTo>
                      <a:lnTo>
                        <a:pt x="797" y="619"/>
                      </a:lnTo>
                      <a:lnTo>
                        <a:pt x="789" y="623"/>
                      </a:lnTo>
                      <a:lnTo>
                        <a:pt x="780" y="628"/>
                      </a:lnTo>
                      <a:lnTo>
                        <a:pt x="770" y="628"/>
                      </a:lnTo>
                      <a:lnTo>
                        <a:pt x="50" y="628"/>
                      </a:lnTo>
                      <a:lnTo>
                        <a:pt x="50" y="628"/>
                      </a:lnTo>
                      <a:lnTo>
                        <a:pt x="40" y="628"/>
                      </a:lnTo>
                      <a:lnTo>
                        <a:pt x="31" y="623"/>
                      </a:lnTo>
                      <a:lnTo>
                        <a:pt x="23" y="619"/>
                      </a:lnTo>
                      <a:lnTo>
                        <a:pt x="15" y="613"/>
                      </a:lnTo>
                      <a:lnTo>
                        <a:pt x="8" y="607"/>
                      </a:lnTo>
                      <a:lnTo>
                        <a:pt x="4" y="598"/>
                      </a:lnTo>
                      <a:lnTo>
                        <a:pt x="2" y="588"/>
                      </a:lnTo>
                      <a:lnTo>
                        <a:pt x="0" y="580"/>
                      </a:lnTo>
                      <a:lnTo>
                        <a:pt x="0" y="269"/>
                      </a:lnTo>
                      <a:lnTo>
                        <a:pt x="0" y="269"/>
                      </a:lnTo>
                      <a:lnTo>
                        <a:pt x="2" y="260"/>
                      </a:lnTo>
                      <a:lnTo>
                        <a:pt x="4" y="250"/>
                      </a:lnTo>
                      <a:lnTo>
                        <a:pt x="8" y="242"/>
                      </a:lnTo>
                      <a:lnTo>
                        <a:pt x="15" y="235"/>
                      </a:lnTo>
                      <a:lnTo>
                        <a:pt x="23" y="229"/>
                      </a:lnTo>
                      <a:lnTo>
                        <a:pt x="31" y="225"/>
                      </a:lnTo>
                      <a:lnTo>
                        <a:pt x="40" y="221"/>
                      </a:lnTo>
                      <a:lnTo>
                        <a:pt x="50" y="221"/>
                      </a:lnTo>
                      <a:lnTo>
                        <a:pt x="50" y="221"/>
                      </a:lnTo>
                      <a:close/>
                      <a:moveTo>
                        <a:pt x="77" y="323"/>
                      </a:moveTo>
                      <a:lnTo>
                        <a:pt x="77" y="373"/>
                      </a:lnTo>
                      <a:lnTo>
                        <a:pt x="159" y="373"/>
                      </a:lnTo>
                      <a:lnTo>
                        <a:pt x="159" y="323"/>
                      </a:lnTo>
                      <a:lnTo>
                        <a:pt x="77" y="323"/>
                      </a:lnTo>
                      <a:lnTo>
                        <a:pt x="77" y="323"/>
                      </a:lnTo>
                      <a:close/>
                      <a:moveTo>
                        <a:pt x="676" y="496"/>
                      </a:moveTo>
                      <a:lnTo>
                        <a:pt x="676" y="546"/>
                      </a:lnTo>
                      <a:lnTo>
                        <a:pt x="759" y="546"/>
                      </a:lnTo>
                      <a:lnTo>
                        <a:pt x="759" y="496"/>
                      </a:lnTo>
                      <a:lnTo>
                        <a:pt x="676" y="496"/>
                      </a:lnTo>
                      <a:lnTo>
                        <a:pt x="676" y="496"/>
                      </a:lnTo>
                      <a:close/>
                      <a:moveTo>
                        <a:pt x="557" y="496"/>
                      </a:moveTo>
                      <a:lnTo>
                        <a:pt x="557" y="496"/>
                      </a:lnTo>
                      <a:lnTo>
                        <a:pt x="557" y="546"/>
                      </a:lnTo>
                      <a:lnTo>
                        <a:pt x="557" y="546"/>
                      </a:lnTo>
                      <a:lnTo>
                        <a:pt x="638" y="546"/>
                      </a:lnTo>
                      <a:lnTo>
                        <a:pt x="638" y="546"/>
                      </a:lnTo>
                      <a:lnTo>
                        <a:pt x="638" y="496"/>
                      </a:lnTo>
                      <a:lnTo>
                        <a:pt x="638" y="496"/>
                      </a:lnTo>
                      <a:lnTo>
                        <a:pt x="557" y="496"/>
                      </a:lnTo>
                      <a:lnTo>
                        <a:pt x="557" y="496"/>
                      </a:lnTo>
                      <a:close/>
                      <a:moveTo>
                        <a:pt x="196" y="496"/>
                      </a:moveTo>
                      <a:lnTo>
                        <a:pt x="196" y="496"/>
                      </a:lnTo>
                      <a:lnTo>
                        <a:pt x="196" y="546"/>
                      </a:lnTo>
                      <a:lnTo>
                        <a:pt x="196" y="546"/>
                      </a:lnTo>
                      <a:lnTo>
                        <a:pt x="520" y="546"/>
                      </a:lnTo>
                      <a:lnTo>
                        <a:pt x="520" y="546"/>
                      </a:lnTo>
                      <a:lnTo>
                        <a:pt x="520" y="496"/>
                      </a:lnTo>
                      <a:lnTo>
                        <a:pt x="520" y="496"/>
                      </a:lnTo>
                      <a:lnTo>
                        <a:pt x="196" y="496"/>
                      </a:lnTo>
                      <a:lnTo>
                        <a:pt x="196" y="496"/>
                      </a:lnTo>
                      <a:close/>
                      <a:moveTo>
                        <a:pt x="77" y="496"/>
                      </a:moveTo>
                      <a:lnTo>
                        <a:pt x="77" y="546"/>
                      </a:lnTo>
                      <a:lnTo>
                        <a:pt x="159" y="546"/>
                      </a:lnTo>
                      <a:lnTo>
                        <a:pt x="159" y="496"/>
                      </a:lnTo>
                      <a:lnTo>
                        <a:pt x="77" y="496"/>
                      </a:lnTo>
                      <a:lnTo>
                        <a:pt x="77" y="496"/>
                      </a:lnTo>
                      <a:close/>
                      <a:moveTo>
                        <a:pt x="630" y="411"/>
                      </a:moveTo>
                      <a:lnTo>
                        <a:pt x="630" y="461"/>
                      </a:lnTo>
                      <a:lnTo>
                        <a:pt x="759" y="461"/>
                      </a:lnTo>
                      <a:lnTo>
                        <a:pt x="759" y="411"/>
                      </a:lnTo>
                      <a:lnTo>
                        <a:pt x="630" y="411"/>
                      </a:lnTo>
                      <a:lnTo>
                        <a:pt x="630" y="411"/>
                      </a:lnTo>
                      <a:close/>
                      <a:moveTo>
                        <a:pt x="509" y="411"/>
                      </a:moveTo>
                      <a:lnTo>
                        <a:pt x="509" y="411"/>
                      </a:lnTo>
                      <a:lnTo>
                        <a:pt x="509" y="461"/>
                      </a:lnTo>
                      <a:lnTo>
                        <a:pt x="509" y="461"/>
                      </a:lnTo>
                      <a:lnTo>
                        <a:pt x="593" y="461"/>
                      </a:lnTo>
                      <a:lnTo>
                        <a:pt x="593" y="461"/>
                      </a:lnTo>
                      <a:lnTo>
                        <a:pt x="593" y="411"/>
                      </a:lnTo>
                      <a:lnTo>
                        <a:pt x="593" y="411"/>
                      </a:lnTo>
                      <a:lnTo>
                        <a:pt x="509" y="411"/>
                      </a:lnTo>
                      <a:lnTo>
                        <a:pt x="509" y="411"/>
                      </a:lnTo>
                      <a:close/>
                      <a:moveTo>
                        <a:pt x="390" y="411"/>
                      </a:moveTo>
                      <a:lnTo>
                        <a:pt x="390" y="411"/>
                      </a:lnTo>
                      <a:lnTo>
                        <a:pt x="390" y="461"/>
                      </a:lnTo>
                      <a:lnTo>
                        <a:pt x="390" y="461"/>
                      </a:lnTo>
                      <a:lnTo>
                        <a:pt x="472" y="461"/>
                      </a:lnTo>
                      <a:lnTo>
                        <a:pt x="472" y="461"/>
                      </a:lnTo>
                      <a:lnTo>
                        <a:pt x="472" y="411"/>
                      </a:lnTo>
                      <a:lnTo>
                        <a:pt x="472" y="411"/>
                      </a:lnTo>
                      <a:lnTo>
                        <a:pt x="390" y="411"/>
                      </a:lnTo>
                      <a:lnTo>
                        <a:pt x="390" y="411"/>
                      </a:lnTo>
                      <a:close/>
                      <a:moveTo>
                        <a:pt x="269" y="411"/>
                      </a:moveTo>
                      <a:lnTo>
                        <a:pt x="269" y="411"/>
                      </a:lnTo>
                      <a:lnTo>
                        <a:pt x="269" y="461"/>
                      </a:lnTo>
                      <a:lnTo>
                        <a:pt x="269" y="461"/>
                      </a:lnTo>
                      <a:lnTo>
                        <a:pt x="351" y="461"/>
                      </a:lnTo>
                      <a:lnTo>
                        <a:pt x="351" y="461"/>
                      </a:lnTo>
                      <a:lnTo>
                        <a:pt x="351" y="411"/>
                      </a:lnTo>
                      <a:lnTo>
                        <a:pt x="351" y="411"/>
                      </a:lnTo>
                      <a:lnTo>
                        <a:pt x="269" y="411"/>
                      </a:lnTo>
                      <a:lnTo>
                        <a:pt x="269" y="411"/>
                      </a:lnTo>
                      <a:close/>
                      <a:moveTo>
                        <a:pt x="150" y="411"/>
                      </a:moveTo>
                      <a:lnTo>
                        <a:pt x="150" y="411"/>
                      </a:lnTo>
                      <a:lnTo>
                        <a:pt x="150" y="461"/>
                      </a:lnTo>
                      <a:lnTo>
                        <a:pt x="150" y="461"/>
                      </a:lnTo>
                      <a:lnTo>
                        <a:pt x="232" y="461"/>
                      </a:lnTo>
                      <a:lnTo>
                        <a:pt x="232" y="461"/>
                      </a:lnTo>
                      <a:lnTo>
                        <a:pt x="232" y="411"/>
                      </a:lnTo>
                      <a:lnTo>
                        <a:pt x="232" y="411"/>
                      </a:lnTo>
                      <a:lnTo>
                        <a:pt x="150" y="411"/>
                      </a:lnTo>
                      <a:lnTo>
                        <a:pt x="150" y="411"/>
                      </a:lnTo>
                      <a:close/>
                      <a:moveTo>
                        <a:pt x="77" y="411"/>
                      </a:moveTo>
                      <a:lnTo>
                        <a:pt x="77" y="461"/>
                      </a:lnTo>
                      <a:lnTo>
                        <a:pt x="109" y="461"/>
                      </a:lnTo>
                      <a:lnTo>
                        <a:pt x="109" y="411"/>
                      </a:lnTo>
                      <a:lnTo>
                        <a:pt x="77" y="411"/>
                      </a:lnTo>
                      <a:lnTo>
                        <a:pt x="77" y="411"/>
                      </a:lnTo>
                      <a:close/>
                      <a:moveTo>
                        <a:pt x="676" y="323"/>
                      </a:moveTo>
                      <a:lnTo>
                        <a:pt x="676" y="373"/>
                      </a:lnTo>
                      <a:lnTo>
                        <a:pt x="759" y="373"/>
                      </a:lnTo>
                      <a:lnTo>
                        <a:pt x="759" y="323"/>
                      </a:lnTo>
                      <a:lnTo>
                        <a:pt x="676" y="323"/>
                      </a:lnTo>
                      <a:lnTo>
                        <a:pt x="676" y="323"/>
                      </a:lnTo>
                      <a:close/>
                      <a:moveTo>
                        <a:pt x="196" y="323"/>
                      </a:moveTo>
                      <a:lnTo>
                        <a:pt x="196" y="323"/>
                      </a:lnTo>
                      <a:lnTo>
                        <a:pt x="196" y="373"/>
                      </a:lnTo>
                      <a:lnTo>
                        <a:pt x="196" y="373"/>
                      </a:lnTo>
                      <a:lnTo>
                        <a:pt x="280" y="373"/>
                      </a:lnTo>
                      <a:lnTo>
                        <a:pt x="280" y="373"/>
                      </a:lnTo>
                      <a:lnTo>
                        <a:pt x="280" y="323"/>
                      </a:lnTo>
                      <a:lnTo>
                        <a:pt x="280" y="323"/>
                      </a:lnTo>
                      <a:lnTo>
                        <a:pt x="196" y="323"/>
                      </a:lnTo>
                      <a:lnTo>
                        <a:pt x="196" y="323"/>
                      </a:lnTo>
                      <a:close/>
                      <a:moveTo>
                        <a:pt x="317" y="323"/>
                      </a:moveTo>
                      <a:lnTo>
                        <a:pt x="317" y="323"/>
                      </a:lnTo>
                      <a:lnTo>
                        <a:pt x="317" y="373"/>
                      </a:lnTo>
                      <a:lnTo>
                        <a:pt x="317" y="373"/>
                      </a:lnTo>
                      <a:lnTo>
                        <a:pt x="399" y="373"/>
                      </a:lnTo>
                      <a:lnTo>
                        <a:pt x="399" y="373"/>
                      </a:lnTo>
                      <a:lnTo>
                        <a:pt x="399" y="323"/>
                      </a:lnTo>
                      <a:lnTo>
                        <a:pt x="399" y="323"/>
                      </a:lnTo>
                      <a:lnTo>
                        <a:pt x="317" y="323"/>
                      </a:lnTo>
                      <a:lnTo>
                        <a:pt x="317" y="323"/>
                      </a:lnTo>
                      <a:close/>
                      <a:moveTo>
                        <a:pt x="436" y="323"/>
                      </a:moveTo>
                      <a:lnTo>
                        <a:pt x="436" y="323"/>
                      </a:lnTo>
                      <a:lnTo>
                        <a:pt x="436" y="373"/>
                      </a:lnTo>
                      <a:lnTo>
                        <a:pt x="436" y="373"/>
                      </a:lnTo>
                      <a:lnTo>
                        <a:pt x="520" y="373"/>
                      </a:lnTo>
                      <a:lnTo>
                        <a:pt x="520" y="373"/>
                      </a:lnTo>
                      <a:lnTo>
                        <a:pt x="520" y="323"/>
                      </a:lnTo>
                      <a:lnTo>
                        <a:pt x="520" y="323"/>
                      </a:lnTo>
                      <a:lnTo>
                        <a:pt x="436" y="323"/>
                      </a:lnTo>
                      <a:lnTo>
                        <a:pt x="436" y="323"/>
                      </a:lnTo>
                      <a:close/>
                      <a:moveTo>
                        <a:pt x="557" y="323"/>
                      </a:moveTo>
                      <a:lnTo>
                        <a:pt x="557" y="323"/>
                      </a:lnTo>
                      <a:lnTo>
                        <a:pt x="557" y="373"/>
                      </a:lnTo>
                      <a:lnTo>
                        <a:pt x="557" y="373"/>
                      </a:lnTo>
                      <a:lnTo>
                        <a:pt x="638" y="373"/>
                      </a:lnTo>
                      <a:lnTo>
                        <a:pt x="638" y="373"/>
                      </a:lnTo>
                      <a:lnTo>
                        <a:pt x="638" y="323"/>
                      </a:lnTo>
                      <a:lnTo>
                        <a:pt x="638" y="323"/>
                      </a:lnTo>
                      <a:lnTo>
                        <a:pt x="557" y="323"/>
                      </a:lnTo>
                      <a:lnTo>
                        <a:pt x="557" y="323"/>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2875881" y="2303723"/>
                <a:ext cx="548635" cy="548635"/>
                <a:chOff x="2764121" y="2141163"/>
                <a:chExt cx="548635" cy="548635"/>
              </a:xfrm>
            </p:grpSpPr>
            <p:sp>
              <p:nvSpPr>
                <p:cNvPr id="24" name="PA_椭圆 42"/>
                <p:cNvSpPr/>
                <p:nvPr>
                  <p:custDataLst>
                    <p:tags r:id="rId5"/>
                  </p:custDataLst>
                </p:nvPr>
              </p:nvSpPr>
              <p:spPr>
                <a:xfrm>
                  <a:off x="2764121" y="2141163"/>
                  <a:ext cx="548635" cy="548635"/>
                </a:xfrm>
                <a:prstGeom prst="ellipse">
                  <a:avLst/>
                </a:prstGeom>
                <a:solidFill>
                  <a:srgbClr val="947B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PA_任意多边形 15"/>
                <p:cNvSpPr>
                  <a:spLocks noEditPoints="1"/>
                </p:cNvSpPr>
                <p:nvPr>
                  <p:custDataLst>
                    <p:tags r:id="rId6"/>
                  </p:custDataLst>
                </p:nvPr>
              </p:nvSpPr>
              <p:spPr bwMode="auto">
                <a:xfrm>
                  <a:off x="2942589" y="2284098"/>
                  <a:ext cx="191699" cy="262767"/>
                </a:xfrm>
                <a:custGeom>
                  <a:avLst/>
                  <a:gdLst>
                    <a:gd name="T0" fmla="*/ 611 w 615"/>
                    <a:gd name="T1" fmla="*/ 809 h 843"/>
                    <a:gd name="T2" fmla="*/ 2 w 615"/>
                    <a:gd name="T3" fmla="*/ 799 h 843"/>
                    <a:gd name="T4" fmla="*/ 198 w 615"/>
                    <a:gd name="T5" fmla="*/ 169 h 843"/>
                    <a:gd name="T6" fmla="*/ 146 w 615"/>
                    <a:gd name="T7" fmla="*/ 127 h 843"/>
                    <a:gd name="T8" fmla="*/ 177 w 615"/>
                    <a:gd name="T9" fmla="*/ 148 h 843"/>
                    <a:gd name="T10" fmla="*/ 177 w 615"/>
                    <a:gd name="T11" fmla="*/ 204 h 843"/>
                    <a:gd name="T12" fmla="*/ 140 w 615"/>
                    <a:gd name="T13" fmla="*/ 213 h 843"/>
                    <a:gd name="T14" fmla="*/ 204 w 615"/>
                    <a:gd name="T15" fmla="*/ 215 h 843"/>
                    <a:gd name="T16" fmla="*/ 498 w 615"/>
                    <a:gd name="T17" fmla="*/ 131 h 843"/>
                    <a:gd name="T18" fmla="*/ 438 w 615"/>
                    <a:gd name="T19" fmla="*/ 200 h 843"/>
                    <a:gd name="T20" fmla="*/ 496 w 615"/>
                    <a:gd name="T21" fmla="*/ 227 h 843"/>
                    <a:gd name="T22" fmla="*/ 469 w 615"/>
                    <a:gd name="T23" fmla="*/ 140 h 843"/>
                    <a:gd name="T24" fmla="*/ 475 w 615"/>
                    <a:gd name="T25" fmla="*/ 152 h 843"/>
                    <a:gd name="T26" fmla="*/ 384 w 615"/>
                    <a:gd name="T27" fmla="*/ 123 h 843"/>
                    <a:gd name="T28" fmla="*/ 379 w 615"/>
                    <a:gd name="T29" fmla="*/ 236 h 843"/>
                    <a:gd name="T30" fmla="*/ 427 w 615"/>
                    <a:gd name="T31" fmla="*/ 161 h 843"/>
                    <a:gd name="T32" fmla="*/ 390 w 615"/>
                    <a:gd name="T33" fmla="*/ 219 h 843"/>
                    <a:gd name="T34" fmla="*/ 313 w 615"/>
                    <a:gd name="T35" fmla="*/ 173 h 843"/>
                    <a:gd name="T36" fmla="*/ 323 w 615"/>
                    <a:gd name="T37" fmla="*/ 219 h 843"/>
                    <a:gd name="T38" fmla="*/ 300 w 615"/>
                    <a:gd name="T39" fmla="*/ 234 h 843"/>
                    <a:gd name="T40" fmla="*/ 352 w 615"/>
                    <a:gd name="T41" fmla="*/ 183 h 843"/>
                    <a:gd name="T42" fmla="*/ 273 w 615"/>
                    <a:gd name="T43" fmla="*/ 123 h 843"/>
                    <a:gd name="T44" fmla="*/ 231 w 615"/>
                    <a:gd name="T45" fmla="*/ 196 h 843"/>
                    <a:gd name="T46" fmla="*/ 106 w 615"/>
                    <a:gd name="T47" fmla="*/ 398 h 843"/>
                    <a:gd name="T48" fmla="*/ 185 w 615"/>
                    <a:gd name="T49" fmla="*/ 382 h 843"/>
                    <a:gd name="T50" fmla="*/ 121 w 615"/>
                    <a:gd name="T51" fmla="*/ 565 h 843"/>
                    <a:gd name="T52" fmla="*/ 144 w 615"/>
                    <a:gd name="T53" fmla="*/ 638 h 843"/>
                    <a:gd name="T54" fmla="*/ 160 w 615"/>
                    <a:gd name="T55" fmla="*/ 561 h 843"/>
                    <a:gd name="T56" fmla="*/ 331 w 615"/>
                    <a:gd name="T57" fmla="*/ 607 h 843"/>
                    <a:gd name="T58" fmla="*/ 411 w 615"/>
                    <a:gd name="T59" fmla="*/ 607 h 843"/>
                    <a:gd name="T60" fmla="*/ 244 w 615"/>
                    <a:gd name="T61" fmla="*/ 561 h 843"/>
                    <a:gd name="T62" fmla="*/ 258 w 615"/>
                    <a:gd name="T63" fmla="*/ 638 h 843"/>
                    <a:gd name="T64" fmla="*/ 281 w 615"/>
                    <a:gd name="T65" fmla="*/ 565 h 843"/>
                    <a:gd name="T66" fmla="*/ 104 w 615"/>
                    <a:gd name="T67" fmla="*/ 709 h 843"/>
                    <a:gd name="T68" fmla="*/ 181 w 615"/>
                    <a:gd name="T69" fmla="*/ 726 h 843"/>
                    <a:gd name="T70" fmla="*/ 523 w 615"/>
                    <a:gd name="T71" fmla="*/ 599 h 843"/>
                    <a:gd name="T72" fmla="*/ 448 w 615"/>
                    <a:gd name="T73" fmla="*/ 576 h 843"/>
                    <a:gd name="T74" fmla="*/ 482 w 615"/>
                    <a:gd name="T75" fmla="*/ 751 h 843"/>
                    <a:gd name="T76" fmla="*/ 356 w 615"/>
                    <a:gd name="T77" fmla="*/ 672 h 843"/>
                    <a:gd name="T78" fmla="*/ 371 w 615"/>
                    <a:gd name="T79" fmla="*/ 751 h 843"/>
                    <a:gd name="T80" fmla="*/ 394 w 615"/>
                    <a:gd name="T81" fmla="*/ 676 h 843"/>
                    <a:gd name="T82" fmla="*/ 219 w 615"/>
                    <a:gd name="T83" fmla="*/ 709 h 843"/>
                    <a:gd name="T84" fmla="*/ 296 w 615"/>
                    <a:gd name="T85" fmla="*/ 726 h 843"/>
                    <a:gd name="T86" fmla="*/ 135 w 615"/>
                    <a:gd name="T87" fmla="*/ 453 h 843"/>
                    <a:gd name="T88" fmla="*/ 135 w 615"/>
                    <a:gd name="T89" fmla="*/ 532 h 843"/>
                    <a:gd name="T90" fmla="*/ 173 w 615"/>
                    <a:gd name="T91" fmla="*/ 465 h 843"/>
                    <a:gd name="T92" fmla="*/ 442 w 615"/>
                    <a:gd name="T93" fmla="*/ 492 h 843"/>
                    <a:gd name="T94" fmla="*/ 515 w 615"/>
                    <a:gd name="T95" fmla="*/ 515 h 843"/>
                    <a:gd name="T96" fmla="*/ 371 w 615"/>
                    <a:gd name="T97" fmla="*/ 453 h 843"/>
                    <a:gd name="T98" fmla="*/ 356 w 615"/>
                    <a:gd name="T99" fmla="*/ 530 h 843"/>
                    <a:gd name="T100" fmla="*/ 404 w 615"/>
                    <a:gd name="T101" fmla="*/ 469 h 843"/>
                    <a:gd name="T102" fmla="*/ 219 w 615"/>
                    <a:gd name="T103" fmla="*/ 484 h 843"/>
                    <a:gd name="T104" fmla="*/ 288 w 615"/>
                    <a:gd name="T105" fmla="*/ 521 h 843"/>
                    <a:gd name="T106" fmla="*/ 482 w 615"/>
                    <a:gd name="T107" fmla="*/ 342 h 843"/>
                    <a:gd name="T108" fmla="*/ 461 w 615"/>
                    <a:gd name="T109" fmla="*/ 415 h 843"/>
                    <a:gd name="T110" fmla="*/ 519 w 615"/>
                    <a:gd name="T111" fmla="*/ 367 h 843"/>
                    <a:gd name="T112" fmla="*/ 334 w 615"/>
                    <a:gd name="T113" fmla="*/ 367 h 843"/>
                    <a:gd name="T114" fmla="*/ 394 w 615"/>
                    <a:gd name="T115" fmla="*/ 415 h 843"/>
                    <a:gd name="T116" fmla="*/ 371 w 615"/>
                    <a:gd name="T117" fmla="*/ 342 h 843"/>
                    <a:gd name="T118" fmla="*/ 231 w 615"/>
                    <a:gd name="T119" fmla="*/ 411 h 843"/>
                    <a:gd name="T120" fmla="*/ 298 w 615"/>
                    <a:gd name="T121" fmla="*/ 373 h 8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15" h="843">
                      <a:moveTo>
                        <a:pt x="56" y="0"/>
                      </a:moveTo>
                      <a:lnTo>
                        <a:pt x="561" y="0"/>
                      </a:lnTo>
                      <a:lnTo>
                        <a:pt x="561" y="0"/>
                      </a:lnTo>
                      <a:lnTo>
                        <a:pt x="571" y="0"/>
                      </a:lnTo>
                      <a:lnTo>
                        <a:pt x="582" y="4"/>
                      </a:lnTo>
                      <a:lnTo>
                        <a:pt x="592" y="8"/>
                      </a:lnTo>
                      <a:lnTo>
                        <a:pt x="601" y="17"/>
                      </a:lnTo>
                      <a:lnTo>
                        <a:pt x="607" y="25"/>
                      </a:lnTo>
                      <a:lnTo>
                        <a:pt x="611" y="33"/>
                      </a:lnTo>
                      <a:lnTo>
                        <a:pt x="615" y="44"/>
                      </a:lnTo>
                      <a:lnTo>
                        <a:pt x="615" y="54"/>
                      </a:lnTo>
                      <a:lnTo>
                        <a:pt x="615" y="788"/>
                      </a:lnTo>
                      <a:lnTo>
                        <a:pt x="615" y="788"/>
                      </a:lnTo>
                      <a:lnTo>
                        <a:pt x="615" y="799"/>
                      </a:lnTo>
                      <a:lnTo>
                        <a:pt x="611" y="809"/>
                      </a:lnTo>
                      <a:lnTo>
                        <a:pt x="607" y="818"/>
                      </a:lnTo>
                      <a:lnTo>
                        <a:pt x="601" y="826"/>
                      </a:lnTo>
                      <a:lnTo>
                        <a:pt x="592" y="834"/>
                      </a:lnTo>
                      <a:lnTo>
                        <a:pt x="582" y="838"/>
                      </a:lnTo>
                      <a:lnTo>
                        <a:pt x="571" y="843"/>
                      </a:lnTo>
                      <a:lnTo>
                        <a:pt x="561" y="843"/>
                      </a:lnTo>
                      <a:lnTo>
                        <a:pt x="56" y="843"/>
                      </a:lnTo>
                      <a:lnTo>
                        <a:pt x="56" y="843"/>
                      </a:lnTo>
                      <a:lnTo>
                        <a:pt x="44" y="843"/>
                      </a:lnTo>
                      <a:lnTo>
                        <a:pt x="33" y="838"/>
                      </a:lnTo>
                      <a:lnTo>
                        <a:pt x="25" y="834"/>
                      </a:lnTo>
                      <a:lnTo>
                        <a:pt x="16" y="826"/>
                      </a:lnTo>
                      <a:lnTo>
                        <a:pt x="10" y="818"/>
                      </a:lnTo>
                      <a:lnTo>
                        <a:pt x="4" y="809"/>
                      </a:lnTo>
                      <a:lnTo>
                        <a:pt x="2" y="799"/>
                      </a:lnTo>
                      <a:lnTo>
                        <a:pt x="0" y="788"/>
                      </a:lnTo>
                      <a:lnTo>
                        <a:pt x="0" y="54"/>
                      </a:lnTo>
                      <a:lnTo>
                        <a:pt x="0" y="54"/>
                      </a:lnTo>
                      <a:lnTo>
                        <a:pt x="2" y="44"/>
                      </a:lnTo>
                      <a:lnTo>
                        <a:pt x="4" y="33"/>
                      </a:lnTo>
                      <a:lnTo>
                        <a:pt x="10" y="25"/>
                      </a:lnTo>
                      <a:lnTo>
                        <a:pt x="16" y="17"/>
                      </a:lnTo>
                      <a:lnTo>
                        <a:pt x="25" y="8"/>
                      </a:lnTo>
                      <a:lnTo>
                        <a:pt x="33" y="4"/>
                      </a:lnTo>
                      <a:lnTo>
                        <a:pt x="44" y="0"/>
                      </a:lnTo>
                      <a:lnTo>
                        <a:pt x="56" y="0"/>
                      </a:lnTo>
                      <a:lnTo>
                        <a:pt x="56" y="0"/>
                      </a:lnTo>
                      <a:close/>
                      <a:moveTo>
                        <a:pt x="192" y="173"/>
                      </a:moveTo>
                      <a:lnTo>
                        <a:pt x="192" y="173"/>
                      </a:lnTo>
                      <a:lnTo>
                        <a:pt x="198" y="169"/>
                      </a:lnTo>
                      <a:lnTo>
                        <a:pt x="202" y="165"/>
                      </a:lnTo>
                      <a:lnTo>
                        <a:pt x="202" y="165"/>
                      </a:lnTo>
                      <a:lnTo>
                        <a:pt x="202" y="158"/>
                      </a:lnTo>
                      <a:lnTo>
                        <a:pt x="204" y="150"/>
                      </a:lnTo>
                      <a:lnTo>
                        <a:pt x="204" y="150"/>
                      </a:lnTo>
                      <a:lnTo>
                        <a:pt x="202" y="138"/>
                      </a:lnTo>
                      <a:lnTo>
                        <a:pt x="196" y="129"/>
                      </a:lnTo>
                      <a:lnTo>
                        <a:pt x="196" y="129"/>
                      </a:lnTo>
                      <a:lnTo>
                        <a:pt x="192" y="125"/>
                      </a:lnTo>
                      <a:lnTo>
                        <a:pt x="185" y="123"/>
                      </a:lnTo>
                      <a:lnTo>
                        <a:pt x="169" y="121"/>
                      </a:lnTo>
                      <a:lnTo>
                        <a:pt x="169" y="121"/>
                      </a:lnTo>
                      <a:lnTo>
                        <a:pt x="156" y="123"/>
                      </a:lnTo>
                      <a:lnTo>
                        <a:pt x="146" y="127"/>
                      </a:lnTo>
                      <a:lnTo>
                        <a:pt x="146" y="127"/>
                      </a:lnTo>
                      <a:lnTo>
                        <a:pt x="144" y="131"/>
                      </a:lnTo>
                      <a:lnTo>
                        <a:pt x="142" y="136"/>
                      </a:lnTo>
                      <a:lnTo>
                        <a:pt x="140" y="148"/>
                      </a:lnTo>
                      <a:lnTo>
                        <a:pt x="140" y="158"/>
                      </a:lnTo>
                      <a:lnTo>
                        <a:pt x="167" y="158"/>
                      </a:lnTo>
                      <a:lnTo>
                        <a:pt x="167" y="148"/>
                      </a:lnTo>
                      <a:lnTo>
                        <a:pt x="167" y="148"/>
                      </a:lnTo>
                      <a:lnTo>
                        <a:pt x="169" y="140"/>
                      </a:lnTo>
                      <a:lnTo>
                        <a:pt x="169" y="140"/>
                      </a:lnTo>
                      <a:lnTo>
                        <a:pt x="169" y="140"/>
                      </a:lnTo>
                      <a:lnTo>
                        <a:pt x="171" y="138"/>
                      </a:lnTo>
                      <a:lnTo>
                        <a:pt x="171" y="138"/>
                      </a:lnTo>
                      <a:lnTo>
                        <a:pt x="175" y="140"/>
                      </a:lnTo>
                      <a:lnTo>
                        <a:pt x="175" y="140"/>
                      </a:lnTo>
                      <a:lnTo>
                        <a:pt x="177" y="148"/>
                      </a:lnTo>
                      <a:lnTo>
                        <a:pt x="177" y="154"/>
                      </a:lnTo>
                      <a:lnTo>
                        <a:pt x="177" y="154"/>
                      </a:lnTo>
                      <a:lnTo>
                        <a:pt x="175" y="163"/>
                      </a:lnTo>
                      <a:lnTo>
                        <a:pt x="175" y="163"/>
                      </a:lnTo>
                      <a:lnTo>
                        <a:pt x="173" y="165"/>
                      </a:lnTo>
                      <a:lnTo>
                        <a:pt x="173" y="165"/>
                      </a:lnTo>
                      <a:lnTo>
                        <a:pt x="160" y="167"/>
                      </a:lnTo>
                      <a:lnTo>
                        <a:pt x="160" y="183"/>
                      </a:lnTo>
                      <a:lnTo>
                        <a:pt x="160" y="183"/>
                      </a:lnTo>
                      <a:lnTo>
                        <a:pt x="171" y="183"/>
                      </a:lnTo>
                      <a:lnTo>
                        <a:pt x="171" y="183"/>
                      </a:lnTo>
                      <a:lnTo>
                        <a:pt x="175" y="188"/>
                      </a:lnTo>
                      <a:lnTo>
                        <a:pt x="175" y="188"/>
                      </a:lnTo>
                      <a:lnTo>
                        <a:pt x="177" y="198"/>
                      </a:lnTo>
                      <a:lnTo>
                        <a:pt x="177" y="204"/>
                      </a:lnTo>
                      <a:lnTo>
                        <a:pt x="177" y="204"/>
                      </a:lnTo>
                      <a:lnTo>
                        <a:pt x="175" y="219"/>
                      </a:lnTo>
                      <a:lnTo>
                        <a:pt x="175" y="219"/>
                      </a:lnTo>
                      <a:lnTo>
                        <a:pt x="175" y="219"/>
                      </a:lnTo>
                      <a:lnTo>
                        <a:pt x="171" y="221"/>
                      </a:lnTo>
                      <a:lnTo>
                        <a:pt x="171" y="221"/>
                      </a:lnTo>
                      <a:lnTo>
                        <a:pt x="169" y="219"/>
                      </a:lnTo>
                      <a:lnTo>
                        <a:pt x="167" y="219"/>
                      </a:lnTo>
                      <a:lnTo>
                        <a:pt x="167" y="219"/>
                      </a:lnTo>
                      <a:lnTo>
                        <a:pt x="167" y="209"/>
                      </a:lnTo>
                      <a:lnTo>
                        <a:pt x="167" y="192"/>
                      </a:lnTo>
                      <a:lnTo>
                        <a:pt x="140" y="192"/>
                      </a:lnTo>
                      <a:lnTo>
                        <a:pt x="140" y="200"/>
                      </a:lnTo>
                      <a:lnTo>
                        <a:pt x="140" y="200"/>
                      </a:lnTo>
                      <a:lnTo>
                        <a:pt x="140" y="213"/>
                      </a:lnTo>
                      <a:lnTo>
                        <a:pt x="142" y="223"/>
                      </a:lnTo>
                      <a:lnTo>
                        <a:pt x="142" y="223"/>
                      </a:lnTo>
                      <a:lnTo>
                        <a:pt x="146" y="227"/>
                      </a:lnTo>
                      <a:lnTo>
                        <a:pt x="152" y="234"/>
                      </a:lnTo>
                      <a:lnTo>
                        <a:pt x="152" y="234"/>
                      </a:lnTo>
                      <a:lnTo>
                        <a:pt x="160" y="236"/>
                      </a:lnTo>
                      <a:lnTo>
                        <a:pt x="173" y="238"/>
                      </a:lnTo>
                      <a:lnTo>
                        <a:pt x="173" y="238"/>
                      </a:lnTo>
                      <a:lnTo>
                        <a:pt x="183" y="238"/>
                      </a:lnTo>
                      <a:lnTo>
                        <a:pt x="192" y="234"/>
                      </a:lnTo>
                      <a:lnTo>
                        <a:pt x="192" y="234"/>
                      </a:lnTo>
                      <a:lnTo>
                        <a:pt x="198" y="229"/>
                      </a:lnTo>
                      <a:lnTo>
                        <a:pt x="202" y="223"/>
                      </a:lnTo>
                      <a:lnTo>
                        <a:pt x="202" y="223"/>
                      </a:lnTo>
                      <a:lnTo>
                        <a:pt x="204" y="215"/>
                      </a:lnTo>
                      <a:lnTo>
                        <a:pt x="204" y="202"/>
                      </a:lnTo>
                      <a:lnTo>
                        <a:pt x="204" y="202"/>
                      </a:lnTo>
                      <a:lnTo>
                        <a:pt x="204" y="188"/>
                      </a:lnTo>
                      <a:lnTo>
                        <a:pt x="202" y="179"/>
                      </a:lnTo>
                      <a:lnTo>
                        <a:pt x="202" y="179"/>
                      </a:lnTo>
                      <a:lnTo>
                        <a:pt x="198" y="175"/>
                      </a:lnTo>
                      <a:lnTo>
                        <a:pt x="192" y="173"/>
                      </a:lnTo>
                      <a:lnTo>
                        <a:pt x="192" y="173"/>
                      </a:lnTo>
                      <a:close/>
                      <a:moveTo>
                        <a:pt x="505" y="161"/>
                      </a:moveTo>
                      <a:lnTo>
                        <a:pt x="505" y="161"/>
                      </a:lnTo>
                      <a:lnTo>
                        <a:pt x="502" y="142"/>
                      </a:lnTo>
                      <a:lnTo>
                        <a:pt x="502" y="142"/>
                      </a:lnTo>
                      <a:lnTo>
                        <a:pt x="500" y="138"/>
                      </a:lnTo>
                      <a:lnTo>
                        <a:pt x="498" y="131"/>
                      </a:lnTo>
                      <a:lnTo>
                        <a:pt x="498" y="131"/>
                      </a:lnTo>
                      <a:lnTo>
                        <a:pt x="492" y="127"/>
                      </a:lnTo>
                      <a:lnTo>
                        <a:pt x="486" y="125"/>
                      </a:lnTo>
                      <a:lnTo>
                        <a:pt x="486" y="125"/>
                      </a:lnTo>
                      <a:lnTo>
                        <a:pt x="480" y="123"/>
                      </a:lnTo>
                      <a:lnTo>
                        <a:pt x="471" y="121"/>
                      </a:lnTo>
                      <a:lnTo>
                        <a:pt x="471" y="121"/>
                      </a:lnTo>
                      <a:lnTo>
                        <a:pt x="461" y="123"/>
                      </a:lnTo>
                      <a:lnTo>
                        <a:pt x="450" y="125"/>
                      </a:lnTo>
                      <a:lnTo>
                        <a:pt x="450" y="125"/>
                      </a:lnTo>
                      <a:lnTo>
                        <a:pt x="444" y="131"/>
                      </a:lnTo>
                      <a:lnTo>
                        <a:pt x="440" y="138"/>
                      </a:lnTo>
                      <a:lnTo>
                        <a:pt x="440" y="138"/>
                      </a:lnTo>
                      <a:lnTo>
                        <a:pt x="438" y="148"/>
                      </a:lnTo>
                      <a:lnTo>
                        <a:pt x="438" y="161"/>
                      </a:lnTo>
                      <a:lnTo>
                        <a:pt x="438" y="200"/>
                      </a:lnTo>
                      <a:lnTo>
                        <a:pt x="438" y="200"/>
                      </a:lnTo>
                      <a:lnTo>
                        <a:pt x="440" y="217"/>
                      </a:lnTo>
                      <a:lnTo>
                        <a:pt x="440" y="217"/>
                      </a:lnTo>
                      <a:lnTo>
                        <a:pt x="444" y="227"/>
                      </a:lnTo>
                      <a:lnTo>
                        <a:pt x="444" y="227"/>
                      </a:lnTo>
                      <a:lnTo>
                        <a:pt x="450" y="231"/>
                      </a:lnTo>
                      <a:lnTo>
                        <a:pt x="457" y="236"/>
                      </a:lnTo>
                      <a:lnTo>
                        <a:pt x="457" y="236"/>
                      </a:lnTo>
                      <a:lnTo>
                        <a:pt x="463" y="238"/>
                      </a:lnTo>
                      <a:lnTo>
                        <a:pt x="473" y="238"/>
                      </a:lnTo>
                      <a:lnTo>
                        <a:pt x="473" y="238"/>
                      </a:lnTo>
                      <a:lnTo>
                        <a:pt x="486" y="236"/>
                      </a:lnTo>
                      <a:lnTo>
                        <a:pt x="486" y="236"/>
                      </a:lnTo>
                      <a:lnTo>
                        <a:pt x="492" y="231"/>
                      </a:lnTo>
                      <a:lnTo>
                        <a:pt x="496" y="227"/>
                      </a:lnTo>
                      <a:lnTo>
                        <a:pt x="496" y="227"/>
                      </a:lnTo>
                      <a:lnTo>
                        <a:pt x="500" y="223"/>
                      </a:lnTo>
                      <a:lnTo>
                        <a:pt x="502" y="217"/>
                      </a:lnTo>
                      <a:lnTo>
                        <a:pt x="502" y="217"/>
                      </a:lnTo>
                      <a:lnTo>
                        <a:pt x="505" y="198"/>
                      </a:lnTo>
                      <a:lnTo>
                        <a:pt x="505" y="161"/>
                      </a:lnTo>
                      <a:lnTo>
                        <a:pt x="505" y="161"/>
                      </a:lnTo>
                      <a:close/>
                      <a:moveTo>
                        <a:pt x="475" y="152"/>
                      </a:moveTo>
                      <a:lnTo>
                        <a:pt x="475" y="152"/>
                      </a:lnTo>
                      <a:lnTo>
                        <a:pt x="475" y="142"/>
                      </a:lnTo>
                      <a:lnTo>
                        <a:pt x="475" y="142"/>
                      </a:lnTo>
                      <a:lnTo>
                        <a:pt x="473" y="140"/>
                      </a:lnTo>
                      <a:lnTo>
                        <a:pt x="471" y="138"/>
                      </a:lnTo>
                      <a:lnTo>
                        <a:pt x="471" y="138"/>
                      </a:lnTo>
                      <a:lnTo>
                        <a:pt x="469" y="140"/>
                      </a:lnTo>
                      <a:lnTo>
                        <a:pt x="467" y="142"/>
                      </a:lnTo>
                      <a:lnTo>
                        <a:pt x="467" y="142"/>
                      </a:lnTo>
                      <a:lnTo>
                        <a:pt x="465" y="152"/>
                      </a:lnTo>
                      <a:lnTo>
                        <a:pt x="465" y="206"/>
                      </a:lnTo>
                      <a:lnTo>
                        <a:pt x="465" y="206"/>
                      </a:lnTo>
                      <a:lnTo>
                        <a:pt x="467" y="219"/>
                      </a:lnTo>
                      <a:lnTo>
                        <a:pt x="467" y="219"/>
                      </a:lnTo>
                      <a:lnTo>
                        <a:pt x="469" y="219"/>
                      </a:lnTo>
                      <a:lnTo>
                        <a:pt x="471" y="221"/>
                      </a:lnTo>
                      <a:lnTo>
                        <a:pt x="471" y="221"/>
                      </a:lnTo>
                      <a:lnTo>
                        <a:pt x="473" y="219"/>
                      </a:lnTo>
                      <a:lnTo>
                        <a:pt x="475" y="219"/>
                      </a:lnTo>
                      <a:lnTo>
                        <a:pt x="475" y="219"/>
                      </a:lnTo>
                      <a:lnTo>
                        <a:pt x="475" y="206"/>
                      </a:lnTo>
                      <a:lnTo>
                        <a:pt x="475" y="152"/>
                      </a:lnTo>
                      <a:lnTo>
                        <a:pt x="475" y="152"/>
                      </a:lnTo>
                      <a:close/>
                      <a:moveTo>
                        <a:pt x="427" y="161"/>
                      </a:moveTo>
                      <a:lnTo>
                        <a:pt x="427" y="161"/>
                      </a:lnTo>
                      <a:lnTo>
                        <a:pt x="427" y="142"/>
                      </a:lnTo>
                      <a:lnTo>
                        <a:pt x="427" y="142"/>
                      </a:lnTo>
                      <a:lnTo>
                        <a:pt x="425" y="138"/>
                      </a:lnTo>
                      <a:lnTo>
                        <a:pt x="421" y="131"/>
                      </a:lnTo>
                      <a:lnTo>
                        <a:pt x="421" y="131"/>
                      </a:lnTo>
                      <a:lnTo>
                        <a:pt x="417" y="127"/>
                      </a:lnTo>
                      <a:lnTo>
                        <a:pt x="411" y="125"/>
                      </a:lnTo>
                      <a:lnTo>
                        <a:pt x="411" y="125"/>
                      </a:lnTo>
                      <a:lnTo>
                        <a:pt x="402" y="123"/>
                      </a:lnTo>
                      <a:lnTo>
                        <a:pt x="394" y="121"/>
                      </a:lnTo>
                      <a:lnTo>
                        <a:pt x="394" y="121"/>
                      </a:lnTo>
                      <a:lnTo>
                        <a:pt x="384" y="123"/>
                      </a:lnTo>
                      <a:lnTo>
                        <a:pt x="375" y="125"/>
                      </a:lnTo>
                      <a:lnTo>
                        <a:pt x="375" y="125"/>
                      </a:lnTo>
                      <a:lnTo>
                        <a:pt x="369" y="131"/>
                      </a:lnTo>
                      <a:lnTo>
                        <a:pt x="365" y="138"/>
                      </a:lnTo>
                      <a:lnTo>
                        <a:pt x="365" y="138"/>
                      </a:lnTo>
                      <a:lnTo>
                        <a:pt x="363" y="148"/>
                      </a:lnTo>
                      <a:lnTo>
                        <a:pt x="363" y="161"/>
                      </a:lnTo>
                      <a:lnTo>
                        <a:pt x="363" y="200"/>
                      </a:lnTo>
                      <a:lnTo>
                        <a:pt x="363" y="200"/>
                      </a:lnTo>
                      <a:lnTo>
                        <a:pt x="363" y="217"/>
                      </a:lnTo>
                      <a:lnTo>
                        <a:pt x="363" y="217"/>
                      </a:lnTo>
                      <a:lnTo>
                        <a:pt x="369" y="227"/>
                      </a:lnTo>
                      <a:lnTo>
                        <a:pt x="369" y="227"/>
                      </a:lnTo>
                      <a:lnTo>
                        <a:pt x="373" y="231"/>
                      </a:lnTo>
                      <a:lnTo>
                        <a:pt x="379" y="236"/>
                      </a:lnTo>
                      <a:lnTo>
                        <a:pt x="379" y="236"/>
                      </a:lnTo>
                      <a:lnTo>
                        <a:pt x="388" y="238"/>
                      </a:lnTo>
                      <a:lnTo>
                        <a:pt x="396" y="238"/>
                      </a:lnTo>
                      <a:lnTo>
                        <a:pt x="396" y="238"/>
                      </a:lnTo>
                      <a:lnTo>
                        <a:pt x="411" y="236"/>
                      </a:lnTo>
                      <a:lnTo>
                        <a:pt x="411" y="236"/>
                      </a:lnTo>
                      <a:lnTo>
                        <a:pt x="415" y="231"/>
                      </a:lnTo>
                      <a:lnTo>
                        <a:pt x="421" y="227"/>
                      </a:lnTo>
                      <a:lnTo>
                        <a:pt x="421" y="227"/>
                      </a:lnTo>
                      <a:lnTo>
                        <a:pt x="423" y="223"/>
                      </a:lnTo>
                      <a:lnTo>
                        <a:pt x="425" y="217"/>
                      </a:lnTo>
                      <a:lnTo>
                        <a:pt x="425" y="217"/>
                      </a:lnTo>
                      <a:lnTo>
                        <a:pt x="427" y="198"/>
                      </a:lnTo>
                      <a:lnTo>
                        <a:pt x="427" y="161"/>
                      </a:lnTo>
                      <a:lnTo>
                        <a:pt x="427" y="161"/>
                      </a:lnTo>
                      <a:close/>
                      <a:moveTo>
                        <a:pt x="400" y="152"/>
                      </a:moveTo>
                      <a:lnTo>
                        <a:pt x="400" y="152"/>
                      </a:lnTo>
                      <a:lnTo>
                        <a:pt x="398" y="142"/>
                      </a:lnTo>
                      <a:lnTo>
                        <a:pt x="398" y="142"/>
                      </a:lnTo>
                      <a:lnTo>
                        <a:pt x="398" y="140"/>
                      </a:lnTo>
                      <a:lnTo>
                        <a:pt x="394" y="138"/>
                      </a:lnTo>
                      <a:lnTo>
                        <a:pt x="394" y="138"/>
                      </a:lnTo>
                      <a:lnTo>
                        <a:pt x="392" y="140"/>
                      </a:lnTo>
                      <a:lnTo>
                        <a:pt x="390" y="142"/>
                      </a:lnTo>
                      <a:lnTo>
                        <a:pt x="390" y="142"/>
                      </a:lnTo>
                      <a:lnTo>
                        <a:pt x="390" y="152"/>
                      </a:lnTo>
                      <a:lnTo>
                        <a:pt x="390" y="206"/>
                      </a:lnTo>
                      <a:lnTo>
                        <a:pt x="390" y="206"/>
                      </a:lnTo>
                      <a:lnTo>
                        <a:pt x="390" y="219"/>
                      </a:lnTo>
                      <a:lnTo>
                        <a:pt x="390" y="219"/>
                      </a:lnTo>
                      <a:lnTo>
                        <a:pt x="392" y="219"/>
                      </a:lnTo>
                      <a:lnTo>
                        <a:pt x="394" y="221"/>
                      </a:lnTo>
                      <a:lnTo>
                        <a:pt x="394" y="221"/>
                      </a:lnTo>
                      <a:lnTo>
                        <a:pt x="398" y="219"/>
                      </a:lnTo>
                      <a:lnTo>
                        <a:pt x="398" y="219"/>
                      </a:lnTo>
                      <a:lnTo>
                        <a:pt x="398" y="219"/>
                      </a:lnTo>
                      <a:lnTo>
                        <a:pt x="400" y="206"/>
                      </a:lnTo>
                      <a:lnTo>
                        <a:pt x="400" y="152"/>
                      </a:lnTo>
                      <a:lnTo>
                        <a:pt x="400" y="152"/>
                      </a:lnTo>
                      <a:close/>
                      <a:moveTo>
                        <a:pt x="346" y="123"/>
                      </a:moveTo>
                      <a:lnTo>
                        <a:pt x="288" y="123"/>
                      </a:lnTo>
                      <a:lnTo>
                        <a:pt x="286" y="179"/>
                      </a:lnTo>
                      <a:lnTo>
                        <a:pt x="313" y="179"/>
                      </a:lnTo>
                      <a:lnTo>
                        <a:pt x="313" y="179"/>
                      </a:lnTo>
                      <a:lnTo>
                        <a:pt x="313" y="173"/>
                      </a:lnTo>
                      <a:lnTo>
                        <a:pt x="313" y="173"/>
                      </a:lnTo>
                      <a:lnTo>
                        <a:pt x="315" y="171"/>
                      </a:lnTo>
                      <a:lnTo>
                        <a:pt x="315" y="171"/>
                      </a:lnTo>
                      <a:lnTo>
                        <a:pt x="319" y="171"/>
                      </a:lnTo>
                      <a:lnTo>
                        <a:pt x="319" y="171"/>
                      </a:lnTo>
                      <a:lnTo>
                        <a:pt x="321" y="171"/>
                      </a:lnTo>
                      <a:lnTo>
                        <a:pt x="323" y="173"/>
                      </a:lnTo>
                      <a:lnTo>
                        <a:pt x="323" y="173"/>
                      </a:lnTo>
                      <a:lnTo>
                        <a:pt x="325" y="181"/>
                      </a:lnTo>
                      <a:lnTo>
                        <a:pt x="325" y="202"/>
                      </a:lnTo>
                      <a:lnTo>
                        <a:pt x="325" y="202"/>
                      </a:lnTo>
                      <a:lnTo>
                        <a:pt x="323" y="217"/>
                      </a:lnTo>
                      <a:lnTo>
                        <a:pt x="323" y="217"/>
                      </a:lnTo>
                      <a:lnTo>
                        <a:pt x="323" y="219"/>
                      </a:lnTo>
                      <a:lnTo>
                        <a:pt x="323" y="219"/>
                      </a:lnTo>
                      <a:lnTo>
                        <a:pt x="319" y="221"/>
                      </a:lnTo>
                      <a:lnTo>
                        <a:pt x="319" y="221"/>
                      </a:lnTo>
                      <a:lnTo>
                        <a:pt x="315" y="219"/>
                      </a:lnTo>
                      <a:lnTo>
                        <a:pt x="315" y="215"/>
                      </a:lnTo>
                      <a:lnTo>
                        <a:pt x="315" y="215"/>
                      </a:lnTo>
                      <a:lnTo>
                        <a:pt x="313" y="200"/>
                      </a:lnTo>
                      <a:lnTo>
                        <a:pt x="313" y="194"/>
                      </a:lnTo>
                      <a:lnTo>
                        <a:pt x="286" y="194"/>
                      </a:lnTo>
                      <a:lnTo>
                        <a:pt x="286" y="200"/>
                      </a:lnTo>
                      <a:lnTo>
                        <a:pt x="286" y="200"/>
                      </a:lnTo>
                      <a:lnTo>
                        <a:pt x="286" y="213"/>
                      </a:lnTo>
                      <a:lnTo>
                        <a:pt x="290" y="223"/>
                      </a:lnTo>
                      <a:lnTo>
                        <a:pt x="290" y="223"/>
                      </a:lnTo>
                      <a:lnTo>
                        <a:pt x="294" y="229"/>
                      </a:lnTo>
                      <a:lnTo>
                        <a:pt x="300" y="234"/>
                      </a:lnTo>
                      <a:lnTo>
                        <a:pt x="300" y="234"/>
                      </a:lnTo>
                      <a:lnTo>
                        <a:pt x="308" y="236"/>
                      </a:lnTo>
                      <a:lnTo>
                        <a:pt x="319" y="238"/>
                      </a:lnTo>
                      <a:lnTo>
                        <a:pt x="319" y="238"/>
                      </a:lnTo>
                      <a:lnTo>
                        <a:pt x="329" y="238"/>
                      </a:lnTo>
                      <a:lnTo>
                        <a:pt x="336" y="236"/>
                      </a:lnTo>
                      <a:lnTo>
                        <a:pt x="336" y="236"/>
                      </a:lnTo>
                      <a:lnTo>
                        <a:pt x="342" y="231"/>
                      </a:lnTo>
                      <a:lnTo>
                        <a:pt x="346" y="227"/>
                      </a:lnTo>
                      <a:lnTo>
                        <a:pt x="346" y="227"/>
                      </a:lnTo>
                      <a:lnTo>
                        <a:pt x="350" y="223"/>
                      </a:lnTo>
                      <a:lnTo>
                        <a:pt x="350" y="217"/>
                      </a:lnTo>
                      <a:lnTo>
                        <a:pt x="350" y="217"/>
                      </a:lnTo>
                      <a:lnTo>
                        <a:pt x="352" y="200"/>
                      </a:lnTo>
                      <a:lnTo>
                        <a:pt x="352" y="183"/>
                      </a:lnTo>
                      <a:lnTo>
                        <a:pt x="352" y="183"/>
                      </a:lnTo>
                      <a:lnTo>
                        <a:pt x="350" y="169"/>
                      </a:lnTo>
                      <a:lnTo>
                        <a:pt x="348" y="163"/>
                      </a:lnTo>
                      <a:lnTo>
                        <a:pt x="346" y="158"/>
                      </a:lnTo>
                      <a:lnTo>
                        <a:pt x="346" y="158"/>
                      </a:lnTo>
                      <a:lnTo>
                        <a:pt x="340" y="154"/>
                      </a:lnTo>
                      <a:lnTo>
                        <a:pt x="329" y="152"/>
                      </a:lnTo>
                      <a:lnTo>
                        <a:pt x="329" y="152"/>
                      </a:lnTo>
                      <a:lnTo>
                        <a:pt x="319" y="154"/>
                      </a:lnTo>
                      <a:lnTo>
                        <a:pt x="313" y="161"/>
                      </a:lnTo>
                      <a:lnTo>
                        <a:pt x="313" y="142"/>
                      </a:lnTo>
                      <a:lnTo>
                        <a:pt x="346" y="142"/>
                      </a:lnTo>
                      <a:lnTo>
                        <a:pt x="346" y="123"/>
                      </a:lnTo>
                      <a:lnTo>
                        <a:pt x="346" y="123"/>
                      </a:lnTo>
                      <a:close/>
                      <a:moveTo>
                        <a:pt x="273" y="123"/>
                      </a:moveTo>
                      <a:lnTo>
                        <a:pt x="235" y="123"/>
                      </a:lnTo>
                      <a:lnTo>
                        <a:pt x="210" y="196"/>
                      </a:lnTo>
                      <a:lnTo>
                        <a:pt x="210" y="215"/>
                      </a:lnTo>
                      <a:lnTo>
                        <a:pt x="244" y="215"/>
                      </a:lnTo>
                      <a:lnTo>
                        <a:pt x="244" y="236"/>
                      </a:lnTo>
                      <a:lnTo>
                        <a:pt x="273" y="236"/>
                      </a:lnTo>
                      <a:lnTo>
                        <a:pt x="273" y="215"/>
                      </a:lnTo>
                      <a:lnTo>
                        <a:pt x="279" y="215"/>
                      </a:lnTo>
                      <a:lnTo>
                        <a:pt x="279" y="196"/>
                      </a:lnTo>
                      <a:lnTo>
                        <a:pt x="273" y="196"/>
                      </a:lnTo>
                      <a:lnTo>
                        <a:pt x="273" y="123"/>
                      </a:lnTo>
                      <a:lnTo>
                        <a:pt x="273" y="123"/>
                      </a:lnTo>
                      <a:close/>
                      <a:moveTo>
                        <a:pt x="244" y="196"/>
                      </a:moveTo>
                      <a:lnTo>
                        <a:pt x="244" y="148"/>
                      </a:lnTo>
                      <a:lnTo>
                        <a:pt x="231" y="196"/>
                      </a:lnTo>
                      <a:lnTo>
                        <a:pt x="244" y="196"/>
                      </a:lnTo>
                      <a:lnTo>
                        <a:pt x="244" y="196"/>
                      </a:lnTo>
                      <a:close/>
                      <a:moveTo>
                        <a:pt x="144" y="342"/>
                      </a:moveTo>
                      <a:lnTo>
                        <a:pt x="144" y="342"/>
                      </a:lnTo>
                      <a:lnTo>
                        <a:pt x="135" y="342"/>
                      </a:lnTo>
                      <a:lnTo>
                        <a:pt x="129" y="344"/>
                      </a:lnTo>
                      <a:lnTo>
                        <a:pt x="121" y="348"/>
                      </a:lnTo>
                      <a:lnTo>
                        <a:pt x="114" y="352"/>
                      </a:lnTo>
                      <a:lnTo>
                        <a:pt x="110" y="359"/>
                      </a:lnTo>
                      <a:lnTo>
                        <a:pt x="106" y="367"/>
                      </a:lnTo>
                      <a:lnTo>
                        <a:pt x="104" y="373"/>
                      </a:lnTo>
                      <a:lnTo>
                        <a:pt x="104" y="382"/>
                      </a:lnTo>
                      <a:lnTo>
                        <a:pt x="104" y="382"/>
                      </a:lnTo>
                      <a:lnTo>
                        <a:pt x="104" y="390"/>
                      </a:lnTo>
                      <a:lnTo>
                        <a:pt x="106" y="398"/>
                      </a:lnTo>
                      <a:lnTo>
                        <a:pt x="110" y="405"/>
                      </a:lnTo>
                      <a:lnTo>
                        <a:pt x="114" y="411"/>
                      </a:lnTo>
                      <a:lnTo>
                        <a:pt x="121" y="415"/>
                      </a:lnTo>
                      <a:lnTo>
                        <a:pt x="129" y="419"/>
                      </a:lnTo>
                      <a:lnTo>
                        <a:pt x="135" y="421"/>
                      </a:lnTo>
                      <a:lnTo>
                        <a:pt x="144" y="423"/>
                      </a:lnTo>
                      <a:lnTo>
                        <a:pt x="144" y="423"/>
                      </a:lnTo>
                      <a:lnTo>
                        <a:pt x="152" y="421"/>
                      </a:lnTo>
                      <a:lnTo>
                        <a:pt x="160" y="419"/>
                      </a:lnTo>
                      <a:lnTo>
                        <a:pt x="167" y="415"/>
                      </a:lnTo>
                      <a:lnTo>
                        <a:pt x="173" y="411"/>
                      </a:lnTo>
                      <a:lnTo>
                        <a:pt x="177" y="405"/>
                      </a:lnTo>
                      <a:lnTo>
                        <a:pt x="181" y="398"/>
                      </a:lnTo>
                      <a:lnTo>
                        <a:pt x="183" y="390"/>
                      </a:lnTo>
                      <a:lnTo>
                        <a:pt x="185" y="382"/>
                      </a:lnTo>
                      <a:lnTo>
                        <a:pt x="185" y="382"/>
                      </a:lnTo>
                      <a:lnTo>
                        <a:pt x="183" y="373"/>
                      </a:lnTo>
                      <a:lnTo>
                        <a:pt x="181" y="367"/>
                      </a:lnTo>
                      <a:lnTo>
                        <a:pt x="177" y="359"/>
                      </a:lnTo>
                      <a:lnTo>
                        <a:pt x="173" y="352"/>
                      </a:lnTo>
                      <a:lnTo>
                        <a:pt x="167" y="348"/>
                      </a:lnTo>
                      <a:lnTo>
                        <a:pt x="160" y="344"/>
                      </a:lnTo>
                      <a:lnTo>
                        <a:pt x="152" y="342"/>
                      </a:lnTo>
                      <a:lnTo>
                        <a:pt x="144" y="342"/>
                      </a:lnTo>
                      <a:lnTo>
                        <a:pt x="144" y="342"/>
                      </a:lnTo>
                      <a:close/>
                      <a:moveTo>
                        <a:pt x="144" y="557"/>
                      </a:moveTo>
                      <a:lnTo>
                        <a:pt x="144" y="557"/>
                      </a:lnTo>
                      <a:lnTo>
                        <a:pt x="135" y="559"/>
                      </a:lnTo>
                      <a:lnTo>
                        <a:pt x="129" y="561"/>
                      </a:lnTo>
                      <a:lnTo>
                        <a:pt x="121" y="565"/>
                      </a:lnTo>
                      <a:lnTo>
                        <a:pt x="114" y="569"/>
                      </a:lnTo>
                      <a:lnTo>
                        <a:pt x="110" y="576"/>
                      </a:lnTo>
                      <a:lnTo>
                        <a:pt x="106" y="582"/>
                      </a:lnTo>
                      <a:lnTo>
                        <a:pt x="104" y="590"/>
                      </a:lnTo>
                      <a:lnTo>
                        <a:pt x="104" y="599"/>
                      </a:lnTo>
                      <a:lnTo>
                        <a:pt x="104" y="599"/>
                      </a:lnTo>
                      <a:lnTo>
                        <a:pt x="104" y="607"/>
                      </a:lnTo>
                      <a:lnTo>
                        <a:pt x="106" y="613"/>
                      </a:lnTo>
                      <a:lnTo>
                        <a:pt x="110" y="622"/>
                      </a:lnTo>
                      <a:lnTo>
                        <a:pt x="114" y="628"/>
                      </a:lnTo>
                      <a:lnTo>
                        <a:pt x="121" y="632"/>
                      </a:lnTo>
                      <a:lnTo>
                        <a:pt x="129" y="636"/>
                      </a:lnTo>
                      <a:lnTo>
                        <a:pt x="135" y="638"/>
                      </a:lnTo>
                      <a:lnTo>
                        <a:pt x="144" y="638"/>
                      </a:lnTo>
                      <a:lnTo>
                        <a:pt x="144" y="638"/>
                      </a:lnTo>
                      <a:lnTo>
                        <a:pt x="152" y="638"/>
                      </a:lnTo>
                      <a:lnTo>
                        <a:pt x="160" y="636"/>
                      </a:lnTo>
                      <a:lnTo>
                        <a:pt x="167" y="632"/>
                      </a:lnTo>
                      <a:lnTo>
                        <a:pt x="173" y="628"/>
                      </a:lnTo>
                      <a:lnTo>
                        <a:pt x="177" y="622"/>
                      </a:lnTo>
                      <a:lnTo>
                        <a:pt x="181" y="613"/>
                      </a:lnTo>
                      <a:lnTo>
                        <a:pt x="183" y="607"/>
                      </a:lnTo>
                      <a:lnTo>
                        <a:pt x="185" y="599"/>
                      </a:lnTo>
                      <a:lnTo>
                        <a:pt x="185" y="599"/>
                      </a:lnTo>
                      <a:lnTo>
                        <a:pt x="183" y="590"/>
                      </a:lnTo>
                      <a:lnTo>
                        <a:pt x="181" y="582"/>
                      </a:lnTo>
                      <a:lnTo>
                        <a:pt x="177" y="576"/>
                      </a:lnTo>
                      <a:lnTo>
                        <a:pt x="173" y="569"/>
                      </a:lnTo>
                      <a:lnTo>
                        <a:pt x="167" y="565"/>
                      </a:lnTo>
                      <a:lnTo>
                        <a:pt x="160" y="561"/>
                      </a:lnTo>
                      <a:lnTo>
                        <a:pt x="152" y="559"/>
                      </a:lnTo>
                      <a:lnTo>
                        <a:pt x="144" y="557"/>
                      </a:lnTo>
                      <a:lnTo>
                        <a:pt x="144" y="557"/>
                      </a:lnTo>
                      <a:close/>
                      <a:moveTo>
                        <a:pt x="371" y="557"/>
                      </a:moveTo>
                      <a:lnTo>
                        <a:pt x="371" y="557"/>
                      </a:lnTo>
                      <a:lnTo>
                        <a:pt x="363" y="559"/>
                      </a:lnTo>
                      <a:lnTo>
                        <a:pt x="356" y="561"/>
                      </a:lnTo>
                      <a:lnTo>
                        <a:pt x="348" y="565"/>
                      </a:lnTo>
                      <a:lnTo>
                        <a:pt x="342" y="569"/>
                      </a:lnTo>
                      <a:lnTo>
                        <a:pt x="338" y="576"/>
                      </a:lnTo>
                      <a:lnTo>
                        <a:pt x="334" y="582"/>
                      </a:lnTo>
                      <a:lnTo>
                        <a:pt x="331" y="590"/>
                      </a:lnTo>
                      <a:lnTo>
                        <a:pt x="331" y="599"/>
                      </a:lnTo>
                      <a:lnTo>
                        <a:pt x="331" y="599"/>
                      </a:lnTo>
                      <a:lnTo>
                        <a:pt x="331" y="607"/>
                      </a:lnTo>
                      <a:lnTo>
                        <a:pt x="334" y="613"/>
                      </a:lnTo>
                      <a:lnTo>
                        <a:pt x="338" y="622"/>
                      </a:lnTo>
                      <a:lnTo>
                        <a:pt x="342" y="628"/>
                      </a:lnTo>
                      <a:lnTo>
                        <a:pt x="348" y="632"/>
                      </a:lnTo>
                      <a:lnTo>
                        <a:pt x="356" y="636"/>
                      </a:lnTo>
                      <a:lnTo>
                        <a:pt x="363" y="638"/>
                      </a:lnTo>
                      <a:lnTo>
                        <a:pt x="371" y="638"/>
                      </a:lnTo>
                      <a:lnTo>
                        <a:pt x="371" y="638"/>
                      </a:lnTo>
                      <a:lnTo>
                        <a:pt x="379" y="638"/>
                      </a:lnTo>
                      <a:lnTo>
                        <a:pt x="388" y="636"/>
                      </a:lnTo>
                      <a:lnTo>
                        <a:pt x="394" y="632"/>
                      </a:lnTo>
                      <a:lnTo>
                        <a:pt x="400" y="628"/>
                      </a:lnTo>
                      <a:lnTo>
                        <a:pt x="404" y="622"/>
                      </a:lnTo>
                      <a:lnTo>
                        <a:pt x="409" y="613"/>
                      </a:lnTo>
                      <a:lnTo>
                        <a:pt x="411" y="607"/>
                      </a:lnTo>
                      <a:lnTo>
                        <a:pt x="413" y="599"/>
                      </a:lnTo>
                      <a:lnTo>
                        <a:pt x="413" y="599"/>
                      </a:lnTo>
                      <a:lnTo>
                        <a:pt x="411" y="590"/>
                      </a:lnTo>
                      <a:lnTo>
                        <a:pt x="409" y="582"/>
                      </a:lnTo>
                      <a:lnTo>
                        <a:pt x="404" y="576"/>
                      </a:lnTo>
                      <a:lnTo>
                        <a:pt x="400" y="569"/>
                      </a:lnTo>
                      <a:lnTo>
                        <a:pt x="394" y="565"/>
                      </a:lnTo>
                      <a:lnTo>
                        <a:pt x="388" y="561"/>
                      </a:lnTo>
                      <a:lnTo>
                        <a:pt x="379" y="559"/>
                      </a:lnTo>
                      <a:lnTo>
                        <a:pt x="371" y="557"/>
                      </a:lnTo>
                      <a:lnTo>
                        <a:pt x="371" y="557"/>
                      </a:lnTo>
                      <a:close/>
                      <a:moveTo>
                        <a:pt x="258" y="557"/>
                      </a:moveTo>
                      <a:lnTo>
                        <a:pt x="258" y="557"/>
                      </a:lnTo>
                      <a:lnTo>
                        <a:pt x="250" y="559"/>
                      </a:lnTo>
                      <a:lnTo>
                        <a:pt x="244" y="561"/>
                      </a:lnTo>
                      <a:lnTo>
                        <a:pt x="238" y="565"/>
                      </a:lnTo>
                      <a:lnTo>
                        <a:pt x="231" y="569"/>
                      </a:lnTo>
                      <a:lnTo>
                        <a:pt x="225" y="576"/>
                      </a:lnTo>
                      <a:lnTo>
                        <a:pt x="223" y="582"/>
                      </a:lnTo>
                      <a:lnTo>
                        <a:pt x="219" y="590"/>
                      </a:lnTo>
                      <a:lnTo>
                        <a:pt x="219" y="599"/>
                      </a:lnTo>
                      <a:lnTo>
                        <a:pt x="219" y="599"/>
                      </a:lnTo>
                      <a:lnTo>
                        <a:pt x="219" y="607"/>
                      </a:lnTo>
                      <a:lnTo>
                        <a:pt x="223" y="613"/>
                      </a:lnTo>
                      <a:lnTo>
                        <a:pt x="225" y="622"/>
                      </a:lnTo>
                      <a:lnTo>
                        <a:pt x="231" y="628"/>
                      </a:lnTo>
                      <a:lnTo>
                        <a:pt x="238" y="632"/>
                      </a:lnTo>
                      <a:lnTo>
                        <a:pt x="244" y="636"/>
                      </a:lnTo>
                      <a:lnTo>
                        <a:pt x="250" y="638"/>
                      </a:lnTo>
                      <a:lnTo>
                        <a:pt x="258" y="638"/>
                      </a:lnTo>
                      <a:lnTo>
                        <a:pt x="258" y="638"/>
                      </a:lnTo>
                      <a:lnTo>
                        <a:pt x="267" y="638"/>
                      </a:lnTo>
                      <a:lnTo>
                        <a:pt x="275" y="636"/>
                      </a:lnTo>
                      <a:lnTo>
                        <a:pt x="281" y="632"/>
                      </a:lnTo>
                      <a:lnTo>
                        <a:pt x="288" y="628"/>
                      </a:lnTo>
                      <a:lnTo>
                        <a:pt x="292" y="622"/>
                      </a:lnTo>
                      <a:lnTo>
                        <a:pt x="296" y="613"/>
                      </a:lnTo>
                      <a:lnTo>
                        <a:pt x="298" y="607"/>
                      </a:lnTo>
                      <a:lnTo>
                        <a:pt x="300" y="599"/>
                      </a:lnTo>
                      <a:lnTo>
                        <a:pt x="300" y="599"/>
                      </a:lnTo>
                      <a:lnTo>
                        <a:pt x="298" y="590"/>
                      </a:lnTo>
                      <a:lnTo>
                        <a:pt x="296" y="582"/>
                      </a:lnTo>
                      <a:lnTo>
                        <a:pt x="292" y="576"/>
                      </a:lnTo>
                      <a:lnTo>
                        <a:pt x="288" y="569"/>
                      </a:lnTo>
                      <a:lnTo>
                        <a:pt x="281" y="565"/>
                      </a:lnTo>
                      <a:lnTo>
                        <a:pt x="275" y="561"/>
                      </a:lnTo>
                      <a:lnTo>
                        <a:pt x="267" y="559"/>
                      </a:lnTo>
                      <a:lnTo>
                        <a:pt x="258" y="557"/>
                      </a:lnTo>
                      <a:lnTo>
                        <a:pt x="258" y="557"/>
                      </a:lnTo>
                      <a:close/>
                      <a:moveTo>
                        <a:pt x="144" y="669"/>
                      </a:moveTo>
                      <a:lnTo>
                        <a:pt x="144" y="669"/>
                      </a:lnTo>
                      <a:lnTo>
                        <a:pt x="135" y="669"/>
                      </a:lnTo>
                      <a:lnTo>
                        <a:pt x="129" y="672"/>
                      </a:lnTo>
                      <a:lnTo>
                        <a:pt x="121" y="676"/>
                      </a:lnTo>
                      <a:lnTo>
                        <a:pt x="114" y="682"/>
                      </a:lnTo>
                      <a:lnTo>
                        <a:pt x="110" y="686"/>
                      </a:lnTo>
                      <a:lnTo>
                        <a:pt x="106" y="695"/>
                      </a:lnTo>
                      <a:lnTo>
                        <a:pt x="104" y="701"/>
                      </a:lnTo>
                      <a:lnTo>
                        <a:pt x="104" y="709"/>
                      </a:lnTo>
                      <a:lnTo>
                        <a:pt x="104" y="709"/>
                      </a:lnTo>
                      <a:lnTo>
                        <a:pt x="104" y="717"/>
                      </a:lnTo>
                      <a:lnTo>
                        <a:pt x="106" y="726"/>
                      </a:lnTo>
                      <a:lnTo>
                        <a:pt x="110" y="732"/>
                      </a:lnTo>
                      <a:lnTo>
                        <a:pt x="114" y="738"/>
                      </a:lnTo>
                      <a:lnTo>
                        <a:pt x="121" y="742"/>
                      </a:lnTo>
                      <a:lnTo>
                        <a:pt x="129" y="747"/>
                      </a:lnTo>
                      <a:lnTo>
                        <a:pt x="135" y="749"/>
                      </a:lnTo>
                      <a:lnTo>
                        <a:pt x="144" y="751"/>
                      </a:lnTo>
                      <a:lnTo>
                        <a:pt x="144" y="751"/>
                      </a:lnTo>
                      <a:lnTo>
                        <a:pt x="152" y="749"/>
                      </a:lnTo>
                      <a:lnTo>
                        <a:pt x="160" y="747"/>
                      </a:lnTo>
                      <a:lnTo>
                        <a:pt x="167" y="742"/>
                      </a:lnTo>
                      <a:lnTo>
                        <a:pt x="173" y="738"/>
                      </a:lnTo>
                      <a:lnTo>
                        <a:pt x="177" y="732"/>
                      </a:lnTo>
                      <a:lnTo>
                        <a:pt x="181" y="726"/>
                      </a:lnTo>
                      <a:lnTo>
                        <a:pt x="183" y="717"/>
                      </a:lnTo>
                      <a:lnTo>
                        <a:pt x="185" y="709"/>
                      </a:lnTo>
                      <a:lnTo>
                        <a:pt x="185" y="709"/>
                      </a:lnTo>
                      <a:lnTo>
                        <a:pt x="183" y="701"/>
                      </a:lnTo>
                      <a:lnTo>
                        <a:pt x="181" y="695"/>
                      </a:lnTo>
                      <a:lnTo>
                        <a:pt x="177" y="686"/>
                      </a:lnTo>
                      <a:lnTo>
                        <a:pt x="173" y="682"/>
                      </a:lnTo>
                      <a:lnTo>
                        <a:pt x="167" y="676"/>
                      </a:lnTo>
                      <a:lnTo>
                        <a:pt x="160" y="672"/>
                      </a:lnTo>
                      <a:lnTo>
                        <a:pt x="152" y="669"/>
                      </a:lnTo>
                      <a:lnTo>
                        <a:pt x="144" y="669"/>
                      </a:lnTo>
                      <a:lnTo>
                        <a:pt x="144" y="669"/>
                      </a:lnTo>
                      <a:close/>
                      <a:moveTo>
                        <a:pt x="523" y="709"/>
                      </a:moveTo>
                      <a:lnTo>
                        <a:pt x="523" y="709"/>
                      </a:lnTo>
                      <a:lnTo>
                        <a:pt x="523" y="599"/>
                      </a:lnTo>
                      <a:lnTo>
                        <a:pt x="523" y="599"/>
                      </a:lnTo>
                      <a:lnTo>
                        <a:pt x="521" y="590"/>
                      </a:lnTo>
                      <a:lnTo>
                        <a:pt x="519" y="582"/>
                      </a:lnTo>
                      <a:lnTo>
                        <a:pt x="515" y="576"/>
                      </a:lnTo>
                      <a:lnTo>
                        <a:pt x="511" y="569"/>
                      </a:lnTo>
                      <a:lnTo>
                        <a:pt x="505" y="565"/>
                      </a:lnTo>
                      <a:lnTo>
                        <a:pt x="498" y="561"/>
                      </a:lnTo>
                      <a:lnTo>
                        <a:pt x="490" y="559"/>
                      </a:lnTo>
                      <a:lnTo>
                        <a:pt x="482" y="557"/>
                      </a:lnTo>
                      <a:lnTo>
                        <a:pt x="482" y="557"/>
                      </a:lnTo>
                      <a:lnTo>
                        <a:pt x="473" y="559"/>
                      </a:lnTo>
                      <a:lnTo>
                        <a:pt x="467" y="561"/>
                      </a:lnTo>
                      <a:lnTo>
                        <a:pt x="461" y="565"/>
                      </a:lnTo>
                      <a:lnTo>
                        <a:pt x="455" y="569"/>
                      </a:lnTo>
                      <a:lnTo>
                        <a:pt x="448" y="576"/>
                      </a:lnTo>
                      <a:lnTo>
                        <a:pt x="446" y="582"/>
                      </a:lnTo>
                      <a:lnTo>
                        <a:pt x="442" y="590"/>
                      </a:lnTo>
                      <a:lnTo>
                        <a:pt x="442" y="599"/>
                      </a:lnTo>
                      <a:lnTo>
                        <a:pt x="442" y="709"/>
                      </a:lnTo>
                      <a:lnTo>
                        <a:pt x="442" y="709"/>
                      </a:lnTo>
                      <a:lnTo>
                        <a:pt x="442" y="709"/>
                      </a:lnTo>
                      <a:lnTo>
                        <a:pt x="442" y="709"/>
                      </a:lnTo>
                      <a:lnTo>
                        <a:pt x="442" y="717"/>
                      </a:lnTo>
                      <a:lnTo>
                        <a:pt x="446" y="726"/>
                      </a:lnTo>
                      <a:lnTo>
                        <a:pt x="448" y="732"/>
                      </a:lnTo>
                      <a:lnTo>
                        <a:pt x="455" y="738"/>
                      </a:lnTo>
                      <a:lnTo>
                        <a:pt x="461" y="742"/>
                      </a:lnTo>
                      <a:lnTo>
                        <a:pt x="467" y="747"/>
                      </a:lnTo>
                      <a:lnTo>
                        <a:pt x="473" y="749"/>
                      </a:lnTo>
                      <a:lnTo>
                        <a:pt x="482" y="751"/>
                      </a:lnTo>
                      <a:lnTo>
                        <a:pt x="482" y="751"/>
                      </a:lnTo>
                      <a:lnTo>
                        <a:pt x="490" y="749"/>
                      </a:lnTo>
                      <a:lnTo>
                        <a:pt x="498" y="747"/>
                      </a:lnTo>
                      <a:lnTo>
                        <a:pt x="505" y="742"/>
                      </a:lnTo>
                      <a:lnTo>
                        <a:pt x="511" y="738"/>
                      </a:lnTo>
                      <a:lnTo>
                        <a:pt x="515" y="732"/>
                      </a:lnTo>
                      <a:lnTo>
                        <a:pt x="519" y="726"/>
                      </a:lnTo>
                      <a:lnTo>
                        <a:pt x="521" y="717"/>
                      </a:lnTo>
                      <a:lnTo>
                        <a:pt x="523" y="709"/>
                      </a:lnTo>
                      <a:lnTo>
                        <a:pt x="523" y="709"/>
                      </a:lnTo>
                      <a:lnTo>
                        <a:pt x="523" y="709"/>
                      </a:lnTo>
                      <a:close/>
                      <a:moveTo>
                        <a:pt x="371" y="669"/>
                      </a:moveTo>
                      <a:lnTo>
                        <a:pt x="371" y="669"/>
                      </a:lnTo>
                      <a:lnTo>
                        <a:pt x="363" y="669"/>
                      </a:lnTo>
                      <a:lnTo>
                        <a:pt x="356" y="672"/>
                      </a:lnTo>
                      <a:lnTo>
                        <a:pt x="348" y="676"/>
                      </a:lnTo>
                      <a:lnTo>
                        <a:pt x="342" y="682"/>
                      </a:lnTo>
                      <a:lnTo>
                        <a:pt x="338" y="686"/>
                      </a:lnTo>
                      <a:lnTo>
                        <a:pt x="334" y="695"/>
                      </a:lnTo>
                      <a:lnTo>
                        <a:pt x="331" y="701"/>
                      </a:lnTo>
                      <a:lnTo>
                        <a:pt x="331" y="709"/>
                      </a:lnTo>
                      <a:lnTo>
                        <a:pt x="331" y="709"/>
                      </a:lnTo>
                      <a:lnTo>
                        <a:pt x="331" y="717"/>
                      </a:lnTo>
                      <a:lnTo>
                        <a:pt x="334" y="726"/>
                      </a:lnTo>
                      <a:lnTo>
                        <a:pt x="338" y="732"/>
                      </a:lnTo>
                      <a:lnTo>
                        <a:pt x="342" y="738"/>
                      </a:lnTo>
                      <a:lnTo>
                        <a:pt x="348" y="742"/>
                      </a:lnTo>
                      <a:lnTo>
                        <a:pt x="356" y="747"/>
                      </a:lnTo>
                      <a:lnTo>
                        <a:pt x="363" y="749"/>
                      </a:lnTo>
                      <a:lnTo>
                        <a:pt x="371" y="751"/>
                      </a:lnTo>
                      <a:lnTo>
                        <a:pt x="371" y="751"/>
                      </a:lnTo>
                      <a:lnTo>
                        <a:pt x="379" y="749"/>
                      </a:lnTo>
                      <a:lnTo>
                        <a:pt x="388" y="747"/>
                      </a:lnTo>
                      <a:lnTo>
                        <a:pt x="394" y="742"/>
                      </a:lnTo>
                      <a:lnTo>
                        <a:pt x="400" y="738"/>
                      </a:lnTo>
                      <a:lnTo>
                        <a:pt x="404" y="732"/>
                      </a:lnTo>
                      <a:lnTo>
                        <a:pt x="409" y="726"/>
                      </a:lnTo>
                      <a:lnTo>
                        <a:pt x="411" y="717"/>
                      </a:lnTo>
                      <a:lnTo>
                        <a:pt x="413" y="709"/>
                      </a:lnTo>
                      <a:lnTo>
                        <a:pt x="413" y="709"/>
                      </a:lnTo>
                      <a:lnTo>
                        <a:pt x="411" y="701"/>
                      </a:lnTo>
                      <a:lnTo>
                        <a:pt x="409" y="695"/>
                      </a:lnTo>
                      <a:lnTo>
                        <a:pt x="404" y="686"/>
                      </a:lnTo>
                      <a:lnTo>
                        <a:pt x="400" y="682"/>
                      </a:lnTo>
                      <a:lnTo>
                        <a:pt x="394" y="676"/>
                      </a:lnTo>
                      <a:lnTo>
                        <a:pt x="388" y="672"/>
                      </a:lnTo>
                      <a:lnTo>
                        <a:pt x="379" y="669"/>
                      </a:lnTo>
                      <a:lnTo>
                        <a:pt x="371" y="669"/>
                      </a:lnTo>
                      <a:lnTo>
                        <a:pt x="371" y="669"/>
                      </a:lnTo>
                      <a:close/>
                      <a:moveTo>
                        <a:pt x="258" y="669"/>
                      </a:moveTo>
                      <a:lnTo>
                        <a:pt x="258" y="669"/>
                      </a:lnTo>
                      <a:lnTo>
                        <a:pt x="250" y="669"/>
                      </a:lnTo>
                      <a:lnTo>
                        <a:pt x="244" y="672"/>
                      </a:lnTo>
                      <a:lnTo>
                        <a:pt x="238" y="676"/>
                      </a:lnTo>
                      <a:lnTo>
                        <a:pt x="231" y="682"/>
                      </a:lnTo>
                      <a:lnTo>
                        <a:pt x="225" y="686"/>
                      </a:lnTo>
                      <a:lnTo>
                        <a:pt x="223" y="695"/>
                      </a:lnTo>
                      <a:lnTo>
                        <a:pt x="219" y="701"/>
                      </a:lnTo>
                      <a:lnTo>
                        <a:pt x="219" y="709"/>
                      </a:lnTo>
                      <a:lnTo>
                        <a:pt x="219" y="709"/>
                      </a:lnTo>
                      <a:lnTo>
                        <a:pt x="219" y="717"/>
                      </a:lnTo>
                      <a:lnTo>
                        <a:pt x="223" y="726"/>
                      </a:lnTo>
                      <a:lnTo>
                        <a:pt x="225" y="732"/>
                      </a:lnTo>
                      <a:lnTo>
                        <a:pt x="231" y="738"/>
                      </a:lnTo>
                      <a:lnTo>
                        <a:pt x="238" y="742"/>
                      </a:lnTo>
                      <a:lnTo>
                        <a:pt x="244" y="747"/>
                      </a:lnTo>
                      <a:lnTo>
                        <a:pt x="250" y="749"/>
                      </a:lnTo>
                      <a:lnTo>
                        <a:pt x="258" y="751"/>
                      </a:lnTo>
                      <a:lnTo>
                        <a:pt x="258" y="751"/>
                      </a:lnTo>
                      <a:lnTo>
                        <a:pt x="267" y="749"/>
                      </a:lnTo>
                      <a:lnTo>
                        <a:pt x="275" y="747"/>
                      </a:lnTo>
                      <a:lnTo>
                        <a:pt x="281" y="742"/>
                      </a:lnTo>
                      <a:lnTo>
                        <a:pt x="288" y="738"/>
                      </a:lnTo>
                      <a:lnTo>
                        <a:pt x="292" y="732"/>
                      </a:lnTo>
                      <a:lnTo>
                        <a:pt x="296" y="726"/>
                      </a:lnTo>
                      <a:lnTo>
                        <a:pt x="298" y="717"/>
                      </a:lnTo>
                      <a:lnTo>
                        <a:pt x="300" y="709"/>
                      </a:lnTo>
                      <a:lnTo>
                        <a:pt x="300" y="709"/>
                      </a:lnTo>
                      <a:lnTo>
                        <a:pt x="298" y="701"/>
                      </a:lnTo>
                      <a:lnTo>
                        <a:pt x="296" y="695"/>
                      </a:lnTo>
                      <a:lnTo>
                        <a:pt x="292" y="686"/>
                      </a:lnTo>
                      <a:lnTo>
                        <a:pt x="288" y="682"/>
                      </a:lnTo>
                      <a:lnTo>
                        <a:pt x="281" y="676"/>
                      </a:lnTo>
                      <a:lnTo>
                        <a:pt x="275" y="672"/>
                      </a:lnTo>
                      <a:lnTo>
                        <a:pt x="267" y="669"/>
                      </a:lnTo>
                      <a:lnTo>
                        <a:pt x="258" y="669"/>
                      </a:lnTo>
                      <a:lnTo>
                        <a:pt x="258" y="669"/>
                      </a:lnTo>
                      <a:close/>
                      <a:moveTo>
                        <a:pt x="144" y="453"/>
                      </a:moveTo>
                      <a:lnTo>
                        <a:pt x="144" y="453"/>
                      </a:lnTo>
                      <a:lnTo>
                        <a:pt x="135" y="453"/>
                      </a:lnTo>
                      <a:lnTo>
                        <a:pt x="129" y="455"/>
                      </a:lnTo>
                      <a:lnTo>
                        <a:pt x="121" y="459"/>
                      </a:lnTo>
                      <a:lnTo>
                        <a:pt x="114" y="465"/>
                      </a:lnTo>
                      <a:lnTo>
                        <a:pt x="110" y="469"/>
                      </a:lnTo>
                      <a:lnTo>
                        <a:pt x="106" y="478"/>
                      </a:lnTo>
                      <a:lnTo>
                        <a:pt x="104" y="484"/>
                      </a:lnTo>
                      <a:lnTo>
                        <a:pt x="104" y="492"/>
                      </a:lnTo>
                      <a:lnTo>
                        <a:pt x="104" y="492"/>
                      </a:lnTo>
                      <a:lnTo>
                        <a:pt x="104" y="501"/>
                      </a:lnTo>
                      <a:lnTo>
                        <a:pt x="106" y="509"/>
                      </a:lnTo>
                      <a:lnTo>
                        <a:pt x="110" y="515"/>
                      </a:lnTo>
                      <a:lnTo>
                        <a:pt x="114" y="521"/>
                      </a:lnTo>
                      <a:lnTo>
                        <a:pt x="121" y="526"/>
                      </a:lnTo>
                      <a:lnTo>
                        <a:pt x="129" y="530"/>
                      </a:lnTo>
                      <a:lnTo>
                        <a:pt x="135" y="532"/>
                      </a:lnTo>
                      <a:lnTo>
                        <a:pt x="144" y="534"/>
                      </a:lnTo>
                      <a:lnTo>
                        <a:pt x="144" y="534"/>
                      </a:lnTo>
                      <a:lnTo>
                        <a:pt x="152" y="532"/>
                      </a:lnTo>
                      <a:lnTo>
                        <a:pt x="160" y="530"/>
                      </a:lnTo>
                      <a:lnTo>
                        <a:pt x="167" y="526"/>
                      </a:lnTo>
                      <a:lnTo>
                        <a:pt x="173" y="521"/>
                      </a:lnTo>
                      <a:lnTo>
                        <a:pt x="177" y="515"/>
                      </a:lnTo>
                      <a:lnTo>
                        <a:pt x="181" y="509"/>
                      </a:lnTo>
                      <a:lnTo>
                        <a:pt x="183" y="501"/>
                      </a:lnTo>
                      <a:lnTo>
                        <a:pt x="185" y="492"/>
                      </a:lnTo>
                      <a:lnTo>
                        <a:pt x="185" y="492"/>
                      </a:lnTo>
                      <a:lnTo>
                        <a:pt x="183" y="484"/>
                      </a:lnTo>
                      <a:lnTo>
                        <a:pt x="181" y="478"/>
                      </a:lnTo>
                      <a:lnTo>
                        <a:pt x="177" y="469"/>
                      </a:lnTo>
                      <a:lnTo>
                        <a:pt x="173" y="465"/>
                      </a:lnTo>
                      <a:lnTo>
                        <a:pt x="167" y="459"/>
                      </a:lnTo>
                      <a:lnTo>
                        <a:pt x="160" y="455"/>
                      </a:lnTo>
                      <a:lnTo>
                        <a:pt x="152" y="453"/>
                      </a:lnTo>
                      <a:lnTo>
                        <a:pt x="144" y="453"/>
                      </a:lnTo>
                      <a:lnTo>
                        <a:pt x="144" y="453"/>
                      </a:lnTo>
                      <a:close/>
                      <a:moveTo>
                        <a:pt x="482" y="453"/>
                      </a:moveTo>
                      <a:lnTo>
                        <a:pt x="482" y="453"/>
                      </a:lnTo>
                      <a:lnTo>
                        <a:pt x="473" y="453"/>
                      </a:lnTo>
                      <a:lnTo>
                        <a:pt x="467" y="455"/>
                      </a:lnTo>
                      <a:lnTo>
                        <a:pt x="461" y="459"/>
                      </a:lnTo>
                      <a:lnTo>
                        <a:pt x="455" y="465"/>
                      </a:lnTo>
                      <a:lnTo>
                        <a:pt x="448" y="469"/>
                      </a:lnTo>
                      <a:lnTo>
                        <a:pt x="446" y="478"/>
                      </a:lnTo>
                      <a:lnTo>
                        <a:pt x="442" y="484"/>
                      </a:lnTo>
                      <a:lnTo>
                        <a:pt x="442" y="492"/>
                      </a:lnTo>
                      <a:lnTo>
                        <a:pt x="442" y="492"/>
                      </a:lnTo>
                      <a:lnTo>
                        <a:pt x="442" y="501"/>
                      </a:lnTo>
                      <a:lnTo>
                        <a:pt x="446" y="509"/>
                      </a:lnTo>
                      <a:lnTo>
                        <a:pt x="448" y="515"/>
                      </a:lnTo>
                      <a:lnTo>
                        <a:pt x="455" y="521"/>
                      </a:lnTo>
                      <a:lnTo>
                        <a:pt x="461" y="526"/>
                      </a:lnTo>
                      <a:lnTo>
                        <a:pt x="467" y="530"/>
                      </a:lnTo>
                      <a:lnTo>
                        <a:pt x="473" y="532"/>
                      </a:lnTo>
                      <a:lnTo>
                        <a:pt x="482" y="534"/>
                      </a:lnTo>
                      <a:lnTo>
                        <a:pt x="482" y="534"/>
                      </a:lnTo>
                      <a:lnTo>
                        <a:pt x="490" y="532"/>
                      </a:lnTo>
                      <a:lnTo>
                        <a:pt x="498" y="530"/>
                      </a:lnTo>
                      <a:lnTo>
                        <a:pt x="505" y="526"/>
                      </a:lnTo>
                      <a:lnTo>
                        <a:pt x="511" y="521"/>
                      </a:lnTo>
                      <a:lnTo>
                        <a:pt x="515" y="515"/>
                      </a:lnTo>
                      <a:lnTo>
                        <a:pt x="519" y="509"/>
                      </a:lnTo>
                      <a:lnTo>
                        <a:pt x="521" y="501"/>
                      </a:lnTo>
                      <a:lnTo>
                        <a:pt x="523" y="492"/>
                      </a:lnTo>
                      <a:lnTo>
                        <a:pt x="523" y="492"/>
                      </a:lnTo>
                      <a:lnTo>
                        <a:pt x="521" y="484"/>
                      </a:lnTo>
                      <a:lnTo>
                        <a:pt x="519" y="478"/>
                      </a:lnTo>
                      <a:lnTo>
                        <a:pt x="515" y="469"/>
                      </a:lnTo>
                      <a:lnTo>
                        <a:pt x="511" y="465"/>
                      </a:lnTo>
                      <a:lnTo>
                        <a:pt x="505" y="459"/>
                      </a:lnTo>
                      <a:lnTo>
                        <a:pt x="498" y="455"/>
                      </a:lnTo>
                      <a:lnTo>
                        <a:pt x="490" y="453"/>
                      </a:lnTo>
                      <a:lnTo>
                        <a:pt x="482" y="453"/>
                      </a:lnTo>
                      <a:lnTo>
                        <a:pt x="482" y="453"/>
                      </a:lnTo>
                      <a:close/>
                      <a:moveTo>
                        <a:pt x="371" y="453"/>
                      </a:moveTo>
                      <a:lnTo>
                        <a:pt x="371" y="453"/>
                      </a:lnTo>
                      <a:lnTo>
                        <a:pt x="363" y="453"/>
                      </a:lnTo>
                      <a:lnTo>
                        <a:pt x="356" y="455"/>
                      </a:lnTo>
                      <a:lnTo>
                        <a:pt x="348" y="459"/>
                      </a:lnTo>
                      <a:lnTo>
                        <a:pt x="342" y="465"/>
                      </a:lnTo>
                      <a:lnTo>
                        <a:pt x="338" y="469"/>
                      </a:lnTo>
                      <a:lnTo>
                        <a:pt x="334" y="478"/>
                      </a:lnTo>
                      <a:lnTo>
                        <a:pt x="331" y="484"/>
                      </a:lnTo>
                      <a:lnTo>
                        <a:pt x="331" y="492"/>
                      </a:lnTo>
                      <a:lnTo>
                        <a:pt x="331" y="492"/>
                      </a:lnTo>
                      <a:lnTo>
                        <a:pt x="331" y="501"/>
                      </a:lnTo>
                      <a:lnTo>
                        <a:pt x="334" y="509"/>
                      </a:lnTo>
                      <a:lnTo>
                        <a:pt x="338" y="515"/>
                      </a:lnTo>
                      <a:lnTo>
                        <a:pt x="342" y="521"/>
                      </a:lnTo>
                      <a:lnTo>
                        <a:pt x="348" y="526"/>
                      </a:lnTo>
                      <a:lnTo>
                        <a:pt x="356" y="530"/>
                      </a:lnTo>
                      <a:lnTo>
                        <a:pt x="363" y="532"/>
                      </a:lnTo>
                      <a:lnTo>
                        <a:pt x="371" y="534"/>
                      </a:lnTo>
                      <a:lnTo>
                        <a:pt x="371" y="534"/>
                      </a:lnTo>
                      <a:lnTo>
                        <a:pt x="379" y="532"/>
                      </a:lnTo>
                      <a:lnTo>
                        <a:pt x="388" y="530"/>
                      </a:lnTo>
                      <a:lnTo>
                        <a:pt x="394" y="526"/>
                      </a:lnTo>
                      <a:lnTo>
                        <a:pt x="400" y="521"/>
                      </a:lnTo>
                      <a:lnTo>
                        <a:pt x="404" y="515"/>
                      </a:lnTo>
                      <a:lnTo>
                        <a:pt x="409" y="509"/>
                      </a:lnTo>
                      <a:lnTo>
                        <a:pt x="411" y="501"/>
                      </a:lnTo>
                      <a:lnTo>
                        <a:pt x="413" y="492"/>
                      </a:lnTo>
                      <a:lnTo>
                        <a:pt x="413" y="492"/>
                      </a:lnTo>
                      <a:lnTo>
                        <a:pt x="411" y="484"/>
                      </a:lnTo>
                      <a:lnTo>
                        <a:pt x="409" y="478"/>
                      </a:lnTo>
                      <a:lnTo>
                        <a:pt x="404" y="469"/>
                      </a:lnTo>
                      <a:lnTo>
                        <a:pt x="400" y="465"/>
                      </a:lnTo>
                      <a:lnTo>
                        <a:pt x="394" y="459"/>
                      </a:lnTo>
                      <a:lnTo>
                        <a:pt x="388" y="455"/>
                      </a:lnTo>
                      <a:lnTo>
                        <a:pt x="379" y="453"/>
                      </a:lnTo>
                      <a:lnTo>
                        <a:pt x="371" y="453"/>
                      </a:lnTo>
                      <a:lnTo>
                        <a:pt x="371" y="453"/>
                      </a:lnTo>
                      <a:close/>
                      <a:moveTo>
                        <a:pt x="258" y="453"/>
                      </a:moveTo>
                      <a:lnTo>
                        <a:pt x="258" y="453"/>
                      </a:lnTo>
                      <a:lnTo>
                        <a:pt x="250" y="453"/>
                      </a:lnTo>
                      <a:lnTo>
                        <a:pt x="244" y="455"/>
                      </a:lnTo>
                      <a:lnTo>
                        <a:pt x="238" y="459"/>
                      </a:lnTo>
                      <a:lnTo>
                        <a:pt x="231" y="465"/>
                      </a:lnTo>
                      <a:lnTo>
                        <a:pt x="225" y="469"/>
                      </a:lnTo>
                      <a:lnTo>
                        <a:pt x="223" y="478"/>
                      </a:lnTo>
                      <a:lnTo>
                        <a:pt x="219" y="484"/>
                      </a:lnTo>
                      <a:lnTo>
                        <a:pt x="219" y="492"/>
                      </a:lnTo>
                      <a:lnTo>
                        <a:pt x="219" y="492"/>
                      </a:lnTo>
                      <a:lnTo>
                        <a:pt x="219" y="501"/>
                      </a:lnTo>
                      <a:lnTo>
                        <a:pt x="223" y="509"/>
                      </a:lnTo>
                      <a:lnTo>
                        <a:pt x="225" y="515"/>
                      </a:lnTo>
                      <a:lnTo>
                        <a:pt x="231" y="521"/>
                      </a:lnTo>
                      <a:lnTo>
                        <a:pt x="238" y="526"/>
                      </a:lnTo>
                      <a:lnTo>
                        <a:pt x="244" y="530"/>
                      </a:lnTo>
                      <a:lnTo>
                        <a:pt x="250" y="532"/>
                      </a:lnTo>
                      <a:lnTo>
                        <a:pt x="258" y="534"/>
                      </a:lnTo>
                      <a:lnTo>
                        <a:pt x="258" y="534"/>
                      </a:lnTo>
                      <a:lnTo>
                        <a:pt x="267" y="532"/>
                      </a:lnTo>
                      <a:lnTo>
                        <a:pt x="275" y="530"/>
                      </a:lnTo>
                      <a:lnTo>
                        <a:pt x="281" y="526"/>
                      </a:lnTo>
                      <a:lnTo>
                        <a:pt x="288" y="521"/>
                      </a:lnTo>
                      <a:lnTo>
                        <a:pt x="292" y="515"/>
                      </a:lnTo>
                      <a:lnTo>
                        <a:pt x="296" y="509"/>
                      </a:lnTo>
                      <a:lnTo>
                        <a:pt x="298" y="501"/>
                      </a:lnTo>
                      <a:lnTo>
                        <a:pt x="300" y="492"/>
                      </a:lnTo>
                      <a:lnTo>
                        <a:pt x="300" y="492"/>
                      </a:lnTo>
                      <a:lnTo>
                        <a:pt x="298" y="484"/>
                      </a:lnTo>
                      <a:lnTo>
                        <a:pt x="296" y="478"/>
                      </a:lnTo>
                      <a:lnTo>
                        <a:pt x="292" y="469"/>
                      </a:lnTo>
                      <a:lnTo>
                        <a:pt x="288" y="465"/>
                      </a:lnTo>
                      <a:lnTo>
                        <a:pt x="281" y="459"/>
                      </a:lnTo>
                      <a:lnTo>
                        <a:pt x="275" y="455"/>
                      </a:lnTo>
                      <a:lnTo>
                        <a:pt x="267" y="453"/>
                      </a:lnTo>
                      <a:lnTo>
                        <a:pt x="258" y="453"/>
                      </a:lnTo>
                      <a:lnTo>
                        <a:pt x="258" y="453"/>
                      </a:lnTo>
                      <a:close/>
                      <a:moveTo>
                        <a:pt x="482" y="342"/>
                      </a:moveTo>
                      <a:lnTo>
                        <a:pt x="482" y="342"/>
                      </a:lnTo>
                      <a:lnTo>
                        <a:pt x="473" y="342"/>
                      </a:lnTo>
                      <a:lnTo>
                        <a:pt x="467" y="344"/>
                      </a:lnTo>
                      <a:lnTo>
                        <a:pt x="461" y="348"/>
                      </a:lnTo>
                      <a:lnTo>
                        <a:pt x="455" y="352"/>
                      </a:lnTo>
                      <a:lnTo>
                        <a:pt x="448" y="359"/>
                      </a:lnTo>
                      <a:lnTo>
                        <a:pt x="446" y="367"/>
                      </a:lnTo>
                      <a:lnTo>
                        <a:pt x="442" y="373"/>
                      </a:lnTo>
                      <a:lnTo>
                        <a:pt x="442" y="382"/>
                      </a:lnTo>
                      <a:lnTo>
                        <a:pt x="442" y="382"/>
                      </a:lnTo>
                      <a:lnTo>
                        <a:pt x="442" y="390"/>
                      </a:lnTo>
                      <a:lnTo>
                        <a:pt x="446" y="398"/>
                      </a:lnTo>
                      <a:lnTo>
                        <a:pt x="448" y="405"/>
                      </a:lnTo>
                      <a:lnTo>
                        <a:pt x="455" y="411"/>
                      </a:lnTo>
                      <a:lnTo>
                        <a:pt x="461" y="415"/>
                      </a:lnTo>
                      <a:lnTo>
                        <a:pt x="467" y="419"/>
                      </a:lnTo>
                      <a:lnTo>
                        <a:pt x="473" y="421"/>
                      </a:lnTo>
                      <a:lnTo>
                        <a:pt x="482" y="423"/>
                      </a:lnTo>
                      <a:lnTo>
                        <a:pt x="482" y="423"/>
                      </a:lnTo>
                      <a:lnTo>
                        <a:pt x="490" y="421"/>
                      </a:lnTo>
                      <a:lnTo>
                        <a:pt x="498" y="419"/>
                      </a:lnTo>
                      <a:lnTo>
                        <a:pt x="505" y="415"/>
                      </a:lnTo>
                      <a:lnTo>
                        <a:pt x="511" y="411"/>
                      </a:lnTo>
                      <a:lnTo>
                        <a:pt x="515" y="405"/>
                      </a:lnTo>
                      <a:lnTo>
                        <a:pt x="519" y="398"/>
                      </a:lnTo>
                      <a:lnTo>
                        <a:pt x="521" y="390"/>
                      </a:lnTo>
                      <a:lnTo>
                        <a:pt x="523" y="382"/>
                      </a:lnTo>
                      <a:lnTo>
                        <a:pt x="523" y="382"/>
                      </a:lnTo>
                      <a:lnTo>
                        <a:pt x="521" y="373"/>
                      </a:lnTo>
                      <a:lnTo>
                        <a:pt x="519" y="367"/>
                      </a:lnTo>
                      <a:lnTo>
                        <a:pt x="515" y="359"/>
                      </a:lnTo>
                      <a:lnTo>
                        <a:pt x="511" y="352"/>
                      </a:lnTo>
                      <a:lnTo>
                        <a:pt x="505" y="348"/>
                      </a:lnTo>
                      <a:lnTo>
                        <a:pt x="498" y="344"/>
                      </a:lnTo>
                      <a:lnTo>
                        <a:pt x="490" y="342"/>
                      </a:lnTo>
                      <a:lnTo>
                        <a:pt x="482" y="342"/>
                      </a:lnTo>
                      <a:lnTo>
                        <a:pt x="482" y="342"/>
                      </a:lnTo>
                      <a:close/>
                      <a:moveTo>
                        <a:pt x="371" y="342"/>
                      </a:moveTo>
                      <a:lnTo>
                        <a:pt x="371" y="342"/>
                      </a:lnTo>
                      <a:lnTo>
                        <a:pt x="363" y="342"/>
                      </a:lnTo>
                      <a:lnTo>
                        <a:pt x="356" y="344"/>
                      </a:lnTo>
                      <a:lnTo>
                        <a:pt x="348" y="348"/>
                      </a:lnTo>
                      <a:lnTo>
                        <a:pt x="342" y="352"/>
                      </a:lnTo>
                      <a:lnTo>
                        <a:pt x="338" y="359"/>
                      </a:lnTo>
                      <a:lnTo>
                        <a:pt x="334" y="367"/>
                      </a:lnTo>
                      <a:lnTo>
                        <a:pt x="331" y="373"/>
                      </a:lnTo>
                      <a:lnTo>
                        <a:pt x="331" y="382"/>
                      </a:lnTo>
                      <a:lnTo>
                        <a:pt x="331" y="382"/>
                      </a:lnTo>
                      <a:lnTo>
                        <a:pt x="331" y="390"/>
                      </a:lnTo>
                      <a:lnTo>
                        <a:pt x="334" y="398"/>
                      </a:lnTo>
                      <a:lnTo>
                        <a:pt x="338" y="405"/>
                      </a:lnTo>
                      <a:lnTo>
                        <a:pt x="342" y="411"/>
                      </a:lnTo>
                      <a:lnTo>
                        <a:pt x="348" y="415"/>
                      </a:lnTo>
                      <a:lnTo>
                        <a:pt x="356" y="419"/>
                      </a:lnTo>
                      <a:lnTo>
                        <a:pt x="363" y="421"/>
                      </a:lnTo>
                      <a:lnTo>
                        <a:pt x="371" y="423"/>
                      </a:lnTo>
                      <a:lnTo>
                        <a:pt x="371" y="423"/>
                      </a:lnTo>
                      <a:lnTo>
                        <a:pt x="379" y="421"/>
                      </a:lnTo>
                      <a:lnTo>
                        <a:pt x="388" y="419"/>
                      </a:lnTo>
                      <a:lnTo>
                        <a:pt x="394" y="415"/>
                      </a:lnTo>
                      <a:lnTo>
                        <a:pt x="400" y="411"/>
                      </a:lnTo>
                      <a:lnTo>
                        <a:pt x="404" y="405"/>
                      </a:lnTo>
                      <a:lnTo>
                        <a:pt x="409" y="398"/>
                      </a:lnTo>
                      <a:lnTo>
                        <a:pt x="411" y="390"/>
                      </a:lnTo>
                      <a:lnTo>
                        <a:pt x="413" y="382"/>
                      </a:lnTo>
                      <a:lnTo>
                        <a:pt x="413" y="382"/>
                      </a:lnTo>
                      <a:lnTo>
                        <a:pt x="411" y="373"/>
                      </a:lnTo>
                      <a:lnTo>
                        <a:pt x="409" y="367"/>
                      </a:lnTo>
                      <a:lnTo>
                        <a:pt x="404" y="359"/>
                      </a:lnTo>
                      <a:lnTo>
                        <a:pt x="400" y="352"/>
                      </a:lnTo>
                      <a:lnTo>
                        <a:pt x="394" y="348"/>
                      </a:lnTo>
                      <a:lnTo>
                        <a:pt x="388" y="344"/>
                      </a:lnTo>
                      <a:lnTo>
                        <a:pt x="379" y="342"/>
                      </a:lnTo>
                      <a:lnTo>
                        <a:pt x="371" y="342"/>
                      </a:lnTo>
                      <a:lnTo>
                        <a:pt x="371" y="342"/>
                      </a:lnTo>
                      <a:close/>
                      <a:moveTo>
                        <a:pt x="258" y="342"/>
                      </a:moveTo>
                      <a:lnTo>
                        <a:pt x="258" y="342"/>
                      </a:lnTo>
                      <a:lnTo>
                        <a:pt x="250" y="342"/>
                      </a:lnTo>
                      <a:lnTo>
                        <a:pt x="244" y="344"/>
                      </a:lnTo>
                      <a:lnTo>
                        <a:pt x="238" y="348"/>
                      </a:lnTo>
                      <a:lnTo>
                        <a:pt x="231" y="352"/>
                      </a:lnTo>
                      <a:lnTo>
                        <a:pt x="225" y="359"/>
                      </a:lnTo>
                      <a:lnTo>
                        <a:pt x="223" y="367"/>
                      </a:lnTo>
                      <a:lnTo>
                        <a:pt x="219" y="373"/>
                      </a:lnTo>
                      <a:lnTo>
                        <a:pt x="219" y="382"/>
                      </a:lnTo>
                      <a:lnTo>
                        <a:pt x="219" y="382"/>
                      </a:lnTo>
                      <a:lnTo>
                        <a:pt x="219" y="390"/>
                      </a:lnTo>
                      <a:lnTo>
                        <a:pt x="223" y="398"/>
                      </a:lnTo>
                      <a:lnTo>
                        <a:pt x="225" y="405"/>
                      </a:lnTo>
                      <a:lnTo>
                        <a:pt x="231" y="411"/>
                      </a:lnTo>
                      <a:lnTo>
                        <a:pt x="238" y="415"/>
                      </a:lnTo>
                      <a:lnTo>
                        <a:pt x="244" y="419"/>
                      </a:lnTo>
                      <a:lnTo>
                        <a:pt x="250" y="421"/>
                      </a:lnTo>
                      <a:lnTo>
                        <a:pt x="258" y="423"/>
                      </a:lnTo>
                      <a:lnTo>
                        <a:pt x="258" y="423"/>
                      </a:lnTo>
                      <a:lnTo>
                        <a:pt x="267" y="421"/>
                      </a:lnTo>
                      <a:lnTo>
                        <a:pt x="275" y="419"/>
                      </a:lnTo>
                      <a:lnTo>
                        <a:pt x="281" y="415"/>
                      </a:lnTo>
                      <a:lnTo>
                        <a:pt x="288" y="411"/>
                      </a:lnTo>
                      <a:lnTo>
                        <a:pt x="292" y="405"/>
                      </a:lnTo>
                      <a:lnTo>
                        <a:pt x="296" y="398"/>
                      </a:lnTo>
                      <a:lnTo>
                        <a:pt x="298" y="390"/>
                      </a:lnTo>
                      <a:lnTo>
                        <a:pt x="300" y="382"/>
                      </a:lnTo>
                      <a:lnTo>
                        <a:pt x="300" y="382"/>
                      </a:lnTo>
                      <a:lnTo>
                        <a:pt x="298" y="373"/>
                      </a:lnTo>
                      <a:lnTo>
                        <a:pt x="296" y="367"/>
                      </a:lnTo>
                      <a:lnTo>
                        <a:pt x="292" y="359"/>
                      </a:lnTo>
                      <a:lnTo>
                        <a:pt x="288" y="352"/>
                      </a:lnTo>
                      <a:lnTo>
                        <a:pt x="281" y="348"/>
                      </a:lnTo>
                      <a:lnTo>
                        <a:pt x="275" y="344"/>
                      </a:lnTo>
                      <a:lnTo>
                        <a:pt x="267" y="342"/>
                      </a:lnTo>
                      <a:lnTo>
                        <a:pt x="258" y="342"/>
                      </a:lnTo>
                      <a:lnTo>
                        <a:pt x="258" y="342"/>
                      </a:lnTo>
                      <a:close/>
                      <a:moveTo>
                        <a:pt x="81" y="79"/>
                      </a:moveTo>
                      <a:lnTo>
                        <a:pt x="81" y="275"/>
                      </a:lnTo>
                      <a:lnTo>
                        <a:pt x="544" y="275"/>
                      </a:lnTo>
                      <a:lnTo>
                        <a:pt x="544" y="79"/>
                      </a:lnTo>
                      <a:lnTo>
                        <a:pt x="81" y="79"/>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9" name="Group 65"/>
              <p:cNvGrpSpPr/>
              <p:nvPr/>
            </p:nvGrpSpPr>
            <p:grpSpPr>
              <a:xfrm>
                <a:off x="284478" y="2037166"/>
                <a:ext cx="2579950" cy="1173884"/>
                <a:chOff x="8854053" y="2499793"/>
                <a:chExt cx="2743365" cy="1113152"/>
              </a:xfrm>
            </p:grpSpPr>
            <p:sp>
              <p:nvSpPr>
                <p:cNvPr id="30" name="TextBox 66"/>
                <p:cNvSpPr txBox="1"/>
                <p:nvPr/>
              </p:nvSpPr>
              <p:spPr>
                <a:xfrm>
                  <a:off x="10409013" y="2499793"/>
                  <a:ext cx="1178178" cy="396191"/>
                </a:xfrm>
                <a:prstGeom prst="rect">
                  <a:avLst/>
                </a:prstGeom>
                <a:noFill/>
              </p:spPr>
              <p:txBody>
                <a:bodyPr wrap="none" rtlCol="0">
                  <a:spAutoFit/>
                </a:bodyPr>
                <a:lstStyle/>
                <a:p>
                  <a:pPr algn="r">
                    <a:lnSpc>
                      <a:spcPct val="13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inpin heiti" charset="-122"/>
                      <a:sym typeface="Arial" panose="020B0604020202020204" pitchFamily="34" charset="0"/>
                    </a:rPr>
                    <a:t>输入标题</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inpin heiti" charset="-122"/>
                    <a:sym typeface="Arial" panose="020B0604020202020204" pitchFamily="34" charset="0"/>
                  </a:endParaRPr>
                </a:p>
              </p:txBody>
            </p:sp>
            <p:sp>
              <p:nvSpPr>
                <p:cNvPr id="31" name="Rectangle 67"/>
                <p:cNvSpPr/>
                <p:nvPr/>
              </p:nvSpPr>
              <p:spPr>
                <a:xfrm>
                  <a:off x="8854053" y="2842452"/>
                  <a:ext cx="2743365" cy="770493"/>
                </a:xfrm>
                <a:prstGeom prst="rect">
                  <a:avLst/>
                </a:prstGeom>
              </p:spPr>
              <p:txBody>
                <a:bodyPr wrap="square">
                  <a:spAutoFit/>
                </a:bodyPr>
                <a:lstStyle/>
                <a:p>
                  <a:pPr algn="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此处添加详细文本描述，建议与标题相关并符合整体语言风格，语言描述尽量</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32" name="Group 65"/>
              <p:cNvGrpSpPr/>
              <p:nvPr/>
            </p:nvGrpSpPr>
            <p:grpSpPr>
              <a:xfrm>
                <a:off x="284478" y="3247547"/>
                <a:ext cx="2579950" cy="1184265"/>
                <a:chOff x="8854053" y="2489949"/>
                <a:chExt cx="2743365" cy="1122996"/>
              </a:xfrm>
            </p:grpSpPr>
            <p:sp>
              <p:nvSpPr>
                <p:cNvPr id="33" name="TextBox 66"/>
                <p:cNvSpPr txBox="1"/>
                <p:nvPr/>
              </p:nvSpPr>
              <p:spPr>
                <a:xfrm>
                  <a:off x="10409014" y="2489949"/>
                  <a:ext cx="1178177" cy="396131"/>
                </a:xfrm>
                <a:prstGeom prst="rect">
                  <a:avLst/>
                </a:prstGeom>
                <a:noFill/>
              </p:spPr>
              <p:txBody>
                <a:bodyPr wrap="none" rtlCol="0">
                  <a:spAutoFit/>
                </a:bodyPr>
                <a:lstStyle/>
                <a:p>
                  <a:pPr algn="r">
                    <a:lnSpc>
                      <a:spcPct val="13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inpin heiti" charset="-122"/>
                      <a:sym typeface="Arial" panose="020B0604020202020204" pitchFamily="34" charset="0"/>
                    </a:rPr>
                    <a:t>输入标题</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inpin heiti" charset="-122"/>
                    <a:sym typeface="Arial" panose="020B0604020202020204" pitchFamily="34" charset="0"/>
                  </a:endParaRPr>
                </a:p>
              </p:txBody>
            </p:sp>
            <p:sp>
              <p:nvSpPr>
                <p:cNvPr id="34" name="Rectangle 67"/>
                <p:cNvSpPr/>
                <p:nvPr/>
              </p:nvSpPr>
              <p:spPr>
                <a:xfrm>
                  <a:off x="8854053" y="2842452"/>
                  <a:ext cx="2743365" cy="770493"/>
                </a:xfrm>
                <a:prstGeom prst="rect">
                  <a:avLst/>
                </a:prstGeom>
              </p:spPr>
              <p:txBody>
                <a:bodyPr wrap="square">
                  <a:spAutoFit/>
                </a:bodyPr>
                <a:lstStyle/>
                <a:p>
                  <a:pPr algn="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此处添加详细文本描述，建议与标题相关并符合整体语言风格，语言描述尽量</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35" name="Group 65"/>
              <p:cNvGrpSpPr/>
              <p:nvPr/>
            </p:nvGrpSpPr>
            <p:grpSpPr>
              <a:xfrm>
                <a:off x="284478" y="4468309"/>
                <a:ext cx="2579950" cy="1184265"/>
                <a:chOff x="8854053" y="2489949"/>
                <a:chExt cx="2743365" cy="1122996"/>
              </a:xfrm>
            </p:grpSpPr>
            <p:sp>
              <p:nvSpPr>
                <p:cNvPr id="36" name="TextBox 66"/>
                <p:cNvSpPr txBox="1"/>
                <p:nvPr/>
              </p:nvSpPr>
              <p:spPr>
                <a:xfrm>
                  <a:off x="10409014" y="2489949"/>
                  <a:ext cx="1178177" cy="396131"/>
                </a:xfrm>
                <a:prstGeom prst="rect">
                  <a:avLst/>
                </a:prstGeom>
                <a:noFill/>
              </p:spPr>
              <p:txBody>
                <a:bodyPr wrap="none" rtlCol="0">
                  <a:spAutoFit/>
                </a:bodyPr>
                <a:lstStyle/>
                <a:p>
                  <a:pPr algn="r">
                    <a:lnSpc>
                      <a:spcPct val="13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inpin heiti" charset="-122"/>
                      <a:sym typeface="Arial" panose="020B0604020202020204" pitchFamily="34" charset="0"/>
                    </a:rPr>
                    <a:t>输入标题</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inpin heiti" charset="-122"/>
                    <a:sym typeface="Arial" panose="020B0604020202020204" pitchFamily="34" charset="0"/>
                  </a:endParaRPr>
                </a:p>
              </p:txBody>
            </p:sp>
            <p:sp>
              <p:nvSpPr>
                <p:cNvPr id="37" name="Rectangle 67"/>
                <p:cNvSpPr/>
                <p:nvPr/>
              </p:nvSpPr>
              <p:spPr>
                <a:xfrm>
                  <a:off x="8854053" y="2842452"/>
                  <a:ext cx="2743365" cy="770493"/>
                </a:xfrm>
                <a:prstGeom prst="rect">
                  <a:avLst/>
                </a:prstGeom>
              </p:spPr>
              <p:txBody>
                <a:bodyPr wrap="square">
                  <a:spAutoFit/>
                </a:bodyPr>
                <a:lstStyle/>
                <a:p>
                  <a:pPr algn="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此处添加详细文本描述，建议与标题相关并符合整体语言风格，语言描述尽量</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grpSp>
          <p:nvGrpSpPr>
            <p:cNvPr id="2" name="组合 1"/>
            <p:cNvGrpSpPr/>
            <p:nvPr/>
          </p:nvGrpSpPr>
          <p:grpSpPr>
            <a:xfrm>
              <a:off x="7669546" y="2111226"/>
              <a:ext cx="3267283" cy="3624857"/>
              <a:chOff x="8748515" y="2027251"/>
              <a:chExt cx="3267283" cy="3624857"/>
            </a:xfrm>
          </p:grpSpPr>
          <p:grpSp>
            <p:nvGrpSpPr>
              <p:cNvPr id="11" name="组合 10"/>
              <p:cNvGrpSpPr/>
              <p:nvPr/>
            </p:nvGrpSpPr>
            <p:grpSpPr>
              <a:xfrm>
                <a:off x="8748515" y="4755652"/>
                <a:ext cx="548635" cy="548635"/>
                <a:chOff x="8839955" y="4593092"/>
                <a:chExt cx="548635" cy="548635"/>
              </a:xfrm>
            </p:grpSpPr>
            <p:sp>
              <p:nvSpPr>
                <p:cNvPr id="12" name="PA_椭圆 78"/>
                <p:cNvSpPr/>
                <p:nvPr>
                  <p:custDataLst>
                    <p:tags r:id="rId7"/>
                  </p:custDataLst>
                </p:nvPr>
              </p:nvSpPr>
              <p:spPr>
                <a:xfrm>
                  <a:off x="8839955" y="4593092"/>
                  <a:ext cx="548635" cy="548635"/>
                </a:xfrm>
                <a:prstGeom prst="ellipse">
                  <a:avLst/>
                </a:prstGeom>
                <a:solidFill>
                  <a:srgbClr val="947B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3" name="PA_任意多边形 9"/>
                <p:cNvSpPr>
                  <a:spLocks noEditPoints="1"/>
                </p:cNvSpPr>
                <p:nvPr>
                  <p:custDataLst>
                    <p:tags r:id="rId8"/>
                  </p:custDataLst>
                </p:nvPr>
              </p:nvSpPr>
              <p:spPr bwMode="auto">
                <a:xfrm>
                  <a:off x="9009697" y="4734781"/>
                  <a:ext cx="209153" cy="265260"/>
                </a:xfrm>
                <a:custGeom>
                  <a:avLst/>
                  <a:gdLst>
                    <a:gd name="T0" fmla="*/ 227 w 671"/>
                    <a:gd name="T1" fmla="*/ 767 h 851"/>
                    <a:gd name="T2" fmla="*/ 221 w 671"/>
                    <a:gd name="T3" fmla="*/ 776 h 851"/>
                    <a:gd name="T4" fmla="*/ 223 w 671"/>
                    <a:gd name="T5" fmla="*/ 796 h 851"/>
                    <a:gd name="T6" fmla="*/ 231 w 671"/>
                    <a:gd name="T7" fmla="*/ 803 h 851"/>
                    <a:gd name="T8" fmla="*/ 356 w 671"/>
                    <a:gd name="T9" fmla="*/ 803 h 851"/>
                    <a:gd name="T10" fmla="*/ 363 w 671"/>
                    <a:gd name="T11" fmla="*/ 792 h 851"/>
                    <a:gd name="T12" fmla="*/ 363 w 671"/>
                    <a:gd name="T13" fmla="*/ 771 h 851"/>
                    <a:gd name="T14" fmla="*/ 352 w 671"/>
                    <a:gd name="T15" fmla="*/ 765 h 851"/>
                    <a:gd name="T16" fmla="*/ 671 w 671"/>
                    <a:gd name="T17" fmla="*/ 350 h 851"/>
                    <a:gd name="T18" fmla="*/ 671 w 671"/>
                    <a:gd name="T19" fmla="*/ 598 h 851"/>
                    <a:gd name="T20" fmla="*/ 671 w 671"/>
                    <a:gd name="T21" fmla="*/ 358 h 851"/>
                    <a:gd name="T22" fmla="*/ 671 w 671"/>
                    <a:gd name="T23" fmla="*/ 350 h 851"/>
                    <a:gd name="T24" fmla="*/ 350 w 671"/>
                    <a:gd name="T25" fmla="*/ 479 h 851"/>
                    <a:gd name="T26" fmla="*/ 183 w 671"/>
                    <a:gd name="T27" fmla="*/ 358 h 851"/>
                    <a:gd name="T28" fmla="*/ 646 w 671"/>
                    <a:gd name="T29" fmla="*/ 331 h 851"/>
                    <a:gd name="T30" fmla="*/ 296 w 671"/>
                    <a:gd name="T31" fmla="*/ 308 h 851"/>
                    <a:gd name="T32" fmla="*/ 427 w 671"/>
                    <a:gd name="T33" fmla="*/ 162 h 851"/>
                    <a:gd name="T34" fmla="*/ 327 w 671"/>
                    <a:gd name="T35" fmla="*/ 331 h 851"/>
                    <a:gd name="T36" fmla="*/ 527 w 671"/>
                    <a:gd name="T37" fmla="*/ 331 h 851"/>
                    <a:gd name="T38" fmla="*/ 327 w 671"/>
                    <a:gd name="T39" fmla="*/ 365 h 851"/>
                    <a:gd name="T40" fmla="*/ 327 w 671"/>
                    <a:gd name="T41" fmla="*/ 375 h 851"/>
                    <a:gd name="T42" fmla="*/ 327 w 671"/>
                    <a:gd name="T43" fmla="*/ 400 h 851"/>
                    <a:gd name="T44" fmla="*/ 327 w 671"/>
                    <a:gd name="T45" fmla="*/ 411 h 851"/>
                    <a:gd name="T46" fmla="*/ 642 w 671"/>
                    <a:gd name="T47" fmla="*/ 625 h 851"/>
                    <a:gd name="T48" fmla="*/ 632 w 671"/>
                    <a:gd name="T49" fmla="*/ 627 h 851"/>
                    <a:gd name="T50" fmla="*/ 217 w 671"/>
                    <a:gd name="T51" fmla="*/ 627 h 851"/>
                    <a:gd name="T52" fmla="*/ 427 w 671"/>
                    <a:gd name="T53" fmla="*/ 538 h 851"/>
                    <a:gd name="T54" fmla="*/ 642 w 671"/>
                    <a:gd name="T55" fmla="*/ 625 h 851"/>
                    <a:gd name="T56" fmla="*/ 546 w 671"/>
                    <a:gd name="T57" fmla="*/ 0 h 851"/>
                    <a:gd name="T58" fmla="*/ 559 w 671"/>
                    <a:gd name="T59" fmla="*/ 4 h 851"/>
                    <a:gd name="T60" fmla="*/ 573 w 671"/>
                    <a:gd name="T61" fmla="*/ 16 h 851"/>
                    <a:gd name="T62" fmla="*/ 580 w 671"/>
                    <a:gd name="T63" fmla="*/ 35 h 851"/>
                    <a:gd name="T64" fmla="*/ 507 w 671"/>
                    <a:gd name="T65" fmla="*/ 73 h 851"/>
                    <a:gd name="T66" fmla="*/ 507 w 671"/>
                    <a:gd name="T67" fmla="*/ 717 h 851"/>
                    <a:gd name="T68" fmla="*/ 580 w 671"/>
                    <a:gd name="T69" fmla="*/ 817 h 851"/>
                    <a:gd name="T70" fmla="*/ 577 w 671"/>
                    <a:gd name="T71" fmla="*/ 832 h 851"/>
                    <a:gd name="T72" fmla="*/ 565 w 671"/>
                    <a:gd name="T73" fmla="*/ 846 h 851"/>
                    <a:gd name="T74" fmla="*/ 546 w 671"/>
                    <a:gd name="T75" fmla="*/ 851 h 851"/>
                    <a:gd name="T76" fmla="*/ 27 w 671"/>
                    <a:gd name="T77" fmla="*/ 851 h 851"/>
                    <a:gd name="T78" fmla="*/ 10 w 671"/>
                    <a:gd name="T79" fmla="*/ 842 h 851"/>
                    <a:gd name="T80" fmla="*/ 0 w 671"/>
                    <a:gd name="T81" fmla="*/ 824 h 851"/>
                    <a:gd name="T82" fmla="*/ 0 w 671"/>
                    <a:gd name="T83" fmla="*/ 35 h 851"/>
                    <a:gd name="T84" fmla="*/ 6 w 671"/>
                    <a:gd name="T85" fmla="*/ 16 h 851"/>
                    <a:gd name="T86" fmla="*/ 21 w 671"/>
                    <a:gd name="T87" fmla="*/ 4 h 851"/>
                    <a:gd name="T88" fmla="*/ 33 w 671"/>
                    <a:gd name="T89" fmla="*/ 0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71" h="851">
                      <a:moveTo>
                        <a:pt x="231" y="765"/>
                      </a:moveTo>
                      <a:lnTo>
                        <a:pt x="231" y="765"/>
                      </a:lnTo>
                      <a:lnTo>
                        <a:pt x="227" y="767"/>
                      </a:lnTo>
                      <a:lnTo>
                        <a:pt x="225" y="769"/>
                      </a:lnTo>
                      <a:lnTo>
                        <a:pt x="223" y="771"/>
                      </a:lnTo>
                      <a:lnTo>
                        <a:pt x="221" y="776"/>
                      </a:lnTo>
                      <a:lnTo>
                        <a:pt x="221" y="792"/>
                      </a:lnTo>
                      <a:lnTo>
                        <a:pt x="221" y="792"/>
                      </a:lnTo>
                      <a:lnTo>
                        <a:pt x="223" y="796"/>
                      </a:lnTo>
                      <a:lnTo>
                        <a:pt x="225" y="801"/>
                      </a:lnTo>
                      <a:lnTo>
                        <a:pt x="227" y="803"/>
                      </a:lnTo>
                      <a:lnTo>
                        <a:pt x="231" y="803"/>
                      </a:lnTo>
                      <a:lnTo>
                        <a:pt x="352" y="803"/>
                      </a:lnTo>
                      <a:lnTo>
                        <a:pt x="352" y="803"/>
                      </a:lnTo>
                      <a:lnTo>
                        <a:pt x="356" y="803"/>
                      </a:lnTo>
                      <a:lnTo>
                        <a:pt x="361" y="801"/>
                      </a:lnTo>
                      <a:lnTo>
                        <a:pt x="363" y="796"/>
                      </a:lnTo>
                      <a:lnTo>
                        <a:pt x="363" y="792"/>
                      </a:lnTo>
                      <a:lnTo>
                        <a:pt x="363" y="776"/>
                      </a:lnTo>
                      <a:lnTo>
                        <a:pt x="363" y="776"/>
                      </a:lnTo>
                      <a:lnTo>
                        <a:pt x="363" y="771"/>
                      </a:lnTo>
                      <a:lnTo>
                        <a:pt x="361" y="769"/>
                      </a:lnTo>
                      <a:lnTo>
                        <a:pt x="356" y="767"/>
                      </a:lnTo>
                      <a:lnTo>
                        <a:pt x="352" y="765"/>
                      </a:lnTo>
                      <a:lnTo>
                        <a:pt x="231" y="765"/>
                      </a:lnTo>
                      <a:lnTo>
                        <a:pt x="231" y="765"/>
                      </a:lnTo>
                      <a:close/>
                      <a:moveTo>
                        <a:pt x="671" y="350"/>
                      </a:moveTo>
                      <a:lnTo>
                        <a:pt x="507" y="477"/>
                      </a:lnTo>
                      <a:lnTo>
                        <a:pt x="671" y="598"/>
                      </a:lnTo>
                      <a:lnTo>
                        <a:pt x="671" y="598"/>
                      </a:lnTo>
                      <a:lnTo>
                        <a:pt x="671" y="586"/>
                      </a:lnTo>
                      <a:lnTo>
                        <a:pt x="671" y="358"/>
                      </a:lnTo>
                      <a:lnTo>
                        <a:pt x="671" y="358"/>
                      </a:lnTo>
                      <a:lnTo>
                        <a:pt x="671" y="350"/>
                      </a:lnTo>
                      <a:lnTo>
                        <a:pt x="671" y="350"/>
                      </a:lnTo>
                      <a:lnTo>
                        <a:pt x="671" y="350"/>
                      </a:lnTo>
                      <a:close/>
                      <a:moveTo>
                        <a:pt x="183" y="358"/>
                      </a:moveTo>
                      <a:lnTo>
                        <a:pt x="185" y="600"/>
                      </a:lnTo>
                      <a:lnTo>
                        <a:pt x="350" y="479"/>
                      </a:lnTo>
                      <a:lnTo>
                        <a:pt x="183" y="354"/>
                      </a:lnTo>
                      <a:lnTo>
                        <a:pt x="183" y="354"/>
                      </a:lnTo>
                      <a:lnTo>
                        <a:pt x="183" y="358"/>
                      </a:lnTo>
                      <a:lnTo>
                        <a:pt x="183" y="358"/>
                      </a:lnTo>
                      <a:lnTo>
                        <a:pt x="183" y="358"/>
                      </a:lnTo>
                      <a:close/>
                      <a:moveTo>
                        <a:pt x="646" y="331"/>
                      </a:moveTo>
                      <a:lnTo>
                        <a:pt x="559" y="396"/>
                      </a:lnTo>
                      <a:lnTo>
                        <a:pt x="559" y="308"/>
                      </a:lnTo>
                      <a:lnTo>
                        <a:pt x="296" y="308"/>
                      </a:lnTo>
                      <a:lnTo>
                        <a:pt x="296" y="396"/>
                      </a:lnTo>
                      <a:lnTo>
                        <a:pt x="204" y="329"/>
                      </a:lnTo>
                      <a:lnTo>
                        <a:pt x="427" y="162"/>
                      </a:lnTo>
                      <a:lnTo>
                        <a:pt x="646" y="331"/>
                      </a:lnTo>
                      <a:lnTo>
                        <a:pt x="646" y="331"/>
                      </a:lnTo>
                      <a:close/>
                      <a:moveTo>
                        <a:pt x="327" y="331"/>
                      </a:moveTo>
                      <a:lnTo>
                        <a:pt x="327" y="342"/>
                      </a:lnTo>
                      <a:lnTo>
                        <a:pt x="527" y="342"/>
                      </a:lnTo>
                      <a:lnTo>
                        <a:pt x="527" y="331"/>
                      </a:lnTo>
                      <a:lnTo>
                        <a:pt x="327" y="331"/>
                      </a:lnTo>
                      <a:lnTo>
                        <a:pt x="327" y="331"/>
                      </a:lnTo>
                      <a:close/>
                      <a:moveTo>
                        <a:pt x="327" y="365"/>
                      </a:moveTo>
                      <a:lnTo>
                        <a:pt x="527" y="365"/>
                      </a:lnTo>
                      <a:lnTo>
                        <a:pt x="527" y="375"/>
                      </a:lnTo>
                      <a:lnTo>
                        <a:pt x="327" y="375"/>
                      </a:lnTo>
                      <a:lnTo>
                        <a:pt x="327" y="365"/>
                      </a:lnTo>
                      <a:lnTo>
                        <a:pt x="327" y="365"/>
                      </a:lnTo>
                      <a:close/>
                      <a:moveTo>
                        <a:pt x="327" y="400"/>
                      </a:moveTo>
                      <a:lnTo>
                        <a:pt x="527" y="400"/>
                      </a:lnTo>
                      <a:lnTo>
                        <a:pt x="527" y="411"/>
                      </a:lnTo>
                      <a:lnTo>
                        <a:pt x="327" y="411"/>
                      </a:lnTo>
                      <a:lnTo>
                        <a:pt x="327" y="400"/>
                      </a:lnTo>
                      <a:lnTo>
                        <a:pt x="327" y="400"/>
                      </a:lnTo>
                      <a:close/>
                      <a:moveTo>
                        <a:pt x="642" y="625"/>
                      </a:moveTo>
                      <a:lnTo>
                        <a:pt x="642" y="625"/>
                      </a:lnTo>
                      <a:lnTo>
                        <a:pt x="642" y="625"/>
                      </a:lnTo>
                      <a:lnTo>
                        <a:pt x="632" y="627"/>
                      </a:lnTo>
                      <a:lnTo>
                        <a:pt x="225" y="627"/>
                      </a:lnTo>
                      <a:lnTo>
                        <a:pt x="225" y="627"/>
                      </a:lnTo>
                      <a:lnTo>
                        <a:pt x="217" y="627"/>
                      </a:lnTo>
                      <a:lnTo>
                        <a:pt x="383" y="504"/>
                      </a:lnTo>
                      <a:lnTo>
                        <a:pt x="417" y="529"/>
                      </a:lnTo>
                      <a:lnTo>
                        <a:pt x="427" y="538"/>
                      </a:lnTo>
                      <a:lnTo>
                        <a:pt x="440" y="529"/>
                      </a:lnTo>
                      <a:lnTo>
                        <a:pt x="473" y="502"/>
                      </a:lnTo>
                      <a:lnTo>
                        <a:pt x="642" y="625"/>
                      </a:lnTo>
                      <a:lnTo>
                        <a:pt x="642" y="625"/>
                      </a:lnTo>
                      <a:close/>
                      <a:moveTo>
                        <a:pt x="33" y="0"/>
                      </a:moveTo>
                      <a:lnTo>
                        <a:pt x="546" y="0"/>
                      </a:lnTo>
                      <a:lnTo>
                        <a:pt x="546" y="0"/>
                      </a:lnTo>
                      <a:lnTo>
                        <a:pt x="552" y="2"/>
                      </a:lnTo>
                      <a:lnTo>
                        <a:pt x="559" y="4"/>
                      </a:lnTo>
                      <a:lnTo>
                        <a:pt x="565" y="6"/>
                      </a:lnTo>
                      <a:lnTo>
                        <a:pt x="569" y="10"/>
                      </a:lnTo>
                      <a:lnTo>
                        <a:pt x="573" y="16"/>
                      </a:lnTo>
                      <a:lnTo>
                        <a:pt x="577" y="21"/>
                      </a:lnTo>
                      <a:lnTo>
                        <a:pt x="580" y="27"/>
                      </a:lnTo>
                      <a:lnTo>
                        <a:pt x="580" y="35"/>
                      </a:lnTo>
                      <a:lnTo>
                        <a:pt x="580" y="217"/>
                      </a:lnTo>
                      <a:lnTo>
                        <a:pt x="507" y="160"/>
                      </a:lnTo>
                      <a:lnTo>
                        <a:pt x="507" y="73"/>
                      </a:lnTo>
                      <a:lnTo>
                        <a:pt x="77" y="73"/>
                      </a:lnTo>
                      <a:lnTo>
                        <a:pt x="77" y="717"/>
                      </a:lnTo>
                      <a:lnTo>
                        <a:pt x="507" y="717"/>
                      </a:lnTo>
                      <a:lnTo>
                        <a:pt x="507" y="678"/>
                      </a:lnTo>
                      <a:lnTo>
                        <a:pt x="580" y="678"/>
                      </a:lnTo>
                      <a:lnTo>
                        <a:pt x="580" y="817"/>
                      </a:lnTo>
                      <a:lnTo>
                        <a:pt x="580" y="817"/>
                      </a:lnTo>
                      <a:lnTo>
                        <a:pt x="580" y="824"/>
                      </a:lnTo>
                      <a:lnTo>
                        <a:pt x="577" y="832"/>
                      </a:lnTo>
                      <a:lnTo>
                        <a:pt x="573" y="836"/>
                      </a:lnTo>
                      <a:lnTo>
                        <a:pt x="569" y="842"/>
                      </a:lnTo>
                      <a:lnTo>
                        <a:pt x="565" y="846"/>
                      </a:lnTo>
                      <a:lnTo>
                        <a:pt x="559" y="849"/>
                      </a:lnTo>
                      <a:lnTo>
                        <a:pt x="552" y="851"/>
                      </a:lnTo>
                      <a:lnTo>
                        <a:pt x="546" y="851"/>
                      </a:lnTo>
                      <a:lnTo>
                        <a:pt x="33" y="851"/>
                      </a:lnTo>
                      <a:lnTo>
                        <a:pt x="33" y="851"/>
                      </a:lnTo>
                      <a:lnTo>
                        <a:pt x="27" y="851"/>
                      </a:lnTo>
                      <a:lnTo>
                        <a:pt x="21" y="849"/>
                      </a:lnTo>
                      <a:lnTo>
                        <a:pt x="14" y="846"/>
                      </a:lnTo>
                      <a:lnTo>
                        <a:pt x="10" y="842"/>
                      </a:lnTo>
                      <a:lnTo>
                        <a:pt x="6" y="836"/>
                      </a:lnTo>
                      <a:lnTo>
                        <a:pt x="2" y="832"/>
                      </a:lnTo>
                      <a:lnTo>
                        <a:pt x="0" y="824"/>
                      </a:lnTo>
                      <a:lnTo>
                        <a:pt x="0" y="817"/>
                      </a:lnTo>
                      <a:lnTo>
                        <a:pt x="0" y="35"/>
                      </a:lnTo>
                      <a:lnTo>
                        <a:pt x="0" y="35"/>
                      </a:lnTo>
                      <a:lnTo>
                        <a:pt x="0" y="27"/>
                      </a:lnTo>
                      <a:lnTo>
                        <a:pt x="2" y="21"/>
                      </a:lnTo>
                      <a:lnTo>
                        <a:pt x="6" y="16"/>
                      </a:lnTo>
                      <a:lnTo>
                        <a:pt x="10" y="10"/>
                      </a:lnTo>
                      <a:lnTo>
                        <a:pt x="14" y="6"/>
                      </a:lnTo>
                      <a:lnTo>
                        <a:pt x="21" y="4"/>
                      </a:lnTo>
                      <a:lnTo>
                        <a:pt x="27" y="2"/>
                      </a:lnTo>
                      <a:lnTo>
                        <a:pt x="33" y="0"/>
                      </a:lnTo>
                      <a:lnTo>
                        <a:pt x="33" y="0"/>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8748515" y="3535355"/>
                <a:ext cx="548635" cy="548635"/>
                <a:chOff x="8839955" y="3372795"/>
                <a:chExt cx="548635" cy="548635"/>
              </a:xfrm>
            </p:grpSpPr>
            <p:sp>
              <p:nvSpPr>
                <p:cNvPr id="21" name="PA_椭圆 77"/>
                <p:cNvSpPr/>
                <p:nvPr>
                  <p:custDataLst>
                    <p:tags r:id="rId9"/>
                  </p:custDataLst>
                </p:nvPr>
              </p:nvSpPr>
              <p:spPr>
                <a:xfrm>
                  <a:off x="8839955" y="3372795"/>
                  <a:ext cx="548635" cy="548635"/>
                </a:xfrm>
                <a:prstGeom prst="ellipse">
                  <a:avLst/>
                </a:prstGeom>
                <a:solidFill>
                  <a:srgbClr val="947B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PA_任意多边形 12"/>
                <p:cNvSpPr>
                  <a:spLocks noEditPoints="1"/>
                </p:cNvSpPr>
                <p:nvPr>
                  <p:custDataLst>
                    <p:tags r:id="rId10"/>
                  </p:custDataLst>
                </p:nvPr>
              </p:nvSpPr>
              <p:spPr bwMode="auto">
                <a:xfrm>
                  <a:off x="9009541" y="3517289"/>
                  <a:ext cx="209465" cy="259649"/>
                </a:xfrm>
                <a:custGeom>
                  <a:avLst/>
                  <a:gdLst>
                    <a:gd name="T0" fmla="*/ 463 w 672"/>
                    <a:gd name="T1" fmla="*/ 753 h 833"/>
                    <a:gd name="T2" fmla="*/ 269 w 672"/>
                    <a:gd name="T3" fmla="*/ 7 h 833"/>
                    <a:gd name="T4" fmla="*/ 123 w 672"/>
                    <a:gd name="T5" fmla="*/ 78 h 833"/>
                    <a:gd name="T6" fmla="*/ 42 w 672"/>
                    <a:gd name="T7" fmla="*/ 176 h 833"/>
                    <a:gd name="T8" fmla="*/ 0 w 672"/>
                    <a:gd name="T9" fmla="*/ 336 h 833"/>
                    <a:gd name="T10" fmla="*/ 27 w 672"/>
                    <a:gd name="T11" fmla="*/ 468 h 833"/>
                    <a:gd name="T12" fmla="*/ 100 w 672"/>
                    <a:gd name="T13" fmla="*/ 574 h 833"/>
                    <a:gd name="T14" fmla="*/ 227 w 672"/>
                    <a:gd name="T15" fmla="*/ 653 h 833"/>
                    <a:gd name="T16" fmla="*/ 254 w 672"/>
                    <a:gd name="T17" fmla="*/ 732 h 833"/>
                    <a:gd name="T18" fmla="*/ 254 w 672"/>
                    <a:gd name="T19" fmla="*/ 833 h 833"/>
                    <a:gd name="T20" fmla="*/ 363 w 672"/>
                    <a:gd name="T21" fmla="*/ 732 h 833"/>
                    <a:gd name="T22" fmla="*/ 451 w 672"/>
                    <a:gd name="T23" fmla="*/ 651 h 833"/>
                    <a:gd name="T24" fmla="*/ 574 w 672"/>
                    <a:gd name="T25" fmla="*/ 574 h 833"/>
                    <a:gd name="T26" fmla="*/ 647 w 672"/>
                    <a:gd name="T27" fmla="*/ 468 h 833"/>
                    <a:gd name="T28" fmla="*/ 672 w 672"/>
                    <a:gd name="T29" fmla="*/ 336 h 833"/>
                    <a:gd name="T30" fmla="*/ 632 w 672"/>
                    <a:gd name="T31" fmla="*/ 176 h 833"/>
                    <a:gd name="T32" fmla="*/ 551 w 672"/>
                    <a:gd name="T33" fmla="*/ 78 h 833"/>
                    <a:gd name="T34" fmla="*/ 405 w 672"/>
                    <a:gd name="T35" fmla="*/ 7 h 833"/>
                    <a:gd name="T36" fmla="*/ 595 w 672"/>
                    <a:gd name="T37" fmla="*/ 365 h 833"/>
                    <a:gd name="T38" fmla="*/ 534 w 672"/>
                    <a:gd name="T39" fmla="*/ 418 h 833"/>
                    <a:gd name="T40" fmla="*/ 595 w 672"/>
                    <a:gd name="T41" fmla="*/ 365 h 833"/>
                    <a:gd name="T42" fmla="*/ 448 w 672"/>
                    <a:gd name="T43" fmla="*/ 447 h 833"/>
                    <a:gd name="T44" fmla="*/ 459 w 672"/>
                    <a:gd name="T45" fmla="*/ 365 h 833"/>
                    <a:gd name="T46" fmla="*/ 265 w 672"/>
                    <a:gd name="T47" fmla="*/ 455 h 833"/>
                    <a:gd name="T48" fmla="*/ 309 w 672"/>
                    <a:gd name="T49" fmla="*/ 365 h 833"/>
                    <a:gd name="T50" fmla="*/ 152 w 672"/>
                    <a:gd name="T51" fmla="*/ 424 h 833"/>
                    <a:gd name="T52" fmla="*/ 102 w 672"/>
                    <a:gd name="T53" fmla="*/ 392 h 833"/>
                    <a:gd name="T54" fmla="*/ 79 w 672"/>
                    <a:gd name="T55" fmla="*/ 305 h 833"/>
                    <a:gd name="T56" fmla="*/ 140 w 672"/>
                    <a:gd name="T57" fmla="*/ 255 h 833"/>
                    <a:gd name="T58" fmla="*/ 146 w 672"/>
                    <a:gd name="T59" fmla="*/ 305 h 833"/>
                    <a:gd name="T60" fmla="*/ 219 w 672"/>
                    <a:gd name="T61" fmla="*/ 263 h 833"/>
                    <a:gd name="T62" fmla="*/ 309 w 672"/>
                    <a:gd name="T63" fmla="*/ 305 h 833"/>
                    <a:gd name="T64" fmla="*/ 369 w 672"/>
                    <a:gd name="T65" fmla="*/ 213 h 833"/>
                    <a:gd name="T66" fmla="*/ 459 w 672"/>
                    <a:gd name="T67" fmla="*/ 305 h 833"/>
                    <a:gd name="T68" fmla="*/ 526 w 672"/>
                    <a:gd name="T69" fmla="*/ 278 h 833"/>
                    <a:gd name="T70" fmla="*/ 553 w 672"/>
                    <a:gd name="T71" fmla="*/ 267 h 833"/>
                    <a:gd name="T72" fmla="*/ 528 w 672"/>
                    <a:gd name="T73" fmla="*/ 305 h 833"/>
                    <a:gd name="T74" fmla="*/ 407 w 672"/>
                    <a:gd name="T75" fmla="*/ 119 h 833"/>
                    <a:gd name="T76" fmla="*/ 398 w 672"/>
                    <a:gd name="T77" fmla="*/ 148 h 833"/>
                    <a:gd name="T78" fmla="*/ 369 w 672"/>
                    <a:gd name="T79" fmla="*/ 528 h 833"/>
                    <a:gd name="T80" fmla="*/ 417 w 672"/>
                    <a:gd name="T81" fmla="*/ 534 h 833"/>
                    <a:gd name="T82" fmla="*/ 369 w 672"/>
                    <a:gd name="T83" fmla="*/ 528 h 833"/>
                    <a:gd name="T84" fmla="*/ 282 w 672"/>
                    <a:gd name="T85" fmla="*/ 572 h 833"/>
                    <a:gd name="T86" fmla="*/ 250 w 672"/>
                    <a:gd name="T87" fmla="*/ 522 h 833"/>
                    <a:gd name="T88" fmla="*/ 309 w 672"/>
                    <a:gd name="T89" fmla="*/ 144 h 833"/>
                    <a:gd name="T90" fmla="*/ 257 w 672"/>
                    <a:gd name="T91" fmla="*/ 138 h 833"/>
                    <a:gd name="T92" fmla="*/ 309 w 672"/>
                    <a:gd name="T93" fmla="*/ 78 h 833"/>
                    <a:gd name="T94" fmla="*/ 544 w 672"/>
                    <a:gd name="T95" fmla="*/ 503 h 833"/>
                    <a:gd name="T96" fmla="*/ 480 w 672"/>
                    <a:gd name="T97" fmla="*/ 561 h 833"/>
                    <a:gd name="T98" fmla="*/ 563 w 672"/>
                    <a:gd name="T99" fmla="*/ 480 h 833"/>
                    <a:gd name="T100" fmla="*/ 194 w 672"/>
                    <a:gd name="T101" fmla="*/ 561 h 833"/>
                    <a:gd name="T102" fmla="*/ 129 w 672"/>
                    <a:gd name="T103" fmla="*/ 503 h 833"/>
                    <a:gd name="T104" fmla="*/ 169 w 672"/>
                    <a:gd name="T105" fmla="*/ 503 h 833"/>
                    <a:gd name="T106" fmla="*/ 148 w 672"/>
                    <a:gd name="T107" fmla="*/ 146 h 833"/>
                    <a:gd name="T108" fmla="*/ 169 w 672"/>
                    <a:gd name="T109" fmla="*/ 169 h 833"/>
                    <a:gd name="T110" fmla="*/ 505 w 672"/>
                    <a:gd name="T111" fmla="*/ 169 h 833"/>
                    <a:gd name="T112" fmla="*/ 505 w 672"/>
                    <a:gd name="T113" fmla="*/ 128 h 833"/>
                    <a:gd name="T114" fmla="*/ 563 w 672"/>
                    <a:gd name="T115" fmla="*/ 192 h 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2" h="833">
                      <a:moveTo>
                        <a:pt x="463" y="753"/>
                      </a:moveTo>
                      <a:lnTo>
                        <a:pt x="630" y="753"/>
                      </a:lnTo>
                      <a:lnTo>
                        <a:pt x="630" y="812"/>
                      </a:lnTo>
                      <a:lnTo>
                        <a:pt x="463" y="812"/>
                      </a:lnTo>
                      <a:lnTo>
                        <a:pt x="463" y="753"/>
                      </a:lnTo>
                      <a:lnTo>
                        <a:pt x="463" y="753"/>
                      </a:lnTo>
                      <a:close/>
                      <a:moveTo>
                        <a:pt x="336" y="0"/>
                      </a:moveTo>
                      <a:lnTo>
                        <a:pt x="336" y="0"/>
                      </a:lnTo>
                      <a:lnTo>
                        <a:pt x="302" y="2"/>
                      </a:lnTo>
                      <a:lnTo>
                        <a:pt x="269" y="7"/>
                      </a:lnTo>
                      <a:lnTo>
                        <a:pt x="238" y="15"/>
                      </a:lnTo>
                      <a:lnTo>
                        <a:pt x="207" y="27"/>
                      </a:lnTo>
                      <a:lnTo>
                        <a:pt x="177" y="40"/>
                      </a:lnTo>
                      <a:lnTo>
                        <a:pt x="148" y="59"/>
                      </a:lnTo>
                      <a:lnTo>
                        <a:pt x="123" y="78"/>
                      </a:lnTo>
                      <a:lnTo>
                        <a:pt x="100" y="98"/>
                      </a:lnTo>
                      <a:lnTo>
                        <a:pt x="100" y="98"/>
                      </a:lnTo>
                      <a:lnTo>
                        <a:pt x="77" y="123"/>
                      </a:lnTo>
                      <a:lnTo>
                        <a:pt x="58" y="148"/>
                      </a:lnTo>
                      <a:lnTo>
                        <a:pt x="42" y="176"/>
                      </a:lnTo>
                      <a:lnTo>
                        <a:pt x="27" y="205"/>
                      </a:lnTo>
                      <a:lnTo>
                        <a:pt x="17" y="236"/>
                      </a:lnTo>
                      <a:lnTo>
                        <a:pt x="8" y="269"/>
                      </a:lnTo>
                      <a:lnTo>
                        <a:pt x="2" y="303"/>
                      </a:lnTo>
                      <a:lnTo>
                        <a:pt x="0" y="336"/>
                      </a:lnTo>
                      <a:lnTo>
                        <a:pt x="0" y="336"/>
                      </a:lnTo>
                      <a:lnTo>
                        <a:pt x="2" y="372"/>
                      </a:lnTo>
                      <a:lnTo>
                        <a:pt x="8" y="403"/>
                      </a:lnTo>
                      <a:lnTo>
                        <a:pt x="17" y="436"/>
                      </a:lnTo>
                      <a:lnTo>
                        <a:pt x="27" y="468"/>
                      </a:lnTo>
                      <a:lnTo>
                        <a:pt x="42" y="497"/>
                      </a:lnTo>
                      <a:lnTo>
                        <a:pt x="58" y="524"/>
                      </a:lnTo>
                      <a:lnTo>
                        <a:pt x="77" y="549"/>
                      </a:lnTo>
                      <a:lnTo>
                        <a:pt x="100" y="574"/>
                      </a:lnTo>
                      <a:lnTo>
                        <a:pt x="100" y="574"/>
                      </a:lnTo>
                      <a:lnTo>
                        <a:pt x="121" y="595"/>
                      </a:lnTo>
                      <a:lnTo>
                        <a:pt x="146" y="612"/>
                      </a:lnTo>
                      <a:lnTo>
                        <a:pt x="171" y="628"/>
                      </a:lnTo>
                      <a:lnTo>
                        <a:pt x="198" y="643"/>
                      </a:lnTo>
                      <a:lnTo>
                        <a:pt x="227" y="653"/>
                      </a:lnTo>
                      <a:lnTo>
                        <a:pt x="257" y="662"/>
                      </a:lnTo>
                      <a:lnTo>
                        <a:pt x="286" y="668"/>
                      </a:lnTo>
                      <a:lnTo>
                        <a:pt x="319" y="672"/>
                      </a:lnTo>
                      <a:lnTo>
                        <a:pt x="319" y="732"/>
                      </a:lnTo>
                      <a:lnTo>
                        <a:pt x="254" y="732"/>
                      </a:lnTo>
                      <a:lnTo>
                        <a:pt x="254" y="753"/>
                      </a:lnTo>
                      <a:lnTo>
                        <a:pt x="40" y="753"/>
                      </a:lnTo>
                      <a:lnTo>
                        <a:pt x="40" y="812"/>
                      </a:lnTo>
                      <a:lnTo>
                        <a:pt x="254" y="812"/>
                      </a:lnTo>
                      <a:lnTo>
                        <a:pt x="254" y="833"/>
                      </a:lnTo>
                      <a:lnTo>
                        <a:pt x="428" y="833"/>
                      </a:lnTo>
                      <a:lnTo>
                        <a:pt x="428" y="812"/>
                      </a:lnTo>
                      <a:lnTo>
                        <a:pt x="428" y="753"/>
                      </a:lnTo>
                      <a:lnTo>
                        <a:pt x="428" y="732"/>
                      </a:lnTo>
                      <a:lnTo>
                        <a:pt x="363" y="732"/>
                      </a:lnTo>
                      <a:lnTo>
                        <a:pt x="363" y="672"/>
                      </a:lnTo>
                      <a:lnTo>
                        <a:pt x="363" y="672"/>
                      </a:lnTo>
                      <a:lnTo>
                        <a:pt x="392" y="668"/>
                      </a:lnTo>
                      <a:lnTo>
                        <a:pt x="421" y="662"/>
                      </a:lnTo>
                      <a:lnTo>
                        <a:pt x="451" y="651"/>
                      </a:lnTo>
                      <a:lnTo>
                        <a:pt x="478" y="641"/>
                      </a:lnTo>
                      <a:lnTo>
                        <a:pt x="505" y="626"/>
                      </a:lnTo>
                      <a:lnTo>
                        <a:pt x="530" y="612"/>
                      </a:lnTo>
                      <a:lnTo>
                        <a:pt x="553" y="593"/>
                      </a:lnTo>
                      <a:lnTo>
                        <a:pt x="574" y="574"/>
                      </a:lnTo>
                      <a:lnTo>
                        <a:pt x="574" y="574"/>
                      </a:lnTo>
                      <a:lnTo>
                        <a:pt x="597" y="549"/>
                      </a:lnTo>
                      <a:lnTo>
                        <a:pt x="615" y="524"/>
                      </a:lnTo>
                      <a:lnTo>
                        <a:pt x="632" y="497"/>
                      </a:lnTo>
                      <a:lnTo>
                        <a:pt x="647" y="468"/>
                      </a:lnTo>
                      <a:lnTo>
                        <a:pt x="657" y="436"/>
                      </a:lnTo>
                      <a:lnTo>
                        <a:pt x="665" y="403"/>
                      </a:lnTo>
                      <a:lnTo>
                        <a:pt x="672" y="372"/>
                      </a:lnTo>
                      <a:lnTo>
                        <a:pt x="672" y="336"/>
                      </a:lnTo>
                      <a:lnTo>
                        <a:pt x="672" y="336"/>
                      </a:lnTo>
                      <a:lnTo>
                        <a:pt x="672" y="303"/>
                      </a:lnTo>
                      <a:lnTo>
                        <a:pt x="665" y="269"/>
                      </a:lnTo>
                      <a:lnTo>
                        <a:pt x="657" y="236"/>
                      </a:lnTo>
                      <a:lnTo>
                        <a:pt x="647" y="205"/>
                      </a:lnTo>
                      <a:lnTo>
                        <a:pt x="632" y="176"/>
                      </a:lnTo>
                      <a:lnTo>
                        <a:pt x="615" y="148"/>
                      </a:lnTo>
                      <a:lnTo>
                        <a:pt x="597" y="123"/>
                      </a:lnTo>
                      <a:lnTo>
                        <a:pt x="574" y="98"/>
                      </a:lnTo>
                      <a:lnTo>
                        <a:pt x="574" y="98"/>
                      </a:lnTo>
                      <a:lnTo>
                        <a:pt x="551" y="78"/>
                      </a:lnTo>
                      <a:lnTo>
                        <a:pt x="524" y="59"/>
                      </a:lnTo>
                      <a:lnTo>
                        <a:pt x="496" y="40"/>
                      </a:lnTo>
                      <a:lnTo>
                        <a:pt x="467" y="27"/>
                      </a:lnTo>
                      <a:lnTo>
                        <a:pt x="436" y="15"/>
                      </a:lnTo>
                      <a:lnTo>
                        <a:pt x="405" y="7"/>
                      </a:lnTo>
                      <a:lnTo>
                        <a:pt x="371" y="2"/>
                      </a:lnTo>
                      <a:lnTo>
                        <a:pt x="336" y="0"/>
                      </a:lnTo>
                      <a:lnTo>
                        <a:pt x="336" y="0"/>
                      </a:lnTo>
                      <a:close/>
                      <a:moveTo>
                        <a:pt x="595" y="365"/>
                      </a:moveTo>
                      <a:lnTo>
                        <a:pt x="595" y="365"/>
                      </a:lnTo>
                      <a:lnTo>
                        <a:pt x="584" y="380"/>
                      </a:lnTo>
                      <a:lnTo>
                        <a:pt x="572" y="392"/>
                      </a:lnTo>
                      <a:lnTo>
                        <a:pt x="555" y="405"/>
                      </a:lnTo>
                      <a:lnTo>
                        <a:pt x="534" y="418"/>
                      </a:lnTo>
                      <a:lnTo>
                        <a:pt x="534" y="418"/>
                      </a:lnTo>
                      <a:lnTo>
                        <a:pt x="522" y="424"/>
                      </a:lnTo>
                      <a:lnTo>
                        <a:pt x="522" y="424"/>
                      </a:lnTo>
                      <a:lnTo>
                        <a:pt x="526" y="395"/>
                      </a:lnTo>
                      <a:lnTo>
                        <a:pt x="528" y="365"/>
                      </a:lnTo>
                      <a:lnTo>
                        <a:pt x="595" y="365"/>
                      </a:lnTo>
                      <a:lnTo>
                        <a:pt x="595" y="365"/>
                      </a:lnTo>
                      <a:close/>
                      <a:moveTo>
                        <a:pt x="459" y="365"/>
                      </a:moveTo>
                      <a:lnTo>
                        <a:pt x="459" y="365"/>
                      </a:lnTo>
                      <a:lnTo>
                        <a:pt x="455" y="409"/>
                      </a:lnTo>
                      <a:lnTo>
                        <a:pt x="448" y="447"/>
                      </a:lnTo>
                      <a:lnTo>
                        <a:pt x="448" y="447"/>
                      </a:lnTo>
                      <a:lnTo>
                        <a:pt x="411" y="455"/>
                      </a:lnTo>
                      <a:lnTo>
                        <a:pt x="369" y="459"/>
                      </a:lnTo>
                      <a:lnTo>
                        <a:pt x="369" y="365"/>
                      </a:lnTo>
                      <a:lnTo>
                        <a:pt x="459" y="365"/>
                      </a:lnTo>
                      <a:lnTo>
                        <a:pt x="459" y="365"/>
                      </a:lnTo>
                      <a:close/>
                      <a:moveTo>
                        <a:pt x="309" y="365"/>
                      </a:moveTo>
                      <a:lnTo>
                        <a:pt x="309" y="459"/>
                      </a:lnTo>
                      <a:lnTo>
                        <a:pt x="309" y="459"/>
                      </a:lnTo>
                      <a:lnTo>
                        <a:pt x="265" y="455"/>
                      </a:lnTo>
                      <a:lnTo>
                        <a:pt x="225" y="447"/>
                      </a:lnTo>
                      <a:lnTo>
                        <a:pt x="225" y="447"/>
                      </a:lnTo>
                      <a:lnTo>
                        <a:pt x="219" y="409"/>
                      </a:lnTo>
                      <a:lnTo>
                        <a:pt x="215" y="365"/>
                      </a:lnTo>
                      <a:lnTo>
                        <a:pt x="309" y="365"/>
                      </a:lnTo>
                      <a:lnTo>
                        <a:pt x="309" y="365"/>
                      </a:lnTo>
                      <a:close/>
                      <a:moveTo>
                        <a:pt x="146" y="365"/>
                      </a:moveTo>
                      <a:lnTo>
                        <a:pt x="146" y="365"/>
                      </a:lnTo>
                      <a:lnTo>
                        <a:pt x="148" y="395"/>
                      </a:lnTo>
                      <a:lnTo>
                        <a:pt x="152" y="424"/>
                      </a:lnTo>
                      <a:lnTo>
                        <a:pt x="152" y="424"/>
                      </a:lnTo>
                      <a:lnTo>
                        <a:pt x="140" y="418"/>
                      </a:lnTo>
                      <a:lnTo>
                        <a:pt x="140" y="418"/>
                      </a:lnTo>
                      <a:lnTo>
                        <a:pt x="119" y="405"/>
                      </a:lnTo>
                      <a:lnTo>
                        <a:pt x="102" y="392"/>
                      </a:lnTo>
                      <a:lnTo>
                        <a:pt x="90" y="380"/>
                      </a:lnTo>
                      <a:lnTo>
                        <a:pt x="79" y="365"/>
                      </a:lnTo>
                      <a:lnTo>
                        <a:pt x="146" y="365"/>
                      </a:lnTo>
                      <a:lnTo>
                        <a:pt x="146" y="365"/>
                      </a:lnTo>
                      <a:close/>
                      <a:moveTo>
                        <a:pt x="79" y="305"/>
                      </a:moveTo>
                      <a:lnTo>
                        <a:pt x="79" y="305"/>
                      </a:lnTo>
                      <a:lnTo>
                        <a:pt x="90" y="292"/>
                      </a:lnTo>
                      <a:lnTo>
                        <a:pt x="102" y="278"/>
                      </a:lnTo>
                      <a:lnTo>
                        <a:pt x="119" y="267"/>
                      </a:lnTo>
                      <a:lnTo>
                        <a:pt x="140" y="255"/>
                      </a:lnTo>
                      <a:lnTo>
                        <a:pt x="140" y="255"/>
                      </a:lnTo>
                      <a:lnTo>
                        <a:pt x="152" y="249"/>
                      </a:lnTo>
                      <a:lnTo>
                        <a:pt x="152" y="249"/>
                      </a:lnTo>
                      <a:lnTo>
                        <a:pt x="148" y="278"/>
                      </a:lnTo>
                      <a:lnTo>
                        <a:pt x="146" y="305"/>
                      </a:lnTo>
                      <a:lnTo>
                        <a:pt x="79" y="305"/>
                      </a:lnTo>
                      <a:lnTo>
                        <a:pt x="79" y="305"/>
                      </a:lnTo>
                      <a:close/>
                      <a:moveTo>
                        <a:pt x="215" y="305"/>
                      </a:moveTo>
                      <a:lnTo>
                        <a:pt x="215" y="305"/>
                      </a:lnTo>
                      <a:lnTo>
                        <a:pt x="219" y="263"/>
                      </a:lnTo>
                      <a:lnTo>
                        <a:pt x="225" y="226"/>
                      </a:lnTo>
                      <a:lnTo>
                        <a:pt x="225" y="226"/>
                      </a:lnTo>
                      <a:lnTo>
                        <a:pt x="265" y="217"/>
                      </a:lnTo>
                      <a:lnTo>
                        <a:pt x="309" y="213"/>
                      </a:lnTo>
                      <a:lnTo>
                        <a:pt x="309" y="305"/>
                      </a:lnTo>
                      <a:lnTo>
                        <a:pt x="215" y="305"/>
                      </a:lnTo>
                      <a:lnTo>
                        <a:pt x="215" y="305"/>
                      </a:lnTo>
                      <a:close/>
                      <a:moveTo>
                        <a:pt x="369" y="305"/>
                      </a:moveTo>
                      <a:lnTo>
                        <a:pt x="369" y="213"/>
                      </a:lnTo>
                      <a:lnTo>
                        <a:pt x="369" y="213"/>
                      </a:lnTo>
                      <a:lnTo>
                        <a:pt x="411" y="217"/>
                      </a:lnTo>
                      <a:lnTo>
                        <a:pt x="448" y="226"/>
                      </a:lnTo>
                      <a:lnTo>
                        <a:pt x="448" y="226"/>
                      </a:lnTo>
                      <a:lnTo>
                        <a:pt x="455" y="263"/>
                      </a:lnTo>
                      <a:lnTo>
                        <a:pt x="459" y="305"/>
                      </a:lnTo>
                      <a:lnTo>
                        <a:pt x="369" y="305"/>
                      </a:lnTo>
                      <a:lnTo>
                        <a:pt x="369" y="305"/>
                      </a:lnTo>
                      <a:close/>
                      <a:moveTo>
                        <a:pt x="528" y="305"/>
                      </a:moveTo>
                      <a:lnTo>
                        <a:pt x="528" y="305"/>
                      </a:lnTo>
                      <a:lnTo>
                        <a:pt x="526" y="278"/>
                      </a:lnTo>
                      <a:lnTo>
                        <a:pt x="522" y="249"/>
                      </a:lnTo>
                      <a:lnTo>
                        <a:pt x="522" y="249"/>
                      </a:lnTo>
                      <a:lnTo>
                        <a:pt x="534" y="255"/>
                      </a:lnTo>
                      <a:lnTo>
                        <a:pt x="534" y="255"/>
                      </a:lnTo>
                      <a:lnTo>
                        <a:pt x="553" y="267"/>
                      </a:lnTo>
                      <a:lnTo>
                        <a:pt x="572" y="278"/>
                      </a:lnTo>
                      <a:lnTo>
                        <a:pt x="584" y="292"/>
                      </a:lnTo>
                      <a:lnTo>
                        <a:pt x="595" y="305"/>
                      </a:lnTo>
                      <a:lnTo>
                        <a:pt x="528" y="305"/>
                      </a:lnTo>
                      <a:lnTo>
                        <a:pt x="528" y="305"/>
                      </a:lnTo>
                      <a:close/>
                      <a:moveTo>
                        <a:pt x="369" y="80"/>
                      </a:moveTo>
                      <a:lnTo>
                        <a:pt x="369" y="80"/>
                      </a:lnTo>
                      <a:lnTo>
                        <a:pt x="384" y="90"/>
                      </a:lnTo>
                      <a:lnTo>
                        <a:pt x="396" y="105"/>
                      </a:lnTo>
                      <a:lnTo>
                        <a:pt x="407" y="119"/>
                      </a:lnTo>
                      <a:lnTo>
                        <a:pt x="417" y="138"/>
                      </a:lnTo>
                      <a:lnTo>
                        <a:pt x="417" y="138"/>
                      </a:lnTo>
                      <a:lnTo>
                        <a:pt x="423" y="151"/>
                      </a:lnTo>
                      <a:lnTo>
                        <a:pt x="423" y="151"/>
                      </a:lnTo>
                      <a:lnTo>
                        <a:pt x="398" y="148"/>
                      </a:lnTo>
                      <a:lnTo>
                        <a:pt x="369" y="146"/>
                      </a:lnTo>
                      <a:lnTo>
                        <a:pt x="369" y="80"/>
                      </a:lnTo>
                      <a:lnTo>
                        <a:pt x="369" y="80"/>
                      </a:lnTo>
                      <a:close/>
                      <a:moveTo>
                        <a:pt x="369" y="528"/>
                      </a:moveTo>
                      <a:lnTo>
                        <a:pt x="369" y="528"/>
                      </a:lnTo>
                      <a:lnTo>
                        <a:pt x="398" y="526"/>
                      </a:lnTo>
                      <a:lnTo>
                        <a:pt x="423" y="522"/>
                      </a:lnTo>
                      <a:lnTo>
                        <a:pt x="423" y="522"/>
                      </a:lnTo>
                      <a:lnTo>
                        <a:pt x="417" y="534"/>
                      </a:lnTo>
                      <a:lnTo>
                        <a:pt x="417" y="534"/>
                      </a:lnTo>
                      <a:lnTo>
                        <a:pt x="407" y="553"/>
                      </a:lnTo>
                      <a:lnTo>
                        <a:pt x="396" y="568"/>
                      </a:lnTo>
                      <a:lnTo>
                        <a:pt x="384" y="582"/>
                      </a:lnTo>
                      <a:lnTo>
                        <a:pt x="369" y="593"/>
                      </a:lnTo>
                      <a:lnTo>
                        <a:pt x="369" y="528"/>
                      </a:lnTo>
                      <a:lnTo>
                        <a:pt x="369" y="528"/>
                      </a:lnTo>
                      <a:close/>
                      <a:moveTo>
                        <a:pt x="309" y="597"/>
                      </a:moveTo>
                      <a:lnTo>
                        <a:pt x="309" y="597"/>
                      </a:lnTo>
                      <a:lnTo>
                        <a:pt x="294" y="586"/>
                      </a:lnTo>
                      <a:lnTo>
                        <a:pt x="282" y="572"/>
                      </a:lnTo>
                      <a:lnTo>
                        <a:pt x="267" y="555"/>
                      </a:lnTo>
                      <a:lnTo>
                        <a:pt x="257" y="534"/>
                      </a:lnTo>
                      <a:lnTo>
                        <a:pt x="257" y="534"/>
                      </a:lnTo>
                      <a:lnTo>
                        <a:pt x="250" y="522"/>
                      </a:lnTo>
                      <a:lnTo>
                        <a:pt x="250" y="522"/>
                      </a:lnTo>
                      <a:lnTo>
                        <a:pt x="280" y="526"/>
                      </a:lnTo>
                      <a:lnTo>
                        <a:pt x="309" y="528"/>
                      </a:lnTo>
                      <a:lnTo>
                        <a:pt x="309" y="597"/>
                      </a:lnTo>
                      <a:lnTo>
                        <a:pt x="309" y="597"/>
                      </a:lnTo>
                      <a:close/>
                      <a:moveTo>
                        <a:pt x="309" y="144"/>
                      </a:moveTo>
                      <a:lnTo>
                        <a:pt x="309" y="144"/>
                      </a:lnTo>
                      <a:lnTo>
                        <a:pt x="280" y="146"/>
                      </a:lnTo>
                      <a:lnTo>
                        <a:pt x="250" y="151"/>
                      </a:lnTo>
                      <a:lnTo>
                        <a:pt x="250" y="151"/>
                      </a:lnTo>
                      <a:lnTo>
                        <a:pt x="257" y="138"/>
                      </a:lnTo>
                      <a:lnTo>
                        <a:pt x="257" y="138"/>
                      </a:lnTo>
                      <a:lnTo>
                        <a:pt x="267" y="117"/>
                      </a:lnTo>
                      <a:lnTo>
                        <a:pt x="282" y="100"/>
                      </a:lnTo>
                      <a:lnTo>
                        <a:pt x="294" y="86"/>
                      </a:lnTo>
                      <a:lnTo>
                        <a:pt x="309" y="78"/>
                      </a:lnTo>
                      <a:lnTo>
                        <a:pt x="309" y="144"/>
                      </a:lnTo>
                      <a:lnTo>
                        <a:pt x="309" y="144"/>
                      </a:lnTo>
                      <a:close/>
                      <a:moveTo>
                        <a:pt x="563" y="480"/>
                      </a:moveTo>
                      <a:lnTo>
                        <a:pt x="563" y="480"/>
                      </a:lnTo>
                      <a:lnTo>
                        <a:pt x="544" y="503"/>
                      </a:lnTo>
                      <a:lnTo>
                        <a:pt x="526" y="526"/>
                      </a:lnTo>
                      <a:lnTo>
                        <a:pt x="526" y="526"/>
                      </a:lnTo>
                      <a:lnTo>
                        <a:pt x="505" y="545"/>
                      </a:lnTo>
                      <a:lnTo>
                        <a:pt x="480" y="561"/>
                      </a:lnTo>
                      <a:lnTo>
                        <a:pt x="480" y="561"/>
                      </a:lnTo>
                      <a:lnTo>
                        <a:pt x="492" y="534"/>
                      </a:lnTo>
                      <a:lnTo>
                        <a:pt x="505" y="503"/>
                      </a:lnTo>
                      <a:lnTo>
                        <a:pt x="505" y="503"/>
                      </a:lnTo>
                      <a:lnTo>
                        <a:pt x="534" y="493"/>
                      </a:lnTo>
                      <a:lnTo>
                        <a:pt x="563" y="480"/>
                      </a:lnTo>
                      <a:lnTo>
                        <a:pt x="563" y="480"/>
                      </a:lnTo>
                      <a:close/>
                      <a:moveTo>
                        <a:pt x="169" y="503"/>
                      </a:moveTo>
                      <a:lnTo>
                        <a:pt x="169" y="503"/>
                      </a:lnTo>
                      <a:lnTo>
                        <a:pt x="181" y="534"/>
                      </a:lnTo>
                      <a:lnTo>
                        <a:pt x="194" y="561"/>
                      </a:lnTo>
                      <a:lnTo>
                        <a:pt x="194" y="561"/>
                      </a:lnTo>
                      <a:lnTo>
                        <a:pt x="169" y="545"/>
                      </a:lnTo>
                      <a:lnTo>
                        <a:pt x="148" y="526"/>
                      </a:lnTo>
                      <a:lnTo>
                        <a:pt x="148" y="526"/>
                      </a:lnTo>
                      <a:lnTo>
                        <a:pt x="129" y="503"/>
                      </a:lnTo>
                      <a:lnTo>
                        <a:pt x="111" y="480"/>
                      </a:lnTo>
                      <a:lnTo>
                        <a:pt x="111" y="480"/>
                      </a:lnTo>
                      <a:lnTo>
                        <a:pt x="140" y="493"/>
                      </a:lnTo>
                      <a:lnTo>
                        <a:pt x="169" y="503"/>
                      </a:lnTo>
                      <a:lnTo>
                        <a:pt x="169" y="503"/>
                      </a:lnTo>
                      <a:close/>
                      <a:moveTo>
                        <a:pt x="111" y="192"/>
                      </a:moveTo>
                      <a:lnTo>
                        <a:pt x="111" y="192"/>
                      </a:lnTo>
                      <a:lnTo>
                        <a:pt x="129" y="169"/>
                      </a:lnTo>
                      <a:lnTo>
                        <a:pt x="148" y="146"/>
                      </a:lnTo>
                      <a:lnTo>
                        <a:pt x="148" y="146"/>
                      </a:lnTo>
                      <a:lnTo>
                        <a:pt x="169" y="128"/>
                      </a:lnTo>
                      <a:lnTo>
                        <a:pt x="194" y="111"/>
                      </a:lnTo>
                      <a:lnTo>
                        <a:pt x="194" y="111"/>
                      </a:lnTo>
                      <a:lnTo>
                        <a:pt x="181" y="138"/>
                      </a:lnTo>
                      <a:lnTo>
                        <a:pt x="169" y="169"/>
                      </a:lnTo>
                      <a:lnTo>
                        <a:pt x="169" y="169"/>
                      </a:lnTo>
                      <a:lnTo>
                        <a:pt x="140" y="180"/>
                      </a:lnTo>
                      <a:lnTo>
                        <a:pt x="111" y="192"/>
                      </a:lnTo>
                      <a:lnTo>
                        <a:pt x="111" y="192"/>
                      </a:lnTo>
                      <a:close/>
                      <a:moveTo>
                        <a:pt x="505" y="169"/>
                      </a:moveTo>
                      <a:lnTo>
                        <a:pt x="505" y="169"/>
                      </a:lnTo>
                      <a:lnTo>
                        <a:pt x="492" y="138"/>
                      </a:lnTo>
                      <a:lnTo>
                        <a:pt x="480" y="111"/>
                      </a:lnTo>
                      <a:lnTo>
                        <a:pt x="480" y="111"/>
                      </a:lnTo>
                      <a:lnTo>
                        <a:pt x="505" y="128"/>
                      </a:lnTo>
                      <a:lnTo>
                        <a:pt x="526" y="146"/>
                      </a:lnTo>
                      <a:lnTo>
                        <a:pt x="526" y="146"/>
                      </a:lnTo>
                      <a:lnTo>
                        <a:pt x="544" y="169"/>
                      </a:lnTo>
                      <a:lnTo>
                        <a:pt x="563" y="192"/>
                      </a:lnTo>
                      <a:lnTo>
                        <a:pt x="563" y="192"/>
                      </a:lnTo>
                      <a:lnTo>
                        <a:pt x="534" y="180"/>
                      </a:lnTo>
                      <a:lnTo>
                        <a:pt x="505" y="169"/>
                      </a:lnTo>
                      <a:lnTo>
                        <a:pt x="505" y="169"/>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8748515" y="2315059"/>
                <a:ext cx="548635" cy="548635"/>
                <a:chOff x="8839955" y="2152499"/>
                <a:chExt cx="548635" cy="548635"/>
              </a:xfrm>
            </p:grpSpPr>
            <p:sp>
              <p:nvSpPr>
                <p:cNvPr id="27" name="PA_椭圆 45"/>
                <p:cNvSpPr/>
                <p:nvPr>
                  <p:custDataLst>
                    <p:tags r:id="rId11"/>
                  </p:custDataLst>
                </p:nvPr>
              </p:nvSpPr>
              <p:spPr>
                <a:xfrm>
                  <a:off x="8839955" y="2152499"/>
                  <a:ext cx="548635" cy="548635"/>
                </a:xfrm>
                <a:prstGeom prst="ellipse">
                  <a:avLst/>
                </a:prstGeom>
                <a:solidFill>
                  <a:srgbClr val="947B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PA_任意多边形 19"/>
                <p:cNvSpPr>
                  <a:spLocks noEditPoints="1"/>
                </p:cNvSpPr>
                <p:nvPr>
                  <p:custDataLst>
                    <p:tags r:id="rId12"/>
                  </p:custDataLst>
                </p:nvPr>
              </p:nvSpPr>
              <p:spPr bwMode="auto">
                <a:xfrm>
                  <a:off x="8988813" y="2294810"/>
                  <a:ext cx="250921" cy="264013"/>
                </a:xfrm>
                <a:custGeom>
                  <a:avLst/>
                  <a:gdLst>
                    <a:gd name="T0" fmla="*/ 250 w 805"/>
                    <a:gd name="T1" fmla="*/ 743 h 847"/>
                    <a:gd name="T2" fmla="*/ 277 w 805"/>
                    <a:gd name="T3" fmla="*/ 778 h 847"/>
                    <a:gd name="T4" fmla="*/ 334 w 805"/>
                    <a:gd name="T5" fmla="*/ 515 h 847"/>
                    <a:gd name="T6" fmla="*/ 474 w 805"/>
                    <a:gd name="T7" fmla="*/ 778 h 847"/>
                    <a:gd name="T8" fmla="*/ 530 w 805"/>
                    <a:gd name="T9" fmla="*/ 743 h 847"/>
                    <a:gd name="T10" fmla="*/ 582 w 805"/>
                    <a:gd name="T11" fmla="*/ 384 h 847"/>
                    <a:gd name="T12" fmla="*/ 578 w 805"/>
                    <a:gd name="T13" fmla="*/ 384 h 847"/>
                    <a:gd name="T14" fmla="*/ 565 w 805"/>
                    <a:gd name="T15" fmla="*/ 380 h 847"/>
                    <a:gd name="T16" fmla="*/ 561 w 805"/>
                    <a:gd name="T17" fmla="*/ 367 h 847"/>
                    <a:gd name="T18" fmla="*/ 561 w 805"/>
                    <a:gd name="T19" fmla="*/ 367 h 847"/>
                    <a:gd name="T20" fmla="*/ 565 w 805"/>
                    <a:gd name="T21" fmla="*/ 357 h 847"/>
                    <a:gd name="T22" fmla="*/ 248 w 805"/>
                    <a:gd name="T23" fmla="*/ 357 h 847"/>
                    <a:gd name="T24" fmla="*/ 250 w 805"/>
                    <a:gd name="T25" fmla="*/ 367 h 847"/>
                    <a:gd name="T26" fmla="*/ 250 w 805"/>
                    <a:gd name="T27" fmla="*/ 367 h 847"/>
                    <a:gd name="T28" fmla="*/ 246 w 805"/>
                    <a:gd name="T29" fmla="*/ 380 h 847"/>
                    <a:gd name="T30" fmla="*/ 234 w 805"/>
                    <a:gd name="T31" fmla="*/ 384 h 847"/>
                    <a:gd name="T32" fmla="*/ 229 w 805"/>
                    <a:gd name="T33" fmla="*/ 384 h 847"/>
                    <a:gd name="T34" fmla="*/ 611 w 805"/>
                    <a:gd name="T35" fmla="*/ 115 h 847"/>
                    <a:gd name="T36" fmla="*/ 791 w 805"/>
                    <a:gd name="T37" fmla="*/ 280 h 847"/>
                    <a:gd name="T38" fmla="*/ 738 w 805"/>
                    <a:gd name="T39" fmla="*/ 326 h 847"/>
                    <a:gd name="T40" fmla="*/ 701 w 805"/>
                    <a:gd name="T41" fmla="*/ 357 h 847"/>
                    <a:gd name="T42" fmla="*/ 676 w 805"/>
                    <a:gd name="T43" fmla="*/ 357 h 847"/>
                    <a:gd name="T44" fmla="*/ 680 w 805"/>
                    <a:gd name="T45" fmla="*/ 367 h 847"/>
                    <a:gd name="T46" fmla="*/ 680 w 805"/>
                    <a:gd name="T47" fmla="*/ 367 h 847"/>
                    <a:gd name="T48" fmla="*/ 674 w 805"/>
                    <a:gd name="T49" fmla="*/ 380 h 847"/>
                    <a:gd name="T50" fmla="*/ 661 w 805"/>
                    <a:gd name="T51" fmla="*/ 384 h 847"/>
                    <a:gd name="T52" fmla="*/ 680 w 805"/>
                    <a:gd name="T53" fmla="*/ 743 h 847"/>
                    <a:gd name="T54" fmla="*/ 705 w 805"/>
                    <a:gd name="T55" fmla="*/ 778 h 847"/>
                    <a:gd name="T56" fmla="*/ 741 w 805"/>
                    <a:gd name="T57" fmla="*/ 847 h 847"/>
                    <a:gd name="T58" fmla="*/ 69 w 805"/>
                    <a:gd name="T59" fmla="*/ 778 h 847"/>
                    <a:gd name="T60" fmla="*/ 102 w 805"/>
                    <a:gd name="T61" fmla="*/ 743 h 847"/>
                    <a:gd name="T62" fmla="*/ 152 w 805"/>
                    <a:gd name="T63" fmla="*/ 384 h 847"/>
                    <a:gd name="T64" fmla="*/ 150 w 805"/>
                    <a:gd name="T65" fmla="*/ 384 h 847"/>
                    <a:gd name="T66" fmla="*/ 138 w 805"/>
                    <a:gd name="T67" fmla="*/ 380 h 847"/>
                    <a:gd name="T68" fmla="*/ 131 w 805"/>
                    <a:gd name="T69" fmla="*/ 367 h 847"/>
                    <a:gd name="T70" fmla="*/ 131 w 805"/>
                    <a:gd name="T71" fmla="*/ 367 h 847"/>
                    <a:gd name="T72" fmla="*/ 136 w 805"/>
                    <a:gd name="T73" fmla="*/ 357 h 847"/>
                    <a:gd name="T74" fmla="*/ 108 w 805"/>
                    <a:gd name="T75" fmla="*/ 326 h 847"/>
                    <a:gd name="T76" fmla="*/ 65 w 805"/>
                    <a:gd name="T77" fmla="*/ 280 h 847"/>
                    <a:gd name="T78" fmla="*/ 0 w 805"/>
                    <a:gd name="T79" fmla="*/ 223 h 847"/>
                    <a:gd name="T80" fmla="*/ 388 w 805"/>
                    <a:gd name="T81" fmla="*/ 7 h 847"/>
                    <a:gd name="T82" fmla="*/ 417 w 805"/>
                    <a:gd name="T83" fmla="*/ 7 h 847"/>
                    <a:gd name="T84" fmla="*/ 582 w 805"/>
                    <a:gd name="T85" fmla="*/ 167 h 847"/>
                    <a:gd name="T86" fmla="*/ 223 w 805"/>
                    <a:gd name="T87" fmla="*/ 167 h 847"/>
                    <a:gd name="T88" fmla="*/ 403 w 805"/>
                    <a:gd name="T89" fmla="*/ 219 h 847"/>
                    <a:gd name="T90" fmla="*/ 582 w 805"/>
                    <a:gd name="T91" fmla="*/ 167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5" h="847">
                      <a:moveTo>
                        <a:pt x="229" y="384"/>
                      </a:moveTo>
                      <a:lnTo>
                        <a:pt x="250" y="743"/>
                      </a:lnTo>
                      <a:lnTo>
                        <a:pt x="277" y="743"/>
                      </a:lnTo>
                      <a:lnTo>
                        <a:pt x="277" y="778"/>
                      </a:lnTo>
                      <a:lnTo>
                        <a:pt x="334" y="778"/>
                      </a:lnTo>
                      <a:lnTo>
                        <a:pt x="334" y="515"/>
                      </a:lnTo>
                      <a:lnTo>
                        <a:pt x="474" y="515"/>
                      </a:lnTo>
                      <a:lnTo>
                        <a:pt x="474" y="778"/>
                      </a:lnTo>
                      <a:lnTo>
                        <a:pt x="530" y="778"/>
                      </a:lnTo>
                      <a:lnTo>
                        <a:pt x="530" y="743"/>
                      </a:lnTo>
                      <a:lnTo>
                        <a:pt x="559" y="743"/>
                      </a:lnTo>
                      <a:lnTo>
                        <a:pt x="582" y="384"/>
                      </a:lnTo>
                      <a:lnTo>
                        <a:pt x="578" y="384"/>
                      </a:lnTo>
                      <a:lnTo>
                        <a:pt x="578" y="384"/>
                      </a:lnTo>
                      <a:lnTo>
                        <a:pt x="572" y="382"/>
                      </a:lnTo>
                      <a:lnTo>
                        <a:pt x="565" y="380"/>
                      </a:lnTo>
                      <a:lnTo>
                        <a:pt x="563" y="374"/>
                      </a:lnTo>
                      <a:lnTo>
                        <a:pt x="561" y="367"/>
                      </a:lnTo>
                      <a:lnTo>
                        <a:pt x="561" y="367"/>
                      </a:lnTo>
                      <a:lnTo>
                        <a:pt x="561" y="367"/>
                      </a:lnTo>
                      <a:lnTo>
                        <a:pt x="561" y="361"/>
                      </a:lnTo>
                      <a:lnTo>
                        <a:pt x="565" y="357"/>
                      </a:lnTo>
                      <a:lnTo>
                        <a:pt x="248" y="357"/>
                      </a:lnTo>
                      <a:lnTo>
                        <a:pt x="248" y="357"/>
                      </a:lnTo>
                      <a:lnTo>
                        <a:pt x="250" y="361"/>
                      </a:lnTo>
                      <a:lnTo>
                        <a:pt x="250" y="367"/>
                      </a:lnTo>
                      <a:lnTo>
                        <a:pt x="250" y="367"/>
                      </a:lnTo>
                      <a:lnTo>
                        <a:pt x="250" y="367"/>
                      </a:lnTo>
                      <a:lnTo>
                        <a:pt x="250" y="374"/>
                      </a:lnTo>
                      <a:lnTo>
                        <a:pt x="246" y="380"/>
                      </a:lnTo>
                      <a:lnTo>
                        <a:pt x="240" y="382"/>
                      </a:lnTo>
                      <a:lnTo>
                        <a:pt x="234" y="384"/>
                      </a:lnTo>
                      <a:lnTo>
                        <a:pt x="229" y="384"/>
                      </a:lnTo>
                      <a:lnTo>
                        <a:pt x="229" y="384"/>
                      </a:lnTo>
                      <a:close/>
                      <a:moveTo>
                        <a:pt x="417" y="7"/>
                      </a:moveTo>
                      <a:lnTo>
                        <a:pt x="611" y="115"/>
                      </a:lnTo>
                      <a:lnTo>
                        <a:pt x="805" y="223"/>
                      </a:lnTo>
                      <a:lnTo>
                        <a:pt x="791" y="280"/>
                      </a:lnTo>
                      <a:lnTo>
                        <a:pt x="738" y="280"/>
                      </a:lnTo>
                      <a:lnTo>
                        <a:pt x="738" y="326"/>
                      </a:lnTo>
                      <a:lnTo>
                        <a:pt x="701" y="326"/>
                      </a:lnTo>
                      <a:lnTo>
                        <a:pt x="701" y="357"/>
                      </a:lnTo>
                      <a:lnTo>
                        <a:pt x="676" y="357"/>
                      </a:lnTo>
                      <a:lnTo>
                        <a:pt x="676" y="357"/>
                      </a:lnTo>
                      <a:lnTo>
                        <a:pt x="678" y="361"/>
                      </a:lnTo>
                      <a:lnTo>
                        <a:pt x="680" y="367"/>
                      </a:lnTo>
                      <a:lnTo>
                        <a:pt x="680" y="367"/>
                      </a:lnTo>
                      <a:lnTo>
                        <a:pt x="680" y="367"/>
                      </a:lnTo>
                      <a:lnTo>
                        <a:pt x="678" y="374"/>
                      </a:lnTo>
                      <a:lnTo>
                        <a:pt x="674" y="380"/>
                      </a:lnTo>
                      <a:lnTo>
                        <a:pt x="670" y="382"/>
                      </a:lnTo>
                      <a:lnTo>
                        <a:pt x="661" y="384"/>
                      </a:lnTo>
                      <a:lnTo>
                        <a:pt x="657" y="384"/>
                      </a:lnTo>
                      <a:lnTo>
                        <a:pt x="680" y="743"/>
                      </a:lnTo>
                      <a:lnTo>
                        <a:pt x="705" y="743"/>
                      </a:lnTo>
                      <a:lnTo>
                        <a:pt x="705" y="778"/>
                      </a:lnTo>
                      <a:lnTo>
                        <a:pt x="741" y="778"/>
                      </a:lnTo>
                      <a:lnTo>
                        <a:pt x="741" y="847"/>
                      </a:lnTo>
                      <a:lnTo>
                        <a:pt x="69" y="847"/>
                      </a:lnTo>
                      <a:lnTo>
                        <a:pt x="69" y="778"/>
                      </a:lnTo>
                      <a:lnTo>
                        <a:pt x="102" y="778"/>
                      </a:lnTo>
                      <a:lnTo>
                        <a:pt x="102" y="743"/>
                      </a:lnTo>
                      <a:lnTo>
                        <a:pt x="131" y="743"/>
                      </a:lnTo>
                      <a:lnTo>
                        <a:pt x="152" y="384"/>
                      </a:lnTo>
                      <a:lnTo>
                        <a:pt x="150" y="384"/>
                      </a:lnTo>
                      <a:lnTo>
                        <a:pt x="150" y="384"/>
                      </a:lnTo>
                      <a:lnTo>
                        <a:pt x="142" y="382"/>
                      </a:lnTo>
                      <a:lnTo>
                        <a:pt x="138" y="380"/>
                      </a:lnTo>
                      <a:lnTo>
                        <a:pt x="133" y="374"/>
                      </a:lnTo>
                      <a:lnTo>
                        <a:pt x="131" y="367"/>
                      </a:lnTo>
                      <a:lnTo>
                        <a:pt x="131" y="367"/>
                      </a:lnTo>
                      <a:lnTo>
                        <a:pt x="131" y="367"/>
                      </a:lnTo>
                      <a:lnTo>
                        <a:pt x="133" y="361"/>
                      </a:lnTo>
                      <a:lnTo>
                        <a:pt x="136" y="357"/>
                      </a:lnTo>
                      <a:lnTo>
                        <a:pt x="108" y="357"/>
                      </a:lnTo>
                      <a:lnTo>
                        <a:pt x="108" y="326"/>
                      </a:lnTo>
                      <a:lnTo>
                        <a:pt x="65" y="326"/>
                      </a:lnTo>
                      <a:lnTo>
                        <a:pt x="65" y="280"/>
                      </a:lnTo>
                      <a:lnTo>
                        <a:pt x="15" y="280"/>
                      </a:lnTo>
                      <a:lnTo>
                        <a:pt x="0" y="223"/>
                      </a:lnTo>
                      <a:lnTo>
                        <a:pt x="194" y="115"/>
                      </a:lnTo>
                      <a:lnTo>
                        <a:pt x="388" y="7"/>
                      </a:lnTo>
                      <a:lnTo>
                        <a:pt x="403" y="0"/>
                      </a:lnTo>
                      <a:lnTo>
                        <a:pt x="417" y="7"/>
                      </a:lnTo>
                      <a:lnTo>
                        <a:pt x="417" y="7"/>
                      </a:lnTo>
                      <a:close/>
                      <a:moveTo>
                        <a:pt x="582" y="167"/>
                      </a:moveTo>
                      <a:lnTo>
                        <a:pt x="403" y="67"/>
                      </a:lnTo>
                      <a:lnTo>
                        <a:pt x="223" y="167"/>
                      </a:lnTo>
                      <a:lnTo>
                        <a:pt x="127" y="219"/>
                      </a:lnTo>
                      <a:lnTo>
                        <a:pt x="403" y="219"/>
                      </a:lnTo>
                      <a:lnTo>
                        <a:pt x="676" y="219"/>
                      </a:lnTo>
                      <a:lnTo>
                        <a:pt x="582" y="167"/>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8" name="Group 65"/>
              <p:cNvGrpSpPr/>
              <p:nvPr/>
            </p:nvGrpSpPr>
            <p:grpSpPr>
              <a:xfrm>
                <a:off x="9435848" y="2027251"/>
                <a:ext cx="2579950" cy="1184265"/>
                <a:chOff x="8854053" y="2489949"/>
                <a:chExt cx="2743365" cy="1122996"/>
              </a:xfrm>
            </p:grpSpPr>
            <p:sp>
              <p:nvSpPr>
                <p:cNvPr id="39" name="TextBox 66"/>
                <p:cNvSpPr txBox="1"/>
                <p:nvPr/>
              </p:nvSpPr>
              <p:spPr>
                <a:xfrm>
                  <a:off x="8854053" y="2489949"/>
                  <a:ext cx="1178177" cy="396131"/>
                </a:xfrm>
                <a:prstGeom prst="rect">
                  <a:avLst/>
                </a:prstGeom>
                <a:noFill/>
              </p:spPr>
              <p:txBody>
                <a:bodyPr wrap="none" rtlCol="0">
                  <a:spAutoFit/>
                </a:bodyPr>
                <a:lstStyle/>
                <a:p>
                  <a:pPr algn="r">
                    <a:lnSpc>
                      <a:spcPct val="13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inpin heiti" charset="-122"/>
                      <a:sym typeface="Arial" panose="020B0604020202020204" pitchFamily="34" charset="0"/>
                    </a:rPr>
                    <a:t>输入标题</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inpin heiti" charset="-122"/>
                    <a:sym typeface="Arial" panose="020B0604020202020204" pitchFamily="34" charset="0"/>
                  </a:endParaRPr>
                </a:p>
              </p:txBody>
            </p:sp>
            <p:sp>
              <p:nvSpPr>
                <p:cNvPr id="40" name="Rectangle 67"/>
                <p:cNvSpPr/>
                <p:nvPr/>
              </p:nvSpPr>
              <p:spPr>
                <a:xfrm>
                  <a:off x="8854053" y="2842452"/>
                  <a:ext cx="2743365" cy="770493"/>
                </a:xfrm>
                <a:prstGeom prst="rect">
                  <a:avLst/>
                </a:prstGeom>
              </p:spPr>
              <p:txBody>
                <a:bodyPr wrap="square">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此处添加详细文本描述，建议与标题相关并符合整体语言风格，语言描述尽量</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41" name="Group 65"/>
              <p:cNvGrpSpPr/>
              <p:nvPr/>
            </p:nvGrpSpPr>
            <p:grpSpPr>
              <a:xfrm>
                <a:off x="9435848" y="3247547"/>
                <a:ext cx="2579950" cy="1184265"/>
                <a:chOff x="8854053" y="2489949"/>
                <a:chExt cx="2743365" cy="1122996"/>
              </a:xfrm>
            </p:grpSpPr>
            <p:sp>
              <p:nvSpPr>
                <p:cNvPr id="42" name="TextBox 66"/>
                <p:cNvSpPr txBox="1"/>
                <p:nvPr/>
              </p:nvSpPr>
              <p:spPr>
                <a:xfrm>
                  <a:off x="8854053" y="2489949"/>
                  <a:ext cx="1178177" cy="396131"/>
                </a:xfrm>
                <a:prstGeom prst="rect">
                  <a:avLst/>
                </a:prstGeom>
                <a:noFill/>
              </p:spPr>
              <p:txBody>
                <a:bodyPr wrap="none" rtlCol="0">
                  <a:spAutoFit/>
                </a:bodyPr>
                <a:lstStyle/>
                <a:p>
                  <a:pPr algn="r">
                    <a:lnSpc>
                      <a:spcPct val="13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inpin heiti" charset="-122"/>
                      <a:sym typeface="Arial" panose="020B0604020202020204" pitchFamily="34" charset="0"/>
                    </a:rPr>
                    <a:t>输入标题</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inpin heiti" charset="-122"/>
                    <a:sym typeface="Arial" panose="020B0604020202020204" pitchFamily="34" charset="0"/>
                  </a:endParaRPr>
                </a:p>
              </p:txBody>
            </p:sp>
            <p:sp>
              <p:nvSpPr>
                <p:cNvPr id="43" name="Rectangle 67"/>
                <p:cNvSpPr/>
                <p:nvPr/>
              </p:nvSpPr>
              <p:spPr>
                <a:xfrm>
                  <a:off x="8854053" y="2842452"/>
                  <a:ext cx="2743365" cy="770493"/>
                </a:xfrm>
                <a:prstGeom prst="rect">
                  <a:avLst/>
                </a:prstGeom>
              </p:spPr>
              <p:txBody>
                <a:bodyPr wrap="square">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此处添加详细文本描述，建议与标题相关并符合整体语言风格，语言描述尽量</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44" name="Group 65"/>
              <p:cNvGrpSpPr/>
              <p:nvPr/>
            </p:nvGrpSpPr>
            <p:grpSpPr>
              <a:xfrm>
                <a:off x="9435848" y="4467843"/>
                <a:ext cx="2579950" cy="1184265"/>
                <a:chOff x="8854053" y="2489949"/>
                <a:chExt cx="2743365" cy="1122996"/>
              </a:xfrm>
            </p:grpSpPr>
            <p:sp>
              <p:nvSpPr>
                <p:cNvPr id="45" name="TextBox 66"/>
                <p:cNvSpPr txBox="1"/>
                <p:nvPr/>
              </p:nvSpPr>
              <p:spPr>
                <a:xfrm>
                  <a:off x="8854053" y="2489949"/>
                  <a:ext cx="1178177" cy="396131"/>
                </a:xfrm>
                <a:prstGeom prst="rect">
                  <a:avLst/>
                </a:prstGeom>
                <a:noFill/>
              </p:spPr>
              <p:txBody>
                <a:bodyPr wrap="none" rtlCol="0">
                  <a:spAutoFit/>
                </a:bodyPr>
                <a:lstStyle/>
                <a:p>
                  <a:pPr algn="r">
                    <a:lnSpc>
                      <a:spcPct val="130000"/>
                    </a:lnSpc>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inpin heiti" charset="-122"/>
                      <a:sym typeface="Arial" panose="020B0604020202020204" pitchFamily="34" charset="0"/>
                    </a:rPr>
                    <a:t>输入标题</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cs typeface="inpin heiti" charset="-122"/>
                    <a:sym typeface="Arial" panose="020B0604020202020204" pitchFamily="34" charset="0"/>
                  </a:endParaRPr>
                </a:p>
              </p:txBody>
            </p:sp>
            <p:sp>
              <p:nvSpPr>
                <p:cNvPr id="46" name="Rectangle 67"/>
                <p:cNvSpPr/>
                <p:nvPr/>
              </p:nvSpPr>
              <p:spPr>
                <a:xfrm>
                  <a:off x="8854053" y="2842452"/>
                  <a:ext cx="2743365" cy="770493"/>
                </a:xfrm>
                <a:prstGeom prst="rect">
                  <a:avLst/>
                </a:prstGeom>
              </p:spPr>
              <p:txBody>
                <a:bodyPr wrap="square">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此处添加详细文本描述，建议与标题相关并符合整体语言风格，语言描述尽量</a:t>
                  </a: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grpSp>
      <p:pic>
        <p:nvPicPr>
          <p:cNvPr id="47" name="图片 46" descr="D:\图图图\预览图_千图网_编号32852583.jpg预览图_千图网_编号32852583"/>
          <p:cNvPicPr>
            <a:picLocks noChangeAspect="1"/>
          </p:cNvPicPr>
          <p:nvPr/>
        </p:nvPicPr>
        <p:blipFill rotWithShape="1">
          <a:blip r:embed="rId13"/>
          <a:srcRect/>
          <a:stretch>
            <a:fillRect/>
          </a:stretch>
        </p:blipFill>
        <p:spPr>
          <a:xfrm>
            <a:off x="4537710" y="2205990"/>
            <a:ext cx="2845435" cy="38068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935963" y="697645"/>
            <a:ext cx="4320072" cy="984885"/>
            <a:chOff x="3935963" y="460716"/>
            <a:chExt cx="4320072" cy="984885"/>
          </a:xfrm>
        </p:grpSpPr>
        <p:sp>
          <p:nvSpPr>
            <p:cNvPr id="6" name="文本框 5"/>
            <p:cNvSpPr txBox="1"/>
            <p:nvPr/>
          </p:nvSpPr>
          <p:spPr>
            <a:xfrm>
              <a:off x="4616600" y="460716"/>
              <a:ext cx="2958797" cy="646331"/>
            </a:xfrm>
            <a:prstGeom prst="rect">
              <a:avLst/>
            </a:prstGeom>
            <a:noFill/>
          </p:spPr>
          <p:txBody>
            <a:bodyPr vert="horz" wrap="square" rtlCol="0">
              <a:spAutoFit/>
            </a:bodyPr>
            <a:lstStyle/>
            <a:p>
              <a:pPr algn="dist"/>
              <a:r>
                <a:rPr lang="zh-CN" altLang="en-US" sz="3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rPr>
                <a:t>在此输入标题</a:t>
              </a:r>
              <a:endParaRPr lang="zh-CN" altLang="en-US" sz="3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endParaRPr>
            </a:p>
          </p:txBody>
        </p:sp>
        <p:sp>
          <p:nvSpPr>
            <p:cNvPr id="7" name="文本框 6"/>
            <p:cNvSpPr txBox="1"/>
            <p:nvPr/>
          </p:nvSpPr>
          <p:spPr>
            <a:xfrm>
              <a:off x="3935963" y="1107047"/>
              <a:ext cx="4320072" cy="338554"/>
            </a:xfrm>
            <a:prstGeom prst="rect">
              <a:avLst/>
            </a:prstGeom>
            <a:noFill/>
          </p:spPr>
          <p:txBody>
            <a:bodyPr vert="horz" wrap="square" rtlCol="0">
              <a:spAutoFit/>
            </a:bodyPr>
            <a:lstStyle/>
            <a:p>
              <a:pPr algn="dist"/>
              <a:r>
                <a:rPr lang="en-US" altLang="zh-CN" sz="1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rPr>
                <a:t>Text the Title Here</a:t>
              </a:r>
              <a:endParaRPr lang="zh-CN" altLang="en-US" sz="1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endParaRPr>
            </a:p>
          </p:txBody>
        </p:sp>
      </p:grpSp>
      <p:grpSp>
        <p:nvGrpSpPr>
          <p:cNvPr id="29" name="组合 28"/>
          <p:cNvGrpSpPr/>
          <p:nvPr/>
        </p:nvGrpSpPr>
        <p:grpSpPr>
          <a:xfrm>
            <a:off x="1339785" y="2047311"/>
            <a:ext cx="9512430" cy="3819635"/>
            <a:chOff x="1133799" y="1899477"/>
            <a:chExt cx="9934252" cy="3989014"/>
          </a:xfrm>
        </p:grpSpPr>
        <p:grpSp>
          <p:nvGrpSpPr>
            <p:cNvPr id="8" name="组合 7"/>
            <p:cNvGrpSpPr/>
            <p:nvPr/>
          </p:nvGrpSpPr>
          <p:grpSpPr>
            <a:xfrm>
              <a:off x="1156054" y="1899477"/>
              <a:ext cx="9911996" cy="2776895"/>
              <a:chOff x="1203679" y="1972502"/>
              <a:chExt cx="7025921" cy="2776895"/>
            </a:xfrm>
          </p:grpSpPr>
          <p:sp>
            <p:nvSpPr>
              <p:cNvPr id="9" name="Freeform: Shape 30"/>
              <p:cNvSpPr/>
              <p:nvPr/>
            </p:nvSpPr>
            <p:spPr bwMode="auto">
              <a:xfrm>
                <a:off x="1355832" y="2832271"/>
                <a:ext cx="1693529" cy="191303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947B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Freeform: Shape 31"/>
              <p:cNvSpPr/>
              <p:nvPr/>
            </p:nvSpPr>
            <p:spPr bwMode="auto">
              <a:xfrm>
                <a:off x="2361450" y="3094689"/>
                <a:ext cx="1693529" cy="1650617"/>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bg1"/>
              </a:solidFill>
              <a:ln w="25400">
                <a:solidFill>
                  <a:srgbClr val="947B6B"/>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Freeform: Shape 32"/>
              <p:cNvSpPr/>
              <p:nvPr/>
            </p:nvSpPr>
            <p:spPr bwMode="auto">
              <a:xfrm>
                <a:off x="3367068" y="2182474"/>
                <a:ext cx="1693529" cy="2562833"/>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947B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Freeform: Shape 33"/>
              <p:cNvSpPr/>
              <p:nvPr/>
            </p:nvSpPr>
            <p:spPr bwMode="auto">
              <a:xfrm>
                <a:off x="4372685" y="3619525"/>
                <a:ext cx="1693529" cy="112578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bg1"/>
              </a:solidFill>
              <a:ln w="25400">
                <a:solidFill>
                  <a:srgbClr val="947B6B"/>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Freeform: Shape 34"/>
              <p:cNvSpPr/>
              <p:nvPr/>
            </p:nvSpPr>
            <p:spPr bwMode="auto">
              <a:xfrm>
                <a:off x="5378303" y="2569852"/>
                <a:ext cx="1693529" cy="2175454"/>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rgbClr val="947B6B"/>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Freeform: Shape 35"/>
              <p:cNvSpPr/>
              <p:nvPr/>
            </p:nvSpPr>
            <p:spPr bwMode="auto">
              <a:xfrm>
                <a:off x="6383921" y="3282130"/>
                <a:ext cx="1693529" cy="146317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bg1"/>
              </a:solidFill>
              <a:ln w="25400">
                <a:solidFill>
                  <a:srgbClr val="947B6B"/>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15" name="Straight Connector 36"/>
              <p:cNvCxnSpPr/>
              <p:nvPr/>
            </p:nvCxnSpPr>
            <p:spPr>
              <a:xfrm>
                <a:off x="1203679" y="4747754"/>
                <a:ext cx="7025921" cy="1643"/>
              </a:xfrm>
              <a:prstGeom prst="line">
                <a:avLst/>
              </a:prstGeom>
              <a:ln w="3175">
                <a:solidFill>
                  <a:schemeClr val="bg1">
                    <a:lumMod val="75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6" name="TextBox 49"/>
              <p:cNvSpPr txBox="1"/>
              <p:nvPr/>
            </p:nvSpPr>
            <p:spPr>
              <a:xfrm>
                <a:off x="1900153" y="2593008"/>
                <a:ext cx="604886" cy="262728"/>
              </a:xfrm>
              <a:prstGeom prst="rect">
                <a:avLst/>
              </a:prstGeom>
              <a:noFill/>
            </p:spPr>
            <p:txBody>
              <a:bodyPr wrap="none">
                <a:scene3d>
                  <a:camera prst="orthographicFront"/>
                  <a:lightRig rig="threePt" dir="t"/>
                </a:scene3d>
                <a:sp3d contourW="12700"/>
              </a:bodyPr>
              <a:lstStyle/>
              <a:p>
                <a:pPr algn="ctr"/>
                <a:r>
                  <a:rPr lang="en-US" sz="1400" b="1" dirty="0">
                    <a:solidFill>
                      <a:schemeClr val="tx1">
                        <a:lumMod val="65000"/>
                        <a:lumOff val="35000"/>
                      </a:schemeClr>
                    </a:solidFill>
                    <a:latin typeface="微软雅黑" panose="020B0503020204020204" pitchFamily="34" charset="-122"/>
                    <a:ea typeface="微软雅黑" panose="020B0503020204020204" pitchFamily="34" charset="-122"/>
                  </a:rPr>
                  <a:t>70%</a:t>
                </a:r>
                <a:endParaRPr 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TextBox 50"/>
              <p:cNvSpPr txBox="1"/>
              <p:nvPr/>
            </p:nvSpPr>
            <p:spPr>
              <a:xfrm>
                <a:off x="2905868" y="2874582"/>
                <a:ext cx="604886" cy="262728"/>
              </a:xfrm>
              <a:prstGeom prst="rect">
                <a:avLst/>
              </a:prstGeom>
              <a:noFill/>
            </p:spPr>
            <p:txBody>
              <a:bodyPr wrap="none">
                <a:scene3d>
                  <a:camera prst="orthographicFront"/>
                  <a:lightRig rig="threePt" dir="t"/>
                </a:scene3d>
                <a:sp3d contourW="12700"/>
              </a:bodyPr>
              <a:lstStyle/>
              <a:p>
                <a:pPr algn="ctr"/>
                <a:r>
                  <a:rPr lang="en-US" sz="1400" b="1" dirty="0">
                    <a:solidFill>
                      <a:schemeClr val="tx1">
                        <a:lumMod val="65000"/>
                        <a:lumOff val="35000"/>
                      </a:schemeClr>
                    </a:solidFill>
                    <a:latin typeface="微软雅黑" panose="020B0503020204020204" pitchFamily="34" charset="-122"/>
                    <a:ea typeface="微软雅黑" panose="020B0503020204020204" pitchFamily="34" charset="-122"/>
                  </a:rPr>
                  <a:t>60%</a:t>
                </a:r>
                <a:endParaRPr 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8" name="TextBox 51"/>
              <p:cNvSpPr txBox="1"/>
              <p:nvPr/>
            </p:nvSpPr>
            <p:spPr>
              <a:xfrm>
                <a:off x="3908535" y="1972502"/>
                <a:ext cx="604886" cy="262728"/>
              </a:xfrm>
              <a:prstGeom prst="rect">
                <a:avLst/>
              </a:prstGeom>
              <a:noFill/>
            </p:spPr>
            <p:txBody>
              <a:bodyPr wrap="none">
                <a:scene3d>
                  <a:camera prst="orthographicFront"/>
                  <a:lightRig rig="threePt" dir="t"/>
                </a:scene3d>
                <a:sp3d contourW="12700"/>
              </a:bodyPr>
              <a:lstStyle/>
              <a:p>
                <a:pPr algn="ctr"/>
                <a:r>
                  <a:rPr lang="en-US" sz="1400" b="1" dirty="0">
                    <a:solidFill>
                      <a:schemeClr val="tx1">
                        <a:lumMod val="65000"/>
                        <a:lumOff val="35000"/>
                      </a:schemeClr>
                    </a:solidFill>
                    <a:latin typeface="微软雅黑" panose="020B0503020204020204" pitchFamily="34" charset="-122"/>
                    <a:ea typeface="微软雅黑" panose="020B0503020204020204" pitchFamily="34" charset="-122"/>
                  </a:rPr>
                  <a:t>90%</a:t>
                </a:r>
                <a:endParaRPr 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TextBox 52"/>
              <p:cNvSpPr txBox="1"/>
              <p:nvPr/>
            </p:nvSpPr>
            <p:spPr>
              <a:xfrm>
                <a:off x="4918777" y="3407319"/>
                <a:ext cx="604886" cy="262728"/>
              </a:xfrm>
              <a:prstGeom prst="rect">
                <a:avLst/>
              </a:prstGeom>
              <a:noFill/>
            </p:spPr>
            <p:txBody>
              <a:bodyPr wrap="none">
                <a:scene3d>
                  <a:camera prst="orthographicFront"/>
                  <a:lightRig rig="threePt" dir="t"/>
                </a:scene3d>
                <a:sp3d contourW="12700"/>
              </a:bodyPr>
              <a:lstStyle/>
              <a:p>
                <a:pPr algn="ctr"/>
                <a:r>
                  <a:rPr lang="en-US" sz="1400" b="1" dirty="0">
                    <a:solidFill>
                      <a:schemeClr val="tx1">
                        <a:lumMod val="65000"/>
                        <a:lumOff val="35000"/>
                      </a:schemeClr>
                    </a:solidFill>
                    <a:latin typeface="微软雅黑" panose="020B0503020204020204" pitchFamily="34" charset="-122"/>
                    <a:ea typeface="微软雅黑" panose="020B0503020204020204" pitchFamily="34" charset="-122"/>
                  </a:rPr>
                  <a:t>45%</a:t>
                </a:r>
                <a:endParaRPr 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TextBox 53"/>
              <p:cNvSpPr txBox="1"/>
              <p:nvPr/>
            </p:nvSpPr>
            <p:spPr>
              <a:xfrm>
                <a:off x="5925628" y="2395734"/>
                <a:ext cx="604886" cy="262728"/>
              </a:xfrm>
              <a:prstGeom prst="rect">
                <a:avLst/>
              </a:prstGeom>
              <a:noFill/>
            </p:spPr>
            <p:txBody>
              <a:bodyPr wrap="none">
                <a:scene3d>
                  <a:camera prst="orthographicFront"/>
                  <a:lightRig rig="threePt" dir="t"/>
                </a:scene3d>
                <a:sp3d contourW="12700"/>
              </a:bodyPr>
              <a:lstStyle/>
              <a:p>
                <a:pPr algn="ctr"/>
                <a:r>
                  <a:rPr lang="en-US" sz="1400" b="1" dirty="0">
                    <a:solidFill>
                      <a:schemeClr val="tx1">
                        <a:lumMod val="65000"/>
                        <a:lumOff val="35000"/>
                      </a:schemeClr>
                    </a:solidFill>
                    <a:latin typeface="微软雅黑" panose="020B0503020204020204" pitchFamily="34" charset="-122"/>
                    <a:ea typeface="微软雅黑" panose="020B0503020204020204" pitchFamily="34" charset="-122"/>
                  </a:rPr>
                  <a:t>80%</a:t>
                </a:r>
                <a:endParaRPr 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TextBox 54"/>
              <p:cNvSpPr txBox="1"/>
              <p:nvPr/>
            </p:nvSpPr>
            <p:spPr>
              <a:xfrm>
                <a:off x="6934739" y="3056220"/>
                <a:ext cx="604886" cy="262728"/>
              </a:xfrm>
              <a:prstGeom prst="rect">
                <a:avLst/>
              </a:prstGeom>
              <a:noFill/>
            </p:spPr>
            <p:txBody>
              <a:bodyPr wrap="none">
                <a:scene3d>
                  <a:camera prst="orthographicFront"/>
                  <a:lightRig rig="threePt" dir="t"/>
                </a:scene3d>
                <a:sp3d contourW="12700"/>
              </a:bodyPr>
              <a:lstStyle/>
              <a:p>
                <a:pPr algn="ctr"/>
                <a:r>
                  <a:rPr lang="en-US" sz="1400" b="1" dirty="0">
                    <a:solidFill>
                      <a:schemeClr val="tx1">
                        <a:lumMod val="65000"/>
                        <a:lumOff val="35000"/>
                      </a:schemeClr>
                    </a:solidFill>
                    <a:latin typeface="微软雅黑" panose="020B0503020204020204" pitchFamily="34" charset="-122"/>
                    <a:ea typeface="微软雅黑" panose="020B0503020204020204" pitchFamily="34" charset="-122"/>
                  </a:rPr>
                  <a:t>50%</a:t>
                </a:r>
                <a:endParaRPr 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2" name="矩形 21"/>
            <p:cNvSpPr/>
            <p:nvPr/>
          </p:nvSpPr>
          <p:spPr>
            <a:xfrm>
              <a:off x="1927835" y="4745954"/>
              <a:ext cx="1274931" cy="36473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文字添加</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3346537" y="4745954"/>
              <a:ext cx="1274931" cy="36473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文字添加</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4765239" y="4745954"/>
              <a:ext cx="1274931" cy="36473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文字添加</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6183941" y="4745954"/>
              <a:ext cx="1274931" cy="36473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文字添加</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7602639" y="4745954"/>
              <a:ext cx="1274931" cy="36473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文字添加</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9021337" y="4745954"/>
              <a:ext cx="1274931" cy="364737"/>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rPr>
                <a:t>文字添加</a:t>
              </a:r>
              <a:endPar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1133799" y="5214722"/>
              <a:ext cx="9934252" cy="673769"/>
            </a:xfrm>
            <a:prstGeom prst="rect">
              <a:avLst/>
            </a:prstGeom>
          </p:spPr>
          <p:txBody>
            <a:bodyPr wrap="square">
              <a:spAutoFit/>
              <a:scene3d>
                <a:camera prst="orthographicFront"/>
                <a:lightRig rig="threePt" dir="t"/>
              </a:scene3d>
              <a:sp3d contourW="12700"/>
            </a:bodyPr>
            <a:lstStyle/>
            <a:p>
              <a:pPr algn="ctr">
                <a:lnSpc>
                  <a:spcPct val="15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935963" y="697645"/>
            <a:ext cx="4320072" cy="984885"/>
            <a:chOff x="3935963" y="460716"/>
            <a:chExt cx="4320072" cy="984885"/>
          </a:xfrm>
        </p:grpSpPr>
        <p:sp>
          <p:nvSpPr>
            <p:cNvPr id="6" name="文本框 5"/>
            <p:cNvSpPr txBox="1"/>
            <p:nvPr/>
          </p:nvSpPr>
          <p:spPr>
            <a:xfrm>
              <a:off x="4616600" y="460716"/>
              <a:ext cx="2958797" cy="646331"/>
            </a:xfrm>
            <a:prstGeom prst="rect">
              <a:avLst/>
            </a:prstGeom>
            <a:noFill/>
          </p:spPr>
          <p:txBody>
            <a:bodyPr vert="horz" wrap="square" rtlCol="0">
              <a:spAutoFit/>
            </a:bodyPr>
            <a:lstStyle/>
            <a:p>
              <a:pPr algn="dist"/>
              <a:r>
                <a:rPr lang="zh-CN" altLang="en-US" sz="3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rPr>
                <a:t>在此输入标题</a:t>
              </a:r>
              <a:endParaRPr lang="zh-CN" altLang="en-US" sz="3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endParaRPr>
            </a:p>
          </p:txBody>
        </p:sp>
        <p:sp>
          <p:nvSpPr>
            <p:cNvPr id="7" name="文本框 6"/>
            <p:cNvSpPr txBox="1"/>
            <p:nvPr/>
          </p:nvSpPr>
          <p:spPr>
            <a:xfrm>
              <a:off x="3935963" y="1107047"/>
              <a:ext cx="4320072" cy="338554"/>
            </a:xfrm>
            <a:prstGeom prst="rect">
              <a:avLst/>
            </a:prstGeom>
            <a:noFill/>
          </p:spPr>
          <p:txBody>
            <a:bodyPr vert="horz" wrap="square" rtlCol="0">
              <a:spAutoFit/>
            </a:bodyPr>
            <a:lstStyle/>
            <a:p>
              <a:pPr algn="dist"/>
              <a:r>
                <a:rPr lang="en-US" altLang="zh-CN" sz="1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rPr>
                <a:t>Text the Title Here</a:t>
              </a:r>
              <a:endParaRPr lang="zh-CN" altLang="en-US" sz="1600" spc="-300" dirty="0">
                <a:solidFill>
                  <a:srgbClr val="645348"/>
                </a:solidFill>
                <a:effectLst>
                  <a:innerShdw blurRad="63500" dist="50800" dir="13500000">
                    <a:prstClr val="black">
                      <a:alpha val="50000"/>
                    </a:prstClr>
                  </a:innerShdw>
                </a:effectLst>
                <a:latin typeface="字魂111号-金榜招牌体" panose="00000500000000000000" pitchFamily="2" charset="-122"/>
                <a:ea typeface="字魂111号-金榜招牌体" panose="00000500000000000000" pitchFamily="2" charset="-122"/>
              </a:endParaRPr>
            </a:p>
          </p:txBody>
        </p:sp>
      </p:grpSp>
      <p:grpSp>
        <p:nvGrpSpPr>
          <p:cNvPr id="46" name="组合 45"/>
          <p:cNvGrpSpPr/>
          <p:nvPr/>
        </p:nvGrpSpPr>
        <p:grpSpPr>
          <a:xfrm>
            <a:off x="7462520" y="2291080"/>
            <a:ext cx="4327525" cy="3941445"/>
            <a:chOff x="11412" y="4164"/>
            <a:chExt cx="6815" cy="6207"/>
          </a:xfrm>
        </p:grpSpPr>
        <p:pic>
          <p:nvPicPr>
            <p:cNvPr id="43" name="图片 42" descr="486e545f-eed6-4b75-91dc-33b6cdb79df8"/>
            <p:cNvPicPr>
              <a:picLocks noChangeAspect="1"/>
            </p:cNvPicPr>
            <p:nvPr/>
          </p:nvPicPr>
          <p:blipFill>
            <a:blip r:embed="rId1"/>
            <a:srcRect r="21123"/>
            <a:stretch>
              <a:fillRect/>
            </a:stretch>
          </p:blipFill>
          <p:spPr>
            <a:xfrm>
              <a:off x="11412" y="5571"/>
              <a:ext cx="6815" cy="4800"/>
            </a:xfrm>
            <a:prstGeom prst="rect">
              <a:avLst/>
            </a:prstGeom>
          </p:spPr>
        </p:pic>
        <p:sp>
          <p:nvSpPr>
            <p:cNvPr id="2" name="矩形 1"/>
            <p:cNvSpPr/>
            <p:nvPr/>
          </p:nvSpPr>
          <p:spPr>
            <a:xfrm>
              <a:off x="11412" y="4164"/>
              <a:ext cx="4419" cy="5880"/>
            </a:xfrm>
            <a:prstGeom prst="rect">
              <a:avLst/>
            </a:prstGeom>
            <a:noFill/>
            <a:ln w="38100">
              <a:solidFill>
                <a:schemeClr val="bg1">
                  <a:lumMod val="6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2000">
                <a:latin typeface="方正古隶简体" panose="03000509000000000000" charset="-122"/>
                <a:ea typeface="方正古隶简体" panose="03000509000000000000" charset="-122"/>
              </a:endParaRPr>
            </a:p>
          </p:txBody>
        </p:sp>
        <p:sp>
          <p:nvSpPr>
            <p:cNvPr id="3" name="文本框 2"/>
            <p:cNvSpPr txBox="1"/>
            <p:nvPr/>
          </p:nvSpPr>
          <p:spPr>
            <a:xfrm>
              <a:off x="12136" y="5149"/>
              <a:ext cx="3002" cy="4372"/>
            </a:xfrm>
            <a:prstGeom prst="rect">
              <a:avLst/>
            </a:prstGeom>
            <a:noFill/>
          </p:spPr>
          <p:txBody>
            <a:bodyPr vert="eaVert" wrap="square" rtlCol="0">
              <a:spAutoFit/>
            </a:bodyPr>
            <a:p>
              <a:pPr algn="l" fontAlgn="auto">
                <a:lnSpc>
                  <a:spcPct val="20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此处添加详细文本描述，建议与标题相关并符合整体语言风格，语言描述尽量</a:t>
              </a:r>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a:p>
              <a:pPr algn="l" fontAlgn="auto">
                <a:lnSpc>
                  <a:spcPct val="200000"/>
                </a:lnSpc>
              </a:pPr>
              <a:r>
                <a:rPr lang="zh-CN" altLang="en-US" sz="1400" spc="200">
                  <a:solidFill>
                    <a:schemeClr val="tx1">
                      <a:lumMod val="75000"/>
                      <a:lumOff val="25000"/>
                    </a:schemeClr>
                  </a:solidFill>
                  <a:uFillTx/>
                  <a:latin typeface="方正古隶简体" panose="03000509000000000000" charset="-122"/>
                  <a:ea typeface="方正古隶简体" panose="03000509000000000000" charset="-122"/>
                </a:rPr>
                <a:t>。</a:t>
              </a:r>
              <a:endParaRPr lang="zh-CN" altLang="en-US" sz="1400" spc="200">
                <a:solidFill>
                  <a:schemeClr val="tx1">
                    <a:lumMod val="75000"/>
                    <a:lumOff val="25000"/>
                  </a:schemeClr>
                </a:solidFill>
                <a:uFillTx/>
                <a:latin typeface="方正古隶简体" panose="03000509000000000000" charset="-122"/>
                <a:ea typeface="方正古隶简体" panose="03000509000000000000" charset="-122"/>
              </a:endParaRPr>
            </a:p>
          </p:txBody>
        </p:sp>
        <p:cxnSp>
          <p:nvCxnSpPr>
            <p:cNvPr id="4" name="直接连接符 3"/>
            <p:cNvCxnSpPr/>
            <p:nvPr/>
          </p:nvCxnSpPr>
          <p:spPr>
            <a:xfrm flipH="1">
              <a:off x="14802" y="5149"/>
              <a:ext cx="0" cy="170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2" name="文本框 41"/>
            <p:cNvSpPr txBox="1"/>
            <p:nvPr/>
          </p:nvSpPr>
          <p:spPr>
            <a:xfrm>
              <a:off x="14705" y="5149"/>
              <a:ext cx="969" cy="1701"/>
            </a:xfrm>
            <a:prstGeom prst="rect">
              <a:avLst/>
            </a:prstGeom>
            <a:noFill/>
          </p:spPr>
          <p:txBody>
            <a:bodyPr vert="eaVert" wrap="square" lIns="0" tIns="0" rIns="0" bIns="0" rtlCol="0">
              <a:spAutoFit/>
            </a:bodyPr>
            <a:p>
              <a:pPr algn="dist"/>
              <a:r>
                <a:rPr lang="zh-CN" altLang="en-US" sz="4000">
                  <a:latin typeface="方正古隶简体" panose="03000509000000000000" charset="-122"/>
                  <a:ea typeface="方正古隶简体" panose="03000509000000000000" charset="-122"/>
                </a:rPr>
                <a:t>标题</a:t>
              </a:r>
              <a:endParaRPr lang="zh-CN" altLang="en-US" sz="4000">
                <a:latin typeface="方正古隶简体" panose="03000509000000000000" charset="-122"/>
                <a:ea typeface="方正古隶简体" panose="03000509000000000000" charset="-122"/>
              </a:endParaRPr>
            </a:p>
          </p:txBody>
        </p:sp>
      </p:grpSp>
      <p:grpSp>
        <p:nvGrpSpPr>
          <p:cNvPr id="59" name="组合 58"/>
          <p:cNvGrpSpPr/>
          <p:nvPr/>
        </p:nvGrpSpPr>
        <p:grpSpPr>
          <a:xfrm>
            <a:off x="800026" y="2614930"/>
            <a:ext cx="6071309" cy="3289898"/>
            <a:chOff x="420" y="3581"/>
            <a:chExt cx="11020" cy="5971"/>
          </a:xfrm>
        </p:grpSpPr>
        <p:sp>
          <p:nvSpPr>
            <p:cNvPr id="44" name="椭圆 43"/>
            <p:cNvSpPr/>
            <p:nvPr/>
          </p:nvSpPr>
          <p:spPr>
            <a:xfrm>
              <a:off x="1094" y="3672"/>
              <a:ext cx="1072" cy="1072"/>
            </a:xfrm>
            <a:prstGeom prst="ellipse">
              <a:avLst/>
            </a:prstGeom>
            <a:solidFill>
              <a:srgbClr val="947B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2256" y="3581"/>
              <a:ext cx="9184" cy="1180"/>
            </a:xfrm>
            <a:prstGeom prst="rect">
              <a:avLst/>
            </a:prstGeom>
            <a:noFill/>
          </p:spPr>
          <p:txBody>
            <a:bodyPr wrap="square" rtlCol="0">
              <a:spAutoFit/>
            </a:bodyPr>
            <a:p>
              <a:pPr>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添加描述文字文字简单明了不要过于繁琐直接表达添加描述文字添加描述文字文字简单</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椭圆 46"/>
            <p:cNvSpPr/>
            <p:nvPr/>
          </p:nvSpPr>
          <p:spPr>
            <a:xfrm>
              <a:off x="1094" y="5269"/>
              <a:ext cx="1072" cy="1072"/>
            </a:xfrm>
            <a:prstGeom prst="ellipse">
              <a:avLst/>
            </a:prstGeom>
            <a:solidFill>
              <a:srgbClr val="E7DFD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9" name="文本框 48"/>
            <p:cNvSpPr txBox="1"/>
            <p:nvPr/>
          </p:nvSpPr>
          <p:spPr>
            <a:xfrm>
              <a:off x="2256" y="5178"/>
              <a:ext cx="9184" cy="1180"/>
            </a:xfrm>
            <a:prstGeom prst="rect">
              <a:avLst/>
            </a:prstGeom>
            <a:noFill/>
          </p:spPr>
          <p:txBody>
            <a:bodyPr wrap="square" rtlCol="0">
              <a:spAutoFit/>
            </a:bodyPr>
            <a:p>
              <a:pPr>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添加描述文字文字简单明了不要过于繁琐直接表达添加描述文字添加描述文字文字简单</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椭圆 49"/>
            <p:cNvSpPr/>
            <p:nvPr/>
          </p:nvSpPr>
          <p:spPr>
            <a:xfrm>
              <a:off x="1094" y="6866"/>
              <a:ext cx="1072" cy="1072"/>
            </a:xfrm>
            <a:prstGeom prst="ellipse">
              <a:avLst/>
            </a:prstGeom>
            <a:solidFill>
              <a:srgbClr val="947B6B"/>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1" name="文本框 50"/>
            <p:cNvSpPr txBox="1"/>
            <p:nvPr/>
          </p:nvSpPr>
          <p:spPr>
            <a:xfrm>
              <a:off x="2256" y="6775"/>
              <a:ext cx="9184" cy="1180"/>
            </a:xfrm>
            <a:prstGeom prst="rect">
              <a:avLst/>
            </a:prstGeom>
            <a:noFill/>
          </p:spPr>
          <p:txBody>
            <a:bodyPr wrap="square" rtlCol="0">
              <a:spAutoFit/>
            </a:bodyPr>
            <a:p>
              <a:pPr>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添加描述文字文字简单明了不要过于繁琐直接表达添加描述文字添加描述文字文字简单</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椭圆 51"/>
            <p:cNvSpPr/>
            <p:nvPr/>
          </p:nvSpPr>
          <p:spPr>
            <a:xfrm>
              <a:off x="1094" y="8463"/>
              <a:ext cx="1072" cy="1072"/>
            </a:xfrm>
            <a:prstGeom prst="ellipse">
              <a:avLst/>
            </a:prstGeom>
            <a:solidFill>
              <a:srgbClr val="E7DFD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sz="1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2256" y="8372"/>
              <a:ext cx="9184" cy="1180"/>
            </a:xfrm>
            <a:prstGeom prst="rect">
              <a:avLst/>
            </a:prstGeom>
            <a:noFill/>
          </p:spPr>
          <p:txBody>
            <a:bodyPr wrap="square" rtlCol="0">
              <a:spAutoFit/>
            </a:bodyPr>
            <a:p>
              <a:pPr>
                <a:lnSpc>
                  <a:spcPct val="13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添加描述文字文字简单明了不要过于繁琐直接表达添加描述文字添加描述文字文字简单</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54" name="直接连接符 53"/>
            <p:cNvCxnSpPr/>
            <p:nvPr/>
          </p:nvCxnSpPr>
          <p:spPr>
            <a:xfrm>
              <a:off x="420" y="3994"/>
              <a:ext cx="0" cy="546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pic>
          <p:nvPicPr>
            <p:cNvPr id="55" name="图形 27"/>
            <p:cNvPicPr>
              <a:picLocks noChangeAspect="1"/>
            </p:cNvPicPr>
            <p:nvPr/>
          </p:nvPicPr>
          <p:blipFill>
            <a:blip r:embed="rId2" cstate="email">
              <a:extLst>
                <a:ext uri="{96DAC541-7B7A-43D3-8B79-37D633B846F1}">
                  <asvg:svgBlip xmlns:asvg="http://schemas.microsoft.com/office/drawing/2016/SVG/main" r:embed="rId3"/>
                </a:ext>
              </a:extLst>
            </a:blip>
            <a:stretch>
              <a:fillRect/>
            </a:stretch>
          </p:blipFill>
          <p:spPr>
            <a:xfrm>
              <a:off x="1399" y="3936"/>
              <a:ext cx="462" cy="462"/>
            </a:xfrm>
            <a:prstGeom prst="rect">
              <a:avLst/>
            </a:prstGeom>
          </p:spPr>
        </p:pic>
        <p:pic>
          <p:nvPicPr>
            <p:cNvPr id="56" name="图形 28"/>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423" y="8751"/>
              <a:ext cx="414" cy="414"/>
            </a:xfrm>
            <a:prstGeom prst="rect">
              <a:avLst/>
            </a:prstGeom>
          </p:spPr>
        </p:pic>
        <p:pic>
          <p:nvPicPr>
            <p:cNvPr id="57" name="图形 29"/>
            <p:cNvPicPr>
              <a:picLocks noChangeAspect="1"/>
            </p:cNvPicPr>
            <p:nvPr/>
          </p:nvPicPr>
          <p:blipFill>
            <a:blip r:embed="rId6" cstate="email">
              <a:extLst>
                <a:ext uri="{96DAC541-7B7A-43D3-8B79-37D633B846F1}">
                  <asvg:svgBlip xmlns:asvg="http://schemas.microsoft.com/office/drawing/2016/SVG/main" r:embed="rId7"/>
                </a:ext>
              </a:extLst>
            </a:blip>
            <a:stretch>
              <a:fillRect/>
            </a:stretch>
          </p:blipFill>
          <p:spPr>
            <a:xfrm>
              <a:off x="1405" y="5585"/>
              <a:ext cx="462" cy="462"/>
            </a:xfrm>
            <a:prstGeom prst="rect">
              <a:avLst/>
            </a:prstGeom>
          </p:spPr>
        </p:pic>
        <p:pic>
          <p:nvPicPr>
            <p:cNvPr id="58" name="图形 30"/>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399" y="7145"/>
              <a:ext cx="481" cy="481"/>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小暑"/>
          <p:cNvPicPr>
            <a:picLocks noChangeAspect="1"/>
          </p:cNvPicPr>
          <p:nvPr/>
        </p:nvPicPr>
        <p:blipFill>
          <a:blip r:embed="rId1"/>
          <a:srcRect b="60079"/>
          <a:stretch>
            <a:fillRect/>
          </a:stretch>
        </p:blipFill>
        <p:spPr>
          <a:xfrm>
            <a:off x="-635" y="0"/>
            <a:ext cx="12192635" cy="6885305"/>
          </a:xfrm>
          <a:prstGeom prst="rect">
            <a:avLst/>
          </a:prstGeom>
        </p:spPr>
      </p:pic>
      <p:pic>
        <p:nvPicPr>
          <p:cNvPr id="3" name="图片 2" descr="图片包含 监控, 电视, 桌子, 屏幕&#10;&#10;描述已自动生成"/>
          <p:cNvPicPr>
            <a:picLocks noChangeAspect="1"/>
          </p:cNvPicPr>
          <p:nvPr userDrawn="1"/>
        </p:nvPicPr>
        <p:blipFill>
          <a:blip r:embed="rId2"/>
          <a:stretch>
            <a:fillRect/>
          </a:stretch>
        </p:blipFill>
        <p:spPr>
          <a:xfrm>
            <a:off x="-636" y="4101288"/>
            <a:ext cx="12192001" cy="4445000"/>
          </a:xfrm>
          <a:prstGeom prst="rect">
            <a:avLst/>
          </a:prstGeom>
        </p:spPr>
      </p:pic>
      <p:sp>
        <p:nvSpPr>
          <p:cNvPr id="6" name="矩形: 圆角 5"/>
          <p:cNvSpPr/>
          <p:nvPr/>
        </p:nvSpPr>
        <p:spPr>
          <a:xfrm>
            <a:off x="5074920" y="5865827"/>
            <a:ext cx="2042161" cy="483326"/>
          </a:xfrm>
          <a:prstGeom prst="roundRect">
            <a:avLst>
              <a:gd name="adj" fmla="val 50000"/>
            </a:avLst>
          </a:prstGeom>
          <a:solidFill>
            <a:srgbClr val="947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spc="300" dirty="0">
                <a:latin typeface="字魂111号-金榜招牌体" panose="00000500000000000000" pitchFamily="2" charset="-122"/>
                <a:ea typeface="字魂111号-金榜招牌体" panose="00000500000000000000" pitchFamily="2" charset="-122"/>
              </a:rPr>
              <a:t>CN</a:t>
            </a:r>
            <a:endParaRPr lang="en-US" altLang="zh-CN" sz="2800" spc="300" dirty="0">
              <a:latin typeface="字魂111号-金榜招牌体" panose="00000500000000000000" pitchFamily="2" charset="-122"/>
              <a:ea typeface="字魂111号-金榜招牌体" panose="00000500000000000000" pitchFamily="2" charset="-122"/>
            </a:endParaRPr>
          </a:p>
        </p:txBody>
      </p:sp>
      <p:sp>
        <p:nvSpPr>
          <p:cNvPr id="4" name="文本框 3"/>
          <p:cNvSpPr txBox="1"/>
          <p:nvPr/>
        </p:nvSpPr>
        <p:spPr>
          <a:xfrm>
            <a:off x="3946525" y="4497070"/>
            <a:ext cx="4297680" cy="922020"/>
          </a:xfrm>
          <a:prstGeom prst="rect">
            <a:avLst/>
          </a:prstGeom>
          <a:noFill/>
        </p:spPr>
        <p:txBody>
          <a:bodyPr wrap="none" rtlCol="0">
            <a:spAutoFit/>
          </a:bodyPr>
          <a:lstStyle/>
          <a:p>
            <a:pPr algn="ctr"/>
            <a:r>
              <a:rPr lang="zh-CN" altLang="en-US" sz="5400" dirty="0">
                <a:solidFill>
                  <a:srgbClr val="645348"/>
                </a:solidFill>
                <a:latin typeface="黑体" panose="02010609060101010101" charset="-122"/>
                <a:ea typeface="黑体" panose="02010609060101010101" charset="-122"/>
              </a:rPr>
              <a:t>感谢您的聆听</a:t>
            </a:r>
            <a:endParaRPr lang="zh-CN" altLang="en-US" sz="5400" dirty="0">
              <a:solidFill>
                <a:srgbClr val="645348"/>
              </a:solidFill>
              <a:latin typeface="黑体" panose="02010609060101010101" charset="-122"/>
              <a:ea typeface="黑体" panose="02010609060101010101" charset="-122"/>
            </a:endParaRPr>
          </a:p>
        </p:txBody>
      </p:sp>
      <p:pic>
        <p:nvPicPr>
          <p:cNvPr id="2" name="空境蝉语">
            <a:hlinkClick r:id="" action="ppaction://media"/>
          </p:cNvPr>
          <p:cNvPicPr>
            <a:picLocks noChangeAspect="1"/>
          </p:cNvPicPr>
          <p:nvPr>
            <a:audioFile r:link="rId3"/>
            <p:extLst>
              <p:ext uri="{DAA4B4D4-6D71-4841-9C94-3DE7FCFB9230}">
                <p14:media xmlns:p14="http://schemas.microsoft.com/office/powerpoint/2010/main" r:embed="rId4">
                  <p14:fade in="500.000000" out="500.000000"/>
                </p14:media>
              </p:ext>
            </p:extLst>
          </p:nvPr>
        </p:nvPicPr>
        <p:blipFill>
          <a:blip r:embed="rId5"/>
          <a:stretch>
            <a:fillRect/>
          </a:stretch>
        </p:blipFill>
        <p:spPr>
          <a:xfrm>
            <a:off x="6224905" y="-2207529"/>
            <a:ext cx="609600" cy="609600"/>
          </a:xfrm>
          <a:prstGeom prst="rect">
            <a:avLst/>
          </a:prstGeom>
        </p:spPr>
      </p:pic>
      <p:pic>
        <p:nvPicPr>
          <p:cNvPr id="15" name="图片 14"/>
          <p:cNvPicPr>
            <a:picLocks noChangeAspect="1"/>
          </p:cNvPicPr>
          <p:nvPr userDrawn="1"/>
        </p:nvPicPr>
        <p:blipFill rotWithShape="1">
          <a:blip r:embed="rId6" cstate="screen"/>
          <a:srcRect/>
          <a:stretch>
            <a:fillRect/>
          </a:stretch>
        </p:blipFill>
        <p:spPr>
          <a:xfrm>
            <a:off x="9824429" y="269"/>
            <a:ext cx="2367571" cy="2076947"/>
          </a:xfrm>
          <a:prstGeom prst="rect">
            <a:avLst/>
          </a:prstGeom>
        </p:spPr>
      </p:pic>
      <p:pic>
        <p:nvPicPr>
          <p:cNvPr id="16" name="图片 15"/>
          <p:cNvPicPr>
            <a:picLocks noChangeAspect="1"/>
          </p:cNvPicPr>
          <p:nvPr userDrawn="1"/>
        </p:nvPicPr>
        <p:blipFill rotWithShape="1">
          <a:blip r:embed="rId7" cstate="screen"/>
          <a:srcRect/>
          <a:stretch>
            <a:fillRect/>
          </a:stretch>
        </p:blipFill>
        <p:spPr>
          <a:xfrm rot="16200000">
            <a:off x="9505312" y="5393262"/>
            <a:ext cx="1257833" cy="1718490"/>
          </a:xfrm>
          <a:prstGeom prst="rect">
            <a:avLst/>
          </a:prstGeom>
        </p:spPr>
      </p:pic>
      <p:pic>
        <p:nvPicPr>
          <p:cNvPr id="20" name="图片 19" descr="图片包含 游戏机, 橙子, 食物, 水果&#10;&#10;描述已自动生成"/>
          <p:cNvPicPr>
            <a:picLocks noChangeAspect="1"/>
          </p:cNvPicPr>
          <p:nvPr userDrawn="1"/>
        </p:nvPicPr>
        <p:blipFill>
          <a:blip r:embed="rId8" cstate="screen">
            <a:alphaModFix amt="50000"/>
          </a:blip>
          <a:stretch>
            <a:fillRect/>
          </a:stretch>
        </p:blipFill>
        <p:spPr>
          <a:xfrm>
            <a:off x="-420" y="172657"/>
            <a:ext cx="1444206" cy="1171461"/>
          </a:xfrm>
          <a:prstGeom prst="rect">
            <a:avLst/>
          </a:prstGeom>
        </p:spPr>
      </p:pic>
      <p:pic>
        <p:nvPicPr>
          <p:cNvPr id="21" name="图片 20" descr="图片包含 游戏机&#10;&#10;描述已自动生成"/>
          <p:cNvPicPr>
            <a:picLocks noChangeAspect="1"/>
          </p:cNvPicPr>
          <p:nvPr userDrawn="1"/>
        </p:nvPicPr>
        <p:blipFill>
          <a:blip r:embed="rId9"/>
          <a:stretch>
            <a:fillRect/>
          </a:stretch>
        </p:blipFill>
        <p:spPr>
          <a:xfrm>
            <a:off x="-8918314" y="10880005"/>
            <a:ext cx="1682265" cy="855151"/>
          </a:xfrm>
          <a:prstGeom prst="rect">
            <a:avLst/>
          </a:prstGeom>
        </p:spPr>
      </p:pic>
      <p:pic>
        <p:nvPicPr>
          <p:cNvPr id="22" name="图片 21" descr="图片包含 游戏机&#10;&#10;描述已自动生成"/>
          <p:cNvPicPr>
            <a:picLocks noChangeAspect="1"/>
          </p:cNvPicPr>
          <p:nvPr userDrawn="1"/>
        </p:nvPicPr>
        <p:blipFill>
          <a:blip r:embed="rId9"/>
          <a:stretch>
            <a:fillRect/>
          </a:stretch>
        </p:blipFill>
        <p:spPr>
          <a:xfrm flipH="1">
            <a:off x="-4087356" y="6803195"/>
            <a:ext cx="2433235" cy="1236894"/>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10" presetClass="entr" presetSubtype="0"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fade">
                                      <p:cBhvr>
                                        <p:cTn id="30" dur="500"/>
                                        <p:tgtEl>
                                          <p:spTgt spid="21"/>
                                        </p:tgtEl>
                                      </p:cBhvr>
                                    </p:animEffect>
                                  </p:childTnLst>
                                </p:cTn>
                              </p:par>
                            </p:childTnLst>
                          </p:cTn>
                        </p:par>
                        <p:par>
                          <p:cTn id="31" fill="hold">
                            <p:stCondLst>
                              <p:cond delay="3000"/>
                            </p:stCondLst>
                            <p:childTnLst>
                              <p:par>
                                <p:cTn id="32" presetID="10" presetClass="entr" presetSubtype="0" fill="hold"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5" repeatCount="indefinite" fill="remove" display="0">
                  <p:stCondLst>
                    <p:cond delay="indefinite"/>
                  </p:stCondLst>
                  <p:endCondLst>
                    <p:cond evt="onStopAudio" delay="0">
                      <p:tgtEl>
                        <p:sldTgt/>
                      </p:tgtEl>
                    </p:cond>
                  </p:endCondLst>
                </p:cTn>
                <p:tgtEl>
                  <p:spTgt spid="2"/>
                </p:tgtEl>
              </p:cMediaNode>
            </p:audio>
          </p:childTnLst>
        </p:cTn>
      </p:par>
    </p:tnLst>
    <p:bldLst>
      <p:bldP spid="6"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2"/>
          <p:cNvPicPr>
            <a:picLocks noChangeAspect="1"/>
          </p:cNvPicPr>
          <p:nvPr/>
        </p:nvPicPr>
        <p:blipFill>
          <a:blip r:embed="rId1"/>
          <a:stretch>
            <a:fillRect/>
          </a:stretch>
        </p:blipFill>
        <p:spPr>
          <a:xfrm>
            <a:off x="0" y="0"/>
            <a:ext cx="1217549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5000">
        <p:fade/>
      </p:transition>
    </mc:Choice>
    <mc:Fallback>
      <p:transition spd="med" advClick="0" advTm="5000">
        <p:fade/>
      </p:transition>
    </mc:Fallback>
  </mc:AlternateContent>
  <p:timing>
    <p:tnLst>
      <p:par>
        <p:cTn id="1" dur="indefinite" restart="never" nodeType="tmRoot"/>
      </p:par>
    </p:tn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ags/tag11.xml><?xml version="1.0" encoding="utf-8"?>
<p:tagLst xmlns:p="http://schemas.openxmlformats.org/presentationml/2006/main">
  <p:tag name="PA" val="v3.0.1"/>
</p:tagLst>
</file>

<file path=ppt/tags/tag12.xml><?xml version="1.0" encoding="utf-8"?>
<p:tagLst xmlns:p="http://schemas.openxmlformats.org/presentationml/2006/main">
  <p:tag name="PA" val="v3.0.1"/>
</p:tagLst>
</file>

<file path=ppt/tags/tag13.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2964</Words>
  <Application>WPS 演示</Application>
  <PresentationFormat>宽屏</PresentationFormat>
  <Paragraphs>349</Paragraphs>
  <Slides>20</Slides>
  <Notes>25</Notes>
  <HiddenSlides>0</HiddenSlides>
  <MMClips>1</MMClips>
  <ScaleCrop>false</ScaleCrop>
  <HeadingPairs>
    <vt:vector size="6" baseType="variant">
      <vt:variant>
        <vt:lpstr>已用的字体</vt:lpstr>
      </vt:variant>
      <vt:variant>
        <vt:i4>23</vt:i4>
      </vt:variant>
      <vt:variant>
        <vt:lpstr>主题</vt:lpstr>
      </vt:variant>
      <vt:variant>
        <vt:i4>2</vt:i4>
      </vt:variant>
      <vt:variant>
        <vt:lpstr>幻灯片标题</vt:lpstr>
      </vt:variant>
      <vt:variant>
        <vt:i4>20</vt:i4>
      </vt:variant>
    </vt:vector>
  </HeadingPairs>
  <TitlesOfParts>
    <vt:vector size="45" baseType="lpstr">
      <vt:lpstr>Arial</vt:lpstr>
      <vt:lpstr>宋体</vt:lpstr>
      <vt:lpstr>Wingdings</vt:lpstr>
      <vt:lpstr>字魂95号-手刻宋</vt:lpstr>
      <vt:lpstr>字魂111号-金榜招牌体</vt:lpstr>
      <vt:lpstr>Calibri</vt:lpstr>
      <vt:lpstr>微软雅黑</vt:lpstr>
      <vt:lpstr>Arial Unicode MS</vt:lpstr>
      <vt:lpstr>等线</vt:lpstr>
      <vt:lpstr>Helvetica</vt:lpstr>
      <vt:lpstr>inpin heiti</vt:lpstr>
      <vt:lpstr>Source Sans Pro Light</vt:lpstr>
      <vt:lpstr>NumberOnly</vt:lpstr>
      <vt:lpstr>字魂59号-创粗黑</vt:lpstr>
      <vt:lpstr>思源黑体 CN Normal</vt:lpstr>
      <vt:lpstr>黑体</vt:lpstr>
      <vt:lpstr>字心坊萌喵体</vt:lpstr>
      <vt:lpstr>方正粗黑宋简体</vt:lpstr>
      <vt:lpstr>新宋体</vt:lpstr>
      <vt:lpstr>叶根友毛笔行书2.0版</vt:lpstr>
      <vt:lpstr>Batang</vt:lpstr>
      <vt:lpstr>思源黑体 ExtraLight</vt:lpstr>
      <vt:lpstr>方正古隶简体</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Olivia Fung</dc:creator>
  <cp:lastModifiedBy>罗祉璇</cp:lastModifiedBy>
  <cp:revision>87</cp:revision>
  <dcterms:created xsi:type="dcterms:W3CDTF">2019-12-14T02:47:00Z</dcterms:created>
  <dcterms:modified xsi:type="dcterms:W3CDTF">2020-07-04T03:16:43Z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