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98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88" r:id="rId15"/>
    <p:sldId id="267" r:id="rId16"/>
    <p:sldId id="268" r:id="rId17"/>
    <p:sldId id="269" r:id="rId18"/>
    <p:sldId id="270" r:id="rId19"/>
    <p:sldId id="271" r:id="rId20"/>
    <p:sldId id="273" r:id="rId21"/>
    <p:sldId id="291" r:id="rId22"/>
    <p:sldId id="274" r:id="rId23"/>
    <p:sldId id="275" r:id="rId24"/>
    <p:sldId id="276" r:id="rId25"/>
    <p:sldId id="277" r:id="rId26"/>
    <p:sldId id="278" r:id="rId27"/>
    <p:sldId id="272" r:id="rId28"/>
    <p:sldId id="289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90" r:id="rId37"/>
    <p:sldId id="286" r:id="rId38"/>
    <p:sldId id="287" r:id="rId39"/>
    <p:sldId id="292" r:id="rId40"/>
    <p:sldId id="293" r:id="rId41"/>
    <p:sldId id="294" r:id="rId42"/>
    <p:sldId id="296" r:id="rId43"/>
    <p:sldId id="299" r:id="rId4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000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028" y="-142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CBB70-498E-4B44-A942-80227D10C9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5C7-B3D4-4C21-B03E-0A3B650286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nar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0538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99" y="-1116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 userDrawn="1"/>
        </p:nvGrpSpPr>
        <p:grpSpPr>
          <a:xfrm>
            <a:off x="8266914" y="-18254"/>
            <a:ext cx="649280" cy="762000"/>
            <a:chOff x="8266914" y="-18254"/>
            <a:chExt cx="649280" cy="762000"/>
          </a:xfrm>
        </p:grpSpPr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 rot="5400000">
              <a:off x="8201851" y="88633"/>
              <a:ext cx="762000" cy="548226"/>
            </a:xfrm>
            <a:prstGeom prst="homePlate">
              <a:avLst>
                <a:gd name="adj" fmla="val 35606"/>
              </a:avLst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ot="10800000" vert="eaVert" wrap="none" lIns="91440" tIns="45720" rIns="91440" bIns="45720" numCol="1" anchor="ctr" anchorCtr="0" compatLnSpc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8266914" y="134144"/>
              <a:ext cx="649280" cy="475558"/>
              <a:chOff x="235091" y="185120"/>
              <a:chExt cx="649280" cy="475558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35091" y="185120"/>
                <a:ext cx="6492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mpact" panose="020B0806030902050204" pitchFamily="34" charset="0"/>
                  </a:rPr>
                  <a:t>LOGO</a:t>
                </a:r>
                <a:endParaRPr lang="zh-CN" altLang="en-US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92677" y="460623"/>
                <a:ext cx="535724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700" b="0" dirty="0" smtClean="0">
                    <a:solidFill>
                      <a:srgbClr val="C00000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TEXT HERE</a:t>
                </a:r>
                <a:endParaRPr lang="zh-CN" altLang="en-US" sz="700" b="0" dirty="0">
                  <a:solidFill>
                    <a:srgbClr val="C0000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16" name="直接连接符 15"/>
          <p:cNvCxnSpPr/>
          <p:nvPr userDrawn="1"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nar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0538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99" y="-1116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 userDrawn="1"/>
        </p:nvGrpSpPr>
        <p:grpSpPr>
          <a:xfrm>
            <a:off x="8266914" y="-18254"/>
            <a:ext cx="649280" cy="762000"/>
            <a:chOff x="8266914" y="-18254"/>
            <a:chExt cx="649280" cy="762000"/>
          </a:xfrm>
        </p:grpSpPr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 rot="5400000">
              <a:off x="8201851" y="88633"/>
              <a:ext cx="762000" cy="548226"/>
            </a:xfrm>
            <a:prstGeom prst="homePlate">
              <a:avLst>
                <a:gd name="adj" fmla="val 35606"/>
              </a:avLst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ot="10800000" vert="eaVert" wrap="none" lIns="91440" tIns="45720" rIns="91440" bIns="45720" numCol="1" anchor="ctr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zh-CN" dirty="0" smtClean="0">
                <a:solidFill>
                  <a:prstClr val="black"/>
                </a:solidFill>
                <a:latin typeface="Arial" panose="020B0604020202020204" pitchFamily="34" charset="0"/>
                <a:cs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8266914" y="134144"/>
              <a:ext cx="649280" cy="475558"/>
              <a:chOff x="235091" y="185120"/>
              <a:chExt cx="649280" cy="475558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35091" y="185120"/>
                <a:ext cx="6492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Impact" panose="020B0806030902050204" pitchFamily="34" charset="0"/>
                  </a:rPr>
                  <a:t>LOGO</a:t>
                </a:r>
                <a:endPara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92677" y="460623"/>
                <a:ext cx="535724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700" dirty="0" smtClean="0">
                    <a:solidFill>
                      <a:srgbClr val="C00000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TEXT HERE</a:t>
                </a:r>
                <a:endParaRPr lang="zh-CN" altLang="en-US" sz="700" dirty="0">
                  <a:solidFill>
                    <a:srgbClr val="C0000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16" name="直接连接符 15"/>
          <p:cNvCxnSpPr/>
          <p:nvPr userDrawn="1"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nar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1779662"/>
            <a:ext cx="9144000" cy="251356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35772" y="721796"/>
            <a:ext cx="1942890" cy="1942890"/>
            <a:chOff x="1763688" y="645596"/>
            <a:chExt cx="1942890" cy="1942890"/>
          </a:xfrm>
        </p:grpSpPr>
        <p:pic>
          <p:nvPicPr>
            <p:cNvPr id="5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267081" y="893766"/>
              <a:ext cx="9361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smtClean="0">
                  <a:solidFill>
                    <a:srgbClr val="AC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anose="020B0903060703020204" pitchFamily="34" charset="0"/>
                </a:rPr>
                <a:t>2</a:t>
              </a:r>
              <a:endParaRPr lang="zh-CN" altLang="en-US" sz="8800" b="1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758526" y="721796"/>
            <a:ext cx="1942890" cy="1942890"/>
            <a:chOff x="1763688" y="645596"/>
            <a:chExt cx="1942890" cy="1942890"/>
          </a:xfrm>
        </p:grpSpPr>
        <p:pic>
          <p:nvPicPr>
            <p:cNvPr id="9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267081" y="893766"/>
              <a:ext cx="9361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>
                  <a:solidFill>
                    <a:srgbClr val="AC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anose="020B0903060703020204" pitchFamily="34" charset="0"/>
                </a:rPr>
                <a:t>0</a:t>
              </a:r>
              <a:endParaRPr lang="zh-CN" altLang="en-US" sz="8800" b="1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81280" y="721796"/>
            <a:ext cx="1942890" cy="1942890"/>
            <a:chOff x="1763688" y="645596"/>
            <a:chExt cx="1942890" cy="1942890"/>
          </a:xfrm>
        </p:grpSpPr>
        <p:pic>
          <p:nvPicPr>
            <p:cNvPr id="12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267081" y="893766"/>
              <a:ext cx="9361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smtClean="0">
                  <a:solidFill>
                    <a:srgbClr val="AC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anose="020B0903060703020204" pitchFamily="34" charset="0"/>
                </a:rPr>
                <a:t>1</a:t>
              </a:r>
              <a:endParaRPr lang="zh-CN" altLang="en-US" sz="8800" b="1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004033" y="721796"/>
            <a:ext cx="1942890" cy="1942890"/>
            <a:chOff x="1763688" y="645596"/>
            <a:chExt cx="1942890" cy="1942890"/>
          </a:xfrm>
        </p:grpSpPr>
        <p:pic>
          <p:nvPicPr>
            <p:cNvPr id="15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267081" y="893766"/>
              <a:ext cx="936104" cy="1445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solidFill>
                    <a:srgbClr val="AC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anose="020B0903060703020204" pitchFamily="34" charset="0"/>
                </a:rPr>
                <a:t>8</a:t>
              </a:r>
              <a:endParaRPr lang="en-US" altLang="zh-CN" sz="8800" b="1" dirty="0">
                <a:solidFill>
                  <a:srgbClr val="A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endParaRPr>
            </a:p>
          </p:txBody>
        </p:sp>
      </p:grp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1691680" y="2713277"/>
            <a:ext cx="5592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工作</a:t>
            </a:r>
            <a:r>
              <a:rPr lang="zh-CN" altLang="en-US" sz="3600" b="1" dirty="0" smtClean="0">
                <a:solidFill>
                  <a:schemeClr val="bg1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总结汇报</a:t>
            </a:r>
            <a:r>
              <a:rPr lang="zh-CN" altLang="en-US" sz="3600" dirty="0" smtClean="0">
                <a:solidFill>
                  <a:schemeClr val="bg1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暨</a:t>
            </a:r>
            <a:r>
              <a:rPr lang="zh-CN" altLang="en-US" sz="3600" dirty="0">
                <a:solidFill>
                  <a:schemeClr val="bg1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工作</a:t>
            </a:r>
            <a:r>
              <a:rPr lang="zh-CN" altLang="en-US" sz="3600" dirty="0" smtClean="0">
                <a:solidFill>
                  <a:schemeClr val="bg1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计划</a:t>
            </a:r>
            <a:endParaRPr lang="zh-CN" altLang="en-US" sz="3600" dirty="0">
              <a:solidFill>
                <a:schemeClr val="bg1"/>
              </a:solidFill>
              <a:latin typeface="Verdana" panose="020B060403050404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457790" y="3598506"/>
            <a:ext cx="4391725" cy="4319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042128" y="3578350"/>
            <a:ext cx="2935364" cy="461637"/>
          </a:xfrm>
          <a:prstGeom prst="rect">
            <a:avLst/>
          </a:prstGeom>
          <a:noFill/>
        </p:spPr>
        <p:txBody>
          <a:bodyPr wrap="none" lIns="91413" tIns="45706" rIns="91413" bIns="45706" rtlCol="0">
            <a:spAutoFit/>
          </a:bodyPr>
          <a:lstStyle/>
          <a:p>
            <a:r>
              <a:rPr lang="zh-CN" altLang="en-US" sz="2400" smtClean="0">
                <a:solidFill>
                  <a:srgbClr val="AC000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框架完整微立体</a:t>
            </a:r>
            <a:r>
              <a:rPr lang="en-US" altLang="zh-CN" sz="2400" smtClean="0">
                <a:solidFill>
                  <a:srgbClr val="AC000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PPT</a:t>
            </a:r>
            <a:endParaRPr lang="zh-CN" altLang="en-US" sz="2400" dirty="0">
              <a:solidFill>
                <a:srgbClr val="AC0000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20" name="Group 91"/>
          <p:cNvGrpSpPr/>
          <p:nvPr/>
        </p:nvGrpSpPr>
        <p:grpSpPr bwMode="auto">
          <a:xfrm>
            <a:off x="2468506" y="3614026"/>
            <a:ext cx="390552" cy="616758"/>
            <a:chOff x="936" y="1480"/>
            <a:chExt cx="1589" cy="2510"/>
          </a:xfrm>
        </p:grpSpPr>
        <p:grpSp>
          <p:nvGrpSpPr>
            <p:cNvPr id="21" name="组合 33"/>
            <p:cNvGrpSpPr/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8A0000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063" y="3672552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组合 30"/>
          <p:cNvGrpSpPr/>
          <p:nvPr/>
        </p:nvGrpSpPr>
        <p:grpSpPr>
          <a:xfrm>
            <a:off x="819" y="0"/>
            <a:ext cx="2215073" cy="860905"/>
            <a:chOff x="844759" y="1545222"/>
            <a:chExt cx="2215073" cy="860905"/>
          </a:xfrm>
        </p:grpSpPr>
        <p:sp>
          <p:nvSpPr>
            <p:cNvPr id="32" name="TextBox 31"/>
            <p:cNvSpPr txBox="1"/>
            <p:nvPr/>
          </p:nvSpPr>
          <p:spPr>
            <a:xfrm>
              <a:off x="899592" y="1545222"/>
              <a:ext cx="2160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smtClean="0">
                  <a:solidFill>
                    <a:srgbClr val="AC0000"/>
                  </a:solidFill>
                  <a:latin typeface="Something Fishy" panose="020B0806030902050204" pitchFamily="34" charset="0"/>
                </a:rPr>
                <a:t>LOGO</a:t>
              </a:r>
              <a:endParaRPr lang="zh-CN" altLang="en-US" sz="4000" b="1">
                <a:solidFill>
                  <a:srgbClr val="AC0000"/>
                </a:solidFill>
                <a:latin typeface="Something Fishy" panose="020B080603090205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59" y="2129128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smtClean="0">
                  <a:solidFill>
                    <a:srgbClr val="AC0000"/>
                  </a:solidFill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这里替换</a:t>
              </a:r>
              <a:r>
                <a:rPr lang="en-US" altLang="zh-CN" sz="1200" b="1" smtClean="0">
                  <a:solidFill>
                    <a:srgbClr val="AC0000"/>
                  </a:solidFill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LOGO</a:t>
              </a:r>
              <a:endParaRPr lang="zh-CN" altLang="en-US" sz="1200" b="1">
                <a:solidFill>
                  <a:srgbClr val="AC0000"/>
                </a:solidFill>
                <a:latin typeface="方正华隶_GBK" panose="03000509000000000000" pitchFamily="65" charset="-122"/>
                <a:ea typeface="方正华隶_GBK" panose="03000509000000000000" pitchFamily="65" charset="-122"/>
              </a:endParaRPr>
            </a:p>
          </p:txBody>
        </p:sp>
      </p:grpSp>
      <p:pic>
        <p:nvPicPr>
          <p:cNvPr id="2" name="纯音乐 - 21企业宣传片音乐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96752" y="112196"/>
            <a:ext cx="609600" cy="609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7" grpId="0"/>
      <p:bldP spid="18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19" b="43711"/>
          <a:stretch>
            <a:fillRect/>
          </a:stretch>
        </p:blipFill>
        <p:spPr>
          <a:xfrm>
            <a:off x="0" y="4552793"/>
            <a:ext cx="9144000" cy="6077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9" b="43711"/>
          <a:stretch>
            <a:fillRect/>
          </a:stretch>
        </p:blipFill>
        <p:spPr>
          <a:xfrm>
            <a:off x="0" y="0"/>
            <a:ext cx="9144000" cy="197167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8127901" y="4560428"/>
            <a:ext cx="1036915" cy="538609"/>
            <a:chOff x="899592" y="1545222"/>
            <a:chExt cx="1728192" cy="2630123"/>
          </a:xfrm>
        </p:grpSpPr>
        <p:sp>
          <p:nvSpPr>
            <p:cNvPr id="7" name="TextBox 6"/>
            <p:cNvSpPr txBox="1"/>
            <p:nvPr/>
          </p:nvSpPr>
          <p:spPr>
            <a:xfrm>
              <a:off x="899592" y="1545222"/>
              <a:ext cx="1560173" cy="1953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bg1"/>
                  </a:solidFill>
                  <a:latin typeface="Something Fishy" panose="020B0806030902050204" pitchFamily="34" charset="0"/>
                </a:rPr>
                <a:t>LOGO</a:t>
              </a:r>
              <a:endParaRPr lang="zh-CN" altLang="en-US" sz="2000" b="1">
                <a:solidFill>
                  <a:schemeClr val="bg1"/>
                </a:solidFill>
                <a:latin typeface="Something Fishy" panose="020B080603090205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99592" y="2822710"/>
              <a:ext cx="1728192" cy="1352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mtClean="0">
                  <a:solidFill>
                    <a:schemeClr val="bg1"/>
                  </a:solidFill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替换</a:t>
              </a:r>
              <a:r>
                <a:rPr lang="en-US" altLang="zh-CN" sz="1200" smtClean="0">
                  <a:solidFill>
                    <a:schemeClr val="bg1"/>
                  </a:solidFill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LOGO</a:t>
              </a:r>
              <a:endParaRPr lang="zh-CN" altLang="en-US" sz="1200">
                <a:solidFill>
                  <a:schemeClr val="bg1"/>
                </a:solidFill>
                <a:latin typeface="方正华隶_GBK" panose="03000509000000000000" pitchFamily="65" charset="-122"/>
                <a:ea typeface="方正华隶_GBK" panose="03000509000000000000" pitchFamily="65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95536" y="686427"/>
            <a:ext cx="3258470" cy="85713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圆角矩形 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9"/>
          <p:cNvSpPr>
            <a:spLocks noChangeArrowheads="1"/>
          </p:cNvSpPr>
          <p:nvPr/>
        </p:nvSpPr>
        <p:spPr bwMode="auto">
          <a:xfrm>
            <a:off x="661255" y="2355726"/>
            <a:ext cx="6818338" cy="180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回顾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这一年的工作，在取得成绩的同时，我们也找到了工作中的不足和问题，主要反映于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及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的风格、定型还有待进一步探索，尤其是网上的公司产品库充分体现我们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xxxxx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18"/>
          <p:cNvSpPr>
            <a:spLocks noChangeArrowheads="1"/>
          </p:cNvSpPr>
          <p:nvPr/>
        </p:nvSpPr>
        <p:spPr bwMode="auto">
          <a:xfrm>
            <a:off x="636982" y="761050"/>
            <a:ext cx="12105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AC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前言</a:t>
            </a:r>
            <a:endParaRPr lang="zh-CN" altLang="en-US" sz="4000" b="1" dirty="0">
              <a:solidFill>
                <a:srgbClr val="AC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大黑简体" pitchFamily="65" charset="-122"/>
            </a:endParaRPr>
          </a:p>
        </p:txBody>
      </p:sp>
      <p:sp>
        <p:nvSpPr>
          <p:cNvPr id="14" name="前言"/>
          <p:cNvSpPr>
            <a:spLocks noChangeArrowheads="1"/>
          </p:cNvSpPr>
          <p:nvPr/>
        </p:nvSpPr>
        <p:spPr bwMode="auto">
          <a:xfrm>
            <a:off x="1999144" y="994550"/>
            <a:ext cx="163378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200" dirty="0">
                <a:solidFill>
                  <a:srgbClr val="AC00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Introduction</a:t>
            </a:r>
            <a:endParaRPr lang="zh-CN" altLang="en-US" sz="2200" dirty="0">
              <a:solidFill>
                <a:srgbClr val="AC000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 rot="21410928">
            <a:off x="5741586" y="1111249"/>
            <a:ext cx="1579440" cy="976161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</a:ln>
        </p:spPr>
        <p:txBody>
          <a:bodyPr vert="horz" wrap="square" lIns="91434" tIns="45717" rIns="91434" bIns="45717" numCol="1" rtlCol="0" anchor="t" anchorCtr="0" compatLnSpc="1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 rot="937907">
            <a:off x="7314921" y="1255190"/>
            <a:ext cx="1579440" cy="973310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</a:ln>
        </p:spPr>
        <p:txBody>
          <a:bodyPr vert="horz" wrap="square" lIns="91434" tIns="45717" rIns="91434" bIns="45717" numCol="1" rtlCol="0" anchor="t" anchorCtr="0" compatLnSpc="1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149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649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1352488"/>
            <a:ext cx="9144000" cy="294073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203848" y="-92546"/>
            <a:ext cx="2059352" cy="2059073"/>
            <a:chOff x="3203848" y="-92546"/>
            <a:chExt cx="2059352" cy="2059073"/>
          </a:xfrm>
        </p:grpSpPr>
        <p:pic>
          <p:nvPicPr>
            <p:cNvPr id="10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-92546"/>
              <a:ext cx="2059352" cy="2059073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510000" y="521491"/>
              <a:ext cx="15841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smtClean="0">
                  <a:solidFill>
                    <a:srgbClr val="A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>
                <a:solidFill>
                  <a:srgbClr val="A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3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22334"/>
            <a:ext cx="510103" cy="510103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443" y="1593935"/>
            <a:ext cx="344102" cy="344102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981802"/>
            <a:ext cx="570165" cy="570165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89" y="1428427"/>
            <a:ext cx="298998" cy="298998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561" y="1561822"/>
            <a:ext cx="244615" cy="244615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组合 20"/>
          <p:cNvGrpSpPr/>
          <p:nvPr/>
        </p:nvGrpSpPr>
        <p:grpSpPr>
          <a:xfrm>
            <a:off x="755576" y="2318844"/>
            <a:ext cx="522572" cy="522572"/>
            <a:chOff x="6501056" y="1873013"/>
            <a:chExt cx="696763" cy="696763"/>
          </a:xfrm>
        </p:grpSpPr>
        <p:sp>
          <p:nvSpPr>
            <p:cNvPr id="22" name="矩形 21"/>
            <p:cNvSpPr/>
            <p:nvPr/>
          </p:nvSpPr>
          <p:spPr>
            <a:xfrm>
              <a:off x="6501056" y="1873013"/>
              <a:ext cx="696763" cy="696763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70"/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6616022" y="1996273"/>
              <a:ext cx="466830" cy="450243"/>
              <a:chOff x="7019925" y="5499100"/>
              <a:chExt cx="312738" cy="301626"/>
            </a:xfrm>
            <a:solidFill>
              <a:srgbClr val="BBBE2C"/>
            </a:solidFill>
          </p:grpSpPr>
          <p:sp>
            <p:nvSpPr>
              <p:cNvPr id="24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70"/>
              </a:p>
            </p:txBody>
          </p:sp>
          <p:sp>
            <p:nvSpPr>
              <p:cNvPr id="25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70"/>
              </a:p>
            </p:txBody>
          </p:sp>
        </p:grpSp>
      </p:grpSp>
      <p:sp>
        <p:nvSpPr>
          <p:cNvPr id="26" name="TextBox 64"/>
          <p:cNvSpPr txBox="1"/>
          <p:nvPr/>
        </p:nvSpPr>
        <p:spPr>
          <a:xfrm>
            <a:off x="367151" y="2931790"/>
            <a:ext cx="13965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 smtClean="0">
                <a:solidFill>
                  <a:schemeClr val="bg1"/>
                </a:solidFill>
              </a:rPr>
              <a:t>PART </a:t>
            </a:r>
            <a:r>
              <a:rPr lang="en-US" altLang="zh-CN" sz="1500" smtClean="0">
                <a:solidFill>
                  <a:schemeClr val="bg1"/>
                </a:solidFill>
              </a:rPr>
              <a:t>01</a:t>
            </a:r>
            <a:r>
              <a:rPr lang="zh-CN" altLang="en-US" sz="1500" smtClean="0">
                <a:solidFill>
                  <a:schemeClr val="bg1"/>
                </a:solidFill>
              </a:rPr>
              <a:t>   </a:t>
            </a:r>
            <a:endParaRPr lang="en-US" altLang="zh-CN" sz="150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1500" b="1" spc="7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</a:t>
            </a:r>
            <a:r>
              <a:rPr lang="zh-CN" altLang="en-US" sz="1500" b="1" spc="7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zh-CN" altLang="en-US" sz="1500" b="1" spc="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5"/>
          <p:cNvSpPr txBox="1"/>
          <p:nvPr/>
        </p:nvSpPr>
        <p:spPr>
          <a:xfrm>
            <a:off x="2095344" y="2931790"/>
            <a:ext cx="13965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PART </a:t>
            </a:r>
            <a:r>
              <a:rPr lang="en-US" altLang="zh-CN" sz="1500">
                <a:solidFill>
                  <a:schemeClr val="bg1"/>
                </a:solidFill>
              </a:rPr>
              <a:t>02   </a:t>
            </a:r>
            <a:endParaRPr lang="en-US" altLang="zh-CN" sz="150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1500" b="1" spc="7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1500" b="1" spc="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完成情况</a:t>
            </a:r>
            <a:endParaRPr lang="zh-CN" altLang="en-US" sz="1500" b="1" spc="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476171" y="2318844"/>
            <a:ext cx="522572" cy="522572"/>
            <a:chOff x="6501056" y="2921024"/>
            <a:chExt cx="696763" cy="696763"/>
          </a:xfrm>
        </p:grpSpPr>
        <p:sp>
          <p:nvSpPr>
            <p:cNvPr id="29" name="矩形 28"/>
            <p:cNvSpPr/>
            <p:nvPr/>
          </p:nvSpPr>
          <p:spPr>
            <a:xfrm>
              <a:off x="6501056" y="2921024"/>
              <a:ext cx="696763" cy="696763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70"/>
            </a:p>
          </p:txBody>
        </p:sp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6636672" y="3066937"/>
              <a:ext cx="455384" cy="390650"/>
              <a:chOff x="5084763" y="971550"/>
              <a:chExt cx="323850" cy="277813"/>
            </a:xfrm>
            <a:solidFill>
              <a:srgbClr val="4ABAB5"/>
            </a:solidFill>
          </p:grpSpPr>
          <p:sp>
            <p:nvSpPr>
              <p:cNvPr id="31" name="Freeform 301"/>
              <p:cNvSpPr>
                <a:spLocks noEditPoints="1"/>
              </p:cNvSpPr>
              <p:nvPr/>
            </p:nvSpPr>
            <p:spPr bwMode="auto">
              <a:xfrm>
                <a:off x="5191125" y="1031875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70"/>
              </a:p>
            </p:txBody>
          </p:sp>
          <p:sp>
            <p:nvSpPr>
              <p:cNvPr id="32" name="Freeform 302"/>
              <p:cNvSpPr>
                <a:spLocks noEditPoints="1"/>
              </p:cNvSpPr>
              <p:nvPr/>
            </p:nvSpPr>
            <p:spPr bwMode="auto">
              <a:xfrm>
                <a:off x="5084763" y="971550"/>
                <a:ext cx="139700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70"/>
              </a:p>
            </p:txBody>
          </p:sp>
          <p:sp>
            <p:nvSpPr>
              <p:cNvPr id="33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70"/>
              </a:p>
            </p:txBody>
          </p:sp>
        </p:grpSp>
      </p:grpSp>
      <p:sp>
        <p:nvSpPr>
          <p:cNvPr id="34" name="TextBox 66"/>
          <p:cNvSpPr txBox="1"/>
          <p:nvPr/>
        </p:nvSpPr>
        <p:spPr>
          <a:xfrm>
            <a:off x="3765573" y="2931790"/>
            <a:ext cx="15985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PART </a:t>
            </a:r>
            <a:r>
              <a:rPr lang="en-US" altLang="zh-CN" sz="1500">
                <a:solidFill>
                  <a:schemeClr val="bg1"/>
                </a:solidFill>
              </a:rPr>
              <a:t>03    </a:t>
            </a:r>
            <a:endParaRPr lang="en-US" altLang="zh-CN" sz="150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1500" b="1" spc="7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1500" b="1" spc="7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及成绩展示</a:t>
            </a:r>
            <a:endParaRPr lang="zh-CN" altLang="en-US" sz="1500" b="1" spc="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196766" y="2318844"/>
            <a:ext cx="522572" cy="522572"/>
            <a:chOff x="4840168" y="2373480"/>
            <a:chExt cx="522572" cy="522572"/>
          </a:xfrm>
        </p:grpSpPr>
        <p:sp>
          <p:nvSpPr>
            <p:cNvPr id="36" name="矩形 35"/>
            <p:cNvSpPr/>
            <p:nvPr/>
          </p:nvSpPr>
          <p:spPr>
            <a:xfrm>
              <a:off x="4840168" y="2373480"/>
              <a:ext cx="522572" cy="522572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70"/>
            </a:p>
          </p:txBody>
        </p:sp>
        <p:sp>
          <p:nvSpPr>
            <p:cNvPr id="37" name="任意多边形 36"/>
            <p:cNvSpPr/>
            <p:nvPr/>
          </p:nvSpPr>
          <p:spPr bwMode="auto">
            <a:xfrm>
              <a:off x="4898379" y="2479074"/>
              <a:ext cx="406149" cy="311383"/>
            </a:xfrm>
            <a:custGeom>
              <a:avLst/>
              <a:gdLst>
                <a:gd name="connsiteX0" fmla="*/ 14829 w 563476"/>
                <a:gd name="connsiteY0" fmla="*/ 416347 h 432000"/>
                <a:gd name="connsiteX1" fmla="*/ 556062 w 563476"/>
                <a:gd name="connsiteY1" fmla="*/ 416347 h 432000"/>
                <a:gd name="connsiteX2" fmla="*/ 563476 w 563476"/>
                <a:gd name="connsiteY2" fmla="*/ 424174 h 432000"/>
                <a:gd name="connsiteX3" fmla="*/ 556062 w 563476"/>
                <a:gd name="connsiteY3" fmla="*/ 432000 h 432000"/>
                <a:gd name="connsiteX4" fmla="*/ 14829 w 563476"/>
                <a:gd name="connsiteY4" fmla="*/ 432000 h 432000"/>
                <a:gd name="connsiteX5" fmla="*/ 0 w 563476"/>
                <a:gd name="connsiteY5" fmla="*/ 424174 h 432000"/>
                <a:gd name="connsiteX6" fmla="*/ 14829 w 563476"/>
                <a:gd name="connsiteY6" fmla="*/ 416347 h 432000"/>
                <a:gd name="connsiteX7" fmla="*/ 428869 w 563476"/>
                <a:gd name="connsiteY7" fmla="*/ 200347 h 432000"/>
                <a:gd name="connsiteX8" fmla="*/ 510260 w 563476"/>
                <a:gd name="connsiteY8" fmla="*/ 200347 h 432000"/>
                <a:gd name="connsiteX9" fmla="*/ 510260 w 563476"/>
                <a:gd name="connsiteY9" fmla="*/ 372521 h 432000"/>
                <a:gd name="connsiteX10" fmla="*/ 428869 w 563476"/>
                <a:gd name="connsiteY10" fmla="*/ 372521 h 432000"/>
                <a:gd name="connsiteX11" fmla="*/ 303652 w 563476"/>
                <a:gd name="connsiteY11" fmla="*/ 118956 h 432000"/>
                <a:gd name="connsiteX12" fmla="*/ 385043 w 563476"/>
                <a:gd name="connsiteY12" fmla="*/ 118956 h 432000"/>
                <a:gd name="connsiteX13" fmla="*/ 385043 w 563476"/>
                <a:gd name="connsiteY13" fmla="*/ 372521 h 432000"/>
                <a:gd name="connsiteX14" fmla="*/ 303652 w 563476"/>
                <a:gd name="connsiteY14" fmla="*/ 372521 h 432000"/>
                <a:gd name="connsiteX15" fmla="*/ 72001 w 563476"/>
                <a:gd name="connsiteY15" fmla="*/ 97044 h 432000"/>
                <a:gd name="connsiteX16" fmla="*/ 153392 w 563476"/>
                <a:gd name="connsiteY16" fmla="*/ 97044 h 432000"/>
                <a:gd name="connsiteX17" fmla="*/ 153392 w 563476"/>
                <a:gd name="connsiteY17" fmla="*/ 372521 h 432000"/>
                <a:gd name="connsiteX18" fmla="*/ 72001 w 563476"/>
                <a:gd name="connsiteY18" fmla="*/ 372521 h 432000"/>
                <a:gd name="connsiteX19" fmla="*/ 190957 w 563476"/>
                <a:gd name="connsiteY19" fmla="*/ 0 h 432000"/>
                <a:gd name="connsiteX20" fmla="*/ 272348 w 563476"/>
                <a:gd name="connsiteY20" fmla="*/ 0 h 432000"/>
                <a:gd name="connsiteX21" fmla="*/ 272348 w 563476"/>
                <a:gd name="connsiteY21" fmla="*/ 372521 h 432000"/>
                <a:gd name="connsiteX22" fmla="*/ 190957 w 563476"/>
                <a:gd name="connsiteY22" fmla="*/ 372521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3476" h="432000">
                  <a:moveTo>
                    <a:pt x="14829" y="416347"/>
                  </a:moveTo>
                  <a:cubicBezTo>
                    <a:pt x="556062" y="416347"/>
                    <a:pt x="556062" y="416347"/>
                    <a:pt x="556062" y="416347"/>
                  </a:cubicBezTo>
                  <a:cubicBezTo>
                    <a:pt x="556062" y="416347"/>
                    <a:pt x="563476" y="416347"/>
                    <a:pt x="563476" y="424174"/>
                  </a:cubicBezTo>
                  <a:cubicBezTo>
                    <a:pt x="563476" y="432000"/>
                    <a:pt x="556062" y="432000"/>
                    <a:pt x="556062" y="432000"/>
                  </a:cubicBezTo>
                  <a:lnTo>
                    <a:pt x="14829" y="432000"/>
                  </a:lnTo>
                  <a:cubicBezTo>
                    <a:pt x="7414" y="432000"/>
                    <a:pt x="0" y="432000"/>
                    <a:pt x="0" y="424174"/>
                  </a:cubicBezTo>
                  <a:cubicBezTo>
                    <a:pt x="0" y="416347"/>
                    <a:pt x="7414" y="416347"/>
                    <a:pt x="14829" y="416347"/>
                  </a:cubicBezTo>
                  <a:close/>
                  <a:moveTo>
                    <a:pt x="428869" y="200347"/>
                  </a:moveTo>
                  <a:lnTo>
                    <a:pt x="510260" y="200347"/>
                  </a:lnTo>
                  <a:lnTo>
                    <a:pt x="510260" y="372521"/>
                  </a:lnTo>
                  <a:lnTo>
                    <a:pt x="428869" y="372521"/>
                  </a:lnTo>
                  <a:close/>
                  <a:moveTo>
                    <a:pt x="303652" y="118956"/>
                  </a:moveTo>
                  <a:lnTo>
                    <a:pt x="385043" y="118956"/>
                  </a:lnTo>
                  <a:lnTo>
                    <a:pt x="385043" y="372521"/>
                  </a:lnTo>
                  <a:lnTo>
                    <a:pt x="303652" y="372521"/>
                  </a:lnTo>
                  <a:close/>
                  <a:moveTo>
                    <a:pt x="72001" y="97044"/>
                  </a:moveTo>
                  <a:lnTo>
                    <a:pt x="153392" y="97044"/>
                  </a:lnTo>
                  <a:lnTo>
                    <a:pt x="153392" y="372521"/>
                  </a:lnTo>
                  <a:lnTo>
                    <a:pt x="72001" y="372521"/>
                  </a:lnTo>
                  <a:close/>
                  <a:moveTo>
                    <a:pt x="190957" y="0"/>
                  </a:moveTo>
                  <a:lnTo>
                    <a:pt x="272348" y="0"/>
                  </a:lnTo>
                  <a:lnTo>
                    <a:pt x="272348" y="372521"/>
                  </a:lnTo>
                  <a:lnTo>
                    <a:pt x="190957" y="372521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6851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TextBox 67"/>
          <p:cNvSpPr txBox="1"/>
          <p:nvPr/>
        </p:nvSpPr>
        <p:spPr>
          <a:xfrm>
            <a:off x="5580112" y="2931790"/>
            <a:ext cx="13965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 smtClean="0">
                <a:solidFill>
                  <a:schemeClr val="bg1"/>
                </a:solidFill>
              </a:rPr>
              <a:t>PART </a:t>
            </a:r>
            <a:r>
              <a:rPr lang="en-US" altLang="zh-CN" sz="1500" smtClean="0">
                <a:solidFill>
                  <a:schemeClr val="bg1"/>
                </a:solidFill>
              </a:rPr>
              <a:t>04    </a:t>
            </a:r>
            <a:endParaRPr lang="en-US" altLang="zh-CN" sz="150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1500" b="1" spc="7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1500" b="1" spc="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917361" y="2318844"/>
            <a:ext cx="522572" cy="522572"/>
            <a:chOff x="4840168" y="3172533"/>
            <a:chExt cx="522572" cy="522572"/>
          </a:xfrm>
        </p:grpSpPr>
        <p:sp>
          <p:nvSpPr>
            <p:cNvPr id="40" name="矩形 39"/>
            <p:cNvSpPr/>
            <p:nvPr/>
          </p:nvSpPr>
          <p:spPr>
            <a:xfrm>
              <a:off x="4840168" y="3172533"/>
              <a:ext cx="522572" cy="522572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70"/>
            </a:p>
          </p:txBody>
        </p:sp>
        <p:sp>
          <p:nvSpPr>
            <p:cNvPr id="41" name="Freeform 18"/>
            <p:cNvSpPr>
              <a:spLocks noEditPoints="1"/>
            </p:cNvSpPr>
            <p:nvPr/>
          </p:nvSpPr>
          <p:spPr bwMode="auto">
            <a:xfrm>
              <a:off x="4919070" y="3264088"/>
              <a:ext cx="320477" cy="339462"/>
            </a:xfrm>
            <a:custGeom>
              <a:avLst/>
              <a:gdLst>
                <a:gd name="T0" fmla="*/ 309263 w 568"/>
                <a:gd name="T1" fmla="*/ 627699 h 601"/>
                <a:gd name="T2" fmla="*/ 310356 w 568"/>
                <a:gd name="T3" fmla="*/ 364153 h 601"/>
                <a:gd name="T4" fmla="*/ 495040 w 568"/>
                <a:gd name="T5" fmla="*/ 329159 h 601"/>
                <a:gd name="T6" fmla="*/ 379203 w 568"/>
                <a:gd name="T7" fmla="*/ 375088 h 601"/>
                <a:gd name="T8" fmla="*/ 103816 w 568"/>
                <a:gd name="T9" fmla="*/ 234020 h 601"/>
                <a:gd name="T10" fmla="*/ 138786 w 568"/>
                <a:gd name="T11" fmla="*/ 238394 h 601"/>
                <a:gd name="T12" fmla="*/ 183591 w 568"/>
                <a:gd name="T13" fmla="*/ 242769 h 601"/>
                <a:gd name="T14" fmla="*/ 182498 w 568"/>
                <a:gd name="T15" fmla="*/ 213243 h 601"/>
                <a:gd name="T16" fmla="*/ 310356 w 568"/>
                <a:gd name="T17" fmla="*/ 331346 h 601"/>
                <a:gd name="T18" fmla="*/ 451328 w 568"/>
                <a:gd name="T19" fmla="*/ 228552 h 601"/>
                <a:gd name="T20" fmla="*/ 483019 w 568"/>
                <a:gd name="T21" fmla="*/ 223085 h 601"/>
                <a:gd name="T22" fmla="*/ 500504 w 568"/>
                <a:gd name="T23" fmla="*/ 229646 h 601"/>
                <a:gd name="T24" fmla="*/ 454606 w 568"/>
                <a:gd name="T25" fmla="*/ 279949 h 601"/>
                <a:gd name="T26" fmla="*/ 534381 w 568"/>
                <a:gd name="T27" fmla="*/ 372901 h 601"/>
                <a:gd name="T28" fmla="*/ 510339 w 568"/>
                <a:gd name="T29" fmla="*/ 287604 h 601"/>
                <a:gd name="T30" fmla="*/ 510339 w 568"/>
                <a:gd name="T31" fmla="*/ 546776 h 601"/>
                <a:gd name="T32" fmla="*/ 539845 w 568"/>
                <a:gd name="T33" fmla="*/ 540215 h 601"/>
                <a:gd name="T34" fmla="*/ 338769 w 568"/>
                <a:gd name="T35" fmla="*/ 650664 h 601"/>
                <a:gd name="T36" fmla="*/ 311449 w 568"/>
                <a:gd name="T37" fmla="*/ 657225 h 601"/>
                <a:gd name="T38" fmla="*/ 81960 w 568"/>
                <a:gd name="T39" fmla="*/ 540215 h 601"/>
                <a:gd name="T40" fmla="*/ 111466 w 568"/>
                <a:gd name="T41" fmla="*/ 546776 h 601"/>
                <a:gd name="T42" fmla="*/ 111466 w 568"/>
                <a:gd name="T43" fmla="*/ 287604 h 601"/>
                <a:gd name="T44" fmla="*/ 87424 w 568"/>
                <a:gd name="T45" fmla="*/ 372901 h 601"/>
                <a:gd name="T46" fmla="*/ 155178 w 568"/>
                <a:gd name="T47" fmla="*/ 275575 h 601"/>
                <a:gd name="T48" fmla="*/ 67754 w 568"/>
                <a:gd name="T49" fmla="*/ 437421 h 601"/>
                <a:gd name="T50" fmla="*/ 80867 w 568"/>
                <a:gd name="T51" fmla="*/ 463666 h 601"/>
                <a:gd name="T52" fmla="*/ 92888 w 568"/>
                <a:gd name="T53" fmla="*/ 487724 h 601"/>
                <a:gd name="T54" fmla="*/ 49176 w 568"/>
                <a:gd name="T55" fmla="*/ 519437 h 601"/>
                <a:gd name="T56" fmla="*/ 30598 w 568"/>
                <a:gd name="T57" fmla="*/ 412269 h 601"/>
                <a:gd name="T58" fmla="*/ 59011 w 568"/>
                <a:gd name="T59" fmla="*/ 364153 h 601"/>
                <a:gd name="T60" fmla="*/ 516896 w 568"/>
                <a:gd name="T61" fmla="*/ 416643 h 601"/>
                <a:gd name="T62" fmla="*/ 505968 w 568"/>
                <a:gd name="T63" fmla="*/ 443982 h 601"/>
                <a:gd name="T64" fmla="*/ 497225 w 568"/>
                <a:gd name="T65" fmla="*/ 471321 h 601"/>
                <a:gd name="T66" fmla="*/ 491761 w 568"/>
                <a:gd name="T67" fmla="*/ 492099 h 601"/>
                <a:gd name="T68" fmla="*/ 526731 w 568"/>
                <a:gd name="T69" fmla="*/ 396960 h 601"/>
                <a:gd name="T70" fmla="*/ 560608 w 568"/>
                <a:gd name="T71" fmla="*/ 393679 h 601"/>
                <a:gd name="T72" fmla="*/ 308170 w 568"/>
                <a:gd name="T73" fmla="*/ 0 h 601"/>
                <a:gd name="T74" fmla="*/ 456792 w 568"/>
                <a:gd name="T75" fmla="*/ 117010 h 601"/>
                <a:gd name="T76" fmla="*/ 430564 w 568"/>
                <a:gd name="T77" fmla="*/ 195746 h 601"/>
                <a:gd name="T78" fmla="*/ 398873 w 568"/>
                <a:gd name="T79" fmla="*/ 88578 h 601"/>
                <a:gd name="T80" fmla="*/ 212004 w 568"/>
                <a:gd name="T81" fmla="*/ 200120 h 601"/>
                <a:gd name="T82" fmla="*/ 166106 w 568"/>
                <a:gd name="T83" fmla="*/ 168407 h 601"/>
                <a:gd name="T84" fmla="*/ 216375 w 568"/>
                <a:gd name="T85" fmla="*/ 44836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txBody>
            <a:bodyPr lIns="68557" tIns="34279" rIns="68557" bIns="34279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srgbClr val="294A5A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2" name="TextBox 67"/>
          <p:cNvSpPr txBox="1"/>
          <p:nvPr/>
        </p:nvSpPr>
        <p:spPr>
          <a:xfrm>
            <a:off x="7380312" y="2931790"/>
            <a:ext cx="13965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PART </a:t>
            </a:r>
            <a:r>
              <a:rPr lang="en-US" altLang="zh-CN" sz="1500">
                <a:solidFill>
                  <a:schemeClr val="bg1"/>
                </a:solidFill>
              </a:rPr>
              <a:t>04    </a:t>
            </a:r>
            <a:endParaRPr lang="en-US" altLang="zh-CN" sz="150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1500" b="1" spc="7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zh-CN" altLang="en-US" sz="1500" b="1" spc="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zh-CN" altLang="en-US" sz="1500" b="1" spc="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637955" y="2318844"/>
            <a:ext cx="522572" cy="522572"/>
            <a:chOff x="4840168" y="3971584"/>
            <a:chExt cx="522572" cy="522572"/>
          </a:xfrm>
        </p:grpSpPr>
        <p:sp>
          <p:nvSpPr>
            <p:cNvPr id="44" name="矩形 43"/>
            <p:cNvSpPr/>
            <p:nvPr/>
          </p:nvSpPr>
          <p:spPr>
            <a:xfrm>
              <a:off x="4840168" y="3971584"/>
              <a:ext cx="522572" cy="522572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70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981489" y="4078661"/>
              <a:ext cx="239931" cy="308418"/>
              <a:chOff x="731016" y="1671338"/>
              <a:chExt cx="366231" cy="470769"/>
            </a:xfrm>
            <a:solidFill>
              <a:srgbClr val="B91F38"/>
            </a:solidFill>
          </p:grpSpPr>
          <p:sp>
            <p:nvSpPr>
              <p:cNvPr id="46" name="Freeform 108"/>
              <p:cNvSpPr/>
              <p:nvPr/>
            </p:nvSpPr>
            <p:spPr bwMode="auto">
              <a:xfrm flipH="1">
                <a:off x="731016" y="2089492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Freeform 109"/>
              <p:cNvSpPr>
                <a:spLocks noEditPoints="1"/>
              </p:cNvSpPr>
              <p:nvPr/>
            </p:nvSpPr>
            <p:spPr bwMode="auto">
              <a:xfrm flipH="1">
                <a:off x="731016" y="1671338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Rectangle 110"/>
              <p:cNvSpPr>
                <a:spLocks noChangeArrowheads="1"/>
              </p:cNvSpPr>
              <p:nvPr/>
            </p:nvSpPr>
            <p:spPr bwMode="auto">
              <a:xfrm flipH="1">
                <a:off x="731016" y="1933030"/>
                <a:ext cx="51923" cy="519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Rectangle 111"/>
              <p:cNvSpPr>
                <a:spLocks noChangeArrowheads="1"/>
              </p:cNvSpPr>
              <p:nvPr/>
            </p:nvSpPr>
            <p:spPr bwMode="auto">
              <a:xfrm flipH="1">
                <a:off x="731016" y="2011261"/>
                <a:ext cx="51923" cy="5261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4" grpId="0"/>
      <p:bldP spid="38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0"/>
            <a:ext cx="9144000" cy="2940736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236159" y="2160953"/>
            <a:ext cx="2671681" cy="683258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altLang="zh-CN" sz="48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"/>
          <p:cNvSpPr txBox="1"/>
          <p:nvPr/>
        </p:nvSpPr>
        <p:spPr>
          <a:xfrm>
            <a:off x="3517549" y="2933252"/>
            <a:ext cx="2339090" cy="523214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年度工作概述</a:t>
            </a:r>
            <a:endParaRPr lang="zh-CN" altLang="en-US" dirty="0"/>
          </a:p>
        </p:txBody>
      </p:sp>
      <p:grpSp>
        <p:nvGrpSpPr>
          <p:cNvPr id="52" name="组合 51"/>
          <p:cNvGrpSpPr/>
          <p:nvPr/>
        </p:nvGrpSpPr>
        <p:grpSpPr>
          <a:xfrm>
            <a:off x="3766035" y="553572"/>
            <a:ext cx="1505786" cy="1505786"/>
            <a:chOff x="2179844" y="1513973"/>
            <a:chExt cx="1505786" cy="1505786"/>
          </a:xfrm>
        </p:grpSpPr>
        <p:grpSp>
          <p:nvGrpSpPr>
            <p:cNvPr id="53" name="组合 52"/>
            <p:cNvGrpSpPr/>
            <p:nvPr/>
          </p:nvGrpSpPr>
          <p:grpSpPr>
            <a:xfrm>
              <a:off x="2179844" y="1513973"/>
              <a:ext cx="1505786" cy="1505786"/>
              <a:chOff x="8343900" y="254000"/>
              <a:chExt cx="3416300" cy="3416300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8343900" y="254000"/>
                <a:ext cx="3416300" cy="34163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6000">
                    <a:schemeClr val="bg1"/>
                  </a:gs>
                  <a:gs pos="100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8477524" y="387624"/>
                <a:ext cx="3149051" cy="3149051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  <a:tileRect/>
              </a:gradFill>
              <a:ln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4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2466783" y="1801727"/>
              <a:ext cx="931907" cy="898796"/>
              <a:chOff x="2506109" y="1744962"/>
              <a:chExt cx="648056" cy="625030"/>
            </a:xfrm>
          </p:grpSpPr>
          <p:sp>
            <p:nvSpPr>
              <p:cNvPr id="55" name="Freeform 252"/>
              <p:cNvSpPr/>
              <p:nvPr/>
            </p:nvSpPr>
            <p:spPr bwMode="auto">
              <a:xfrm>
                <a:off x="2608088" y="1886417"/>
                <a:ext cx="444100" cy="483575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165"/>
                <a:endParaRPr lang="zh-CN" altLang="en-US" sz="11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Freeform 253"/>
              <p:cNvSpPr/>
              <p:nvPr/>
            </p:nvSpPr>
            <p:spPr bwMode="auto">
              <a:xfrm>
                <a:off x="2506109" y="1744962"/>
                <a:ext cx="648056" cy="351990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165"/>
                <a:endParaRPr lang="zh-CN" altLang="en-US" sz="11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9" name="文本框 9"/>
          <p:cNvSpPr txBox="1"/>
          <p:nvPr/>
        </p:nvSpPr>
        <p:spPr>
          <a:xfrm>
            <a:off x="3049004" y="3622135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049003" y="3947575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重点工作回顾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4752220" y="3625393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具体工作明细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4752221" y="3951283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团队建设情况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9" grpId="0"/>
      <p:bldP spid="60" grpId="0"/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218791" y="1947391"/>
            <a:ext cx="6961374" cy="1799366"/>
            <a:chOff x="1260022" y="2163164"/>
            <a:chExt cx="6960165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26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7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8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9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266937" y="1347361"/>
            <a:ext cx="1669828" cy="819528"/>
            <a:chOff x="6084168" y="1274556"/>
            <a:chExt cx="1669538" cy="796423"/>
          </a:xfrm>
        </p:grpSpPr>
        <p:sp>
          <p:nvSpPr>
            <p:cNvPr id="31" name="TextBox 30"/>
            <p:cNvSpPr txBox="1"/>
            <p:nvPr/>
          </p:nvSpPr>
          <p:spPr>
            <a:xfrm>
              <a:off x="6084168" y="1514664"/>
              <a:ext cx="1669538" cy="55631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您的内容打在这里，或者通过您的内容打在这里，或者您的内容打在这里，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532344" y="1274556"/>
              <a:ext cx="1008112" cy="276999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15320" y="3732749"/>
            <a:ext cx="1669828" cy="819528"/>
            <a:chOff x="6084168" y="1274556"/>
            <a:chExt cx="1669538" cy="796423"/>
          </a:xfrm>
        </p:grpSpPr>
        <p:sp>
          <p:nvSpPr>
            <p:cNvPr id="34" name="TextBox 33"/>
            <p:cNvSpPr txBox="1"/>
            <p:nvPr/>
          </p:nvSpPr>
          <p:spPr>
            <a:xfrm>
              <a:off x="6084168" y="1514664"/>
              <a:ext cx="1669538" cy="55631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您的内容打在这里，或者通过您的内容打在这里，或者您的内容打在这里，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532344" y="1274556"/>
              <a:ext cx="1008112" cy="276999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699476" y="1347361"/>
            <a:ext cx="1669828" cy="819528"/>
            <a:chOff x="6084168" y="1274556"/>
            <a:chExt cx="1669538" cy="796423"/>
          </a:xfrm>
        </p:grpSpPr>
        <p:sp>
          <p:nvSpPr>
            <p:cNvPr id="37" name="TextBox 36"/>
            <p:cNvSpPr txBox="1"/>
            <p:nvPr/>
          </p:nvSpPr>
          <p:spPr>
            <a:xfrm>
              <a:off x="6084168" y="1514664"/>
              <a:ext cx="1669538" cy="55631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您的内容打在这里，或者通过您的内容打在这里，或者您的内容打在这里，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532344" y="1274556"/>
              <a:ext cx="1008112" cy="276999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13184" y="3732750"/>
            <a:ext cx="1669828" cy="819528"/>
            <a:chOff x="6084168" y="1274556"/>
            <a:chExt cx="1669538" cy="796422"/>
          </a:xfrm>
        </p:grpSpPr>
        <p:sp>
          <p:nvSpPr>
            <p:cNvPr id="40" name="TextBox 39"/>
            <p:cNvSpPr txBox="1"/>
            <p:nvPr/>
          </p:nvSpPr>
          <p:spPr>
            <a:xfrm>
              <a:off x="6084168" y="1514664"/>
              <a:ext cx="1669538" cy="55631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您的内容打在这里，或者通过您的内容打在这里，或者您的内容打在这里，</a:t>
              </a: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32344" y="1274556"/>
              <a:ext cx="1008112" cy="276999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16672" y="2248188"/>
            <a:ext cx="1206806" cy="1206613"/>
            <a:chOff x="2201071" y="3406041"/>
            <a:chExt cx="1805286" cy="1805938"/>
          </a:xfrm>
        </p:grpSpPr>
        <p:grpSp>
          <p:nvGrpSpPr>
            <p:cNvPr id="43" name="组合 42"/>
            <p:cNvGrpSpPr/>
            <p:nvPr/>
          </p:nvGrpSpPr>
          <p:grpSpPr>
            <a:xfrm>
              <a:off x="2201071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7" name="同心圆 4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6" name="椭圆 4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694008" y="3876616"/>
              <a:ext cx="1023614" cy="875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980217" y="2248188"/>
            <a:ext cx="1206806" cy="1206613"/>
            <a:chOff x="7382260" y="3406041"/>
            <a:chExt cx="1805286" cy="1805938"/>
          </a:xfrm>
        </p:grpSpPr>
        <p:grpSp>
          <p:nvGrpSpPr>
            <p:cNvPr id="50" name="组合 49"/>
            <p:cNvGrpSpPr/>
            <p:nvPr/>
          </p:nvGrpSpPr>
          <p:grpSpPr>
            <a:xfrm>
              <a:off x="738226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4" name="同心圆 5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3" name="椭圆 5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7875197" y="3876616"/>
              <a:ext cx="1023614" cy="875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261429" y="2248188"/>
            <a:ext cx="1206806" cy="1206613"/>
            <a:chOff x="4811090" y="3406041"/>
            <a:chExt cx="1805286" cy="1805938"/>
          </a:xfrm>
        </p:grpSpPr>
        <p:grpSp>
          <p:nvGrpSpPr>
            <p:cNvPr id="57" name="组合 56"/>
            <p:cNvGrpSpPr/>
            <p:nvPr/>
          </p:nvGrpSpPr>
          <p:grpSpPr>
            <a:xfrm>
              <a:off x="481109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61" name="同心圆 6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0" name="椭圆 5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5304027" y="3876616"/>
              <a:ext cx="1023614" cy="875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706590" y="2248188"/>
            <a:ext cx="1206806" cy="1206613"/>
            <a:chOff x="9964778" y="3406041"/>
            <a:chExt cx="1805286" cy="1805938"/>
          </a:xfrm>
        </p:grpSpPr>
        <p:grpSp>
          <p:nvGrpSpPr>
            <p:cNvPr id="64" name="组合 63"/>
            <p:cNvGrpSpPr/>
            <p:nvPr/>
          </p:nvGrpSpPr>
          <p:grpSpPr>
            <a:xfrm>
              <a:off x="9964778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68" name="同心圆 6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7" name="椭圆 6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10457715" y="3876616"/>
              <a:ext cx="1023614" cy="875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" presetClass="entr" presetSubtype="12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" presetClass="entr" presetSubtype="1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空心弧 5"/>
          <p:cNvSpPr/>
          <p:nvPr/>
        </p:nvSpPr>
        <p:spPr>
          <a:xfrm rot="5400000">
            <a:off x="386026" y="1406854"/>
            <a:ext cx="3142978" cy="2924714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1431" tIns="45716" rIns="91431" bIns="45716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9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 bwMode="auto">
          <a:xfrm>
            <a:off x="2566927" y="1492084"/>
            <a:ext cx="1441450" cy="0"/>
          </a:xfrm>
          <a:prstGeom prst="line">
            <a:avLst/>
          </a:prstGeom>
          <a:noFill/>
          <a:ln w="12700" cap="flat" cmpd="sng" algn="ctr">
            <a:solidFill>
              <a:srgbClr val="9DA8B1"/>
            </a:solidFill>
            <a:prstDash val="solid"/>
          </a:ln>
          <a:effectLst/>
        </p:spPr>
      </p:cxnSp>
      <p:cxnSp>
        <p:nvCxnSpPr>
          <p:cNvPr id="8" name="直接连接符 7"/>
          <p:cNvCxnSpPr/>
          <p:nvPr/>
        </p:nvCxnSpPr>
        <p:spPr bwMode="auto">
          <a:xfrm>
            <a:off x="2616574" y="4282724"/>
            <a:ext cx="1439863" cy="0"/>
          </a:xfrm>
          <a:prstGeom prst="line">
            <a:avLst/>
          </a:prstGeom>
          <a:noFill/>
          <a:ln w="12700" cap="flat" cmpd="sng" algn="ctr">
            <a:solidFill>
              <a:srgbClr val="9DA8B1"/>
            </a:solidFill>
            <a:prstDash val="solid"/>
          </a:ln>
          <a:effectLst/>
        </p:spPr>
      </p:cxnSp>
      <p:cxnSp>
        <p:nvCxnSpPr>
          <p:cNvPr id="9" name="直接连接符 8"/>
          <p:cNvCxnSpPr/>
          <p:nvPr/>
        </p:nvCxnSpPr>
        <p:spPr bwMode="auto">
          <a:xfrm>
            <a:off x="3438546" y="2438436"/>
            <a:ext cx="1334133" cy="0"/>
          </a:xfrm>
          <a:prstGeom prst="line">
            <a:avLst/>
          </a:prstGeom>
          <a:noFill/>
          <a:ln w="12700" cap="flat" cmpd="sng" algn="ctr">
            <a:solidFill>
              <a:srgbClr val="9DA8B1"/>
            </a:solidFill>
            <a:prstDash val="solid"/>
          </a:ln>
          <a:effectLst/>
        </p:spPr>
      </p:cxnSp>
      <p:cxnSp>
        <p:nvCxnSpPr>
          <p:cNvPr id="10" name="直接连接符 9"/>
          <p:cNvCxnSpPr>
            <a:endCxn id="38" idx="2"/>
          </p:cNvCxnSpPr>
          <p:nvPr/>
        </p:nvCxnSpPr>
        <p:spPr bwMode="auto">
          <a:xfrm>
            <a:off x="3294063" y="3423431"/>
            <a:ext cx="1440700" cy="0"/>
          </a:xfrm>
          <a:prstGeom prst="line">
            <a:avLst/>
          </a:prstGeom>
          <a:noFill/>
          <a:ln w="12700" cap="flat" cmpd="sng" algn="ctr">
            <a:solidFill>
              <a:srgbClr val="9DA8B1"/>
            </a:solidFill>
            <a:prstDash val="solid"/>
          </a:ln>
          <a:effectLst/>
        </p:spPr>
      </p:cxnSp>
      <p:sp>
        <p:nvSpPr>
          <p:cNvPr id="11" name="矩形 10"/>
          <p:cNvSpPr/>
          <p:nvPr/>
        </p:nvSpPr>
        <p:spPr>
          <a:xfrm>
            <a:off x="4961382" y="1136730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综述一内容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4932040" y="1369458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点击输入简要文字内容，文字内容需概括精炼，不用多余的文字修饰，言简意赅的说明该项内容。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600323" y="1737476"/>
            <a:ext cx="2259643" cy="2259643"/>
            <a:chOff x="1103084" y="2155824"/>
            <a:chExt cx="3176815" cy="3176815"/>
          </a:xfrm>
        </p:grpSpPr>
        <p:sp>
          <p:nvSpPr>
            <p:cNvPr id="15" name="椭圆 14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 l="-28000" r="-1000"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2339752" y="1275606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131840" y="2236528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110900" y="3218921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3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339752" y="4069127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4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89630" y="1064722"/>
            <a:ext cx="858956" cy="858956"/>
            <a:chOff x="3989630" y="984316"/>
            <a:chExt cx="858956" cy="858956"/>
          </a:xfrm>
        </p:grpSpPr>
        <p:grpSp>
          <p:nvGrpSpPr>
            <p:cNvPr id="22" name="组合 21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7" name="同心圆 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3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25" name="Freeform 846"/>
              <p:cNvSpPr/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847"/>
              <p:cNvSpPr/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9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684712" y="1948340"/>
            <a:ext cx="858956" cy="858956"/>
            <a:chOff x="4684712" y="1948340"/>
            <a:chExt cx="858956" cy="858956"/>
          </a:xfrm>
        </p:grpSpPr>
        <p:grpSp>
          <p:nvGrpSpPr>
            <p:cNvPr id="30" name="组合 29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1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716016" y="2993953"/>
            <a:ext cx="858956" cy="858956"/>
            <a:chOff x="4716016" y="2993953"/>
            <a:chExt cx="858956" cy="858956"/>
          </a:xfrm>
        </p:grpSpPr>
        <p:grpSp>
          <p:nvGrpSpPr>
            <p:cNvPr id="35" name="组合 34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6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996846" y="3864636"/>
            <a:ext cx="858956" cy="858956"/>
            <a:chOff x="3996846" y="3864636"/>
            <a:chExt cx="858956" cy="858956"/>
          </a:xfrm>
        </p:grpSpPr>
        <p:grpSp>
          <p:nvGrpSpPr>
            <p:cNvPr id="40" name="组合 39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2" name="同心圆 4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1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9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5609454" y="1997065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综述一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5580112" y="2229793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点击输入简要文字内容，文字内容需概括精炼，不用多余的文字修饰，言简意赅的说明该项内容。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684012" y="3028040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综述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5654670" y="3260768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点击输入简要文字内容，文字内容需概括精炼，不用多余的文字修饰，言简意赅的说明该项内容。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009017" y="3972459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综述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4979675" y="4205187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点击输入简要文字内容，文字内容需概括精炼，不用多余的文字修饰，言简意赅的说明该项内容。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3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1" grpId="0"/>
          <p:bldP spid="12" grpId="0"/>
          <p:bldP spid="17" grpId="0" animBg="1"/>
          <p:bldP spid="18" grpId="0" animBg="1"/>
          <p:bldP spid="19" grpId="0" animBg="1"/>
          <p:bldP spid="20" grpId="0" animBg="1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3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1" grpId="0"/>
          <p:bldP spid="12" grpId="0"/>
          <p:bldP spid="17" grpId="0" animBg="1"/>
          <p:bldP spid="18" grpId="0" animBg="1"/>
          <p:bldP spid="19" grpId="0" animBg="1"/>
          <p:bldP spid="20" grpId="0" animBg="1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72"/>
          <p:cNvCxnSpPr>
            <a:cxnSpLocks noChangeShapeType="1"/>
          </p:cNvCxnSpPr>
          <p:nvPr/>
        </p:nvCxnSpPr>
        <p:spPr bwMode="auto">
          <a:xfrm>
            <a:off x="6908676" y="1907520"/>
            <a:ext cx="559718" cy="184693"/>
          </a:xfrm>
          <a:prstGeom prst="line">
            <a:avLst/>
          </a:prstGeom>
          <a:noFill/>
          <a:ln w="28575">
            <a:solidFill>
              <a:srgbClr val="7F7F7F">
                <a:lumMod val="50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20"/>
          <p:cNvCxnSpPr>
            <a:cxnSpLocks noChangeShapeType="1"/>
          </p:cNvCxnSpPr>
          <p:nvPr/>
        </p:nvCxnSpPr>
        <p:spPr bwMode="auto">
          <a:xfrm flipV="1">
            <a:off x="4915214" y="2244838"/>
            <a:ext cx="683924" cy="622217"/>
          </a:xfrm>
          <a:prstGeom prst="line">
            <a:avLst/>
          </a:prstGeom>
          <a:noFill/>
          <a:ln w="28575">
            <a:solidFill>
              <a:srgbClr val="7F7F7F">
                <a:lumMod val="50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" name="组合 7"/>
          <p:cNvGrpSpPr/>
          <p:nvPr/>
        </p:nvGrpSpPr>
        <p:grpSpPr>
          <a:xfrm>
            <a:off x="5215409" y="829317"/>
            <a:ext cx="1973126" cy="1656509"/>
            <a:chOff x="5252030" y="2008764"/>
            <a:chExt cx="809336" cy="809336"/>
          </a:xfrm>
          <a:solidFill>
            <a:srgbClr val="C00000"/>
          </a:solidFill>
        </p:grpSpPr>
        <p:sp>
          <p:nvSpPr>
            <p:cNvPr id="9" name="椭圆 41"/>
            <p:cNvSpPr/>
            <p:nvPr/>
          </p:nvSpPr>
          <p:spPr>
            <a:xfrm>
              <a:off x="5252030" y="2008764"/>
              <a:ext cx="809336" cy="809336"/>
            </a:xfrm>
            <a:prstGeom prst="hexagon">
              <a:avLst/>
            </a:prstGeom>
            <a:grpFill/>
            <a:ln w="25400" cap="flat" cmpd="sng" algn="ctr">
              <a:solidFill>
                <a:srgbClr val="C00000"/>
              </a:solidFill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椭圆 42"/>
            <p:cNvSpPr/>
            <p:nvPr/>
          </p:nvSpPr>
          <p:spPr>
            <a:xfrm>
              <a:off x="5269270" y="2029388"/>
              <a:ext cx="769580" cy="769580"/>
            </a:xfrm>
            <a:prstGeom prst="hexagon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36101" y="3885650"/>
            <a:ext cx="645809" cy="515519"/>
            <a:chOff x="5252030" y="2008764"/>
            <a:chExt cx="809336" cy="809336"/>
          </a:xfrm>
          <a:solidFill>
            <a:srgbClr val="C00000"/>
          </a:solidFill>
        </p:grpSpPr>
        <p:sp>
          <p:nvSpPr>
            <p:cNvPr id="12" name="椭圆 53"/>
            <p:cNvSpPr/>
            <p:nvPr/>
          </p:nvSpPr>
          <p:spPr>
            <a:xfrm>
              <a:off x="5252030" y="2008764"/>
              <a:ext cx="809336" cy="809336"/>
            </a:xfrm>
            <a:prstGeom prst="hexagon">
              <a:avLst/>
            </a:prstGeom>
            <a:grpFill/>
            <a:ln w="25400" cap="flat" cmpd="sng" algn="ctr">
              <a:solidFill>
                <a:srgbClr val="C00000"/>
              </a:solidFill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椭圆 54"/>
            <p:cNvSpPr/>
            <p:nvPr/>
          </p:nvSpPr>
          <p:spPr>
            <a:xfrm>
              <a:off x="5269270" y="2029388"/>
              <a:ext cx="769580" cy="769580"/>
            </a:xfrm>
            <a:prstGeom prst="hexagon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135594" y="1429544"/>
            <a:ext cx="1500302" cy="1244798"/>
            <a:chOff x="5252030" y="2008764"/>
            <a:chExt cx="809336" cy="809336"/>
          </a:xfrm>
          <a:solidFill>
            <a:srgbClr val="C00000"/>
          </a:solidFill>
        </p:grpSpPr>
        <p:sp>
          <p:nvSpPr>
            <p:cNvPr id="16" name="椭圆 47"/>
            <p:cNvSpPr/>
            <p:nvPr/>
          </p:nvSpPr>
          <p:spPr>
            <a:xfrm>
              <a:off x="5252030" y="2008764"/>
              <a:ext cx="809336" cy="809336"/>
            </a:xfrm>
            <a:prstGeom prst="hexagon">
              <a:avLst/>
            </a:prstGeom>
            <a:grpFill/>
            <a:ln w="25400" cap="flat" cmpd="sng" algn="ctr">
              <a:solidFill>
                <a:srgbClr val="C00000"/>
              </a:solidFill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椭圆 48"/>
            <p:cNvSpPr/>
            <p:nvPr/>
          </p:nvSpPr>
          <p:spPr>
            <a:xfrm>
              <a:off x="5269270" y="2029388"/>
              <a:ext cx="769580" cy="769580"/>
            </a:xfrm>
            <a:prstGeom prst="hexagon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cxnSp>
        <p:nvCxnSpPr>
          <p:cNvPr id="18" name="直接连接符 13"/>
          <p:cNvCxnSpPr>
            <a:cxnSpLocks noChangeShapeType="1"/>
          </p:cNvCxnSpPr>
          <p:nvPr/>
        </p:nvCxnSpPr>
        <p:spPr bwMode="auto">
          <a:xfrm flipV="1">
            <a:off x="2017615" y="2512350"/>
            <a:ext cx="413953" cy="322088"/>
          </a:xfrm>
          <a:prstGeom prst="line">
            <a:avLst/>
          </a:prstGeom>
          <a:noFill/>
          <a:ln w="28575">
            <a:solidFill>
              <a:srgbClr val="7F7F7F">
                <a:lumMod val="50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7"/>
          <p:cNvCxnSpPr>
            <a:cxnSpLocks noChangeShapeType="1"/>
          </p:cNvCxnSpPr>
          <p:nvPr/>
        </p:nvCxnSpPr>
        <p:spPr bwMode="auto">
          <a:xfrm>
            <a:off x="3407040" y="2375084"/>
            <a:ext cx="681323" cy="491172"/>
          </a:xfrm>
          <a:prstGeom prst="line">
            <a:avLst/>
          </a:prstGeom>
          <a:noFill/>
          <a:ln w="28575">
            <a:solidFill>
              <a:srgbClr val="7F7F7F">
                <a:lumMod val="50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23"/>
          <p:cNvCxnSpPr>
            <a:cxnSpLocks noChangeShapeType="1"/>
            <a:endCxn id="31" idx="1"/>
          </p:cNvCxnSpPr>
          <p:nvPr/>
        </p:nvCxnSpPr>
        <p:spPr bwMode="auto">
          <a:xfrm>
            <a:off x="1044841" y="2620657"/>
            <a:ext cx="861036" cy="949935"/>
          </a:xfrm>
          <a:prstGeom prst="line">
            <a:avLst/>
          </a:prstGeom>
          <a:noFill/>
          <a:ln w="28575">
            <a:solidFill>
              <a:srgbClr val="7F7F7F">
                <a:lumMod val="50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43"/>
          <p:cNvCxnSpPr>
            <a:cxnSpLocks noChangeShapeType="1"/>
          </p:cNvCxnSpPr>
          <p:nvPr/>
        </p:nvCxnSpPr>
        <p:spPr bwMode="auto">
          <a:xfrm flipV="1">
            <a:off x="3786841" y="3694814"/>
            <a:ext cx="301521" cy="278300"/>
          </a:xfrm>
          <a:prstGeom prst="line">
            <a:avLst/>
          </a:prstGeom>
          <a:noFill/>
          <a:ln w="28575">
            <a:solidFill>
              <a:srgbClr val="7F7F7F">
                <a:lumMod val="50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2" name="组合 21"/>
          <p:cNvGrpSpPr/>
          <p:nvPr/>
        </p:nvGrpSpPr>
        <p:grpSpPr>
          <a:xfrm>
            <a:off x="7327456" y="1873742"/>
            <a:ext cx="772936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19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25" name="椭圆 20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747701" y="2654948"/>
            <a:ext cx="1509475" cy="12265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3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28" name="椭圆 24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09541" y="2722379"/>
            <a:ext cx="1026052" cy="8671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7"/>
            <p:cNvSpPr/>
            <p:nvPr/>
          </p:nvSpPr>
          <p:spPr>
            <a:xfrm>
              <a:off x="304800" y="673100"/>
              <a:ext cx="4000500" cy="4000500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31" name="椭圆 28"/>
            <p:cNvSpPr/>
            <p:nvPr/>
          </p:nvSpPr>
          <p:spPr>
            <a:xfrm>
              <a:off x="392112" y="760412"/>
              <a:ext cx="3825874" cy="3825874"/>
            </a:xfrm>
            <a:prstGeom prst="hexagon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32" name="文本框 37"/>
          <p:cNvSpPr>
            <a:spLocks noChangeArrowheads="1"/>
          </p:cNvSpPr>
          <p:nvPr/>
        </p:nvSpPr>
        <p:spPr bwMode="auto">
          <a:xfrm>
            <a:off x="5843544" y="1269703"/>
            <a:ext cx="7489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高端</a:t>
            </a:r>
            <a:endParaRPr kumimoji="0" lang="en-US" altLang="zh-CN" sz="2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</a:t>
            </a:r>
            <a:endParaRPr kumimoji="0" lang="zh-CN" altLang="en-US" sz="22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文本框 37"/>
          <p:cNvSpPr>
            <a:spLocks noChangeArrowheads="1"/>
          </p:cNvSpPr>
          <p:nvPr/>
        </p:nvSpPr>
        <p:spPr bwMode="auto">
          <a:xfrm>
            <a:off x="4166200" y="2962236"/>
            <a:ext cx="6719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细分</a:t>
            </a:r>
            <a:endParaRPr kumimoji="0" lang="en-US" altLang="zh-CN" sz="19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</a:t>
            </a:r>
            <a:endParaRPr kumimoji="0" lang="zh-CN" altLang="en-US" sz="1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7"/>
          <p:cNvSpPr>
            <a:spLocks noChangeArrowheads="1"/>
          </p:cNvSpPr>
          <p:nvPr/>
        </p:nvSpPr>
        <p:spPr bwMode="auto">
          <a:xfrm>
            <a:off x="2535704" y="1753659"/>
            <a:ext cx="6719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周边</a:t>
            </a:r>
            <a:endParaRPr kumimoji="0" lang="en-US" altLang="zh-CN" sz="19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</a:t>
            </a:r>
            <a:endParaRPr kumimoji="0" lang="zh-CN" altLang="en-US" sz="19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7"/>
          <p:cNvSpPr>
            <a:spLocks noChangeArrowheads="1"/>
          </p:cNvSpPr>
          <p:nvPr/>
        </p:nvSpPr>
        <p:spPr bwMode="auto">
          <a:xfrm>
            <a:off x="1331640" y="2949079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本地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76"/>
          <p:cNvSpPr>
            <a:spLocks noChangeArrowheads="1"/>
          </p:cNvSpPr>
          <p:nvPr/>
        </p:nvSpPr>
        <p:spPr bwMode="auto">
          <a:xfrm>
            <a:off x="959142" y="3677562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3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点击添加描述总结</a:t>
            </a: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矩形 80"/>
          <p:cNvSpPr>
            <a:spLocks noChangeArrowheads="1"/>
          </p:cNvSpPr>
          <p:nvPr/>
        </p:nvSpPr>
        <p:spPr bwMode="auto">
          <a:xfrm>
            <a:off x="2145016" y="2779118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3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点击添加描述总结</a:t>
            </a: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矩形 81"/>
          <p:cNvSpPr>
            <a:spLocks noChangeArrowheads="1"/>
          </p:cNvSpPr>
          <p:nvPr/>
        </p:nvSpPr>
        <p:spPr bwMode="auto">
          <a:xfrm>
            <a:off x="3848923" y="3921445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3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点击添加描述总结</a:t>
            </a: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矩形 82"/>
          <p:cNvSpPr>
            <a:spLocks noChangeArrowheads="1"/>
          </p:cNvSpPr>
          <p:nvPr/>
        </p:nvSpPr>
        <p:spPr bwMode="auto">
          <a:xfrm>
            <a:off x="5482823" y="2612324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3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点击添加描述总结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6252011" y="3315916"/>
            <a:ext cx="2323291" cy="32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主要标题内容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41" name="文本框 13"/>
          <p:cNvSpPr txBox="1"/>
          <p:nvPr/>
        </p:nvSpPr>
        <p:spPr>
          <a:xfrm>
            <a:off x="5870768" y="3672415"/>
            <a:ext cx="2740626" cy="805129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39552" y="2289504"/>
            <a:ext cx="547094" cy="420958"/>
            <a:chOff x="5252030" y="2008764"/>
            <a:chExt cx="809336" cy="809336"/>
          </a:xfrm>
          <a:solidFill>
            <a:srgbClr val="C00000"/>
          </a:solidFill>
        </p:grpSpPr>
        <p:sp>
          <p:nvSpPr>
            <p:cNvPr id="43" name="椭圆 50"/>
            <p:cNvSpPr/>
            <p:nvPr/>
          </p:nvSpPr>
          <p:spPr>
            <a:xfrm>
              <a:off x="5252030" y="2008764"/>
              <a:ext cx="809336" cy="809336"/>
            </a:xfrm>
            <a:prstGeom prst="hexagon">
              <a:avLst/>
            </a:prstGeom>
            <a:grpFill/>
            <a:ln w="25400" cap="flat" cmpd="sng" algn="ctr">
              <a:solidFill>
                <a:srgbClr val="C00000"/>
              </a:solidFill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51"/>
            <p:cNvSpPr/>
            <p:nvPr/>
          </p:nvSpPr>
          <p:spPr>
            <a:xfrm>
              <a:off x="5269270" y="2029388"/>
              <a:ext cx="769580" cy="769580"/>
            </a:xfrm>
            <a:prstGeom prst="hexagon">
              <a:avLst/>
            </a:prstGeom>
            <a:grpFill/>
            <a:ln w="28575" cap="flat" cmpd="sng" algn="ctr">
              <a:solidFill>
                <a:srgbClr val="C00000"/>
              </a:solidFill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77194" y="1353344"/>
            <a:ext cx="2851220" cy="285121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916485" y="3248318"/>
            <a:ext cx="656312" cy="65631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22202" y="1816204"/>
            <a:ext cx="282390" cy="28238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09333" y="4187495"/>
            <a:ext cx="328649" cy="32864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265607" y="1245984"/>
            <a:ext cx="343725" cy="3437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574266" y="3964404"/>
            <a:ext cx="218415" cy="21841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2896394" y="2004579"/>
            <a:ext cx="576066" cy="491765"/>
            <a:chOff x="3440113" y="1050925"/>
            <a:chExt cx="390525" cy="333376"/>
          </a:xfrm>
          <a:solidFill>
            <a:srgbClr val="C00000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2394255" y="2570786"/>
            <a:ext cx="15689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900" b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r>
              <a:rPr lang="zh-CN" altLang="en-US" sz="900" b="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内容点击</a:t>
            </a:r>
            <a:r>
              <a:rPr lang="zh-CN" altLang="en-US" sz="900" b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900" b="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内容点击</a:t>
            </a:r>
            <a:r>
              <a:rPr lang="zh-CN" altLang="en-US" sz="900" b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此处添加内容此处添加标题内容点击此处添加内容点击此处添加</a:t>
            </a:r>
            <a:r>
              <a:rPr lang="zh-CN" altLang="en-US" sz="900" b="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zh-CN" sz="9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0" y="2572544"/>
            <a:ext cx="2743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添加相关项目名称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22"/>
          <p:cNvSpPr txBox="1"/>
          <p:nvPr/>
        </p:nvSpPr>
        <p:spPr>
          <a:xfrm>
            <a:off x="5884272" y="3044124"/>
            <a:ext cx="2802528" cy="1340666"/>
          </a:xfrm>
          <a:prstGeom prst="rect">
            <a:avLst/>
          </a:prstGeom>
          <a:noFill/>
        </p:spPr>
        <p:txBody>
          <a:bodyPr wrap="square" lIns="65828" tIns="32914" rIns="65828" bIns="32914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fontAlgn="auto">
              <a:spcBef>
                <a:spcPts val="0"/>
              </a:spcBef>
              <a:defRPr/>
            </a:pPr>
            <a:r>
              <a:rPr kumimoji="0" lang="zh-CN" altLang="en-US" sz="115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您的内容打在这里，或者通过复制您的文本后，在此框中选择粘贴，并选择只保留</a:t>
            </a:r>
            <a:r>
              <a:rPr lang="zh-CN" altLang="en-US" sz="1150" b="0" kern="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文字您的内容打在这里，或者通过复制您的文本后，在此框中选择粘贴，并选择只保留文字</a:t>
            </a:r>
            <a:r>
              <a:rPr lang="zh-CN" altLang="en-US" sz="1150" b="0" kern="0" noProof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r>
              <a:rPr lang="zh-CN" altLang="en-US" sz="1150" b="0" kern="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150" b="0" kern="0" noProof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粘贴</a:t>
            </a:r>
            <a:endParaRPr lang="en-US" altLang="zh-CN" sz="1150" b="0" kern="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987122" y="1396848"/>
            <a:ext cx="998801" cy="998801"/>
            <a:chOff x="5252030" y="2008764"/>
            <a:chExt cx="809336" cy="809336"/>
          </a:xfrm>
        </p:grpSpPr>
        <p:sp>
          <p:nvSpPr>
            <p:cNvPr id="37" name="椭圆 36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75349" y="1798908"/>
            <a:ext cx="1146259" cy="1146259"/>
            <a:chOff x="5252030" y="2008764"/>
            <a:chExt cx="809336" cy="809336"/>
          </a:xfrm>
        </p:grpSpPr>
        <p:sp>
          <p:nvSpPr>
            <p:cNvPr id="40" name="椭圆 39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21970" y="3445825"/>
            <a:ext cx="444479" cy="444479"/>
            <a:chOff x="5252030" y="2008764"/>
            <a:chExt cx="809336" cy="809336"/>
          </a:xfrm>
        </p:grpSpPr>
        <p:sp>
          <p:nvSpPr>
            <p:cNvPr id="43" name="椭圆 4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878803" y="3065408"/>
            <a:ext cx="221831" cy="221831"/>
            <a:chOff x="5252030" y="2008764"/>
            <a:chExt cx="809336" cy="809336"/>
          </a:xfrm>
        </p:grpSpPr>
        <p:sp>
          <p:nvSpPr>
            <p:cNvPr id="46" name="椭圆 45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98046" y="1478792"/>
            <a:ext cx="221831" cy="221831"/>
            <a:chOff x="5252030" y="2008764"/>
            <a:chExt cx="809336" cy="809336"/>
          </a:xfrm>
        </p:grpSpPr>
        <p:sp>
          <p:nvSpPr>
            <p:cNvPr id="49" name="椭圆 48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509792" y="3932667"/>
            <a:ext cx="221831" cy="221831"/>
            <a:chOff x="5252030" y="2008764"/>
            <a:chExt cx="809336" cy="809336"/>
          </a:xfrm>
        </p:grpSpPr>
        <p:sp>
          <p:nvSpPr>
            <p:cNvPr id="52" name="椭圆 51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937878" y="3657965"/>
            <a:ext cx="164925" cy="164925"/>
            <a:chOff x="5252030" y="2008764"/>
            <a:chExt cx="809336" cy="809336"/>
          </a:xfrm>
        </p:grpSpPr>
        <p:sp>
          <p:nvSpPr>
            <p:cNvPr id="55" name="椭圆 54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28318" y="2043218"/>
            <a:ext cx="444479" cy="444479"/>
            <a:chOff x="5252030" y="2008764"/>
            <a:chExt cx="809336" cy="809336"/>
          </a:xfrm>
        </p:grpSpPr>
        <p:sp>
          <p:nvSpPr>
            <p:cNvPr id="58" name="椭圆 57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65401" y="2900106"/>
            <a:ext cx="321721" cy="321721"/>
            <a:chOff x="5252030" y="2008764"/>
            <a:chExt cx="809336" cy="809336"/>
          </a:xfrm>
        </p:grpSpPr>
        <p:sp>
          <p:nvSpPr>
            <p:cNvPr id="61" name="椭圆 60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825213" y="2566983"/>
            <a:ext cx="160860" cy="160860"/>
            <a:chOff x="5252030" y="2008764"/>
            <a:chExt cx="809336" cy="809336"/>
          </a:xfrm>
        </p:grpSpPr>
        <p:sp>
          <p:nvSpPr>
            <p:cNvPr id="64" name="椭圆 63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 rot="19800000">
            <a:off x="3380901" y="1612566"/>
            <a:ext cx="1077642" cy="1385911"/>
            <a:chOff x="3102484" y="1163896"/>
            <a:chExt cx="1077642" cy="1385911"/>
          </a:xfrm>
        </p:grpSpPr>
        <p:sp>
          <p:nvSpPr>
            <p:cNvPr id="33" name="椭圆 34"/>
            <p:cNvSpPr/>
            <p:nvPr/>
          </p:nvSpPr>
          <p:spPr>
            <a:xfrm rot="10094606">
              <a:off x="3102484" y="1163896"/>
              <a:ext cx="1077642" cy="1385911"/>
            </a:xfrm>
            <a:custGeom>
              <a:avLst/>
              <a:gdLst/>
              <a:ahLst/>
              <a:cxnLst/>
              <a:rect l="l" t="t" r="r" b="b"/>
              <a:pathLst>
                <a:path w="1118836" h="1438889">
                  <a:moveTo>
                    <a:pt x="548270" y="0"/>
                  </a:moveTo>
                  <a:lnTo>
                    <a:pt x="721662" y="346785"/>
                  </a:lnTo>
                  <a:cubicBezTo>
                    <a:pt x="951885" y="413972"/>
                    <a:pt x="1118836" y="627225"/>
                    <a:pt x="1118836" y="879471"/>
                  </a:cubicBezTo>
                  <a:cubicBezTo>
                    <a:pt x="1118836" y="1188429"/>
                    <a:pt x="868376" y="1438889"/>
                    <a:pt x="559418" y="1438889"/>
                  </a:cubicBezTo>
                  <a:cubicBezTo>
                    <a:pt x="250460" y="1438889"/>
                    <a:pt x="0" y="1188429"/>
                    <a:pt x="0" y="879471"/>
                  </a:cubicBezTo>
                  <a:cubicBezTo>
                    <a:pt x="0" y="636984"/>
                    <a:pt x="154283" y="430531"/>
                    <a:pt x="370781" y="354978"/>
                  </a:cubicBez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rot="16200000">
              <a:off x="3123442" y="1198146"/>
              <a:ext cx="967866" cy="967866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13301840">
            <a:off x="4443638" y="1609012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27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3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4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19800000" flipH="1" flipV="1">
            <a:off x="4427669" y="2762660"/>
            <a:ext cx="1077642" cy="1385911"/>
            <a:chOff x="3102484" y="1163896"/>
            <a:chExt cx="1077642" cy="1385911"/>
          </a:xfrm>
        </p:grpSpPr>
        <p:sp>
          <p:nvSpPr>
            <p:cNvPr id="39" name="椭圆 34"/>
            <p:cNvSpPr/>
            <p:nvPr/>
          </p:nvSpPr>
          <p:spPr>
            <a:xfrm rot="10094606">
              <a:off x="3102484" y="1163896"/>
              <a:ext cx="1077642" cy="1385911"/>
            </a:xfrm>
            <a:custGeom>
              <a:avLst/>
              <a:gdLst/>
              <a:ahLst/>
              <a:cxnLst/>
              <a:rect l="l" t="t" r="r" b="b"/>
              <a:pathLst>
                <a:path w="1118836" h="1438889">
                  <a:moveTo>
                    <a:pt x="548270" y="0"/>
                  </a:moveTo>
                  <a:lnTo>
                    <a:pt x="721662" y="346785"/>
                  </a:lnTo>
                  <a:cubicBezTo>
                    <a:pt x="951885" y="413972"/>
                    <a:pt x="1118836" y="627225"/>
                    <a:pt x="1118836" y="879471"/>
                  </a:cubicBezTo>
                  <a:cubicBezTo>
                    <a:pt x="1118836" y="1188429"/>
                    <a:pt x="868376" y="1438889"/>
                    <a:pt x="559418" y="1438889"/>
                  </a:cubicBezTo>
                  <a:cubicBezTo>
                    <a:pt x="250460" y="1438889"/>
                    <a:pt x="0" y="1188429"/>
                    <a:pt x="0" y="879471"/>
                  </a:cubicBezTo>
                  <a:cubicBezTo>
                    <a:pt x="0" y="636984"/>
                    <a:pt x="154283" y="430531"/>
                    <a:pt x="370781" y="354978"/>
                  </a:cubicBez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 rot="16200000">
              <a:off x="3123442" y="1198146"/>
              <a:ext cx="967866" cy="967866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rot="13301840" flipH="1" flipV="1">
            <a:off x="3380902" y="2759106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27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4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44" name="TextBox 9"/>
          <p:cNvSpPr txBox="1"/>
          <p:nvPr/>
        </p:nvSpPr>
        <p:spPr>
          <a:xfrm>
            <a:off x="3201194" y="1897019"/>
            <a:ext cx="1205655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人力成本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9"/>
          <p:cNvSpPr txBox="1"/>
          <p:nvPr/>
        </p:nvSpPr>
        <p:spPr>
          <a:xfrm>
            <a:off x="3214739" y="2111954"/>
            <a:ext cx="120565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rPr>
              <a:t>45%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TextBox 9"/>
          <p:cNvSpPr txBox="1"/>
          <p:nvPr/>
        </p:nvSpPr>
        <p:spPr>
          <a:xfrm>
            <a:off x="4496594" y="1897019"/>
            <a:ext cx="1205655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办公场地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9"/>
          <p:cNvSpPr txBox="1"/>
          <p:nvPr/>
        </p:nvSpPr>
        <p:spPr>
          <a:xfrm>
            <a:off x="4488790" y="2056352"/>
            <a:ext cx="120565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rPr>
              <a:t>22%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9"/>
          <p:cNvSpPr txBox="1"/>
          <p:nvPr/>
        </p:nvSpPr>
        <p:spPr>
          <a:xfrm>
            <a:off x="4503138" y="3282755"/>
            <a:ext cx="1205655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推广费用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9"/>
          <p:cNvSpPr txBox="1"/>
          <p:nvPr/>
        </p:nvSpPr>
        <p:spPr>
          <a:xfrm>
            <a:off x="4510139" y="3483554"/>
            <a:ext cx="120565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rPr>
              <a:t>19%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9"/>
          <p:cNvSpPr txBox="1"/>
          <p:nvPr/>
        </p:nvSpPr>
        <p:spPr>
          <a:xfrm>
            <a:off x="3201194" y="3282755"/>
            <a:ext cx="1205655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其它费用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9"/>
          <p:cNvSpPr txBox="1"/>
          <p:nvPr/>
        </p:nvSpPr>
        <p:spPr>
          <a:xfrm>
            <a:off x="3201194" y="3483554"/>
            <a:ext cx="120565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rPr>
              <a:t>14%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0394" y="1627164"/>
            <a:ext cx="198696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89255" y="1627164"/>
            <a:ext cx="198696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89256" y="3114203"/>
            <a:ext cx="198696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10394" y="3114203"/>
            <a:ext cx="198696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3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>
            <a:stCxn id="29" idx="2"/>
            <a:endCxn id="21" idx="5"/>
          </p:cNvCxnSpPr>
          <p:nvPr/>
        </p:nvCxnSpPr>
        <p:spPr>
          <a:xfrm flipH="1">
            <a:off x="1106865" y="3560643"/>
            <a:ext cx="475265" cy="26305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7" name="直接连接符 6"/>
          <p:cNvCxnSpPr>
            <a:stCxn id="36" idx="1"/>
            <a:endCxn id="29" idx="4"/>
          </p:cNvCxnSpPr>
          <p:nvPr/>
        </p:nvCxnSpPr>
        <p:spPr>
          <a:xfrm flipH="1">
            <a:off x="1694300" y="2812943"/>
            <a:ext cx="562119" cy="6355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8" name="直接连接符 7"/>
          <p:cNvCxnSpPr>
            <a:stCxn id="43" idx="7"/>
          </p:cNvCxnSpPr>
          <p:nvPr/>
        </p:nvCxnSpPr>
        <p:spPr>
          <a:xfrm flipH="1" flipV="1">
            <a:off x="2330459" y="2798271"/>
            <a:ext cx="801314" cy="525079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9" name="直接连接符 8"/>
          <p:cNvCxnSpPr>
            <a:stCxn id="43" idx="5"/>
            <a:endCxn id="50" idx="5"/>
          </p:cNvCxnSpPr>
          <p:nvPr/>
        </p:nvCxnSpPr>
        <p:spPr>
          <a:xfrm flipV="1">
            <a:off x="3131773" y="2490596"/>
            <a:ext cx="674762" cy="67412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0" name="直接连接符 9"/>
          <p:cNvCxnSpPr>
            <a:stCxn id="50" idx="0"/>
            <a:endCxn id="57" idx="1"/>
          </p:cNvCxnSpPr>
          <p:nvPr/>
        </p:nvCxnSpPr>
        <p:spPr>
          <a:xfrm>
            <a:off x="3727220" y="2682082"/>
            <a:ext cx="499841" cy="42492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1" name="直接连接符 10"/>
          <p:cNvCxnSpPr/>
          <p:nvPr/>
        </p:nvCxnSpPr>
        <p:spPr>
          <a:xfrm flipV="1">
            <a:off x="4291136" y="2702062"/>
            <a:ext cx="715263" cy="36462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2" name="直接连接符 11"/>
          <p:cNvCxnSpPr>
            <a:stCxn id="64" idx="5"/>
            <a:endCxn id="71" idx="5"/>
          </p:cNvCxnSpPr>
          <p:nvPr/>
        </p:nvCxnSpPr>
        <p:spPr>
          <a:xfrm flipV="1">
            <a:off x="5021640" y="2092811"/>
            <a:ext cx="701471" cy="5237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4" name="直接连接符 13"/>
          <p:cNvCxnSpPr>
            <a:stCxn id="71" idx="7"/>
            <a:endCxn id="78" idx="7"/>
          </p:cNvCxnSpPr>
          <p:nvPr/>
        </p:nvCxnSpPr>
        <p:spPr>
          <a:xfrm>
            <a:off x="5723111" y="2251443"/>
            <a:ext cx="810862" cy="97453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5" name="直接连接符 14"/>
          <p:cNvCxnSpPr>
            <a:stCxn id="85" idx="2"/>
            <a:endCxn id="78" idx="1"/>
          </p:cNvCxnSpPr>
          <p:nvPr/>
        </p:nvCxnSpPr>
        <p:spPr>
          <a:xfrm flipH="1">
            <a:off x="6375342" y="2695919"/>
            <a:ext cx="676486" cy="530061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6" name="直接连接符 15"/>
          <p:cNvCxnSpPr>
            <a:stCxn id="92" idx="2"/>
            <a:endCxn id="85" idx="7"/>
          </p:cNvCxnSpPr>
          <p:nvPr/>
        </p:nvCxnSpPr>
        <p:spPr>
          <a:xfrm flipH="1" flipV="1">
            <a:off x="7243313" y="2775235"/>
            <a:ext cx="464872" cy="397108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cxnSp>
        <p:nvCxnSpPr>
          <p:cNvPr id="17" name="直接连接符 16"/>
          <p:cNvCxnSpPr>
            <a:stCxn id="92" idx="0"/>
            <a:endCxn id="99" idx="1"/>
          </p:cNvCxnSpPr>
          <p:nvPr/>
        </p:nvCxnSpPr>
        <p:spPr>
          <a:xfrm flipV="1">
            <a:off x="7820355" y="2144390"/>
            <a:ext cx="578795" cy="114012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</a:ln>
          <a:effectLst/>
        </p:spPr>
      </p:cxn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92" t="36582" r="11163" b="49513"/>
          <a:stretch>
            <a:fillRect/>
          </a:stretch>
        </p:blipFill>
        <p:spPr>
          <a:xfrm>
            <a:off x="514348" y="4375040"/>
            <a:ext cx="8315325" cy="29188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 flipV="1">
            <a:off x="860372" y="3736946"/>
            <a:ext cx="334355" cy="342373"/>
            <a:chOff x="581025" y="1800225"/>
            <a:chExt cx="1619642" cy="1658481"/>
          </a:xfrm>
        </p:grpSpPr>
        <p:grpSp>
          <p:nvGrpSpPr>
            <p:cNvPr id="20" name="组合 19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22" name="组合 21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5" name="同心圆 24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21" name="椭圆 20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flipV="1">
            <a:off x="1527122" y="3394573"/>
            <a:ext cx="334355" cy="342373"/>
            <a:chOff x="581025" y="1800225"/>
            <a:chExt cx="1619642" cy="1658481"/>
          </a:xfrm>
        </p:grpSpPr>
        <p:grpSp>
          <p:nvGrpSpPr>
            <p:cNvPr id="28" name="组合 27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30" name="组合 29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2" name="同心圆 31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1" name="TextBox 30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29" name="椭圆 28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2168557" y="2567557"/>
            <a:ext cx="334355" cy="342373"/>
            <a:chOff x="581025" y="1800225"/>
            <a:chExt cx="1619642" cy="1658481"/>
          </a:xfrm>
        </p:grpSpPr>
        <p:grpSp>
          <p:nvGrpSpPr>
            <p:cNvPr id="35" name="组合 34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37" name="组合 36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9" name="同心圆 38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flipV="1">
            <a:off x="2885280" y="3077964"/>
            <a:ext cx="334355" cy="342373"/>
            <a:chOff x="581025" y="1800225"/>
            <a:chExt cx="1619642" cy="1658481"/>
          </a:xfrm>
        </p:grpSpPr>
        <p:grpSp>
          <p:nvGrpSpPr>
            <p:cNvPr id="42" name="组合 41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44" name="组合 43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6" name="同心圆 45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椭圆 46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5" name="TextBox 44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43" name="椭圆 42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flipV="1">
            <a:off x="3560042" y="2403842"/>
            <a:ext cx="334355" cy="342373"/>
            <a:chOff x="581025" y="1800225"/>
            <a:chExt cx="1619642" cy="1658481"/>
          </a:xfrm>
        </p:grpSpPr>
        <p:grpSp>
          <p:nvGrpSpPr>
            <p:cNvPr id="49" name="组合 48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51" name="组合 50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53" name="同心圆 52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50" name="椭圆 49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flipV="1">
            <a:off x="4139199" y="2861618"/>
            <a:ext cx="334355" cy="342373"/>
            <a:chOff x="581025" y="1800225"/>
            <a:chExt cx="1619642" cy="1658481"/>
          </a:xfrm>
        </p:grpSpPr>
        <p:grpSp>
          <p:nvGrpSpPr>
            <p:cNvPr id="56" name="组合 55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58" name="组合 57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60" name="同心圆 59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9" name="TextBox 58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4775147" y="2529850"/>
            <a:ext cx="334355" cy="342373"/>
            <a:chOff x="581025" y="1800225"/>
            <a:chExt cx="1619642" cy="1658481"/>
          </a:xfrm>
        </p:grpSpPr>
        <p:grpSp>
          <p:nvGrpSpPr>
            <p:cNvPr id="63" name="组合 62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65" name="组合 64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67" name="同心圆 66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flipV="1">
            <a:off x="5476618" y="2006057"/>
            <a:ext cx="334355" cy="342373"/>
            <a:chOff x="581025" y="1800225"/>
            <a:chExt cx="1619642" cy="1658481"/>
          </a:xfrm>
        </p:grpSpPr>
        <p:grpSp>
          <p:nvGrpSpPr>
            <p:cNvPr id="70" name="组合 69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72" name="组合 71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74" name="同心圆 73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 flipV="1">
            <a:off x="6287480" y="2980594"/>
            <a:ext cx="334355" cy="342373"/>
            <a:chOff x="581025" y="1800225"/>
            <a:chExt cx="1619642" cy="1658481"/>
          </a:xfrm>
        </p:grpSpPr>
        <p:grpSp>
          <p:nvGrpSpPr>
            <p:cNvPr id="77" name="组合 76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79" name="组合 78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1" name="同心圆 80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0" name="TextBox 79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78" name="椭圆 77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 flipV="1">
            <a:off x="6996820" y="2529849"/>
            <a:ext cx="334355" cy="342373"/>
            <a:chOff x="581025" y="1800225"/>
            <a:chExt cx="1619642" cy="1658481"/>
          </a:xfrm>
        </p:grpSpPr>
        <p:grpSp>
          <p:nvGrpSpPr>
            <p:cNvPr id="84" name="组合 83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86" name="组合 85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8" name="同心圆 87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7" name="TextBox 86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85" name="椭圆 84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 flipV="1">
            <a:off x="7653177" y="3006273"/>
            <a:ext cx="334355" cy="342373"/>
            <a:chOff x="581025" y="1800225"/>
            <a:chExt cx="1619642" cy="1658481"/>
          </a:xfrm>
        </p:grpSpPr>
        <p:grpSp>
          <p:nvGrpSpPr>
            <p:cNvPr id="91" name="组合 90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93" name="组合 92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95" name="同心圆 94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椭圆 95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4" name="TextBox 93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92" name="椭圆 91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 flipV="1">
            <a:off x="8311288" y="1899004"/>
            <a:ext cx="334355" cy="342373"/>
            <a:chOff x="581025" y="1800225"/>
            <a:chExt cx="1619642" cy="1658481"/>
          </a:xfrm>
        </p:grpSpPr>
        <p:grpSp>
          <p:nvGrpSpPr>
            <p:cNvPr id="98" name="组合 97"/>
            <p:cNvGrpSpPr/>
            <p:nvPr/>
          </p:nvGrpSpPr>
          <p:grpSpPr>
            <a:xfrm>
              <a:off x="581025" y="1800225"/>
              <a:ext cx="1619642" cy="1658481"/>
              <a:chOff x="6651335" y="1494971"/>
              <a:chExt cx="1360493" cy="1360493"/>
            </a:xfrm>
            <a:effectLst/>
          </p:grpSpPr>
          <p:grpSp>
            <p:nvGrpSpPr>
              <p:cNvPr id="100" name="组合 99"/>
              <p:cNvGrpSpPr/>
              <p:nvPr/>
            </p:nvGrpSpPr>
            <p:grpSpPr>
              <a:xfrm>
                <a:off x="6651335" y="1494971"/>
                <a:ext cx="1360493" cy="1360493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102" name="同心圆 101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3" name="椭圆 102"/>
                <p:cNvSpPr/>
                <p:nvPr/>
              </p:nvSpPr>
              <p:spPr>
                <a:xfrm>
                  <a:off x="392113" y="760413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1" name="TextBox 100"/>
              <p:cNvSpPr txBox="1"/>
              <p:nvPr/>
            </p:nvSpPr>
            <p:spPr>
              <a:xfrm>
                <a:off x="6854606" y="1702647"/>
                <a:ext cx="155173" cy="530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方正大黑简体" pitchFamily="65" charset="-122"/>
                  <a:ea typeface="方正大黑简体" pitchFamily="65" charset="-122"/>
                </a:endParaRPr>
              </a:p>
            </p:txBody>
          </p:sp>
        </p:grpSp>
        <p:sp>
          <p:nvSpPr>
            <p:cNvPr id="99" name="椭圆 98"/>
            <p:cNvSpPr/>
            <p:nvPr/>
          </p:nvSpPr>
          <p:spPr>
            <a:xfrm>
              <a:off x="847487" y="2110889"/>
              <a:ext cx="1086718" cy="1086719"/>
            </a:xfrm>
            <a:prstGeom prst="ellipse">
              <a:avLst/>
            </a:prstGeom>
            <a:solidFill>
              <a:srgbClr val="BE1E2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732119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1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444460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2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168557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3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880889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4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525489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5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218761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6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863238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7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45641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8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257400" y="452098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9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932203" y="4520980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10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646164" y="4520980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11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290522" y="4520980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12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itchFamily="65" charset="-122"/>
                <a:ea typeface="方正大黑简体" pitchFamily="65" charset="-122"/>
              </a:rPr>
              <a:t>月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91817" y="92483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E1E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dirty="0">
              <a:solidFill>
                <a:srgbClr val="BE1E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194727" y="382370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893906" y="346206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93906" y="217212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285391" y="320267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300131" y="20135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615115" y="302410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149404" y="167227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990902" y="339252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574812" y="217212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378526" y="348093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845381" y="153377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65740" y="1294164"/>
            <a:ext cx="2565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0"/>
            <a:ext cx="9144000" cy="29407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236159" y="2160953"/>
            <a:ext cx="2671681" cy="683258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altLang="zh-CN" sz="48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5"/>
          <p:cNvSpPr txBox="1"/>
          <p:nvPr/>
        </p:nvSpPr>
        <p:spPr>
          <a:xfrm>
            <a:off x="3517549" y="2933252"/>
            <a:ext cx="2339090" cy="523214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工作完成情况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3819107" y="523692"/>
            <a:ext cx="1505786" cy="1505786"/>
            <a:chOff x="2179844" y="1513973"/>
            <a:chExt cx="1505786" cy="1505786"/>
          </a:xfrm>
        </p:grpSpPr>
        <p:grpSp>
          <p:nvGrpSpPr>
            <p:cNvPr id="19" name="组合 18"/>
            <p:cNvGrpSpPr/>
            <p:nvPr/>
          </p:nvGrpSpPr>
          <p:grpSpPr>
            <a:xfrm>
              <a:off x="2179844" y="1513973"/>
              <a:ext cx="1505786" cy="1505786"/>
              <a:chOff x="8343900" y="254000"/>
              <a:chExt cx="3416300" cy="34163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8343900" y="254000"/>
                <a:ext cx="3416300" cy="34163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6000">
                    <a:schemeClr val="bg1"/>
                  </a:gs>
                  <a:gs pos="100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8477524" y="387624"/>
                <a:ext cx="3149051" cy="3149051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  <a:tileRect/>
              </a:gradFill>
              <a:ln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4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2515863" y="1820134"/>
              <a:ext cx="942176" cy="808243"/>
              <a:chOff x="4276639" y="1257564"/>
              <a:chExt cx="632166" cy="542302"/>
            </a:xfrm>
          </p:grpSpPr>
          <p:sp>
            <p:nvSpPr>
              <p:cNvPr id="21" name="Freeform 301"/>
              <p:cNvSpPr>
                <a:spLocks noEditPoints="1"/>
              </p:cNvSpPr>
              <p:nvPr/>
            </p:nvSpPr>
            <p:spPr bwMode="auto">
              <a:xfrm>
                <a:off x="4484261" y="1375321"/>
                <a:ext cx="424544" cy="424545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851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302"/>
              <p:cNvSpPr>
                <a:spLocks noEditPoints="1"/>
              </p:cNvSpPr>
              <p:nvPr/>
            </p:nvSpPr>
            <p:spPr bwMode="auto">
              <a:xfrm>
                <a:off x="4276639" y="1257564"/>
                <a:ext cx="272699" cy="272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851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303"/>
              <p:cNvSpPr>
                <a:spLocks noEditPoints="1"/>
              </p:cNvSpPr>
              <p:nvPr/>
            </p:nvSpPr>
            <p:spPr bwMode="auto">
              <a:xfrm>
                <a:off x="4276639" y="1530264"/>
                <a:ext cx="213822" cy="20452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851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6" name="文本框 9"/>
          <p:cNvSpPr txBox="1"/>
          <p:nvPr/>
        </p:nvSpPr>
        <p:spPr>
          <a:xfrm>
            <a:off x="3089362" y="3675924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年度计划完成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3089361" y="4001364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季度业绩销售汇总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4936594" y="3679182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4936595" y="4005072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销售指标达成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3089361" y="4310606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与上一年度比较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936595" y="4311062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年数据对比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648994" y="1147363"/>
            <a:ext cx="3258470" cy="85713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圆角矩形 4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554393" y="1734344"/>
            <a:ext cx="1005703" cy="1981199"/>
            <a:chOff x="2210594" y="1810545"/>
            <a:chExt cx="1005703" cy="1981199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2210594" y="3160810"/>
              <a:ext cx="1005703" cy="630934"/>
            </a:xfrm>
            <a:prstGeom prst="line">
              <a:avLst/>
            </a:prstGeom>
            <a:noFill/>
            <a:ln w="12700" cap="flat" cmpd="sng" algn="ctr">
              <a:solidFill>
                <a:srgbClr val="7F7F7F">
                  <a:lumMod val="75000"/>
                </a:srgbClr>
              </a:solidFill>
              <a:prstDash val="dash"/>
            </a:ln>
            <a:effectLst/>
          </p:spPr>
        </p:cxnSp>
        <p:cxnSp>
          <p:nvCxnSpPr>
            <p:cNvPr id="45" name="直接连接符 44"/>
            <p:cNvCxnSpPr/>
            <p:nvPr/>
          </p:nvCxnSpPr>
          <p:spPr>
            <a:xfrm flipV="1">
              <a:off x="2346670" y="2801144"/>
              <a:ext cx="777103" cy="1"/>
            </a:xfrm>
            <a:prstGeom prst="line">
              <a:avLst/>
            </a:prstGeom>
            <a:noFill/>
            <a:ln w="12700" cap="flat" cmpd="sng" algn="ctr">
              <a:solidFill>
                <a:srgbClr val="7F7F7F">
                  <a:lumMod val="75000"/>
                </a:srgbClr>
              </a:solidFill>
              <a:prstDash val="dash"/>
            </a:ln>
            <a:effectLst/>
          </p:spPr>
        </p:cxnSp>
        <p:cxnSp>
          <p:nvCxnSpPr>
            <p:cNvPr id="46" name="直接连接符 45"/>
            <p:cNvCxnSpPr/>
            <p:nvPr/>
          </p:nvCxnSpPr>
          <p:spPr>
            <a:xfrm flipV="1">
              <a:off x="2210594" y="1810545"/>
              <a:ext cx="943881" cy="581419"/>
            </a:xfrm>
            <a:prstGeom prst="line">
              <a:avLst/>
            </a:prstGeom>
            <a:noFill/>
            <a:ln w="12700" cap="flat" cmpd="sng" algn="ctr">
              <a:solidFill>
                <a:srgbClr val="7F7F7F">
                  <a:lumMod val="75000"/>
                </a:srgbClr>
              </a:solidFill>
              <a:prstDash val="dash"/>
            </a:ln>
            <a:effectLst/>
          </p:spPr>
        </p:cxnSp>
      </p:grpSp>
      <p:grpSp>
        <p:nvGrpSpPr>
          <p:cNvPr id="47" name="组合 46"/>
          <p:cNvGrpSpPr/>
          <p:nvPr/>
        </p:nvGrpSpPr>
        <p:grpSpPr>
          <a:xfrm>
            <a:off x="1182060" y="1879393"/>
            <a:ext cx="1702088" cy="170208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249865" y="1083127"/>
            <a:ext cx="941929" cy="9419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249865" y="2271847"/>
            <a:ext cx="941929" cy="9419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249865" y="3414847"/>
            <a:ext cx="941929" cy="9419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9" name="文本框 37"/>
          <p:cNvSpPr>
            <a:spLocks noChangeArrowheads="1"/>
          </p:cNvSpPr>
          <p:nvPr/>
        </p:nvSpPr>
        <p:spPr bwMode="auto">
          <a:xfrm>
            <a:off x="1697114" y="2391880"/>
            <a:ext cx="6719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融资</a:t>
            </a:r>
            <a:endParaRPr kumimoji="0" lang="en-US" altLang="zh-CN" sz="19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计划</a:t>
            </a:r>
            <a:endParaRPr kumimoji="0" lang="zh-CN" altLang="en-US" sz="1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文本框 37"/>
          <p:cNvSpPr>
            <a:spLocks noChangeArrowheads="1"/>
          </p:cNvSpPr>
          <p:nvPr/>
        </p:nvSpPr>
        <p:spPr bwMode="auto">
          <a:xfrm>
            <a:off x="3474608" y="1277144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内容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文本框 37"/>
          <p:cNvSpPr>
            <a:spLocks noChangeArrowheads="1"/>
          </p:cNvSpPr>
          <p:nvPr/>
        </p:nvSpPr>
        <p:spPr bwMode="auto">
          <a:xfrm>
            <a:off x="3474608" y="2502694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内容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文本框 37"/>
          <p:cNvSpPr>
            <a:spLocks noChangeArrowheads="1"/>
          </p:cNvSpPr>
          <p:nvPr/>
        </p:nvSpPr>
        <p:spPr bwMode="auto">
          <a:xfrm>
            <a:off x="3474608" y="3652044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内容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文本1"/>
          <p:cNvSpPr>
            <a:spLocks noChangeArrowheads="1"/>
          </p:cNvSpPr>
          <p:nvPr/>
        </p:nvSpPr>
        <p:spPr bwMode="gray">
          <a:xfrm>
            <a:off x="4783264" y="1124744"/>
            <a:ext cx="3097339" cy="891780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noFill/>
            <a:prstDash val="solid"/>
          </a:ln>
          <a:effectLst/>
        </p:spPr>
        <p:txBody>
          <a:bodyPr lIns="68589" tIns="34295" rIns="68589" bIns="3429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648994" y="2312983"/>
            <a:ext cx="3258470" cy="85713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5" name="圆角矩形 6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67" name="文本1"/>
          <p:cNvSpPr>
            <a:spLocks noChangeArrowheads="1"/>
          </p:cNvSpPr>
          <p:nvPr/>
        </p:nvSpPr>
        <p:spPr bwMode="gray">
          <a:xfrm>
            <a:off x="4783264" y="2290364"/>
            <a:ext cx="3097339" cy="891780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noFill/>
            <a:prstDash val="solid"/>
          </a:ln>
          <a:effectLst/>
        </p:spPr>
        <p:txBody>
          <a:bodyPr lIns="68589" tIns="34295" rIns="68589" bIns="3429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648994" y="3452413"/>
            <a:ext cx="3258470" cy="85713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9" name="圆角矩形 6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71" name="文本1"/>
          <p:cNvSpPr>
            <a:spLocks noChangeArrowheads="1"/>
          </p:cNvSpPr>
          <p:nvPr/>
        </p:nvSpPr>
        <p:spPr bwMode="gray">
          <a:xfrm>
            <a:off x="4783264" y="3429794"/>
            <a:ext cx="3097339" cy="891780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noFill/>
            <a:prstDash val="solid"/>
          </a:ln>
          <a:effectLst/>
        </p:spPr>
        <p:txBody>
          <a:bodyPr lIns="68589" tIns="34295" rIns="68589" bIns="3429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9" grpId="0"/>
      <p:bldP spid="60" grpId="0"/>
      <p:bldP spid="61" grpId="0"/>
      <p:bldP spid="62" grpId="0"/>
      <p:bldP spid="63" grpId="0"/>
      <p:bldP spid="67" grpId="0"/>
      <p:bldP spid="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69540" y="2191544"/>
            <a:ext cx="4446354" cy="627181"/>
            <a:chOff x="669540" y="2255926"/>
            <a:chExt cx="4446354" cy="627181"/>
          </a:xfrm>
        </p:grpSpPr>
        <p:sp>
          <p:nvSpPr>
            <p:cNvPr id="7" name="矩形 6"/>
            <p:cNvSpPr/>
            <p:nvPr/>
          </p:nvSpPr>
          <p:spPr>
            <a:xfrm>
              <a:off x="720388" y="2636578"/>
              <a:ext cx="3496656" cy="246529"/>
            </a:xfrm>
            <a:prstGeom prst="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217044" y="2636577"/>
              <a:ext cx="898850" cy="246529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9" name="文本框 12"/>
            <p:cNvSpPr txBox="1"/>
            <p:nvPr/>
          </p:nvSpPr>
          <p:spPr>
            <a:xfrm>
              <a:off x="669540" y="2255926"/>
              <a:ext cx="1452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第二季度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69540" y="2953544"/>
            <a:ext cx="4446354" cy="617769"/>
            <a:chOff x="669540" y="3085713"/>
            <a:chExt cx="4446354" cy="617769"/>
          </a:xfrm>
        </p:grpSpPr>
        <p:sp>
          <p:nvSpPr>
            <p:cNvPr id="11" name="矩形 10"/>
            <p:cNvSpPr/>
            <p:nvPr/>
          </p:nvSpPr>
          <p:spPr>
            <a:xfrm>
              <a:off x="2371016" y="3456952"/>
              <a:ext cx="2744878" cy="246530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12" name="文本框 13"/>
            <p:cNvSpPr txBox="1"/>
            <p:nvPr/>
          </p:nvSpPr>
          <p:spPr>
            <a:xfrm>
              <a:off x="669540" y="3085713"/>
              <a:ext cx="1452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第三季度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20388" y="3456952"/>
              <a:ext cx="2346513" cy="246530"/>
            </a:xfrm>
            <a:prstGeom prst="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9540" y="3783329"/>
            <a:ext cx="4446354" cy="612759"/>
            <a:chOff x="669540" y="3915498"/>
            <a:chExt cx="4446354" cy="612759"/>
          </a:xfrm>
        </p:grpSpPr>
        <p:sp>
          <p:nvSpPr>
            <p:cNvPr id="16" name="文本框 14"/>
            <p:cNvSpPr txBox="1"/>
            <p:nvPr/>
          </p:nvSpPr>
          <p:spPr>
            <a:xfrm>
              <a:off x="669540" y="3915498"/>
              <a:ext cx="1452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第四季度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20387" y="4281728"/>
              <a:ext cx="3938308" cy="246529"/>
            </a:xfrm>
            <a:prstGeom prst="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658695" y="4281728"/>
              <a:ext cx="457199" cy="246529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47982" y="3678472"/>
            <a:ext cx="445662" cy="458799"/>
            <a:chOff x="5939521" y="4572770"/>
            <a:chExt cx="594216" cy="550559"/>
          </a:xfrm>
        </p:grpSpPr>
        <p:grpSp>
          <p:nvGrpSpPr>
            <p:cNvPr id="20" name="组合 19"/>
            <p:cNvGrpSpPr/>
            <p:nvPr/>
          </p:nvGrpSpPr>
          <p:grpSpPr>
            <a:xfrm>
              <a:off x="5942984" y="4572770"/>
              <a:ext cx="541778" cy="550559"/>
              <a:chOff x="6511364" y="4028283"/>
              <a:chExt cx="830997" cy="84446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11364" y="4028283"/>
                <a:ext cx="830997" cy="760871"/>
              </a:xfrm>
              <a:prstGeom prst="ellipse">
                <a:avLst/>
              </a:prstGeom>
              <a:solidFill>
                <a:srgbClr val="7F7F7F">
                  <a:lumMod val="50000"/>
                </a:srgbClr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0800000">
                <a:off x="6746646" y="4562030"/>
                <a:ext cx="360433" cy="310718"/>
              </a:xfrm>
              <a:prstGeom prst="triangle">
                <a:avLst/>
              </a:prstGeom>
              <a:solidFill>
                <a:srgbClr val="7F7F7F">
                  <a:lumMod val="50000"/>
                </a:srgbClr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" name="文本框 17"/>
            <p:cNvSpPr txBox="1"/>
            <p:nvPr/>
          </p:nvSpPr>
          <p:spPr>
            <a:xfrm>
              <a:off x="5939521" y="4603249"/>
              <a:ext cx="594216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95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055290" y="2207047"/>
            <a:ext cx="381581" cy="355148"/>
            <a:chOff x="5564037" y="3542535"/>
            <a:chExt cx="508775" cy="426178"/>
          </a:xfrm>
        </p:grpSpPr>
        <p:grpSp>
          <p:nvGrpSpPr>
            <p:cNvPr id="26" name="组合 25"/>
            <p:cNvGrpSpPr/>
            <p:nvPr/>
          </p:nvGrpSpPr>
          <p:grpSpPr>
            <a:xfrm>
              <a:off x="5570386" y="3542535"/>
              <a:ext cx="414733" cy="426178"/>
              <a:chOff x="6511364" y="4018820"/>
              <a:chExt cx="830997" cy="853928"/>
            </a:xfrm>
            <a:solidFill>
              <a:srgbClr val="E74C2E"/>
            </a:solidFill>
          </p:grpSpPr>
          <p:sp>
            <p:nvSpPr>
              <p:cNvPr id="28" name="椭圆 27"/>
              <p:cNvSpPr/>
              <p:nvPr/>
            </p:nvSpPr>
            <p:spPr>
              <a:xfrm>
                <a:off x="6511364" y="4018820"/>
                <a:ext cx="830997" cy="770333"/>
              </a:xfrm>
              <a:prstGeom prst="ellipse">
                <a:avLst/>
              </a:prstGeom>
              <a:solidFill>
                <a:srgbClr val="7F7F7F">
                  <a:lumMod val="50000"/>
                </a:srgbClr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10800000">
                <a:off x="6746646" y="4562030"/>
                <a:ext cx="360433" cy="310718"/>
              </a:xfrm>
              <a:prstGeom prst="triangle">
                <a:avLst/>
              </a:prstGeom>
              <a:solidFill>
                <a:srgbClr val="7F7F7F">
                  <a:lumMod val="50000"/>
                </a:srgbClr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7" name="文本框 50"/>
            <p:cNvSpPr txBox="1"/>
            <p:nvPr/>
          </p:nvSpPr>
          <p:spPr>
            <a:xfrm>
              <a:off x="5564037" y="3595874"/>
              <a:ext cx="508775" cy="29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85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820194" y="2953544"/>
            <a:ext cx="450368" cy="362119"/>
            <a:chOff x="5448813" y="3534170"/>
            <a:chExt cx="600490" cy="434542"/>
          </a:xfrm>
          <a:solidFill>
            <a:srgbClr val="3285C7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5570386" y="3534170"/>
              <a:ext cx="414733" cy="434542"/>
              <a:chOff x="6511364" y="4002061"/>
              <a:chExt cx="830997" cy="870687"/>
            </a:xfrm>
            <a:grpFill/>
          </p:grpSpPr>
          <p:sp>
            <p:nvSpPr>
              <p:cNvPr id="33" name="椭圆 32"/>
              <p:cNvSpPr/>
              <p:nvPr/>
            </p:nvSpPr>
            <p:spPr>
              <a:xfrm>
                <a:off x="6511364" y="4002061"/>
                <a:ext cx="830997" cy="787090"/>
              </a:xfrm>
              <a:prstGeom prst="ellipse">
                <a:avLst/>
              </a:prstGeom>
              <a:solidFill>
                <a:srgbClr val="C00000"/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0800000">
                <a:off x="6746646" y="4562030"/>
                <a:ext cx="360433" cy="310718"/>
              </a:xfrm>
              <a:prstGeom prst="triangle">
                <a:avLst/>
              </a:prstGeom>
              <a:solidFill>
                <a:srgbClr val="C00000"/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2" name="文本框 55"/>
            <p:cNvSpPr txBox="1"/>
            <p:nvPr/>
          </p:nvSpPr>
          <p:spPr>
            <a:xfrm>
              <a:off x="5448813" y="3585481"/>
              <a:ext cx="600490" cy="29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47491" y="1438075"/>
            <a:ext cx="389617" cy="353345"/>
            <a:chOff x="5551177" y="3544696"/>
            <a:chExt cx="519489" cy="424014"/>
          </a:xfrm>
        </p:grpSpPr>
        <p:grpSp>
          <p:nvGrpSpPr>
            <p:cNvPr id="36" name="组合 35"/>
            <p:cNvGrpSpPr/>
            <p:nvPr/>
          </p:nvGrpSpPr>
          <p:grpSpPr>
            <a:xfrm>
              <a:off x="5570386" y="3544696"/>
              <a:ext cx="414733" cy="424014"/>
              <a:chOff x="6511364" y="4023155"/>
              <a:chExt cx="830997" cy="849593"/>
            </a:xfrm>
            <a:solidFill>
              <a:srgbClr val="E74C2E"/>
            </a:solidFill>
          </p:grpSpPr>
          <p:sp>
            <p:nvSpPr>
              <p:cNvPr id="38" name="椭圆 37"/>
              <p:cNvSpPr/>
              <p:nvPr/>
            </p:nvSpPr>
            <p:spPr>
              <a:xfrm>
                <a:off x="6511364" y="4023155"/>
                <a:ext cx="830997" cy="765998"/>
              </a:xfrm>
              <a:prstGeom prst="ellipse">
                <a:avLst/>
              </a:prstGeom>
              <a:solidFill>
                <a:srgbClr val="C00000"/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10800000">
                <a:off x="6746646" y="4562030"/>
                <a:ext cx="360433" cy="310718"/>
              </a:xfrm>
              <a:prstGeom prst="triangle">
                <a:avLst/>
              </a:prstGeom>
              <a:solidFill>
                <a:srgbClr val="C00000"/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Palatino Linotype" panose="020405020505050303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7" name="文本框 10"/>
            <p:cNvSpPr txBox="1"/>
            <p:nvPr/>
          </p:nvSpPr>
          <p:spPr>
            <a:xfrm>
              <a:off x="5551177" y="3598038"/>
              <a:ext cx="519489" cy="295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70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9540" y="1381284"/>
            <a:ext cx="4446354" cy="675479"/>
            <a:chOff x="669540" y="1381284"/>
            <a:chExt cx="4446354" cy="675479"/>
          </a:xfrm>
        </p:grpSpPr>
        <p:sp>
          <p:nvSpPr>
            <p:cNvPr id="41" name="矩形 40"/>
            <p:cNvSpPr/>
            <p:nvPr/>
          </p:nvSpPr>
          <p:spPr>
            <a:xfrm>
              <a:off x="720388" y="1810234"/>
              <a:ext cx="2803712" cy="246529"/>
            </a:xfrm>
            <a:prstGeom prst="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42" name="文本框 11"/>
            <p:cNvSpPr txBox="1"/>
            <p:nvPr/>
          </p:nvSpPr>
          <p:spPr>
            <a:xfrm>
              <a:off x="669540" y="1381284"/>
              <a:ext cx="1452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第一季度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517378" y="1810234"/>
              <a:ext cx="1598516" cy="246529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44" name="TextBox 22"/>
          <p:cNvSpPr txBox="1"/>
          <p:nvPr/>
        </p:nvSpPr>
        <p:spPr>
          <a:xfrm>
            <a:off x="5563394" y="2048020"/>
            <a:ext cx="3000545" cy="915934"/>
          </a:xfrm>
          <a:prstGeom prst="rect">
            <a:avLst/>
          </a:prstGeom>
          <a:noFill/>
        </p:spPr>
        <p:txBody>
          <a:bodyPr wrap="square" lIns="65828" tIns="32914" rIns="65828" bIns="32914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buSzTx/>
              <a:buFontTx/>
              <a:buNone/>
              <a:defRPr/>
            </a:pPr>
            <a:r>
              <a:rPr kumimoji="0" lang="zh-CN" altLang="en-US" sz="1150" b="0" i="0" u="none" strike="noStrike" kern="0" cap="none" spc="0" normalizeH="0" baseline="0" noProof="1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您的内容打在这里，或者通过复制您的文本后，在此框中选择粘贴，并选择只保留文字您的内容打在这里，或者通过复制您的文本后，在此框中选择粘贴，并选择只保留文字。</a:t>
            </a:r>
            <a:endParaRPr kumimoji="0" lang="en-US" altLang="zh-CN" sz="1150" b="0" i="0" u="none" strike="noStrike" kern="0" cap="none" spc="0" normalizeH="0" baseline="0" noProof="1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63394" y="1505744"/>
            <a:ext cx="2971800" cy="45396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487194" y="3338528"/>
            <a:ext cx="2971800" cy="377016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全年总额：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87194" y="3638863"/>
            <a:ext cx="2971800" cy="83868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rPr>
              <a:t>23,812,969</a:t>
            </a:r>
            <a:endParaRPr kumimoji="0" lang="zh-CN" altLang="en-US" sz="50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4" grpId="0"/>
      <p:bldP spid="45" grpId="0"/>
      <p:bldP spid="46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 rot="635756">
            <a:off x="3172076" y="1404168"/>
            <a:ext cx="1077642" cy="1385911"/>
            <a:chOff x="3102484" y="1163896"/>
            <a:chExt cx="1077642" cy="1385911"/>
          </a:xfrm>
        </p:grpSpPr>
        <p:sp>
          <p:nvSpPr>
            <p:cNvPr id="7" name="椭圆 34"/>
            <p:cNvSpPr/>
            <p:nvPr/>
          </p:nvSpPr>
          <p:spPr>
            <a:xfrm rot="10094606">
              <a:off x="3102484" y="1163896"/>
              <a:ext cx="1077642" cy="1385911"/>
            </a:xfrm>
            <a:custGeom>
              <a:avLst/>
              <a:gdLst/>
              <a:ahLst/>
              <a:cxnLst/>
              <a:rect l="l" t="t" r="r" b="b"/>
              <a:pathLst>
                <a:path w="1118836" h="1438889">
                  <a:moveTo>
                    <a:pt x="548270" y="0"/>
                  </a:moveTo>
                  <a:lnTo>
                    <a:pt x="721662" y="346785"/>
                  </a:lnTo>
                  <a:cubicBezTo>
                    <a:pt x="951885" y="413972"/>
                    <a:pt x="1118836" y="627225"/>
                    <a:pt x="1118836" y="879471"/>
                  </a:cubicBezTo>
                  <a:cubicBezTo>
                    <a:pt x="1118836" y="1188429"/>
                    <a:pt x="868376" y="1438889"/>
                    <a:pt x="559418" y="1438889"/>
                  </a:cubicBezTo>
                  <a:cubicBezTo>
                    <a:pt x="250460" y="1438889"/>
                    <a:pt x="0" y="1188429"/>
                    <a:pt x="0" y="879471"/>
                  </a:cubicBezTo>
                  <a:cubicBezTo>
                    <a:pt x="0" y="636984"/>
                    <a:pt x="154283" y="430531"/>
                    <a:pt x="370781" y="354978"/>
                  </a:cubicBez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16200000">
              <a:off x="3123442" y="1198146"/>
              <a:ext cx="967866" cy="967866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rot="635756">
            <a:off x="6805918" y="1404169"/>
            <a:ext cx="1077642" cy="1385911"/>
            <a:chOff x="3102484" y="1163896"/>
            <a:chExt cx="1077642" cy="1385911"/>
          </a:xfrm>
        </p:grpSpPr>
        <p:sp>
          <p:nvSpPr>
            <p:cNvPr id="10" name="椭圆 34"/>
            <p:cNvSpPr/>
            <p:nvPr/>
          </p:nvSpPr>
          <p:spPr>
            <a:xfrm rot="10094606">
              <a:off x="3102484" y="1163896"/>
              <a:ext cx="1077642" cy="1385911"/>
            </a:xfrm>
            <a:custGeom>
              <a:avLst/>
              <a:gdLst/>
              <a:ahLst/>
              <a:cxnLst/>
              <a:rect l="l" t="t" r="r" b="b"/>
              <a:pathLst>
                <a:path w="1118836" h="1438889">
                  <a:moveTo>
                    <a:pt x="548270" y="0"/>
                  </a:moveTo>
                  <a:lnTo>
                    <a:pt x="721662" y="346785"/>
                  </a:lnTo>
                  <a:cubicBezTo>
                    <a:pt x="951885" y="413972"/>
                    <a:pt x="1118836" y="627225"/>
                    <a:pt x="1118836" y="879471"/>
                  </a:cubicBezTo>
                  <a:cubicBezTo>
                    <a:pt x="1118836" y="1188429"/>
                    <a:pt x="868376" y="1438889"/>
                    <a:pt x="559418" y="1438889"/>
                  </a:cubicBezTo>
                  <a:cubicBezTo>
                    <a:pt x="250460" y="1438889"/>
                    <a:pt x="0" y="1188429"/>
                    <a:pt x="0" y="879471"/>
                  </a:cubicBezTo>
                  <a:cubicBezTo>
                    <a:pt x="0" y="636984"/>
                    <a:pt x="154283" y="430531"/>
                    <a:pt x="370781" y="354978"/>
                  </a:cubicBez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 rot="16200000">
              <a:off x="3123442" y="1198146"/>
              <a:ext cx="967866" cy="967866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0800000">
            <a:off x="1372395" y="1423521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27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1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4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475656" y="1801246"/>
            <a:ext cx="1378056" cy="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线下门店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7" name="文本框 13"/>
          <p:cNvSpPr txBox="1"/>
          <p:nvPr/>
        </p:nvSpPr>
        <p:spPr>
          <a:xfrm>
            <a:off x="991394" y="3029744"/>
            <a:ext cx="1676400" cy="1359126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304456" y="1729168"/>
            <a:ext cx="1378056" cy="45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公交站牌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电梯广告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9" name="文本框 13"/>
          <p:cNvSpPr txBox="1"/>
          <p:nvPr/>
        </p:nvSpPr>
        <p:spPr>
          <a:xfrm>
            <a:off x="2820194" y="3029744"/>
            <a:ext cx="1676400" cy="1359126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 rot="10800000">
            <a:off x="5001407" y="1423521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27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22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4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139712" y="1725046"/>
            <a:ext cx="1378056" cy="45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电视广告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广播电台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5" name="文本框 13"/>
          <p:cNvSpPr txBox="1"/>
          <p:nvPr/>
        </p:nvSpPr>
        <p:spPr>
          <a:xfrm>
            <a:off x="4687094" y="3029744"/>
            <a:ext cx="1676400" cy="1359126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962056" y="1801246"/>
            <a:ext cx="1378056" cy="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超市终端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7" name="文本框 13"/>
          <p:cNvSpPr txBox="1"/>
          <p:nvPr/>
        </p:nvSpPr>
        <p:spPr>
          <a:xfrm>
            <a:off x="6477794" y="3029744"/>
            <a:ext cx="1676400" cy="1359126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9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2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3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6" grpId="0"/>
          <p:bldP spid="17" grpId="0"/>
          <p:bldP spid="18" grpId="0"/>
          <p:bldP spid="19" grpId="0"/>
          <p:bldP spid="23" grpId="0"/>
          <p:bldP spid="25" grpId="0"/>
          <p:bldP spid="26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3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6" grpId="0"/>
          <p:bldP spid="17" grpId="0"/>
          <p:bldP spid="18" grpId="0"/>
          <p:bldP spid="19" grpId="0"/>
          <p:bldP spid="23" grpId="0"/>
          <p:bldP spid="25" grpId="0"/>
          <p:bldP spid="26" grpId="0"/>
          <p:bldP spid="2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67936" y="2237125"/>
            <a:ext cx="963909" cy="923289"/>
            <a:chOff x="1664154" y="1934950"/>
            <a:chExt cx="963741" cy="897257"/>
          </a:xfrm>
        </p:grpSpPr>
        <p:grpSp>
          <p:nvGrpSpPr>
            <p:cNvPr id="7" name="组合 6"/>
            <p:cNvGrpSpPr/>
            <p:nvPr/>
          </p:nvGrpSpPr>
          <p:grpSpPr>
            <a:xfrm rot="18900000">
              <a:off x="1664154" y="1934950"/>
              <a:ext cx="897259" cy="897257"/>
              <a:chOff x="304800" y="673100"/>
              <a:chExt cx="4000500" cy="4000500"/>
            </a:xfrm>
            <a:effectLst>
              <a:outerShdw blurRad="444500" dist="254000" dir="48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807549" y="2188595"/>
              <a:ext cx="82034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kumimoji="0" lang="zh-CN" altLang="en-US" sz="2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321508" y="2247208"/>
            <a:ext cx="897415" cy="923289"/>
            <a:chOff x="3293884" y="1912625"/>
            <a:chExt cx="897259" cy="897258"/>
          </a:xfrm>
        </p:grpSpPr>
        <p:grpSp>
          <p:nvGrpSpPr>
            <p:cNvPr id="12" name="组合 11"/>
            <p:cNvGrpSpPr/>
            <p:nvPr/>
          </p:nvGrpSpPr>
          <p:grpSpPr>
            <a:xfrm rot="18900000">
              <a:off x="3293884" y="1912625"/>
              <a:ext cx="897259" cy="897258"/>
              <a:chOff x="304800" y="673100"/>
              <a:chExt cx="4000500" cy="4000500"/>
            </a:xfrm>
            <a:effectLst>
              <a:outerShdw blurRad="444500" dist="254000" dir="528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1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66204" y="734505"/>
                <a:ext cx="3877703" cy="3877691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404406" y="2201081"/>
              <a:ext cx="753231" cy="38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68%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127290" y="2241694"/>
            <a:ext cx="942085" cy="923289"/>
            <a:chOff x="4849324" y="1995712"/>
            <a:chExt cx="941921" cy="897257"/>
          </a:xfrm>
        </p:grpSpPr>
        <p:grpSp>
          <p:nvGrpSpPr>
            <p:cNvPr id="18" name="组合 17"/>
            <p:cNvGrpSpPr/>
            <p:nvPr/>
          </p:nvGrpSpPr>
          <p:grpSpPr>
            <a:xfrm rot="18900000">
              <a:off x="4849324" y="1995712"/>
              <a:ext cx="897259" cy="897257"/>
              <a:chOff x="304800" y="673100"/>
              <a:chExt cx="4000500" cy="4000500"/>
            </a:xfrm>
            <a:effectLst>
              <a:outerShdw blurRad="444500" dist="254000" dir="564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0" name="同心圆 1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963049" y="2222298"/>
              <a:ext cx="82819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79%</a:t>
              </a:r>
              <a:endParaRPr kumimoji="0" lang="zh-CN" altLang="en-US" sz="2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976586" y="2235675"/>
            <a:ext cx="951205" cy="923289"/>
            <a:chOff x="6380261" y="2029113"/>
            <a:chExt cx="951040" cy="897257"/>
          </a:xfrm>
        </p:grpSpPr>
        <p:grpSp>
          <p:nvGrpSpPr>
            <p:cNvPr id="23" name="组合 22"/>
            <p:cNvGrpSpPr/>
            <p:nvPr/>
          </p:nvGrpSpPr>
          <p:grpSpPr>
            <a:xfrm rot="18900000">
              <a:off x="6380261" y="2029113"/>
              <a:ext cx="897259" cy="897257"/>
              <a:chOff x="304800" y="673100"/>
              <a:chExt cx="4000500" cy="4000500"/>
            </a:xfrm>
            <a:effectLst>
              <a:outerShdw blurRad="444500" dist="254000" dir="5700000" sx="104000" sy="104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6501314" y="2303662"/>
              <a:ext cx="829987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92%</a:t>
              </a:r>
              <a:endParaRPr kumimoji="0" lang="zh-CN" altLang="en-US" sz="2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Freeform 8"/>
          <p:cNvSpPr/>
          <p:nvPr/>
        </p:nvSpPr>
        <p:spPr bwMode="auto">
          <a:xfrm rot="18900000">
            <a:off x="1411691" y="2579479"/>
            <a:ext cx="1215555" cy="660729"/>
          </a:xfrm>
          <a:custGeom>
            <a:avLst/>
            <a:gdLst>
              <a:gd name="T0" fmla="*/ 8098 w 8105"/>
              <a:gd name="T1" fmla="*/ 0 h 4285"/>
              <a:gd name="T2" fmla="*/ 8105 w 8105"/>
              <a:gd name="T3" fmla="*/ 233 h 4285"/>
              <a:gd name="T4" fmla="*/ 4053 w 8105"/>
              <a:gd name="T5" fmla="*/ 4285 h 4285"/>
              <a:gd name="T6" fmla="*/ 0 w 8105"/>
              <a:gd name="T7" fmla="*/ 233 h 4285"/>
              <a:gd name="T8" fmla="*/ 7 w 8105"/>
              <a:gd name="T9" fmla="*/ 0 h 4285"/>
              <a:gd name="T10" fmla="*/ 1080 w 8105"/>
              <a:gd name="T11" fmla="*/ 0 h 4285"/>
              <a:gd name="T12" fmla="*/ 1071 w 8105"/>
              <a:gd name="T13" fmla="*/ 233 h 4285"/>
              <a:gd name="T14" fmla="*/ 4053 w 8105"/>
              <a:gd name="T15" fmla="*/ 3214 h 4285"/>
              <a:gd name="T16" fmla="*/ 7034 w 8105"/>
              <a:gd name="T17" fmla="*/ 233 h 4285"/>
              <a:gd name="T18" fmla="*/ 7025 w 8105"/>
              <a:gd name="T19" fmla="*/ 0 h 4285"/>
              <a:gd name="T20" fmla="*/ 8098 w 8105"/>
              <a:gd name="T21" fmla="*/ 0 h 4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4285">
                <a:moveTo>
                  <a:pt x="8098" y="0"/>
                </a:moveTo>
                <a:cubicBezTo>
                  <a:pt x="8103" y="77"/>
                  <a:pt x="8105" y="155"/>
                  <a:pt x="8105" y="233"/>
                </a:cubicBezTo>
                <a:cubicBezTo>
                  <a:pt x="8105" y="2471"/>
                  <a:pt x="6291" y="4285"/>
                  <a:pt x="4053" y="4285"/>
                </a:cubicBezTo>
                <a:cubicBezTo>
                  <a:pt x="1814" y="4285"/>
                  <a:pt x="0" y="2471"/>
                  <a:pt x="0" y="233"/>
                </a:cubicBezTo>
                <a:cubicBezTo>
                  <a:pt x="0" y="155"/>
                  <a:pt x="2" y="77"/>
                  <a:pt x="7" y="0"/>
                </a:cubicBezTo>
                <a:lnTo>
                  <a:pt x="1080" y="0"/>
                </a:lnTo>
                <a:cubicBezTo>
                  <a:pt x="1074" y="77"/>
                  <a:pt x="1071" y="154"/>
                  <a:pt x="1071" y="233"/>
                </a:cubicBezTo>
                <a:cubicBezTo>
                  <a:pt x="1071" y="1879"/>
                  <a:pt x="2406" y="3214"/>
                  <a:pt x="4053" y="3214"/>
                </a:cubicBezTo>
                <a:cubicBezTo>
                  <a:pt x="5699" y="3214"/>
                  <a:pt x="7034" y="1879"/>
                  <a:pt x="7034" y="233"/>
                </a:cubicBezTo>
                <a:cubicBezTo>
                  <a:pt x="7034" y="154"/>
                  <a:pt x="7031" y="77"/>
                  <a:pt x="7025" y="0"/>
                </a:cubicBezTo>
                <a:lnTo>
                  <a:pt x="8098" y="0"/>
                </a:lnTo>
                <a:close/>
              </a:path>
            </a:pathLst>
          </a:custGeom>
          <a:solidFill>
            <a:srgbClr val="C00000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Freeform 7"/>
          <p:cNvSpPr/>
          <p:nvPr/>
        </p:nvSpPr>
        <p:spPr bwMode="auto">
          <a:xfrm rot="19087048">
            <a:off x="3320073" y="2476470"/>
            <a:ext cx="1187878" cy="802771"/>
          </a:xfrm>
          <a:custGeom>
            <a:avLst/>
            <a:gdLst>
              <a:gd name="T0" fmla="*/ 7997 w 8105"/>
              <a:gd name="T1" fmla="*/ 0 h 4984"/>
              <a:gd name="T2" fmla="*/ 8105 w 8105"/>
              <a:gd name="T3" fmla="*/ 932 h 4984"/>
              <a:gd name="T4" fmla="*/ 4053 w 8105"/>
              <a:gd name="T5" fmla="*/ 4984 h 4984"/>
              <a:gd name="T6" fmla="*/ 0 w 8105"/>
              <a:gd name="T7" fmla="*/ 932 h 4984"/>
              <a:gd name="T8" fmla="*/ 108 w 8105"/>
              <a:gd name="T9" fmla="*/ 0 h 4984"/>
              <a:gd name="T10" fmla="*/ 1212 w 8105"/>
              <a:gd name="T11" fmla="*/ 0 h 4984"/>
              <a:gd name="T12" fmla="*/ 1218 w 8105"/>
              <a:gd name="T13" fmla="*/ 6 h 4984"/>
              <a:gd name="T14" fmla="*/ 1071 w 8105"/>
              <a:gd name="T15" fmla="*/ 932 h 4984"/>
              <a:gd name="T16" fmla="*/ 4053 w 8105"/>
              <a:gd name="T17" fmla="*/ 3913 h 4984"/>
              <a:gd name="T18" fmla="*/ 7034 w 8105"/>
              <a:gd name="T19" fmla="*/ 932 h 4984"/>
              <a:gd name="T20" fmla="*/ 6887 w 8105"/>
              <a:gd name="T21" fmla="*/ 6 h 4984"/>
              <a:gd name="T22" fmla="*/ 6893 w 8105"/>
              <a:gd name="T23" fmla="*/ 0 h 4984"/>
              <a:gd name="T24" fmla="*/ 7997 w 8105"/>
              <a:gd name="T25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4984">
                <a:moveTo>
                  <a:pt x="7997" y="0"/>
                </a:moveTo>
                <a:cubicBezTo>
                  <a:pt x="8068" y="299"/>
                  <a:pt x="8105" y="611"/>
                  <a:pt x="8105" y="932"/>
                </a:cubicBezTo>
                <a:cubicBezTo>
                  <a:pt x="8105" y="3170"/>
                  <a:pt x="6291" y="4984"/>
                  <a:pt x="4053" y="4984"/>
                </a:cubicBezTo>
                <a:cubicBezTo>
                  <a:pt x="1814" y="4984"/>
                  <a:pt x="0" y="3170"/>
                  <a:pt x="0" y="932"/>
                </a:cubicBezTo>
                <a:cubicBezTo>
                  <a:pt x="0" y="611"/>
                  <a:pt x="37" y="299"/>
                  <a:pt x="108" y="0"/>
                </a:cubicBezTo>
                <a:lnTo>
                  <a:pt x="1212" y="0"/>
                </a:lnTo>
                <a:lnTo>
                  <a:pt x="1218" y="6"/>
                </a:lnTo>
                <a:cubicBezTo>
                  <a:pt x="1123" y="297"/>
                  <a:pt x="1071" y="609"/>
                  <a:pt x="1071" y="932"/>
                </a:cubicBezTo>
                <a:cubicBezTo>
                  <a:pt x="1071" y="2578"/>
                  <a:pt x="2406" y="3913"/>
                  <a:pt x="4053" y="3913"/>
                </a:cubicBezTo>
                <a:cubicBezTo>
                  <a:pt x="5699" y="3913"/>
                  <a:pt x="7034" y="2578"/>
                  <a:pt x="7034" y="932"/>
                </a:cubicBezTo>
                <a:cubicBezTo>
                  <a:pt x="7034" y="609"/>
                  <a:pt x="6982" y="297"/>
                  <a:pt x="6887" y="6"/>
                </a:cubicBezTo>
                <a:lnTo>
                  <a:pt x="6893" y="0"/>
                </a:lnTo>
                <a:lnTo>
                  <a:pt x="7997" y="0"/>
                </a:lnTo>
                <a:close/>
              </a:path>
            </a:pathLst>
          </a:custGeom>
          <a:solidFill>
            <a:srgbClr val="C00000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Freeform 6"/>
          <p:cNvSpPr/>
          <p:nvPr/>
        </p:nvSpPr>
        <p:spPr bwMode="auto">
          <a:xfrm rot="19290703">
            <a:off x="5060464" y="2335143"/>
            <a:ext cx="1214489" cy="945740"/>
          </a:xfrm>
          <a:custGeom>
            <a:avLst/>
            <a:gdLst>
              <a:gd name="T0" fmla="*/ 7492 w 8105"/>
              <a:gd name="T1" fmla="*/ 0 h 6195"/>
              <a:gd name="T2" fmla="*/ 8105 w 8105"/>
              <a:gd name="T3" fmla="*/ 2143 h 6195"/>
              <a:gd name="T4" fmla="*/ 4052 w 8105"/>
              <a:gd name="T5" fmla="*/ 6195 h 6195"/>
              <a:gd name="T6" fmla="*/ 0 w 8105"/>
              <a:gd name="T7" fmla="*/ 2143 h 6195"/>
              <a:gd name="T8" fmla="*/ 612 w 8105"/>
              <a:gd name="T9" fmla="*/ 0 h 6195"/>
              <a:gd name="T10" fmla="*/ 1957 w 8105"/>
              <a:gd name="T11" fmla="*/ 0 h 6195"/>
              <a:gd name="T12" fmla="*/ 1968 w 8105"/>
              <a:gd name="T13" fmla="*/ 11 h 6195"/>
              <a:gd name="T14" fmla="*/ 1071 w 8105"/>
              <a:gd name="T15" fmla="*/ 2143 h 6195"/>
              <a:gd name="T16" fmla="*/ 4052 w 8105"/>
              <a:gd name="T17" fmla="*/ 5124 h 6195"/>
              <a:gd name="T18" fmla="*/ 7033 w 8105"/>
              <a:gd name="T19" fmla="*/ 2143 h 6195"/>
              <a:gd name="T20" fmla="*/ 6136 w 8105"/>
              <a:gd name="T21" fmla="*/ 11 h 6195"/>
              <a:gd name="T22" fmla="*/ 6147 w 8105"/>
              <a:gd name="T23" fmla="*/ 0 h 6195"/>
              <a:gd name="T24" fmla="*/ 7492 w 8105"/>
              <a:gd name="T25" fmla="*/ 0 h 6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6195">
                <a:moveTo>
                  <a:pt x="7492" y="0"/>
                </a:moveTo>
                <a:cubicBezTo>
                  <a:pt x="7880" y="622"/>
                  <a:pt x="8105" y="1356"/>
                  <a:pt x="8105" y="2143"/>
                </a:cubicBezTo>
                <a:cubicBezTo>
                  <a:pt x="8105" y="4381"/>
                  <a:pt x="6290" y="6195"/>
                  <a:pt x="4052" y="6195"/>
                </a:cubicBezTo>
                <a:cubicBezTo>
                  <a:pt x="1814" y="6195"/>
                  <a:pt x="0" y="4381"/>
                  <a:pt x="0" y="2143"/>
                </a:cubicBezTo>
                <a:cubicBezTo>
                  <a:pt x="0" y="1356"/>
                  <a:pt x="224" y="622"/>
                  <a:pt x="612" y="0"/>
                </a:cubicBezTo>
                <a:lnTo>
                  <a:pt x="1957" y="0"/>
                </a:lnTo>
                <a:lnTo>
                  <a:pt x="1968" y="11"/>
                </a:lnTo>
                <a:cubicBezTo>
                  <a:pt x="1415" y="552"/>
                  <a:pt x="1071" y="1307"/>
                  <a:pt x="1071" y="2143"/>
                </a:cubicBezTo>
                <a:cubicBezTo>
                  <a:pt x="1071" y="3789"/>
                  <a:pt x="2406" y="5124"/>
                  <a:pt x="4052" y="5124"/>
                </a:cubicBezTo>
                <a:cubicBezTo>
                  <a:pt x="5699" y="5124"/>
                  <a:pt x="7033" y="3789"/>
                  <a:pt x="7033" y="2143"/>
                </a:cubicBezTo>
                <a:cubicBezTo>
                  <a:pt x="7033" y="1307"/>
                  <a:pt x="6690" y="552"/>
                  <a:pt x="6136" y="11"/>
                </a:cubicBezTo>
                <a:lnTo>
                  <a:pt x="6147" y="0"/>
                </a:lnTo>
                <a:lnTo>
                  <a:pt x="7492" y="0"/>
                </a:lnTo>
                <a:close/>
              </a:path>
            </a:pathLst>
          </a:custGeom>
          <a:solidFill>
            <a:srgbClr val="C00000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Freeform 5"/>
          <p:cNvSpPr/>
          <p:nvPr/>
        </p:nvSpPr>
        <p:spPr bwMode="auto">
          <a:xfrm rot="19810786">
            <a:off x="6859697" y="2138995"/>
            <a:ext cx="1169909" cy="1141444"/>
          </a:xfrm>
          <a:custGeom>
            <a:avLst/>
            <a:gdLst>
              <a:gd name="T0" fmla="*/ 5799 w 8105"/>
              <a:gd name="T1" fmla="*/ 0 h 7710"/>
              <a:gd name="T2" fmla="*/ 8105 w 8105"/>
              <a:gd name="T3" fmla="*/ 3658 h 7710"/>
              <a:gd name="T4" fmla="*/ 4052 w 8105"/>
              <a:gd name="T5" fmla="*/ 7710 h 7710"/>
              <a:gd name="T6" fmla="*/ 0 w 8105"/>
              <a:gd name="T7" fmla="*/ 3658 h 7710"/>
              <a:gd name="T8" fmla="*/ 2306 w 8105"/>
              <a:gd name="T9" fmla="*/ 0 h 7710"/>
              <a:gd name="T10" fmla="*/ 3128 w 8105"/>
              <a:gd name="T11" fmla="*/ 823 h 7710"/>
              <a:gd name="T12" fmla="*/ 1071 w 8105"/>
              <a:gd name="T13" fmla="*/ 3658 h 7710"/>
              <a:gd name="T14" fmla="*/ 4052 w 8105"/>
              <a:gd name="T15" fmla="*/ 6639 h 7710"/>
              <a:gd name="T16" fmla="*/ 7034 w 8105"/>
              <a:gd name="T17" fmla="*/ 3658 h 7710"/>
              <a:gd name="T18" fmla="*/ 4976 w 8105"/>
              <a:gd name="T19" fmla="*/ 823 h 7710"/>
              <a:gd name="T20" fmla="*/ 5799 w 8105"/>
              <a:gd name="T21" fmla="*/ 0 h 7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7710">
                <a:moveTo>
                  <a:pt x="5799" y="0"/>
                </a:moveTo>
                <a:cubicBezTo>
                  <a:pt x="7163" y="653"/>
                  <a:pt x="8105" y="2045"/>
                  <a:pt x="8105" y="3658"/>
                </a:cubicBezTo>
                <a:cubicBezTo>
                  <a:pt x="8105" y="5896"/>
                  <a:pt x="6291" y="7710"/>
                  <a:pt x="4052" y="7710"/>
                </a:cubicBezTo>
                <a:cubicBezTo>
                  <a:pt x="1814" y="7710"/>
                  <a:pt x="0" y="5896"/>
                  <a:pt x="0" y="3658"/>
                </a:cubicBezTo>
                <a:cubicBezTo>
                  <a:pt x="0" y="2045"/>
                  <a:pt x="942" y="653"/>
                  <a:pt x="2306" y="0"/>
                </a:cubicBezTo>
                <a:lnTo>
                  <a:pt x="3128" y="823"/>
                </a:lnTo>
                <a:cubicBezTo>
                  <a:pt x="1934" y="1212"/>
                  <a:pt x="1071" y="2334"/>
                  <a:pt x="1071" y="3658"/>
                </a:cubicBezTo>
                <a:cubicBezTo>
                  <a:pt x="1071" y="5304"/>
                  <a:pt x="2406" y="6639"/>
                  <a:pt x="4052" y="6639"/>
                </a:cubicBezTo>
                <a:cubicBezTo>
                  <a:pt x="5699" y="6639"/>
                  <a:pt x="7034" y="5304"/>
                  <a:pt x="7034" y="3658"/>
                </a:cubicBezTo>
                <a:cubicBezTo>
                  <a:pt x="7034" y="2334"/>
                  <a:pt x="6171" y="1212"/>
                  <a:pt x="4976" y="823"/>
                </a:cubicBezTo>
                <a:lnTo>
                  <a:pt x="5799" y="0"/>
                </a:lnTo>
                <a:close/>
              </a:path>
            </a:pathLst>
          </a:custGeom>
          <a:solidFill>
            <a:srgbClr val="C00000"/>
          </a:solidFill>
          <a:ln w="3175" cap="flat">
            <a:noFill/>
            <a:prstDash val="solid"/>
            <a:miter lim="800000"/>
          </a:ln>
        </p:spPr>
        <p:txBody>
          <a:bodyPr vert="horz" wrap="square" lIns="92354" tIns="46177" rIns="92354" bIns="4617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390002" y="1491630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3" name="流程图: 可选过程 32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05785" y="1491630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6" name="流程图: 可选过程 35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96217" y="1491630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9" name="流程图: 可选过程 38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891785" y="1491630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42" name="流程图: 可选过程 41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187624" y="3534831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027275" y="3534831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96502" y="3534831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40718" y="3534831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 animBg="1"/>
      <p:bldP spid="29" grpId="0" animBg="1"/>
      <p:bldP spid="30" grpId="0" animBg="1"/>
      <p:bldP spid="31" grpId="0" animBg="1"/>
      <p:bldP spid="44" grpId="0"/>
      <p:bldP spid="45" grpId="0"/>
      <p:bldP spid="46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4"/>
          <p:cNvSpPr/>
          <p:nvPr/>
        </p:nvSpPr>
        <p:spPr bwMode="auto">
          <a:xfrm rot="13500000">
            <a:off x="2742598" y="1853961"/>
            <a:ext cx="920339" cy="1531624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98207" tIns="49104" rIns="98207" bIns="49104" numCol="1" anchor="t" anchorCtr="0" compatLnSpc="1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-22874" y="1681286"/>
            <a:ext cx="9396770" cy="2463708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98207" tIns="49104" rIns="98207" bIns="49104" numCol="1" anchor="t" anchorCtr="0" compatLnSpc="1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5548448" y="2765745"/>
            <a:ext cx="1361342" cy="346548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98207" tIns="49104" rIns="98207" bIns="49104" numCol="1" anchor="t" anchorCtr="0" compatLnSpc="1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9" name="Group 19"/>
          <p:cNvGrpSpPr/>
          <p:nvPr/>
        </p:nvGrpSpPr>
        <p:grpSpPr>
          <a:xfrm>
            <a:off x="559323" y="2591271"/>
            <a:ext cx="1518094" cy="1033340"/>
            <a:chOff x="552376" y="2667382"/>
            <a:chExt cx="1499240" cy="1033020"/>
          </a:xfrm>
        </p:grpSpPr>
        <p:sp>
          <p:nvSpPr>
            <p:cNvPr id="10" name="Rectangle 26"/>
            <p:cNvSpPr/>
            <p:nvPr/>
          </p:nvSpPr>
          <p:spPr bwMode="auto">
            <a:xfrm>
              <a:off x="552376" y="2954983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1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专业团队</a:t>
              </a:r>
              <a:endParaRPr kumimoji="0" lang="en-US" altLang="zh-CN" sz="17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2" name="Freeform 13"/>
          <p:cNvSpPr/>
          <p:nvPr/>
        </p:nvSpPr>
        <p:spPr bwMode="auto">
          <a:xfrm rot="5910658">
            <a:off x="6143462" y="1686165"/>
            <a:ext cx="1031224" cy="350798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98207" tIns="49104" rIns="98207" bIns="49104" numCol="1" anchor="t" anchorCtr="0" compatLnSpc="1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4" name="Group 129"/>
          <p:cNvGrpSpPr/>
          <p:nvPr/>
        </p:nvGrpSpPr>
        <p:grpSpPr>
          <a:xfrm>
            <a:off x="2115087" y="1832574"/>
            <a:ext cx="1380085" cy="852614"/>
            <a:chOff x="696724" y="2667382"/>
            <a:chExt cx="1362945" cy="852351"/>
          </a:xfrm>
        </p:grpSpPr>
        <p:sp>
          <p:nvSpPr>
            <p:cNvPr id="15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6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系统科学</a:t>
              </a:r>
              <a:endParaRPr kumimoji="0" lang="en-US" altLang="zh-CN" sz="17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7" name="Group 132"/>
          <p:cNvGrpSpPr/>
          <p:nvPr/>
        </p:nvGrpSpPr>
        <p:grpSpPr>
          <a:xfrm>
            <a:off x="4919576" y="1193644"/>
            <a:ext cx="1380085" cy="867620"/>
            <a:chOff x="696724" y="2667382"/>
            <a:chExt cx="1362945" cy="867353"/>
          </a:xfrm>
        </p:grpSpPr>
        <p:sp>
          <p:nvSpPr>
            <p:cNvPr id="18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品质保证</a:t>
              </a:r>
              <a:endParaRPr kumimoji="0" lang="en-US" altLang="zh-CN" sz="17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0" name="Group 135"/>
          <p:cNvGrpSpPr/>
          <p:nvPr/>
        </p:nvGrpSpPr>
        <p:grpSpPr>
          <a:xfrm>
            <a:off x="4413299" y="3974699"/>
            <a:ext cx="1518094" cy="830842"/>
            <a:chOff x="552376" y="2667382"/>
            <a:chExt cx="1499240" cy="830586"/>
          </a:xfrm>
        </p:grpSpPr>
        <p:sp>
          <p:nvSpPr>
            <p:cNvPr id="21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2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快捷稳定</a:t>
              </a:r>
              <a:endParaRPr kumimoji="0" lang="en-US" altLang="zh-CN" sz="17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3" name="Group 138"/>
          <p:cNvGrpSpPr/>
          <p:nvPr/>
        </p:nvGrpSpPr>
        <p:grpSpPr>
          <a:xfrm>
            <a:off x="6217151" y="3515878"/>
            <a:ext cx="1518094" cy="832282"/>
            <a:chOff x="552376" y="2667382"/>
            <a:chExt cx="1499240" cy="832026"/>
          </a:xfrm>
        </p:grpSpPr>
        <p:sp>
          <p:nvSpPr>
            <p:cNvPr id="25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实力雄厚</a:t>
              </a:r>
              <a:endParaRPr kumimoji="0" lang="en-US" altLang="zh-CN" sz="17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7" name="Group 141"/>
          <p:cNvGrpSpPr/>
          <p:nvPr/>
        </p:nvGrpSpPr>
        <p:grpSpPr>
          <a:xfrm>
            <a:off x="7350792" y="2137431"/>
            <a:ext cx="1518094" cy="838591"/>
            <a:chOff x="552376" y="2667382"/>
            <a:chExt cx="1499240" cy="838333"/>
          </a:xfrm>
        </p:grpSpPr>
        <p:sp>
          <p:nvSpPr>
            <p:cNvPr id="28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9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algn="ctr" defTabSz="91440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合作共赢</a:t>
              </a:r>
              <a:endParaRPr kumimoji="0" lang="en-US" altLang="zh-CN" sz="17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63219" y="1795811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3" name="Freeform 7"/>
          <p:cNvSpPr>
            <a:spLocks noEditPoints="1"/>
          </p:cNvSpPr>
          <p:nvPr/>
        </p:nvSpPr>
        <p:spPr bwMode="auto">
          <a:xfrm>
            <a:off x="1218294" y="1963942"/>
            <a:ext cx="303341" cy="277664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646762" y="1795811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7" name="Freeform 8"/>
          <p:cNvSpPr>
            <a:spLocks noEditPoints="1"/>
          </p:cNvSpPr>
          <p:nvPr/>
        </p:nvSpPr>
        <p:spPr bwMode="auto">
          <a:xfrm>
            <a:off x="3886970" y="1952077"/>
            <a:ext cx="204453" cy="300959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06942" y="3112293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" name="Freeform 10"/>
          <p:cNvSpPr>
            <a:spLocks noEditPoints="1"/>
          </p:cNvSpPr>
          <p:nvPr/>
        </p:nvSpPr>
        <p:spPr bwMode="auto">
          <a:xfrm>
            <a:off x="4981598" y="3311856"/>
            <a:ext cx="264180" cy="203860"/>
          </a:xfrm>
          <a:custGeom>
            <a:avLst/>
            <a:gdLst>
              <a:gd name="T0" fmla="*/ 164 w 164"/>
              <a:gd name="T1" fmla="*/ 114 h 128"/>
              <a:gd name="T2" fmla="*/ 149 w 164"/>
              <a:gd name="T3" fmla="*/ 128 h 128"/>
              <a:gd name="T4" fmla="*/ 15 w 164"/>
              <a:gd name="T5" fmla="*/ 128 h 128"/>
              <a:gd name="T6" fmla="*/ 0 w 164"/>
              <a:gd name="T7" fmla="*/ 114 h 128"/>
              <a:gd name="T8" fmla="*/ 0 w 164"/>
              <a:gd name="T9" fmla="*/ 14 h 128"/>
              <a:gd name="T10" fmla="*/ 15 w 164"/>
              <a:gd name="T11" fmla="*/ 0 h 128"/>
              <a:gd name="T12" fmla="*/ 149 w 164"/>
              <a:gd name="T13" fmla="*/ 0 h 128"/>
              <a:gd name="T14" fmla="*/ 164 w 164"/>
              <a:gd name="T15" fmla="*/ 14 h 128"/>
              <a:gd name="T16" fmla="*/ 164 w 164"/>
              <a:gd name="T17" fmla="*/ 114 h 128"/>
              <a:gd name="T18" fmla="*/ 149 w 164"/>
              <a:gd name="T19" fmla="*/ 11 h 128"/>
              <a:gd name="T20" fmla="*/ 15 w 164"/>
              <a:gd name="T21" fmla="*/ 11 h 128"/>
              <a:gd name="T22" fmla="*/ 12 w 164"/>
              <a:gd name="T23" fmla="*/ 14 h 128"/>
              <a:gd name="T24" fmla="*/ 25 w 164"/>
              <a:gd name="T25" fmla="*/ 40 h 128"/>
              <a:gd name="T26" fmla="*/ 62 w 164"/>
              <a:gd name="T27" fmla="*/ 69 h 128"/>
              <a:gd name="T28" fmla="*/ 82 w 164"/>
              <a:gd name="T29" fmla="*/ 82 h 128"/>
              <a:gd name="T30" fmla="*/ 82 w 164"/>
              <a:gd name="T31" fmla="*/ 82 h 128"/>
              <a:gd name="T32" fmla="*/ 82 w 164"/>
              <a:gd name="T33" fmla="*/ 82 h 128"/>
              <a:gd name="T34" fmla="*/ 102 w 164"/>
              <a:gd name="T35" fmla="*/ 69 h 128"/>
              <a:gd name="T36" fmla="*/ 139 w 164"/>
              <a:gd name="T37" fmla="*/ 40 h 128"/>
              <a:gd name="T38" fmla="*/ 152 w 164"/>
              <a:gd name="T39" fmla="*/ 18 h 128"/>
              <a:gd name="T40" fmla="*/ 149 w 164"/>
              <a:gd name="T41" fmla="*/ 11 h 128"/>
              <a:gd name="T42" fmla="*/ 152 w 164"/>
              <a:gd name="T43" fmla="*/ 43 h 128"/>
              <a:gd name="T44" fmla="*/ 146 w 164"/>
              <a:gd name="T45" fmla="*/ 50 h 128"/>
              <a:gd name="T46" fmla="*/ 107 w 164"/>
              <a:gd name="T47" fmla="*/ 80 h 128"/>
              <a:gd name="T48" fmla="*/ 82 w 164"/>
              <a:gd name="T49" fmla="*/ 93 h 128"/>
              <a:gd name="T50" fmla="*/ 82 w 164"/>
              <a:gd name="T51" fmla="*/ 93 h 128"/>
              <a:gd name="T52" fmla="*/ 82 w 164"/>
              <a:gd name="T53" fmla="*/ 93 h 128"/>
              <a:gd name="T54" fmla="*/ 57 w 164"/>
              <a:gd name="T55" fmla="*/ 80 h 128"/>
              <a:gd name="T56" fmla="*/ 18 w 164"/>
              <a:gd name="T57" fmla="*/ 50 h 128"/>
              <a:gd name="T58" fmla="*/ 12 w 164"/>
              <a:gd name="T59" fmla="*/ 43 h 128"/>
              <a:gd name="T60" fmla="*/ 12 w 164"/>
              <a:gd name="T61" fmla="*/ 114 h 128"/>
              <a:gd name="T62" fmla="*/ 15 w 164"/>
              <a:gd name="T63" fmla="*/ 117 h 128"/>
              <a:gd name="T64" fmla="*/ 149 w 164"/>
              <a:gd name="T65" fmla="*/ 117 h 128"/>
              <a:gd name="T66" fmla="*/ 152 w 164"/>
              <a:gd name="T67" fmla="*/ 114 h 128"/>
              <a:gd name="T68" fmla="*/ 152 w 164"/>
              <a:gd name="T6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4" h="128">
                <a:moveTo>
                  <a:pt x="164" y="114"/>
                </a:moveTo>
                <a:cubicBezTo>
                  <a:pt x="164" y="122"/>
                  <a:pt x="157" y="128"/>
                  <a:pt x="149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7" y="128"/>
                  <a:pt x="0" y="122"/>
                  <a:pt x="0" y="1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7" y="0"/>
                  <a:pt x="164" y="6"/>
                  <a:pt x="164" y="14"/>
                </a:cubicBezTo>
                <a:lnTo>
                  <a:pt x="164" y="114"/>
                </a:lnTo>
                <a:close/>
                <a:moveTo>
                  <a:pt x="149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1"/>
                  <a:pt x="12" y="13"/>
                  <a:pt x="12" y="14"/>
                </a:cubicBezTo>
                <a:cubicBezTo>
                  <a:pt x="12" y="25"/>
                  <a:pt x="17" y="34"/>
                  <a:pt x="25" y="40"/>
                </a:cubicBezTo>
                <a:cubicBezTo>
                  <a:pt x="37" y="50"/>
                  <a:pt x="50" y="59"/>
                  <a:pt x="62" y="69"/>
                </a:cubicBezTo>
                <a:cubicBezTo>
                  <a:pt x="67" y="73"/>
                  <a:pt x="76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9" y="82"/>
                  <a:pt x="97" y="73"/>
                  <a:pt x="102" y="69"/>
                </a:cubicBezTo>
                <a:cubicBezTo>
                  <a:pt x="114" y="59"/>
                  <a:pt x="127" y="50"/>
                  <a:pt x="139" y="40"/>
                </a:cubicBezTo>
                <a:cubicBezTo>
                  <a:pt x="145" y="36"/>
                  <a:pt x="152" y="25"/>
                  <a:pt x="152" y="18"/>
                </a:cubicBezTo>
                <a:cubicBezTo>
                  <a:pt x="152" y="15"/>
                  <a:pt x="153" y="11"/>
                  <a:pt x="149" y="11"/>
                </a:cubicBezTo>
                <a:close/>
                <a:moveTo>
                  <a:pt x="152" y="43"/>
                </a:moveTo>
                <a:cubicBezTo>
                  <a:pt x="150" y="46"/>
                  <a:pt x="148" y="48"/>
                  <a:pt x="146" y="50"/>
                </a:cubicBezTo>
                <a:cubicBezTo>
                  <a:pt x="133" y="60"/>
                  <a:pt x="120" y="70"/>
                  <a:pt x="107" y="80"/>
                </a:cubicBezTo>
                <a:cubicBezTo>
                  <a:pt x="100" y="86"/>
                  <a:pt x="9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72" y="93"/>
                  <a:pt x="64" y="86"/>
                  <a:pt x="57" y="80"/>
                </a:cubicBezTo>
                <a:cubicBezTo>
                  <a:pt x="44" y="70"/>
                  <a:pt x="31" y="60"/>
                  <a:pt x="18" y="50"/>
                </a:cubicBezTo>
                <a:cubicBezTo>
                  <a:pt x="16" y="48"/>
                  <a:pt x="14" y="46"/>
                  <a:pt x="12" y="43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5"/>
                  <a:pt x="13" y="117"/>
                  <a:pt x="15" y="117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51" y="117"/>
                  <a:pt x="152" y="115"/>
                  <a:pt x="152" y="114"/>
                </a:cubicBezTo>
                <a:lnTo>
                  <a:pt x="152" y="4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352327" y="972344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39703" y="1167150"/>
            <a:ext cx="266999" cy="197387"/>
          </a:xfrm>
          <a:custGeom>
            <a:avLst/>
            <a:gdLst>
              <a:gd name="T0" fmla="*/ 302 w 302"/>
              <a:gd name="T1" fmla="*/ 226 h 226"/>
              <a:gd name="T2" fmla="*/ 0 w 302"/>
              <a:gd name="T3" fmla="*/ 226 h 226"/>
              <a:gd name="T4" fmla="*/ 0 w 302"/>
              <a:gd name="T5" fmla="*/ 0 h 226"/>
              <a:gd name="T6" fmla="*/ 17 w 302"/>
              <a:gd name="T7" fmla="*/ 0 h 226"/>
              <a:gd name="T8" fmla="*/ 17 w 302"/>
              <a:gd name="T9" fmla="*/ 206 h 226"/>
              <a:gd name="T10" fmla="*/ 302 w 302"/>
              <a:gd name="T11" fmla="*/ 206 h 226"/>
              <a:gd name="T12" fmla="*/ 302 w 302"/>
              <a:gd name="T13" fmla="*/ 226 h 226"/>
              <a:gd name="T14" fmla="*/ 282 w 302"/>
              <a:gd name="T15" fmla="*/ 188 h 226"/>
              <a:gd name="T16" fmla="*/ 37 w 302"/>
              <a:gd name="T17" fmla="*/ 188 h 226"/>
              <a:gd name="T18" fmla="*/ 37 w 302"/>
              <a:gd name="T19" fmla="*/ 103 h 226"/>
              <a:gd name="T20" fmla="*/ 103 w 302"/>
              <a:gd name="T21" fmla="*/ 17 h 226"/>
              <a:gd name="T22" fmla="*/ 189 w 302"/>
              <a:gd name="T23" fmla="*/ 103 h 226"/>
              <a:gd name="T24" fmla="*/ 245 w 302"/>
              <a:gd name="T25" fmla="*/ 56 h 226"/>
              <a:gd name="T26" fmla="*/ 282 w 302"/>
              <a:gd name="T27" fmla="*/ 1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226">
                <a:moveTo>
                  <a:pt x="302" y="226"/>
                </a:moveTo>
                <a:lnTo>
                  <a:pt x="0" y="226"/>
                </a:lnTo>
                <a:lnTo>
                  <a:pt x="0" y="0"/>
                </a:lnTo>
                <a:lnTo>
                  <a:pt x="17" y="0"/>
                </a:lnTo>
                <a:lnTo>
                  <a:pt x="17" y="206"/>
                </a:lnTo>
                <a:lnTo>
                  <a:pt x="302" y="206"/>
                </a:lnTo>
                <a:lnTo>
                  <a:pt x="302" y="226"/>
                </a:lnTo>
                <a:close/>
                <a:moveTo>
                  <a:pt x="282" y="188"/>
                </a:moveTo>
                <a:lnTo>
                  <a:pt x="37" y="188"/>
                </a:lnTo>
                <a:lnTo>
                  <a:pt x="37" y="103"/>
                </a:lnTo>
                <a:lnTo>
                  <a:pt x="103" y="17"/>
                </a:lnTo>
                <a:lnTo>
                  <a:pt x="189" y="103"/>
                </a:lnTo>
                <a:lnTo>
                  <a:pt x="245" y="56"/>
                </a:lnTo>
                <a:lnTo>
                  <a:pt x="282" y="18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626301" y="2787219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9" name="Freeform 6"/>
          <p:cNvSpPr>
            <a:spLocks noEditPoints="1"/>
          </p:cNvSpPr>
          <p:nvPr/>
        </p:nvSpPr>
        <p:spPr bwMode="auto">
          <a:xfrm>
            <a:off x="6745276" y="2987947"/>
            <a:ext cx="322523" cy="212037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876939" y="1367363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85652" y="1532486"/>
            <a:ext cx="367247" cy="312524"/>
            <a:chOff x="5933005" y="2830391"/>
            <a:chExt cx="500408" cy="425843"/>
          </a:xfrm>
          <a:solidFill>
            <a:srgbClr val="C00000"/>
          </a:solidFill>
        </p:grpSpPr>
        <p:sp>
          <p:nvSpPr>
            <p:cNvPr id="54" name="Freeform 16"/>
            <p:cNvSpPr>
              <a:spLocks noEditPoints="1"/>
            </p:cNvSpPr>
            <p:nvPr/>
          </p:nvSpPr>
          <p:spPr bwMode="auto">
            <a:xfrm>
              <a:off x="5933005" y="2830391"/>
              <a:ext cx="467486" cy="425843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17"/>
            <p:cNvSpPr>
              <a:spLocks noEditPoints="1"/>
            </p:cNvSpPr>
            <p:nvPr/>
          </p:nvSpPr>
          <p:spPr bwMode="auto">
            <a:xfrm>
              <a:off x="5986776" y="2830391"/>
              <a:ext cx="446637" cy="413496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shred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" grpId="0" animBg="1"/>
      <p:bldP spid="7" grpId="0" animBg="1"/>
      <p:bldP spid="8" grpId="0" animBg="1"/>
      <p:bldP spid="12" grpId="0" animBg="1"/>
      <p:bldP spid="33" grpId="0" animBg="1"/>
      <p:bldP spid="37" grpId="0" animBg="1"/>
      <p:bldP spid="41" grpId="0" animBg="1"/>
      <p:bldP spid="45" grpId="0" animBg="1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008" y="247835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现状三</a:t>
            </a:r>
            <a:endParaRPr lang="zh-CN" altLang="en-US" sz="15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5392" y="3569150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现状五</a:t>
            </a:r>
            <a:endParaRPr lang="zh-CN" altLang="en-US" sz="15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5265" y="246460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现状四</a:t>
            </a:r>
            <a:endParaRPr lang="zh-CN" altLang="en-US" sz="15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30533" y="357222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现状六</a:t>
            </a:r>
            <a:endParaRPr lang="zh-CN" altLang="en-US" sz="15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34"/>
          <p:cNvSpPr/>
          <p:nvPr/>
        </p:nvSpPr>
        <p:spPr>
          <a:xfrm rot="16200000">
            <a:off x="3721110" y="2235708"/>
            <a:ext cx="916299" cy="117841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1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>
            <a:off x="5162168" y="2210323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1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4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1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34"/>
          <p:cNvSpPr/>
          <p:nvPr/>
        </p:nvSpPr>
        <p:spPr>
          <a:xfrm rot="5400000">
            <a:off x="4583471" y="3324594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1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 rot="16200000">
            <a:off x="3181254" y="3300887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14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1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1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736609" y="3910305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8057" y="2822149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848" y="3906688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8184" y="2788935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9924" y="138448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现状一</a:t>
            </a:r>
            <a:endParaRPr lang="zh-CN" altLang="en-US" sz="15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00439" y="1419622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现状二</a:t>
            </a:r>
            <a:endParaRPr lang="zh-CN" altLang="en-US" sz="15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34"/>
          <p:cNvSpPr/>
          <p:nvPr/>
        </p:nvSpPr>
        <p:spPr>
          <a:xfrm rot="5400000">
            <a:off x="4599289" y="1164252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11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rot="16200000">
            <a:off x="3197072" y="1140545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14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1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1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719077" y="1707654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9856" y="1710912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3517576" y="1507552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4077369" y="2558000"/>
            <a:ext cx="520754" cy="521623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KSO_Shape"/>
          <p:cNvSpPr/>
          <p:nvPr/>
        </p:nvSpPr>
        <p:spPr bwMode="auto">
          <a:xfrm>
            <a:off x="3512505" y="3667391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4640391" y="1547486"/>
            <a:ext cx="597147" cy="41004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5210038" y="2544250"/>
            <a:ext cx="522958" cy="51772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KSO_Shape"/>
          <p:cNvSpPr/>
          <p:nvPr/>
        </p:nvSpPr>
        <p:spPr>
          <a:xfrm>
            <a:off x="4667772" y="3675634"/>
            <a:ext cx="480292" cy="480292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8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8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5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/>
          <p:bldP spid="7" grpId="0"/>
          <p:bldP spid="8" grpId="0"/>
          <p:bldP spid="9" grpId="0"/>
          <p:bldP spid="10" grpId="0" animBg="1"/>
          <p:bldP spid="15" grpId="0" animBg="1"/>
          <p:bldP spid="19" grpId="0"/>
          <p:bldP spid="20" grpId="0"/>
          <p:bldP spid="21" grpId="0"/>
          <p:bldP spid="22" grpId="0"/>
          <p:bldP spid="23" grpId="0"/>
          <p:bldP spid="25" grpId="0"/>
          <p:bldP spid="26" grpId="0" animBg="1"/>
          <p:bldP spid="30" grpId="0"/>
          <p:bldP spid="31" grpId="0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5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/>
          <p:bldP spid="7" grpId="0"/>
          <p:bldP spid="8" grpId="0"/>
          <p:bldP spid="9" grpId="0"/>
          <p:bldP spid="10" grpId="0" animBg="1"/>
          <p:bldP spid="15" grpId="0" animBg="1"/>
          <p:bldP spid="19" grpId="0"/>
          <p:bldP spid="20" grpId="0"/>
          <p:bldP spid="21" grpId="0"/>
          <p:bldP spid="22" grpId="0"/>
          <p:bldP spid="23" grpId="0"/>
          <p:bldP spid="25" grpId="0"/>
          <p:bldP spid="26" grpId="0" animBg="1"/>
          <p:bldP spid="30" grpId="0"/>
          <p:bldP spid="31" grpId="0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0"/>
            <a:ext cx="9144000" cy="29407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6159" y="2160953"/>
            <a:ext cx="2671681" cy="683258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altLang="zh-CN" sz="48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517549" y="2933252"/>
            <a:ext cx="2698162" cy="523214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项目及成绩展示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3819107" y="585531"/>
            <a:ext cx="1505786" cy="1505786"/>
            <a:chOff x="2148356" y="1520102"/>
            <a:chExt cx="1505786" cy="1505786"/>
          </a:xfrm>
        </p:grpSpPr>
        <p:grpSp>
          <p:nvGrpSpPr>
            <p:cNvPr id="7" name="组合 6"/>
            <p:cNvGrpSpPr/>
            <p:nvPr/>
          </p:nvGrpSpPr>
          <p:grpSpPr>
            <a:xfrm>
              <a:off x="2148356" y="1520102"/>
              <a:ext cx="1505786" cy="1505786"/>
              <a:chOff x="8343900" y="254000"/>
              <a:chExt cx="3416300" cy="3416300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8343900" y="254000"/>
                <a:ext cx="3416300" cy="34163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6000">
                    <a:schemeClr val="bg1"/>
                  </a:gs>
                  <a:gs pos="100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8477524" y="387624"/>
                <a:ext cx="3149051" cy="3149051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  <a:tileRect/>
              </a:gradFill>
              <a:ln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4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任意多边形 7"/>
            <p:cNvSpPr/>
            <p:nvPr/>
          </p:nvSpPr>
          <p:spPr bwMode="auto">
            <a:xfrm>
              <a:off x="2374547" y="1832886"/>
              <a:ext cx="1053404" cy="807614"/>
            </a:xfrm>
            <a:custGeom>
              <a:avLst/>
              <a:gdLst>
                <a:gd name="connsiteX0" fmla="*/ 14829 w 563476"/>
                <a:gd name="connsiteY0" fmla="*/ 416347 h 432000"/>
                <a:gd name="connsiteX1" fmla="*/ 556062 w 563476"/>
                <a:gd name="connsiteY1" fmla="*/ 416347 h 432000"/>
                <a:gd name="connsiteX2" fmla="*/ 563476 w 563476"/>
                <a:gd name="connsiteY2" fmla="*/ 424174 h 432000"/>
                <a:gd name="connsiteX3" fmla="*/ 556062 w 563476"/>
                <a:gd name="connsiteY3" fmla="*/ 432000 h 432000"/>
                <a:gd name="connsiteX4" fmla="*/ 14829 w 563476"/>
                <a:gd name="connsiteY4" fmla="*/ 432000 h 432000"/>
                <a:gd name="connsiteX5" fmla="*/ 0 w 563476"/>
                <a:gd name="connsiteY5" fmla="*/ 424174 h 432000"/>
                <a:gd name="connsiteX6" fmla="*/ 14829 w 563476"/>
                <a:gd name="connsiteY6" fmla="*/ 416347 h 432000"/>
                <a:gd name="connsiteX7" fmla="*/ 428869 w 563476"/>
                <a:gd name="connsiteY7" fmla="*/ 200347 h 432000"/>
                <a:gd name="connsiteX8" fmla="*/ 510260 w 563476"/>
                <a:gd name="connsiteY8" fmla="*/ 200347 h 432000"/>
                <a:gd name="connsiteX9" fmla="*/ 510260 w 563476"/>
                <a:gd name="connsiteY9" fmla="*/ 372521 h 432000"/>
                <a:gd name="connsiteX10" fmla="*/ 428869 w 563476"/>
                <a:gd name="connsiteY10" fmla="*/ 372521 h 432000"/>
                <a:gd name="connsiteX11" fmla="*/ 303652 w 563476"/>
                <a:gd name="connsiteY11" fmla="*/ 118956 h 432000"/>
                <a:gd name="connsiteX12" fmla="*/ 385043 w 563476"/>
                <a:gd name="connsiteY12" fmla="*/ 118956 h 432000"/>
                <a:gd name="connsiteX13" fmla="*/ 385043 w 563476"/>
                <a:gd name="connsiteY13" fmla="*/ 372521 h 432000"/>
                <a:gd name="connsiteX14" fmla="*/ 303652 w 563476"/>
                <a:gd name="connsiteY14" fmla="*/ 372521 h 432000"/>
                <a:gd name="connsiteX15" fmla="*/ 72001 w 563476"/>
                <a:gd name="connsiteY15" fmla="*/ 97044 h 432000"/>
                <a:gd name="connsiteX16" fmla="*/ 153392 w 563476"/>
                <a:gd name="connsiteY16" fmla="*/ 97044 h 432000"/>
                <a:gd name="connsiteX17" fmla="*/ 153392 w 563476"/>
                <a:gd name="connsiteY17" fmla="*/ 372521 h 432000"/>
                <a:gd name="connsiteX18" fmla="*/ 72001 w 563476"/>
                <a:gd name="connsiteY18" fmla="*/ 372521 h 432000"/>
                <a:gd name="connsiteX19" fmla="*/ 190957 w 563476"/>
                <a:gd name="connsiteY19" fmla="*/ 0 h 432000"/>
                <a:gd name="connsiteX20" fmla="*/ 272348 w 563476"/>
                <a:gd name="connsiteY20" fmla="*/ 0 h 432000"/>
                <a:gd name="connsiteX21" fmla="*/ 272348 w 563476"/>
                <a:gd name="connsiteY21" fmla="*/ 372521 h 432000"/>
                <a:gd name="connsiteX22" fmla="*/ 190957 w 563476"/>
                <a:gd name="connsiteY22" fmla="*/ 372521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3476" h="432000">
                  <a:moveTo>
                    <a:pt x="14829" y="416347"/>
                  </a:moveTo>
                  <a:cubicBezTo>
                    <a:pt x="556062" y="416347"/>
                    <a:pt x="556062" y="416347"/>
                    <a:pt x="556062" y="416347"/>
                  </a:cubicBezTo>
                  <a:cubicBezTo>
                    <a:pt x="556062" y="416347"/>
                    <a:pt x="563476" y="416347"/>
                    <a:pt x="563476" y="424174"/>
                  </a:cubicBezTo>
                  <a:cubicBezTo>
                    <a:pt x="563476" y="432000"/>
                    <a:pt x="556062" y="432000"/>
                    <a:pt x="556062" y="432000"/>
                  </a:cubicBezTo>
                  <a:lnTo>
                    <a:pt x="14829" y="432000"/>
                  </a:lnTo>
                  <a:cubicBezTo>
                    <a:pt x="7414" y="432000"/>
                    <a:pt x="0" y="432000"/>
                    <a:pt x="0" y="424174"/>
                  </a:cubicBezTo>
                  <a:cubicBezTo>
                    <a:pt x="0" y="416347"/>
                    <a:pt x="7414" y="416347"/>
                    <a:pt x="14829" y="416347"/>
                  </a:cubicBezTo>
                  <a:close/>
                  <a:moveTo>
                    <a:pt x="428869" y="200347"/>
                  </a:moveTo>
                  <a:lnTo>
                    <a:pt x="510260" y="200347"/>
                  </a:lnTo>
                  <a:lnTo>
                    <a:pt x="510260" y="372521"/>
                  </a:lnTo>
                  <a:lnTo>
                    <a:pt x="428869" y="372521"/>
                  </a:lnTo>
                  <a:close/>
                  <a:moveTo>
                    <a:pt x="303652" y="118956"/>
                  </a:moveTo>
                  <a:lnTo>
                    <a:pt x="385043" y="118956"/>
                  </a:lnTo>
                  <a:lnTo>
                    <a:pt x="385043" y="372521"/>
                  </a:lnTo>
                  <a:lnTo>
                    <a:pt x="303652" y="372521"/>
                  </a:lnTo>
                  <a:close/>
                  <a:moveTo>
                    <a:pt x="72001" y="97044"/>
                  </a:moveTo>
                  <a:lnTo>
                    <a:pt x="153392" y="97044"/>
                  </a:lnTo>
                  <a:lnTo>
                    <a:pt x="153392" y="372521"/>
                  </a:lnTo>
                  <a:lnTo>
                    <a:pt x="72001" y="372521"/>
                  </a:lnTo>
                  <a:close/>
                  <a:moveTo>
                    <a:pt x="190957" y="0"/>
                  </a:moveTo>
                  <a:lnTo>
                    <a:pt x="272348" y="0"/>
                  </a:lnTo>
                  <a:lnTo>
                    <a:pt x="272348" y="372521"/>
                  </a:lnTo>
                  <a:lnTo>
                    <a:pt x="190957" y="372521"/>
                  </a:ln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6851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3041328" y="3541453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获得的成绩与经验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3041327" y="3866893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完成项目展示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4888560" y="3544711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已完成项目汇总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888561" y="3870601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重点项目展望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495569" y="3524592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16760" y="3524592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圆角矩形 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68144" y="2425731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4" name="圆角矩形 1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9738" y="2425731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7" name="圆角矩形 1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495569" y="1347615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0" name="圆角矩形 1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216760" y="1347615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6" name="TextBox 53"/>
          <p:cNvSpPr txBox="1">
            <a:spLocks noChangeArrowheads="1"/>
          </p:cNvSpPr>
          <p:nvPr/>
        </p:nvSpPr>
        <p:spPr bwMode="auto">
          <a:xfrm>
            <a:off x="1298280" y="1457678"/>
            <a:ext cx="2328776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TextBox 53"/>
          <p:cNvSpPr txBox="1">
            <a:spLocks noChangeArrowheads="1"/>
          </p:cNvSpPr>
          <p:nvPr/>
        </p:nvSpPr>
        <p:spPr bwMode="auto">
          <a:xfrm>
            <a:off x="827588" y="2547248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TextBox 53"/>
          <p:cNvSpPr txBox="1">
            <a:spLocks noChangeArrowheads="1"/>
          </p:cNvSpPr>
          <p:nvPr/>
        </p:nvSpPr>
        <p:spPr bwMode="auto">
          <a:xfrm>
            <a:off x="1304321" y="3649868"/>
            <a:ext cx="231929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TextBox 53"/>
          <p:cNvSpPr txBox="1">
            <a:spLocks noChangeArrowheads="1"/>
          </p:cNvSpPr>
          <p:nvPr/>
        </p:nvSpPr>
        <p:spPr bwMode="auto">
          <a:xfrm>
            <a:off x="5495090" y="3655075"/>
            <a:ext cx="2291309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TextBox 53"/>
          <p:cNvSpPr txBox="1">
            <a:spLocks noChangeArrowheads="1"/>
          </p:cNvSpPr>
          <p:nvPr/>
        </p:nvSpPr>
        <p:spPr bwMode="auto">
          <a:xfrm>
            <a:off x="5903159" y="2535795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526295" y="1443987"/>
            <a:ext cx="23129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660365" y="1689389"/>
            <a:ext cx="1835204" cy="1835202"/>
            <a:chOff x="680580" y="1491630"/>
            <a:chExt cx="1479184" cy="1479182"/>
          </a:xfrm>
        </p:grpSpPr>
        <p:grpSp>
          <p:nvGrpSpPr>
            <p:cNvPr id="33" name="组合 32"/>
            <p:cNvGrpSpPr/>
            <p:nvPr/>
          </p:nvGrpSpPr>
          <p:grpSpPr>
            <a:xfrm>
              <a:off x="680580" y="1491630"/>
              <a:ext cx="1479184" cy="147918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8" name="同心圆 3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07840" y="776140"/>
                <a:ext cx="3794420" cy="3794420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4" name="Group 162"/>
            <p:cNvGrpSpPr/>
            <p:nvPr/>
          </p:nvGrpSpPr>
          <p:grpSpPr>
            <a:xfrm>
              <a:off x="1106119" y="1857043"/>
              <a:ext cx="628107" cy="671776"/>
              <a:chOff x="4267200" y="1196975"/>
              <a:chExt cx="593725" cy="635001"/>
            </a:xfrm>
            <a:solidFill>
              <a:srgbClr val="ED7D31"/>
            </a:solidFill>
          </p:grpSpPr>
          <p:sp>
            <p:nvSpPr>
              <p:cNvPr id="35" name="Freeform 272"/>
              <p:cNvSpPr/>
              <p:nvPr/>
            </p:nvSpPr>
            <p:spPr bwMode="auto">
              <a:xfrm>
                <a:off x="4267200" y="1566863"/>
                <a:ext cx="593725" cy="265113"/>
              </a:xfrm>
              <a:custGeom>
                <a:avLst/>
                <a:gdLst>
                  <a:gd name="T0" fmla="*/ 364 w 374"/>
                  <a:gd name="T1" fmla="*/ 47 h 167"/>
                  <a:gd name="T2" fmla="*/ 350 w 374"/>
                  <a:gd name="T3" fmla="*/ 33 h 167"/>
                  <a:gd name="T4" fmla="*/ 332 w 374"/>
                  <a:gd name="T5" fmla="*/ 22 h 167"/>
                  <a:gd name="T6" fmla="*/ 295 w 374"/>
                  <a:gd name="T7" fmla="*/ 8 h 167"/>
                  <a:gd name="T8" fmla="*/ 265 w 374"/>
                  <a:gd name="T9" fmla="*/ 1 h 167"/>
                  <a:gd name="T10" fmla="*/ 253 w 374"/>
                  <a:gd name="T11" fmla="*/ 26 h 167"/>
                  <a:gd name="T12" fmla="*/ 269 w 374"/>
                  <a:gd name="T13" fmla="*/ 30 h 167"/>
                  <a:gd name="T14" fmla="*/ 284 w 374"/>
                  <a:gd name="T15" fmla="*/ 37 h 167"/>
                  <a:gd name="T16" fmla="*/ 305 w 374"/>
                  <a:gd name="T17" fmla="*/ 49 h 167"/>
                  <a:gd name="T18" fmla="*/ 310 w 374"/>
                  <a:gd name="T19" fmla="*/ 56 h 167"/>
                  <a:gd name="T20" fmla="*/ 316 w 374"/>
                  <a:gd name="T21" fmla="*/ 66 h 167"/>
                  <a:gd name="T22" fmla="*/ 316 w 374"/>
                  <a:gd name="T23" fmla="*/ 70 h 167"/>
                  <a:gd name="T24" fmla="*/ 303 w 374"/>
                  <a:gd name="T25" fmla="*/ 83 h 167"/>
                  <a:gd name="T26" fmla="*/ 295 w 374"/>
                  <a:gd name="T27" fmla="*/ 88 h 167"/>
                  <a:gd name="T28" fmla="*/ 266 w 374"/>
                  <a:gd name="T29" fmla="*/ 101 h 167"/>
                  <a:gd name="T30" fmla="*/ 224 w 374"/>
                  <a:gd name="T31" fmla="*/ 107 h 167"/>
                  <a:gd name="T32" fmla="*/ 202 w 374"/>
                  <a:gd name="T33" fmla="*/ 109 h 167"/>
                  <a:gd name="T34" fmla="*/ 158 w 374"/>
                  <a:gd name="T35" fmla="*/ 109 h 167"/>
                  <a:gd name="T36" fmla="*/ 136 w 374"/>
                  <a:gd name="T37" fmla="*/ 105 h 167"/>
                  <a:gd name="T38" fmla="*/ 94 w 374"/>
                  <a:gd name="T39" fmla="*/ 94 h 167"/>
                  <a:gd name="T40" fmla="*/ 84 w 374"/>
                  <a:gd name="T41" fmla="*/ 91 h 167"/>
                  <a:gd name="T42" fmla="*/ 68 w 374"/>
                  <a:gd name="T43" fmla="*/ 80 h 167"/>
                  <a:gd name="T44" fmla="*/ 62 w 374"/>
                  <a:gd name="T45" fmla="*/ 73 h 167"/>
                  <a:gd name="T46" fmla="*/ 58 w 374"/>
                  <a:gd name="T47" fmla="*/ 66 h 167"/>
                  <a:gd name="T48" fmla="*/ 58 w 374"/>
                  <a:gd name="T49" fmla="*/ 65 h 167"/>
                  <a:gd name="T50" fmla="*/ 60 w 374"/>
                  <a:gd name="T51" fmla="*/ 59 h 167"/>
                  <a:gd name="T52" fmla="*/ 72 w 374"/>
                  <a:gd name="T53" fmla="*/ 47 h 167"/>
                  <a:gd name="T54" fmla="*/ 83 w 374"/>
                  <a:gd name="T55" fmla="*/ 38 h 167"/>
                  <a:gd name="T56" fmla="*/ 108 w 374"/>
                  <a:gd name="T57" fmla="*/ 29 h 167"/>
                  <a:gd name="T58" fmla="*/ 121 w 374"/>
                  <a:gd name="T59" fmla="*/ 26 h 167"/>
                  <a:gd name="T60" fmla="*/ 109 w 374"/>
                  <a:gd name="T61" fmla="*/ 0 h 167"/>
                  <a:gd name="T62" fmla="*/ 68 w 374"/>
                  <a:gd name="T63" fmla="*/ 11 h 167"/>
                  <a:gd name="T64" fmla="*/ 29 w 374"/>
                  <a:gd name="T65" fmla="*/ 27 h 167"/>
                  <a:gd name="T66" fmla="*/ 22 w 374"/>
                  <a:gd name="T67" fmla="*/ 33 h 167"/>
                  <a:gd name="T68" fmla="*/ 8 w 374"/>
                  <a:gd name="T69" fmla="*/ 47 h 167"/>
                  <a:gd name="T70" fmla="*/ 3 w 374"/>
                  <a:gd name="T71" fmla="*/ 55 h 167"/>
                  <a:gd name="T72" fmla="*/ 0 w 374"/>
                  <a:gd name="T73" fmla="*/ 71 h 167"/>
                  <a:gd name="T74" fmla="*/ 1 w 374"/>
                  <a:gd name="T75" fmla="*/ 83 h 167"/>
                  <a:gd name="T76" fmla="*/ 4 w 374"/>
                  <a:gd name="T77" fmla="*/ 94 h 167"/>
                  <a:gd name="T78" fmla="*/ 12 w 374"/>
                  <a:gd name="T79" fmla="*/ 109 h 167"/>
                  <a:gd name="T80" fmla="*/ 25 w 374"/>
                  <a:gd name="T81" fmla="*/ 123 h 167"/>
                  <a:gd name="T82" fmla="*/ 55 w 374"/>
                  <a:gd name="T83" fmla="*/ 143 h 167"/>
                  <a:gd name="T84" fmla="*/ 73 w 374"/>
                  <a:gd name="T85" fmla="*/ 150 h 167"/>
                  <a:gd name="T86" fmla="*/ 111 w 374"/>
                  <a:gd name="T87" fmla="*/ 160 h 167"/>
                  <a:gd name="T88" fmla="*/ 150 w 374"/>
                  <a:gd name="T89" fmla="*/ 166 h 167"/>
                  <a:gd name="T90" fmla="*/ 206 w 374"/>
                  <a:gd name="T91" fmla="*/ 167 h 167"/>
                  <a:gd name="T92" fmla="*/ 241 w 374"/>
                  <a:gd name="T93" fmla="*/ 164 h 167"/>
                  <a:gd name="T94" fmla="*/ 276 w 374"/>
                  <a:gd name="T95" fmla="*/ 159 h 167"/>
                  <a:gd name="T96" fmla="*/ 310 w 374"/>
                  <a:gd name="T97" fmla="*/ 148 h 167"/>
                  <a:gd name="T98" fmla="*/ 341 w 374"/>
                  <a:gd name="T99" fmla="*/ 132 h 167"/>
                  <a:gd name="T100" fmla="*/ 352 w 374"/>
                  <a:gd name="T101" fmla="*/ 124 h 167"/>
                  <a:gd name="T102" fmla="*/ 367 w 374"/>
                  <a:gd name="T103" fmla="*/ 102 h 167"/>
                  <a:gd name="T104" fmla="*/ 371 w 374"/>
                  <a:gd name="T105" fmla="*/ 89 h 167"/>
                  <a:gd name="T106" fmla="*/ 374 w 374"/>
                  <a:gd name="T107" fmla="*/ 74 h 167"/>
                  <a:gd name="T108" fmla="*/ 374 w 374"/>
                  <a:gd name="T109" fmla="*/ 67 h 167"/>
                  <a:gd name="T110" fmla="*/ 368 w 374"/>
                  <a:gd name="T111" fmla="*/ 54 h 167"/>
                  <a:gd name="T112" fmla="*/ 364 w 374"/>
                  <a:gd name="T113" fmla="*/ 4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4" h="167">
                    <a:moveTo>
                      <a:pt x="364" y="47"/>
                    </a:moveTo>
                    <a:lnTo>
                      <a:pt x="364" y="47"/>
                    </a:lnTo>
                    <a:lnTo>
                      <a:pt x="357" y="40"/>
                    </a:lnTo>
                    <a:lnTo>
                      <a:pt x="350" y="33"/>
                    </a:lnTo>
                    <a:lnTo>
                      <a:pt x="342" y="27"/>
                    </a:lnTo>
                    <a:lnTo>
                      <a:pt x="332" y="22"/>
                    </a:lnTo>
                    <a:lnTo>
                      <a:pt x="314" y="15"/>
                    </a:lnTo>
                    <a:lnTo>
                      <a:pt x="295" y="8"/>
                    </a:lnTo>
                    <a:lnTo>
                      <a:pt x="295" y="8"/>
                    </a:lnTo>
                    <a:lnTo>
                      <a:pt x="265" y="1"/>
                    </a:lnTo>
                    <a:lnTo>
                      <a:pt x="265" y="1"/>
                    </a:lnTo>
                    <a:lnTo>
                      <a:pt x="253" y="26"/>
                    </a:lnTo>
                    <a:lnTo>
                      <a:pt x="253" y="26"/>
                    </a:lnTo>
                    <a:lnTo>
                      <a:pt x="269" y="30"/>
                    </a:lnTo>
                    <a:lnTo>
                      <a:pt x="284" y="37"/>
                    </a:lnTo>
                    <a:lnTo>
                      <a:pt x="284" y="37"/>
                    </a:lnTo>
                    <a:lnTo>
                      <a:pt x="299" y="45"/>
                    </a:lnTo>
                    <a:lnTo>
                      <a:pt x="305" y="49"/>
                    </a:lnTo>
                    <a:lnTo>
                      <a:pt x="310" y="56"/>
                    </a:lnTo>
                    <a:lnTo>
                      <a:pt x="310" y="56"/>
                    </a:lnTo>
                    <a:lnTo>
                      <a:pt x="316" y="63"/>
                    </a:lnTo>
                    <a:lnTo>
                      <a:pt x="316" y="66"/>
                    </a:lnTo>
                    <a:lnTo>
                      <a:pt x="316" y="70"/>
                    </a:lnTo>
                    <a:lnTo>
                      <a:pt x="316" y="70"/>
                    </a:lnTo>
                    <a:lnTo>
                      <a:pt x="310" y="77"/>
                    </a:lnTo>
                    <a:lnTo>
                      <a:pt x="303" y="83"/>
                    </a:lnTo>
                    <a:lnTo>
                      <a:pt x="303" y="83"/>
                    </a:lnTo>
                    <a:lnTo>
                      <a:pt x="295" y="88"/>
                    </a:lnTo>
                    <a:lnTo>
                      <a:pt x="285" y="94"/>
                    </a:lnTo>
                    <a:lnTo>
                      <a:pt x="266" y="101"/>
                    </a:lnTo>
                    <a:lnTo>
                      <a:pt x="245" y="105"/>
                    </a:lnTo>
                    <a:lnTo>
                      <a:pt x="224" y="107"/>
                    </a:lnTo>
                    <a:lnTo>
                      <a:pt x="224" y="107"/>
                    </a:lnTo>
                    <a:lnTo>
                      <a:pt x="202" y="109"/>
                    </a:lnTo>
                    <a:lnTo>
                      <a:pt x="180" y="110"/>
                    </a:lnTo>
                    <a:lnTo>
                      <a:pt x="158" y="109"/>
                    </a:lnTo>
                    <a:lnTo>
                      <a:pt x="136" y="105"/>
                    </a:lnTo>
                    <a:lnTo>
                      <a:pt x="136" y="105"/>
                    </a:lnTo>
                    <a:lnTo>
                      <a:pt x="115" y="101"/>
                    </a:lnTo>
                    <a:lnTo>
                      <a:pt x="94" y="94"/>
                    </a:lnTo>
                    <a:lnTo>
                      <a:pt x="94" y="94"/>
                    </a:lnTo>
                    <a:lnTo>
                      <a:pt x="84" y="91"/>
                    </a:lnTo>
                    <a:lnTo>
                      <a:pt x="76" y="85"/>
                    </a:lnTo>
                    <a:lnTo>
                      <a:pt x="68" y="80"/>
                    </a:lnTo>
                    <a:lnTo>
                      <a:pt x="62" y="73"/>
                    </a:lnTo>
                    <a:lnTo>
                      <a:pt x="62" y="73"/>
                    </a:lnTo>
                    <a:lnTo>
                      <a:pt x="58" y="69"/>
                    </a:lnTo>
                    <a:lnTo>
                      <a:pt x="58" y="66"/>
                    </a:lnTo>
                    <a:lnTo>
                      <a:pt x="58" y="65"/>
                    </a:lnTo>
                    <a:lnTo>
                      <a:pt x="58" y="65"/>
                    </a:lnTo>
                    <a:lnTo>
                      <a:pt x="60" y="59"/>
                    </a:lnTo>
                    <a:lnTo>
                      <a:pt x="60" y="59"/>
                    </a:lnTo>
                    <a:lnTo>
                      <a:pt x="65" y="52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38"/>
                    </a:lnTo>
                    <a:lnTo>
                      <a:pt x="96" y="33"/>
                    </a:lnTo>
                    <a:lnTo>
                      <a:pt x="108" y="29"/>
                    </a:lnTo>
                    <a:lnTo>
                      <a:pt x="121" y="26"/>
                    </a:lnTo>
                    <a:lnTo>
                      <a:pt x="121" y="26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89" y="4"/>
                    </a:lnTo>
                    <a:lnTo>
                      <a:pt x="68" y="11"/>
                    </a:lnTo>
                    <a:lnTo>
                      <a:pt x="48" y="18"/>
                    </a:lnTo>
                    <a:lnTo>
                      <a:pt x="29" y="27"/>
                    </a:lnTo>
                    <a:lnTo>
                      <a:pt x="29" y="27"/>
                    </a:lnTo>
                    <a:lnTo>
                      <a:pt x="22" y="33"/>
                    </a:lnTo>
                    <a:lnTo>
                      <a:pt x="14" y="40"/>
                    </a:lnTo>
                    <a:lnTo>
                      <a:pt x="8" y="47"/>
                    </a:lnTo>
                    <a:lnTo>
                      <a:pt x="3" y="55"/>
                    </a:lnTo>
                    <a:lnTo>
                      <a:pt x="3" y="55"/>
                    </a:lnTo>
                    <a:lnTo>
                      <a:pt x="0" y="63"/>
                    </a:lnTo>
                    <a:lnTo>
                      <a:pt x="0" y="71"/>
                    </a:lnTo>
                    <a:lnTo>
                      <a:pt x="0" y="71"/>
                    </a:lnTo>
                    <a:lnTo>
                      <a:pt x="1" y="83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7" y="102"/>
                    </a:lnTo>
                    <a:lnTo>
                      <a:pt x="12" y="109"/>
                    </a:lnTo>
                    <a:lnTo>
                      <a:pt x="18" y="117"/>
                    </a:lnTo>
                    <a:lnTo>
                      <a:pt x="25" y="123"/>
                    </a:lnTo>
                    <a:lnTo>
                      <a:pt x="40" y="135"/>
                    </a:lnTo>
                    <a:lnTo>
                      <a:pt x="55" y="143"/>
                    </a:lnTo>
                    <a:lnTo>
                      <a:pt x="55" y="143"/>
                    </a:lnTo>
                    <a:lnTo>
                      <a:pt x="73" y="150"/>
                    </a:lnTo>
                    <a:lnTo>
                      <a:pt x="91" y="156"/>
                    </a:lnTo>
                    <a:lnTo>
                      <a:pt x="111" y="160"/>
                    </a:lnTo>
                    <a:lnTo>
                      <a:pt x="130" y="163"/>
                    </a:lnTo>
                    <a:lnTo>
                      <a:pt x="150" y="166"/>
                    </a:lnTo>
                    <a:lnTo>
                      <a:pt x="168" y="167"/>
                    </a:lnTo>
                    <a:lnTo>
                      <a:pt x="206" y="167"/>
                    </a:lnTo>
                    <a:lnTo>
                      <a:pt x="206" y="167"/>
                    </a:lnTo>
                    <a:lnTo>
                      <a:pt x="241" y="164"/>
                    </a:lnTo>
                    <a:lnTo>
                      <a:pt x="259" y="161"/>
                    </a:lnTo>
                    <a:lnTo>
                      <a:pt x="276" y="159"/>
                    </a:lnTo>
                    <a:lnTo>
                      <a:pt x="294" y="153"/>
                    </a:lnTo>
                    <a:lnTo>
                      <a:pt x="310" y="148"/>
                    </a:lnTo>
                    <a:lnTo>
                      <a:pt x="326" y="141"/>
                    </a:lnTo>
                    <a:lnTo>
                      <a:pt x="341" y="132"/>
                    </a:lnTo>
                    <a:lnTo>
                      <a:pt x="341" y="132"/>
                    </a:lnTo>
                    <a:lnTo>
                      <a:pt x="352" y="124"/>
                    </a:lnTo>
                    <a:lnTo>
                      <a:pt x="360" y="114"/>
                    </a:lnTo>
                    <a:lnTo>
                      <a:pt x="367" y="102"/>
                    </a:lnTo>
                    <a:lnTo>
                      <a:pt x="370" y="95"/>
                    </a:lnTo>
                    <a:lnTo>
                      <a:pt x="371" y="89"/>
                    </a:lnTo>
                    <a:lnTo>
                      <a:pt x="371" y="89"/>
                    </a:lnTo>
                    <a:lnTo>
                      <a:pt x="374" y="74"/>
                    </a:lnTo>
                    <a:lnTo>
                      <a:pt x="374" y="74"/>
                    </a:lnTo>
                    <a:lnTo>
                      <a:pt x="374" y="67"/>
                    </a:lnTo>
                    <a:lnTo>
                      <a:pt x="373" y="60"/>
                    </a:lnTo>
                    <a:lnTo>
                      <a:pt x="368" y="54"/>
                    </a:lnTo>
                    <a:lnTo>
                      <a:pt x="364" y="47"/>
                    </a:lnTo>
                    <a:lnTo>
                      <a:pt x="364" y="4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Rectangle 273"/>
              <p:cNvSpPr>
                <a:spLocks noChangeArrowheads="1"/>
              </p:cNvSpPr>
              <p:nvPr/>
            </p:nvSpPr>
            <p:spPr bwMode="auto">
              <a:xfrm>
                <a:off x="4845050" y="164147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274"/>
              <p:cNvSpPr>
                <a:spLocks noEditPoints="1"/>
              </p:cNvSpPr>
              <p:nvPr/>
            </p:nvSpPr>
            <p:spPr bwMode="auto">
              <a:xfrm>
                <a:off x="4422775" y="1196975"/>
                <a:ext cx="282575" cy="508000"/>
              </a:xfrm>
              <a:custGeom>
                <a:avLst/>
                <a:gdLst>
                  <a:gd name="T0" fmla="*/ 89 w 178"/>
                  <a:gd name="T1" fmla="*/ 320 h 320"/>
                  <a:gd name="T2" fmla="*/ 133 w 178"/>
                  <a:gd name="T3" fmla="*/ 221 h 320"/>
                  <a:gd name="T4" fmla="*/ 164 w 178"/>
                  <a:gd name="T5" fmla="*/ 144 h 320"/>
                  <a:gd name="T6" fmla="*/ 176 w 178"/>
                  <a:gd name="T7" fmla="*/ 98 h 320"/>
                  <a:gd name="T8" fmla="*/ 178 w 178"/>
                  <a:gd name="T9" fmla="*/ 87 h 320"/>
                  <a:gd name="T10" fmla="*/ 176 w 178"/>
                  <a:gd name="T11" fmla="*/ 71 h 320"/>
                  <a:gd name="T12" fmla="*/ 171 w 178"/>
                  <a:gd name="T13" fmla="*/ 54 h 320"/>
                  <a:gd name="T14" fmla="*/ 153 w 178"/>
                  <a:gd name="T15" fmla="*/ 26 h 320"/>
                  <a:gd name="T16" fmla="*/ 125 w 178"/>
                  <a:gd name="T17" fmla="*/ 7 h 320"/>
                  <a:gd name="T18" fmla="*/ 108 w 178"/>
                  <a:gd name="T19" fmla="*/ 3 h 320"/>
                  <a:gd name="T20" fmla="*/ 90 w 178"/>
                  <a:gd name="T21" fmla="*/ 0 h 320"/>
                  <a:gd name="T22" fmla="*/ 89 w 178"/>
                  <a:gd name="T23" fmla="*/ 0 h 320"/>
                  <a:gd name="T24" fmla="*/ 89 w 178"/>
                  <a:gd name="T25" fmla="*/ 0 h 320"/>
                  <a:gd name="T26" fmla="*/ 89 w 178"/>
                  <a:gd name="T27" fmla="*/ 0 h 320"/>
                  <a:gd name="T28" fmla="*/ 88 w 178"/>
                  <a:gd name="T29" fmla="*/ 0 h 320"/>
                  <a:gd name="T30" fmla="*/ 78 w 178"/>
                  <a:gd name="T31" fmla="*/ 1 h 320"/>
                  <a:gd name="T32" fmla="*/ 61 w 178"/>
                  <a:gd name="T33" fmla="*/ 4 h 320"/>
                  <a:gd name="T34" fmla="*/ 39 w 178"/>
                  <a:gd name="T35" fmla="*/ 15 h 320"/>
                  <a:gd name="T36" fmla="*/ 16 w 178"/>
                  <a:gd name="T37" fmla="*/ 39 h 320"/>
                  <a:gd name="T38" fmla="*/ 5 w 178"/>
                  <a:gd name="T39" fmla="*/ 62 h 320"/>
                  <a:gd name="T40" fmla="*/ 0 w 178"/>
                  <a:gd name="T41" fmla="*/ 79 h 320"/>
                  <a:gd name="T42" fmla="*/ 0 w 178"/>
                  <a:gd name="T43" fmla="*/ 87 h 320"/>
                  <a:gd name="T44" fmla="*/ 5 w 178"/>
                  <a:gd name="T45" fmla="*/ 111 h 320"/>
                  <a:gd name="T46" fmla="*/ 28 w 178"/>
                  <a:gd name="T47" fmla="*/ 181 h 320"/>
                  <a:gd name="T48" fmla="*/ 75 w 178"/>
                  <a:gd name="T49" fmla="*/ 291 h 320"/>
                  <a:gd name="T50" fmla="*/ 89 w 178"/>
                  <a:gd name="T51" fmla="*/ 320 h 320"/>
                  <a:gd name="T52" fmla="*/ 89 w 178"/>
                  <a:gd name="T53" fmla="*/ 40 h 320"/>
                  <a:gd name="T54" fmla="*/ 104 w 178"/>
                  <a:gd name="T55" fmla="*/ 43 h 320"/>
                  <a:gd name="T56" fmla="*/ 117 w 178"/>
                  <a:gd name="T57" fmla="*/ 51 h 320"/>
                  <a:gd name="T58" fmla="*/ 125 w 178"/>
                  <a:gd name="T59" fmla="*/ 64 h 320"/>
                  <a:gd name="T60" fmla="*/ 129 w 178"/>
                  <a:gd name="T61" fmla="*/ 80 h 320"/>
                  <a:gd name="T62" fmla="*/ 128 w 178"/>
                  <a:gd name="T63" fmla="*/ 87 h 320"/>
                  <a:gd name="T64" fmla="*/ 122 w 178"/>
                  <a:gd name="T65" fmla="*/ 102 h 320"/>
                  <a:gd name="T66" fmla="*/ 111 w 178"/>
                  <a:gd name="T67" fmla="*/ 113 h 320"/>
                  <a:gd name="T68" fmla="*/ 97 w 178"/>
                  <a:gd name="T69" fmla="*/ 119 h 320"/>
                  <a:gd name="T70" fmla="*/ 89 w 178"/>
                  <a:gd name="T71" fmla="*/ 119 h 320"/>
                  <a:gd name="T72" fmla="*/ 74 w 178"/>
                  <a:gd name="T73" fmla="*/ 116 h 320"/>
                  <a:gd name="T74" fmla="*/ 60 w 178"/>
                  <a:gd name="T75" fmla="*/ 108 h 320"/>
                  <a:gd name="T76" fmla="*/ 52 w 178"/>
                  <a:gd name="T77" fmla="*/ 96 h 320"/>
                  <a:gd name="T78" fmla="*/ 49 w 178"/>
                  <a:gd name="T79" fmla="*/ 80 h 320"/>
                  <a:gd name="T80" fmla="*/ 50 w 178"/>
                  <a:gd name="T81" fmla="*/ 72 h 320"/>
                  <a:gd name="T82" fmla="*/ 56 w 178"/>
                  <a:gd name="T83" fmla="*/ 58 h 320"/>
                  <a:gd name="T84" fmla="*/ 67 w 178"/>
                  <a:gd name="T85" fmla="*/ 47 h 320"/>
                  <a:gd name="T86" fmla="*/ 81 w 178"/>
                  <a:gd name="T87" fmla="*/ 40 h 320"/>
                  <a:gd name="T88" fmla="*/ 89 w 178"/>
                  <a:gd name="T89" fmla="*/ 4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320">
                    <a:moveTo>
                      <a:pt x="89" y="320"/>
                    </a:moveTo>
                    <a:lnTo>
                      <a:pt x="89" y="320"/>
                    </a:lnTo>
                    <a:lnTo>
                      <a:pt x="103" y="291"/>
                    </a:lnTo>
                    <a:lnTo>
                      <a:pt x="133" y="221"/>
                    </a:lnTo>
                    <a:lnTo>
                      <a:pt x="150" y="181"/>
                    </a:lnTo>
                    <a:lnTo>
                      <a:pt x="164" y="144"/>
                    </a:lnTo>
                    <a:lnTo>
                      <a:pt x="173" y="111"/>
                    </a:lnTo>
                    <a:lnTo>
                      <a:pt x="176" y="98"/>
                    </a:lnTo>
                    <a:lnTo>
                      <a:pt x="178" y="87"/>
                    </a:lnTo>
                    <a:lnTo>
                      <a:pt x="178" y="87"/>
                    </a:lnTo>
                    <a:lnTo>
                      <a:pt x="178" y="79"/>
                    </a:lnTo>
                    <a:lnTo>
                      <a:pt x="176" y="71"/>
                    </a:lnTo>
                    <a:lnTo>
                      <a:pt x="173" y="62"/>
                    </a:lnTo>
                    <a:lnTo>
                      <a:pt x="171" y="54"/>
                    </a:lnTo>
                    <a:lnTo>
                      <a:pt x="162" y="39"/>
                    </a:lnTo>
                    <a:lnTo>
                      <a:pt x="153" y="26"/>
                    </a:lnTo>
                    <a:lnTo>
                      <a:pt x="139" y="15"/>
                    </a:lnTo>
                    <a:lnTo>
                      <a:pt x="125" y="7"/>
                    </a:lnTo>
                    <a:lnTo>
                      <a:pt x="117" y="4"/>
                    </a:lnTo>
                    <a:lnTo>
                      <a:pt x="108" y="3"/>
                    </a:lnTo>
                    <a:lnTo>
                      <a:pt x="100" y="1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8" y="1"/>
                    </a:lnTo>
                    <a:lnTo>
                      <a:pt x="70" y="3"/>
                    </a:lnTo>
                    <a:lnTo>
                      <a:pt x="61" y="4"/>
                    </a:lnTo>
                    <a:lnTo>
                      <a:pt x="53" y="7"/>
                    </a:lnTo>
                    <a:lnTo>
                      <a:pt x="39" y="15"/>
                    </a:lnTo>
                    <a:lnTo>
                      <a:pt x="25" y="26"/>
                    </a:lnTo>
                    <a:lnTo>
                      <a:pt x="16" y="39"/>
                    </a:lnTo>
                    <a:lnTo>
                      <a:pt x="7" y="54"/>
                    </a:lnTo>
                    <a:lnTo>
                      <a:pt x="5" y="62"/>
                    </a:lnTo>
                    <a:lnTo>
                      <a:pt x="2" y="71"/>
                    </a:lnTo>
                    <a:lnTo>
                      <a:pt x="0" y="7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98"/>
                    </a:lnTo>
                    <a:lnTo>
                      <a:pt x="5" y="111"/>
                    </a:lnTo>
                    <a:lnTo>
                      <a:pt x="14" y="144"/>
                    </a:lnTo>
                    <a:lnTo>
                      <a:pt x="28" y="181"/>
                    </a:lnTo>
                    <a:lnTo>
                      <a:pt x="45" y="221"/>
                    </a:lnTo>
                    <a:lnTo>
                      <a:pt x="75" y="291"/>
                    </a:lnTo>
                    <a:lnTo>
                      <a:pt x="89" y="320"/>
                    </a:lnTo>
                    <a:lnTo>
                      <a:pt x="89" y="320"/>
                    </a:lnTo>
                    <a:close/>
                    <a:moveTo>
                      <a:pt x="89" y="40"/>
                    </a:moveTo>
                    <a:lnTo>
                      <a:pt x="89" y="40"/>
                    </a:lnTo>
                    <a:lnTo>
                      <a:pt x="97" y="40"/>
                    </a:lnTo>
                    <a:lnTo>
                      <a:pt x="104" y="43"/>
                    </a:lnTo>
                    <a:lnTo>
                      <a:pt x="111" y="47"/>
                    </a:lnTo>
                    <a:lnTo>
                      <a:pt x="117" y="51"/>
                    </a:lnTo>
                    <a:lnTo>
                      <a:pt x="122" y="58"/>
                    </a:lnTo>
                    <a:lnTo>
                      <a:pt x="125" y="64"/>
                    </a:lnTo>
                    <a:lnTo>
                      <a:pt x="128" y="72"/>
                    </a:lnTo>
                    <a:lnTo>
                      <a:pt x="129" y="80"/>
                    </a:lnTo>
                    <a:lnTo>
                      <a:pt x="129" y="80"/>
                    </a:lnTo>
                    <a:lnTo>
                      <a:pt x="128" y="87"/>
                    </a:lnTo>
                    <a:lnTo>
                      <a:pt x="125" y="96"/>
                    </a:lnTo>
                    <a:lnTo>
                      <a:pt x="122" y="102"/>
                    </a:lnTo>
                    <a:lnTo>
                      <a:pt x="117" y="108"/>
                    </a:lnTo>
                    <a:lnTo>
                      <a:pt x="111" y="113"/>
                    </a:lnTo>
                    <a:lnTo>
                      <a:pt x="104" y="116"/>
                    </a:lnTo>
                    <a:lnTo>
                      <a:pt x="97" y="119"/>
                    </a:lnTo>
                    <a:lnTo>
                      <a:pt x="89" y="119"/>
                    </a:lnTo>
                    <a:lnTo>
                      <a:pt x="89" y="119"/>
                    </a:lnTo>
                    <a:lnTo>
                      <a:pt x="81" y="119"/>
                    </a:lnTo>
                    <a:lnTo>
                      <a:pt x="74" y="116"/>
                    </a:lnTo>
                    <a:lnTo>
                      <a:pt x="67" y="113"/>
                    </a:lnTo>
                    <a:lnTo>
                      <a:pt x="60" y="108"/>
                    </a:lnTo>
                    <a:lnTo>
                      <a:pt x="56" y="102"/>
                    </a:lnTo>
                    <a:lnTo>
                      <a:pt x="52" y="96"/>
                    </a:lnTo>
                    <a:lnTo>
                      <a:pt x="50" y="87"/>
                    </a:lnTo>
                    <a:lnTo>
                      <a:pt x="49" y="80"/>
                    </a:lnTo>
                    <a:lnTo>
                      <a:pt x="49" y="80"/>
                    </a:lnTo>
                    <a:lnTo>
                      <a:pt x="50" y="72"/>
                    </a:lnTo>
                    <a:lnTo>
                      <a:pt x="52" y="64"/>
                    </a:lnTo>
                    <a:lnTo>
                      <a:pt x="56" y="58"/>
                    </a:lnTo>
                    <a:lnTo>
                      <a:pt x="60" y="51"/>
                    </a:lnTo>
                    <a:lnTo>
                      <a:pt x="67" y="47"/>
                    </a:lnTo>
                    <a:lnTo>
                      <a:pt x="74" y="43"/>
                    </a:lnTo>
                    <a:lnTo>
                      <a:pt x="81" y="40"/>
                    </a:lnTo>
                    <a:lnTo>
                      <a:pt x="89" y="40"/>
                    </a:lnTo>
                    <a:lnTo>
                      <a:pt x="89" y="4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94444E-6 -1.23457E-6 C 0.01198 -0.03179 0.02969 -0.19105 0.05469 -0.19105 C 0.09167 -0.19105 0.1217 -0.1429 0.1217 -0.08271 C 0.1217 -0.06296 0.11875 -0.04537 0.11268 -0.02932 C 0.11372 -0.02932 -0.0033 0.2108 -0.0033 0.21266 C -0.0033 0.2108 -0.12031 -0.02932 -0.11927 -0.02932 C -0.12535 -0.04537 -0.1283 -0.06296 -0.1283 -0.08271 C -0.1283 -0.1429 -0.09826 -0.19105 -0.06024 -0.19105 C -0.03628 -0.19105 -0.01198 -0.03179 -1.94444E-6 -1.23457E-6 Z " pathEditMode="relative" rAng="0" ptsTypes="fffffffff">
                                      <p:cBhvr>
                                        <p:cTn id="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108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19688" y="2276246"/>
            <a:ext cx="1335946" cy="13359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3A5A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BE1E2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未完成的项目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BE1E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2706448" y="1163553"/>
            <a:ext cx="727041" cy="727041"/>
          </a:xfrm>
          <a:prstGeom prst="ellipse">
            <a:avLst/>
          </a:prstGeom>
          <a:solidFill>
            <a:srgbClr val="BE1E2D"/>
          </a:solidFill>
          <a:ln w="25400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727183" y="2497084"/>
            <a:ext cx="811400" cy="81140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左大括号 13"/>
          <p:cNvSpPr/>
          <p:nvPr/>
        </p:nvSpPr>
        <p:spPr>
          <a:xfrm>
            <a:off x="2070395" y="1462863"/>
            <a:ext cx="370707" cy="2934157"/>
          </a:xfrm>
          <a:prstGeom prst="leftBrace">
            <a:avLst/>
          </a:prstGeom>
          <a:noFill/>
          <a:ln w="38100" cap="flat" cmpd="sng" algn="ctr">
            <a:solidFill>
              <a:srgbClr val="BE1E2D"/>
            </a:solidFill>
            <a:prstDash val="solid"/>
          </a:ln>
          <a:effectLst>
            <a:outerShdw blurRad="139700" dist="63500" dir="8100000" sx="98000" sy="98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91518" y="4019588"/>
            <a:ext cx="727041" cy="727041"/>
          </a:xfrm>
          <a:prstGeom prst="ellipse">
            <a:avLst/>
          </a:prstGeom>
          <a:solidFill>
            <a:srgbClr val="BE1E2D"/>
          </a:solidFill>
          <a:ln w="25400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29308" y="1357647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19496" y="2733507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2566" y="4189643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8008" y="1254559"/>
            <a:ext cx="404621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58008" y="2464202"/>
            <a:ext cx="404621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48196" y="3920338"/>
            <a:ext cx="404621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018852" y="3209594"/>
            <a:ext cx="1348932" cy="939553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7" name="直接连接符 6"/>
          <p:cNvCxnSpPr/>
          <p:nvPr/>
        </p:nvCxnSpPr>
        <p:spPr>
          <a:xfrm flipV="1">
            <a:off x="-36512" y="4144388"/>
            <a:ext cx="2062918" cy="999112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8" name="直接连接符 7"/>
          <p:cNvCxnSpPr/>
          <p:nvPr/>
        </p:nvCxnSpPr>
        <p:spPr>
          <a:xfrm>
            <a:off x="3367784" y="3209595"/>
            <a:ext cx="1816070" cy="638773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直接连接符 8"/>
          <p:cNvCxnSpPr/>
          <p:nvPr/>
        </p:nvCxnSpPr>
        <p:spPr>
          <a:xfrm flipV="1">
            <a:off x="5183854" y="2423427"/>
            <a:ext cx="1816825" cy="1424941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grpSp>
        <p:nvGrpSpPr>
          <p:cNvPr id="10" name="组合 9"/>
          <p:cNvGrpSpPr/>
          <p:nvPr/>
        </p:nvGrpSpPr>
        <p:grpSpPr>
          <a:xfrm>
            <a:off x="1620880" y="3703428"/>
            <a:ext cx="836538" cy="836538"/>
            <a:chOff x="1566862" y="4055810"/>
            <a:chExt cx="827056" cy="827056"/>
          </a:xfrm>
        </p:grpSpPr>
        <p:grpSp>
          <p:nvGrpSpPr>
            <p:cNvPr id="11" name="组合 10"/>
            <p:cNvGrpSpPr/>
            <p:nvPr/>
          </p:nvGrpSpPr>
          <p:grpSpPr>
            <a:xfrm>
              <a:off x="1566862" y="4055810"/>
              <a:ext cx="827056" cy="82705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431574" y="799874"/>
                <a:ext cx="3746952" cy="3746952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617926" y="4218412"/>
              <a:ext cx="730851" cy="517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845016" y="2754205"/>
            <a:ext cx="1016704" cy="1016704"/>
            <a:chOff x="2781516" y="3097105"/>
            <a:chExt cx="1016704" cy="1016704"/>
          </a:xfrm>
          <a:effectLst/>
        </p:grpSpPr>
        <p:grpSp>
          <p:nvGrpSpPr>
            <p:cNvPr id="17" name="组合 16"/>
            <p:cNvGrpSpPr/>
            <p:nvPr/>
          </p:nvGrpSpPr>
          <p:grpSpPr>
            <a:xfrm>
              <a:off x="2781516" y="3097105"/>
              <a:ext cx="1016704" cy="1016704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3" y="760413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980409" y="3315940"/>
              <a:ext cx="59503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592277" y="3232510"/>
            <a:ext cx="1239392" cy="1239392"/>
            <a:chOff x="4464548" y="3511181"/>
            <a:chExt cx="1303621" cy="1303621"/>
          </a:xfrm>
        </p:grpSpPr>
        <p:grpSp>
          <p:nvGrpSpPr>
            <p:cNvPr id="22" name="组合 21"/>
            <p:cNvGrpSpPr/>
            <p:nvPr/>
          </p:nvGrpSpPr>
          <p:grpSpPr>
            <a:xfrm>
              <a:off x="4464548" y="3511181"/>
              <a:ext cx="1303621" cy="1303621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404596" y="772896"/>
                <a:ext cx="3800908" cy="3800908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4752438" y="3825704"/>
              <a:ext cx="733780" cy="7445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00192" y="1635646"/>
            <a:ext cx="1454948" cy="1454948"/>
            <a:chOff x="6075122" y="1932896"/>
            <a:chExt cx="1688526" cy="1688526"/>
          </a:xfrm>
        </p:grpSpPr>
        <p:grpSp>
          <p:nvGrpSpPr>
            <p:cNvPr id="28" name="组合 27"/>
            <p:cNvGrpSpPr/>
            <p:nvPr/>
          </p:nvGrpSpPr>
          <p:grpSpPr>
            <a:xfrm>
              <a:off x="6075122" y="1932896"/>
              <a:ext cx="1688526" cy="168852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30" name="同心圆 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11027" y="779327"/>
                <a:ext cx="3788049" cy="3788049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456877" y="2299775"/>
              <a:ext cx="928687" cy="964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230637" y="1923678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3528" y="2920772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56176" y="3770953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36096" y="915566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246287" y="4155926"/>
            <a:ext cx="447031" cy="447031"/>
            <a:chOff x="2246286" y="4230035"/>
            <a:chExt cx="525513" cy="525513"/>
          </a:xfrm>
          <a:solidFill>
            <a:srgbClr val="C00000"/>
          </a:solidFill>
        </p:grpSpPr>
        <p:sp>
          <p:nvSpPr>
            <p:cNvPr id="37" name="椭圆 36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290214" y="4356307"/>
              <a:ext cx="433392" cy="3256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77236" y="3993954"/>
            <a:ext cx="447032" cy="447031"/>
            <a:chOff x="2246285" y="4230035"/>
            <a:chExt cx="525514" cy="525513"/>
          </a:xfrm>
          <a:solidFill>
            <a:srgbClr val="C00000"/>
          </a:solidFill>
        </p:grpSpPr>
        <p:sp>
          <p:nvSpPr>
            <p:cNvPr id="40" name="椭圆 39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246285" y="4351468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522599" y="3426320"/>
            <a:ext cx="447032" cy="447031"/>
            <a:chOff x="2246285" y="4230035"/>
            <a:chExt cx="525514" cy="525513"/>
          </a:xfrm>
          <a:solidFill>
            <a:srgbClr val="C00000"/>
          </a:solidFill>
        </p:grpSpPr>
        <p:sp>
          <p:nvSpPr>
            <p:cNvPr id="43" name="椭圆 42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246285" y="4371106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452320" y="2571750"/>
            <a:ext cx="447032" cy="447031"/>
            <a:chOff x="2246285" y="4230035"/>
            <a:chExt cx="525514" cy="525513"/>
          </a:xfrm>
          <a:solidFill>
            <a:srgbClr val="C00000"/>
          </a:solidFill>
        </p:grpSpPr>
        <p:sp>
          <p:nvSpPr>
            <p:cNvPr id="46" name="椭圆 45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46285" y="4380064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4349204" y="3297699"/>
            <a:ext cx="137389" cy="137389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087077" y="3914842"/>
            <a:ext cx="274777" cy="274777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224465" y="4498008"/>
            <a:ext cx="137389" cy="137389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765464" y="4258314"/>
            <a:ext cx="274777" cy="274777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3341787" y="3799199"/>
            <a:ext cx="137389" cy="137389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954877" y="3288931"/>
            <a:ext cx="274777" cy="274777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360071" y="3209594"/>
            <a:ext cx="167224" cy="167224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562548" y="3113850"/>
            <a:ext cx="137389" cy="137389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161319" y="2765899"/>
            <a:ext cx="274777" cy="274777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8028384" y="2307255"/>
            <a:ext cx="274777" cy="274777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8053009" y="1993016"/>
            <a:ext cx="152400" cy="1524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966178" y="4299942"/>
            <a:ext cx="166157" cy="166157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/>
      <p:bldP spid="33" grpId="0"/>
      <p:bldP spid="34" grpId="0"/>
      <p:bldP spid="35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33665" y="3045661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93217" y="1152717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1252315" y="1674242"/>
            <a:ext cx="583929" cy="581800"/>
          </a:xfrm>
          <a:custGeom>
            <a:avLst/>
            <a:gdLst>
              <a:gd name="T0" fmla="*/ 86 w 116"/>
              <a:gd name="T1" fmla="*/ 17 h 116"/>
              <a:gd name="T2" fmla="*/ 8 w 116"/>
              <a:gd name="T3" fmla="*/ 45 h 116"/>
              <a:gd name="T4" fmla="*/ 11 w 116"/>
              <a:gd name="T5" fmla="*/ 50 h 116"/>
              <a:gd name="T6" fmla="*/ 12 w 116"/>
              <a:gd name="T7" fmla="*/ 59 h 116"/>
              <a:gd name="T8" fmla="*/ 16 w 116"/>
              <a:gd name="T9" fmla="*/ 69 h 116"/>
              <a:gd name="T10" fmla="*/ 20 w 116"/>
              <a:gd name="T11" fmla="*/ 77 h 116"/>
              <a:gd name="T12" fmla="*/ 24 w 116"/>
              <a:gd name="T13" fmla="*/ 83 h 116"/>
              <a:gd name="T14" fmla="*/ 27 w 116"/>
              <a:gd name="T15" fmla="*/ 98 h 116"/>
              <a:gd name="T16" fmla="*/ 33 w 116"/>
              <a:gd name="T17" fmla="*/ 105 h 116"/>
              <a:gd name="T18" fmla="*/ 34 w 116"/>
              <a:gd name="T19" fmla="*/ 101 h 116"/>
              <a:gd name="T20" fmla="*/ 37 w 116"/>
              <a:gd name="T21" fmla="*/ 93 h 116"/>
              <a:gd name="T22" fmla="*/ 41 w 116"/>
              <a:gd name="T23" fmla="*/ 83 h 116"/>
              <a:gd name="T24" fmla="*/ 49 w 116"/>
              <a:gd name="T25" fmla="*/ 73 h 116"/>
              <a:gd name="T26" fmla="*/ 53 w 116"/>
              <a:gd name="T27" fmla="*/ 66 h 116"/>
              <a:gd name="T28" fmla="*/ 45 w 116"/>
              <a:gd name="T29" fmla="*/ 61 h 116"/>
              <a:gd name="T30" fmla="*/ 38 w 116"/>
              <a:gd name="T31" fmla="*/ 58 h 116"/>
              <a:gd name="T32" fmla="*/ 33 w 116"/>
              <a:gd name="T33" fmla="*/ 51 h 116"/>
              <a:gd name="T34" fmla="*/ 25 w 116"/>
              <a:gd name="T35" fmla="*/ 47 h 116"/>
              <a:gd name="T36" fmla="*/ 17 w 116"/>
              <a:gd name="T37" fmla="*/ 49 h 116"/>
              <a:gd name="T38" fmla="*/ 13 w 116"/>
              <a:gd name="T39" fmla="*/ 44 h 116"/>
              <a:gd name="T40" fmla="*/ 12 w 116"/>
              <a:gd name="T41" fmla="*/ 37 h 116"/>
              <a:gd name="T42" fmla="*/ 8 w 116"/>
              <a:gd name="T43" fmla="*/ 37 h 116"/>
              <a:gd name="T44" fmla="*/ 12 w 116"/>
              <a:gd name="T45" fmla="*/ 30 h 116"/>
              <a:gd name="T46" fmla="*/ 18 w 116"/>
              <a:gd name="T47" fmla="*/ 30 h 116"/>
              <a:gd name="T48" fmla="*/ 24 w 116"/>
              <a:gd name="T49" fmla="*/ 25 h 116"/>
              <a:gd name="T50" fmla="*/ 30 w 116"/>
              <a:gd name="T51" fmla="*/ 18 h 116"/>
              <a:gd name="T52" fmla="*/ 32 w 116"/>
              <a:gd name="T53" fmla="*/ 15 h 116"/>
              <a:gd name="T54" fmla="*/ 42 w 116"/>
              <a:gd name="T55" fmla="*/ 12 h 116"/>
              <a:gd name="T56" fmla="*/ 34 w 116"/>
              <a:gd name="T57" fmla="*/ 8 h 116"/>
              <a:gd name="T58" fmla="*/ 32 w 116"/>
              <a:gd name="T59" fmla="*/ 8 h 116"/>
              <a:gd name="T60" fmla="*/ 49 w 116"/>
              <a:gd name="T61" fmla="*/ 2 h 116"/>
              <a:gd name="T62" fmla="*/ 56 w 116"/>
              <a:gd name="T63" fmla="*/ 5 h 116"/>
              <a:gd name="T64" fmla="*/ 82 w 116"/>
              <a:gd name="T65" fmla="*/ 6 h 116"/>
              <a:gd name="T66" fmla="*/ 79 w 116"/>
              <a:gd name="T67" fmla="*/ 11 h 116"/>
              <a:gd name="T68" fmla="*/ 85 w 116"/>
              <a:gd name="T69" fmla="*/ 19 h 116"/>
              <a:gd name="T70" fmla="*/ 89 w 116"/>
              <a:gd name="T71" fmla="*/ 19 h 116"/>
              <a:gd name="T72" fmla="*/ 93 w 116"/>
              <a:gd name="T73" fmla="*/ 17 h 116"/>
              <a:gd name="T74" fmla="*/ 97 w 116"/>
              <a:gd name="T75" fmla="*/ 23 h 116"/>
              <a:gd name="T76" fmla="*/ 101 w 116"/>
              <a:gd name="T77" fmla="*/ 27 h 116"/>
              <a:gd name="T78" fmla="*/ 95 w 116"/>
              <a:gd name="T79" fmla="*/ 27 h 116"/>
              <a:gd name="T80" fmla="*/ 89 w 116"/>
              <a:gd name="T81" fmla="*/ 25 h 116"/>
              <a:gd name="T82" fmla="*/ 81 w 116"/>
              <a:gd name="T83" fmla="*/ 24 h 116"/>
              <a:gd name="T84" fmla="*/ 74 w 116"/>
              <a:gd name="T85" fmla="*/ 30 h 116"/>
              <a:gd name="T86" fmla="*/ 70 w 116"/>
              <a:gd name="T87" fmla="*/ 39 h 116"/>
              <a:gd name="T88" fmla="*/ 73 w 116"/>
              <a:gd name="T89" fmla="*/ 50 h 116"/>
              <a:gd name="T90" fmla="*/ 82 w 116"/>
              <a:gd name="T91" fmla="*/ 53 h 116"/>
              <a:gd name="T92" fmla="*/ 91 w 116"/>
              <a:gd name="T93" fmla="*/ 53 h 116"/>
              <a:gd name="T94" fmla="*/ 95 w 116"/>
              <a:gd name="T95" fmla="*/ 61 h 116"/>
              <a:gd name="T96" fmla="*/ 96 w 116"/>
              <a:gd name="T97" fmla="*/ 71 h 116"/>
              <a:gd name="T98" fmla="*/ 95 w 116"/>
              <a:gd name="T99" fmla="*/ 81 h 116"/>
              <a:gd name="T100" fmla="*/ 100 w 116"/>
              <a:gd name="T101" fmla="*/ 90 h 116"/>
              <a:gd name="T102" fmla="*/ 107 w 116"/>
              <a:gd name="T103" fmla="*/ 82 h 116"/>
              <a:gd name="T104" fmla="*/ 112 w 116"/>
              <a:gd name="T105" fmla="*/ 69 h 116"/>
              <a:gd name="T106" fmla="*/ 114 w 116"/>
              <a:gd name="T107" fmla="*/ 53 h 116"/>
              <a:gd name="T108" fmla="*/ 109 w 116"/>
              <a:gd name="T109" fmla="*/ 39 h 116"/>
              <a:gd name="T110" fmla="*/ 105 w 116"/>
              <a:gd name="T111" fmla="*/ 32 h 116"/>
              <a:gd name="T112" fmla="*/ 111 w 116"/>
              <a:gd name="T113" fmla="*/ 41 h 116"/>
              <a:gd name="T114" fmla="*/ 79 w 116"/>
              <a:gd name="T115" fmla="*/ 10 h 116"/>
              <a:gd name="T116" fmla="*/ 75 w 116"/>
              <a:gd name="T117" fmla="*/ 5 h 116"/>
              <a:gd name="T118" fmla="*/ 76 w 116"/>
              <a:gd name="T119" fmla="*/ 9 h 116"/>
              <a:gd name="T120" fmla="*/ 73 w 116"/>
              <a:gd name="T121" fmla="*/ 4 h 116"/>
              <a:gd name="T122" fmla="*/ 109 w 116"/>
              <a:gd name="T123" fmla="*/ 8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" h="116"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6" y="33"/>
                  <a:pt x="6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3"/>
                </a:cubicBezTo>
                <a:close/>
                <a:moveTo>
                  <a:pt x="5" y="35"/>
                </a:move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4"/>
                  <a:pt x="5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5" y="34"/>
                  <a:pt x="5" y="34"/>
                  <a:pt x="5" y="35"/>
                </a:cubicBezTo>
                <a:cubicBezTo>
                  <a:pt x="5" y="35"/>
                  <a:pt x="5" y="35"/>
                  <a:pt x="5" y="35"/>
                </a:cubicBezTo>
                <a:close/>
                <a:moveTo>
                  <a:pt x="88" y="18"/>
                </a:move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6" y="17"/>
                  <a:pt x="86" y="17"/>
                  <a:pt x="86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8"/>
                  <a:pt x="87" y="18"/>
                  <a:pt x="87" y="18"/>
                </a:cubicBezTo>
                <a:cubicBezTo>
                  <a:pt x="86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lose/>
                <a:moveTo>
                  <a:pt x="112" y="37"/>
                </a:moveTo>
                <a:cubicBezTo>
                  <a:pt x="114" y="44"/>
                  <a:pt x="116" y="51"/>
                  <a:pt x="116" y="58"/>
                </a:cubicBezTo>
                <a:cubicBezTo>
                  <a:pt x="116" y="90"/>
                  <a:pt x="90" y="116"/>
                  <a:pt x="58" y="116"/>
                </a:cubicBezTo>
                <a:cubicBezTo>
                  <a:pt x="26" y="116"/>
                  <a:pt x="0" y="90"/>
                  <a:pt x="0" y="58"/>
                </a:cubicBezTo>
                <a:cubicBezTo>
                  <a:pt x="0" y="50"/>
                  <a:pt x="2" y="42"/>
                  <a:pt x="5" y="35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3"/>
                  <a:pt x="6" y="43"/>
                  <a:pt x="6" y="43"/>
                </a:cubicBezTo>
                <a:cubicBezTo>
                  <a:pt x="6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8" y="44"/>
                  <a:pt x="8" y="44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1"/>
                  <a:pt x="13" y="51"/>
                  <a:pt x="13" y="51"/>
                </a:cubicBezTo>
                <a:cubicBezTo>
                  <a:pt x="13" y="51"/>
                  <a:pt x="14" y="51"/>
                  <a:pt x="14" y="51"/>
                </a:cubicBezTo>
                <a:cubicBezTo>
                  <a:pt x="14" y="51"/>
                  <a:pt x="14" y="52"/>
                  <a:pt x="14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5" y="53"/>
                  <a:pt x="15" y="53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0"/>
                  <a:pt x="12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3" y="64"/>
                  <a:pt x="13" y="65"/>
                </a:cubicBezTo>
                <a:cubicBezTo>
                  <a:pt x="13" y="65"/>
                  <a:pt x="13" y="65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6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1"/>
                  <a:pt x="16" y="71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7" y="73"/>
                </a:cubicBezTo>
                <a:cubicBezTo>
                  <a:pt x="17" y="73"/>
                  <a:pt x="17" y="73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5"/>
                  <a:pt x="17" y="75"/>
                </a:cubicBezTo>
                <a:cubicBezTo>
                  <a:pt x="17" y="75"/>
                  <a:pt x="17" y="75"/>
                  <a:pt x="18" y="75"/>
                </a:cubicBezTo>
                <a:cubicBezTo>
                  <a:pt x="18" y="75"/>
                  <a:pt x="18" y="75"/>
                  <a:pt x="18" y="75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8"/>
                  <a:pt x="21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9"/>
                  <a:pt x="22" y="79"/>
                </a:cubicBezTo>
                <a:cubicBezTo>
                  <a:pt x="22" y="79"/>
                  <a:pt x="22" y="79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3"/>
                  <a:pt x="23" y="83"/>
                </a:cubicBezTo>
                <a:cubicBezTo>
                  <a:pt x="23" y="83"/>
                  <a:pt x="23" y="83"/>
                  <a:pt x="23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84"/>
                  <a:pt x="24" y="85"/>
                  <a:pt x="24" y="85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90"/>
                  <a:pt x="24" y="90"/>
                  <a:pt x="25" y="90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90"/>
                  <a:pt x="25" y="91"/>
                  <a:pt x="25" y="91"/>
                </a:cubicBezTo>
                <a:cubicBezTo>
                  <a:pt x="25" y="91"/>
                  <a:pt x="25" y="92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6"/>
                  <a:pt x="26" y="96"/>
                  <a:pt x="26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8" y="98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9" y="99"/>
                </a:cubicBezTo>
                <a:cubicBezTo>
                  <a:pt x="29" y="100"/>
                  <a:pt x="29" y="100"/>
                  <a:pt x="29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1"/>
                  <a:pt x="30" y="101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1" y="103"/>
                </a:cubicBezTo>
                <a:cubicBezTo>
                  <a:pt x="31" y="103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2" y="104"/>
                  <a:pt x="32" y="104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5" y="106"/>
                </a:cubicBezTo>
                <a:cubicBezTo>
                  <a:pt x="35" y="106"/>
                  <a:pt x="35" y="106"/>
                  <a:pt x="35" y="105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05"/>
                  <a:pt x="35" y="105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3"/>
                </a:cubicBezTo>
                <a:cubicBezTo>
                  <a:pt x="35" y="103"/>
                  <a:pt x="35" y="103"/>
                  <a:pt x="35" y="103"/>
                </a:cubicBezTo>
                <a:cubicBezTo>
                  <a:pt x="35" y="103"/>
                  <a:pt x="35" y="102"/>
                  <a:pt x="35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100"/>
                  <a:pt x="34" y="99"/>
                  <a:pt x="34" y="99"/>
                </a:cubicBezTo>
                <a:cubicBezTo>
                  <a:pt x="34" y="99"/>
                  <a:pt x="34" y="99"/>
                  <a:pt x="33" y="99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4" y="97"/>
                  <a:pt x="34" y="97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7" y="95"/>
                  <a:pt x="37" y="95"/>
                </a:cubicBezTo>
                <a:cubicBezTo>
                  <a:pt x="37" y="94"/>
                  <a:pt x="37" y="94"/>
                  <a:pt x="37" y="93"/>
                </a:cubicBezTo>
                <a:cubicBezTo>
                  <a:pt x="37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5" y="93"/>
                  <a:pt x="35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8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9" y="90"/>
                  <a:pt x="39" y="90"/>
                  <a:pt x="39" y="90"/>
                </a:cubicBezTo>
                <a:cubicBezTo>
                  <a:pt x="39" y="90"/>
                  <a:pt x="40" y="89"/>
                  <a:pt x="40" y="89"/>
                </a:cubicBezTo>
                <a:cubicBezTo>
                  <a:pt x="40" y="88"/>
                  <a:pt x="40" y="88"/>
                  <a:pt x="40" y="88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5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3"/>
                  <a:pt x="41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83"/>
                  <a:pt x="41" y="83"/>
                  <a:pt x="42" y="82"/>
                </a:cubicBezTo>
                <a:cubicBezTo>
                  <a:pt x="42" y="82"/>
                  <a:pt x="42" y="82"/>
                  <a:pt x="43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0"/>
                  <a:pt x="46" y="80"/>
                  <a:pt x="46" y="80"/>
                </a:cubicBezTo>
                <a:cubicBezTo>
                  <a:pt x="46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8" y="80"/>
                  <a:pt x="48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8" y="78"/>
                  <a:pt x="48" y="78"/>
                  <a:pt x="48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7"/>
                  <a:pt x="49" y="76"/>
                  <a:pt x="49" y="76"/>
                </a:cubicBezTo>
                <a:cubicBezTo>
                  <a:pt x="49" y="75"/>
                  <a:pt x="49" y="75"/>
                  <a:pt x="49" y="75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2" y="69"/>
                  <a:pt x="52" y="69"/>
                </a:cubicBezTo>
                <a:cubicBezTo>
                  <a:pt x="52" y="69"/>
                  <a:pt x="52" y="68"/>
                  <a:pt x="53" y="68"/>
                </a:cubicBezTo>
                <a:cubicBezTo>
                  <a:pt x="53" y="68"/>
                  <a:pt x="53" y="68"/>
                  <a:pt x="53" y="68"/>
                </a:cubicBezTo>
                <a:cubicBezTo>
                  <a:pt x="54" y="68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3"/>
                  <a:pt x="53" y="63"/>
                  <a:pt x="53" y="63"/>
                </a:cubicBezTo>
                <a:cubicBezTo>
                  <a:pt x="53" y="63"/>
                  <a:pt x="53" y="63"/>
                  <a:pt x="53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0" y="63"/>
                  <a:pt x="50" y="63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62"/>
                  <a:pt x="49" y="61"/>
                  <a:pt x="49" y="61"/>
                </a:cubicBezTo>
                <a:cubicBezTo>
                  <a:pt x="49" y="61"/>
                  <a:pt x="49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0"/>
                  <a:pt x="44" y="60"/>
                  <a:pt x="43" y="60"/>
                </a:cubicBezTo>
                <a:cubicBezTo>
                  <a:pt x="43" y="60"/>
                  <a:pt x="43" y="60"/>
                  <a:pt x="43" y="60"/>
                </a:cubicBezTo>
                <a:cubicBezTo>
                  <a:pt x="43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8" y="59"/>
                  <a:pt x="38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40" y="58"/>
                  <a:pt x="40" y="58"/>
                </a:cubicBezTo>
                <a:cubicBezTo>
                  <a:pt x="40" y="58"/>
                  <a:pt x="39" y="57"/>
                  <a:pt x="39" y="57"/>
                </a:cubicBezTo>
                <a:cubicBezTo>
                  <a:pt x="39" y="57"/>
                  <a:pt x="39" y="57"/>
                  <a:pt x="39" y="56"/>
                </a:cubicBezTo>
                <a:cubicBezTo>
                  <a:pt x="39" y="56"/>
                  <a:pt x="38" y="56"/>
                  <a:pt x="38" y="56"/>
                </a:cubicBezTo>
                <a:cubicBezTo>
                  <a:pt x="38" y="56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49"/>
                  <a:pt x="29" y="49"/>
                  <a:pt x="29" y="49"/>
                </a:cubicBezTo>
                <a:cubicBezTo>
                  <a:pt x="29" y="49"/>
                  <a:pt x="29" y="49"/>
                  <a:pt x="29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5" y="48"/>
                  <a:pt x="26" y="48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5" y="47"/>
                  <a:pt x="25" y="47"/>
                </a:cubicBezTo>
                <a:cubicBezTo>
                  <a:pt x="25" y="47"/>
                  <a:pt x="24" y="47"/>
                  <a:pt x="24" y="47"/>
                </a:cubicBezTo>
                <a:cubicBezTo>
                  <a:pt x="24" y="47"/>
                  <a:pt x="24" y="47"/>
                  <a:pt x="23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7"/>
                  <a:pt x="22" y="46"/>
                  <a:pt x="22" y="46"/>
                </a:cubicBezTo>
                <a:cubicBezTo>
                  <a:pt x="22" y="46"/>
                  <a:pt x="22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7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5" y="49"/>
                  <a:pt x="15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49"/>
                  <a:pt x="15" y="48"/>
                  <a:pt x="15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5" y="48"/>
                  <a:pt x="15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2" y="48"/>
                  <a:pt x="12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3" y="46"/>
                  <a:pt x="13" y="45"/>
                </a:cubicBezTo>
                <a:cubicBezTo>
                  <a:pt x="13" y="45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3"/>
                  <a:pt x="13" y="43"/>
                  <a:pt x="13" y="42"/>
                </a:cubicBez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2" y="40"/>
                </a:cubicBezTo>
                <a:cubicBezTo>
                  <a:pt x="12" y="40"/>
                  <a:pt x="12" y="39"/>
                  <a:pt x="13" y="38"/>
                </a:cubicBezTo>
                <a:cubicBezTo>
                  <a:pt x="13" y="38"/>
                  <a:pt x="13" y="38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ubicBezTo>
                  <a:pt x="11" y="37"/>
                  <a:pt x="10" y="37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8" y="40"/>
                  <a:pt x="8" y="40"/>
                </a:cubicBezTo>
                <a:cubicBezTo>
                  <a:pt x="8" y="40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8"/>
                  <a:pt x="8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6"/>
                  <a:pt x="8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5"/>
                  <a:pt x="9" y="35"/>
                </a:cubicBezTo>
                <a:cubicBezTo>
                  <a:pt x="9" y="35"/>
                  <a:pt x="9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9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5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7" y="30"/>
                  <a:pt x="17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6" y="33"/>
                  <a:pt x="16" y="33"/>
                </a:cubicBezTo>
                <a:cubicBezTo>
                  <a:pt x="16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8" y="33"/>
                  <a:pt x="18" y="32"/>
                  <a:pt x="18" y="32"/>
                </a:cubicBezTo>
                <a:cubicBezTo>
                  <a:pt x="18" y="32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2" y="27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4"/>
                  <a:pt x="24" y="24"/>
                </a:cubicBezTo>
                <a:cubicBezTo>
                  <a:pt x="24" y="24"/>
                  <a:pt x="24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2"/>
                  <a:pt x="25" y="22"/>
                </a:cubicBezTo>
                <a:cubicBezTo>
                  <a:pt x="26" y="22"/>
                  <a:pt x="26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30" y="20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3" y="17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2"/>
                </a:cubicBezTo>
                <a:cubicBezTo>
                  <a:pt x="39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1"/>
                  <a:pt x="42" y="11"/>
                </a:cubicBezTo>
                <a:cubicBezTo>
                  <a:pt x="42" y="11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8"/>
                  <a:pt x="42" y="8"/>
                  <a:pt x="42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39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5" y="8"/>
                  <a:pt x="35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2" y="11"/>
                  <a:pt x="31" y="11"/>
                </a:cubicBezTo>
                <a:cubicBezTo>
                  <a:pt x="31" y="11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6"/>
                  <a:pt x="34" y="6"/>
                </a:cubicBezTo>
                <a:cubicBezTo>
                  <a:pt x="34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5"/>
                </a:cubicBezTo>
                <a:cubicBezTo>
                  <a:pt x="37" y="5"/>
                  <a:pt x="37" y="5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41" y="3"/>
                  <a:pt x="45" y="2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5"/>
                  <a:pt x="49" y="5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7"/>
                  <a:pt x="49" y="7"/>
                  <a:pt x="49" y="7"/>
                </a:cubicBezTo>
                <a:cubicBezTo>
                  <a:pt x="49" y="7"/>
                  <a:pt x="49" y="8"/>
                  <a:pt x="50" y="8"/>
                </a:cubicBezTo>
                <a:cubicBezTo>
                  <a:pt x="50" y="8"/>
                  <a:pt x="50" y="8"/>
                  <a:pt x="5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8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6"/>
                  <a:pt x="56" y="6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7" y="5"/>
                </a:cubicBezTo>
                <a:cubicBezTo>
                  <a:pt x="57" y="5"/>
                  <a:pt x="57" y="5"/>
                  <a:pt x="57" y="4"/>
                </a:cubicBezTo>
                <a:cubicBezTo>
                  <a:pt x="57" y="4"/>
                  <a:pt x="57" y="4"/>
                  <a:pt x="57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2"/>
                  <a:pt x="59" y="2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68" y="1"/>
                  <a:pt x="75" y="3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9"/>
                  <a:pt x="82" y="9"/>
                </a:cubicBezTo>
                <a:cubicBezTo>
                  <a:pt x="82" y="9"/>
                  <a:pt x="82" y="9"/>
                  <a:pt x="82" y="9"/>
                </a:cubicBezTo>
                <a:cubicBezTo>
                  <a:pt x="83" y="9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10"/>
                  <a:pt x="8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8" y="11"/>
                  <a:pt x="78" y="11"/>
                  <a:pt x="78" y="12"/>
                </a:cubicBezTo>
                <a:cubicBezTo>
                  <a:pt x="77" y="12"/>
                  <a:pt x="77" y="12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8" y="16"/>
                </a:cubicBezTo>
                <a:cubicBezTo>
                  <a:pt x="78" y="16"/>
                  <a:pt x="78" y="17"/>
                  <a:pt x="79" y="17"/>
                </a:cubicBezTo>
                <a:cubicBezTo>
                  <a:pt x="79" y="18"/>
                  <a:pt x="80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0"/>
                  <a:pt x="81" y="20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8"/>
                </a:cubicBezTo>
                <a:cubicBezTo>
                  <a:pt x="83" y="18"/>
                  <a:pt x="84" y="18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18"/>
                  <a:pt x="84" y="18"/>
                  <a:pt x="84" y="19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6" y="19"/>
                  <a:pt x="86" y="19"/>
                </a:cubicBezTo>
                <a:cubicBezTo>
                  <a:pt x="86" y="19"/>
                  <a:pt x="86" y="19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8" y="20"/>
                  <a:pt x="88" y="20"/>
                  <a:pt x="88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23"/>
                  <a:pt x="88" y="23"/>
                  <a:pt x="88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0" y="20"/>
                  <a:pt x="90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19"/>
                  <a:pt x="90" y="19"/>
                  <a:pt x="89" y="19"/>
                </a:cubicBezTo>
                <a:cubicBezTo>
                  <a:pt x="89" y="19"/>
                  <a:pt x="89" y="19"/>
                  <a:pt x="89" y="19"/>
                </a:cubicBezTo>
                <a:cubicBezTo>
                  <a:pt x="89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4" y="22"/>
                  <a:pt x="94" y="22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0"/>
                  <a:pt x="94" y="20"/>
                </a:cubicBezTo>
                <a:cubicBezTo>
                  <a:pt x="94" y="19"/>
                  <a:pt x="94" y="18"/>
                  <a:pt x="93" y="18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4" y="16"/>
                  <a:pt x="94" y="16"/>
                  <a:pt x="94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6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8"/>
                  <a:pt x="96" y="18"/>
                </a:cubicBezTo>
                <a:cubicBezTo>
                  <a:pt x="96" y="18"/>
                  <a:pt x="96" y="18"/>
                  <a:pt x="96" y="18"/>
                </a:cubicBezTo>
                <a:cubicBezTo>
                  <a:pt x="97" y="18"/>
                  <a:pt x="97" y="18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6" y="19"/>
                  <a:pt x="96" y="19"/>
                  <a:pt x="96" y="19"/>
                </a:cubicBezTo>
                <a:cubicBezTo>
                  <a:pt x="96" y="19"/>
                  <a:pt x="96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1"/>
                  <a:pt x="95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3"/>
                  <a:pt x="100" y="23"/>
                </a:cubicBezTo>
                <a:cubicBezTo>
                  <a:pt x="100" y="23"/>
                  <a:pt x="100" y="23"/>
                  <a:pt x="100" y="23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8"/>
                  <a:pt x="101" y="28"/>
                </a:cubicBezTo>
                <a:cubicBezTo>
                  <a:pt x="101" y="28"/>
                  <a:pt x="101" y="27"/>
                  <a:pt x="101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99" y="28"/>
                  <a:pt x="99" y="28"/>
                </a:cubicBezTo>
                <a:cubicBezTo>
                  <a:pt x="99" y="27"/>
                  <a:pt x="99" y="27"/>
                  <a:pt x="99" y="27"/>
                </a:cubicBezTo>
                <a:cubicBezTo>
                  <a:pt x="99" y="27"/>
                  <a:pt x="99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7"/>
                  <a:pt x="97" y="27"/>
                  <a:pt x="97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3"/>
                  <a:pt x="89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2"/>
                </a:cubicBezTo>
                <a:cubicBezTo>
                  <a:pt x="87" y="22"/>
                  <a:pt x="87" y="22"/>
                  <a:pt x="87" y="22"/>
                </a:cubicBezTo>
                <a:cubicBezTo>
                  <a:pt x="87" y="22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5" y="23"/>
                  <a:pt x="85" y="23"/>
                  <a:pt x="84" y="23"/>
                </a:cubicBezTo>
                <a:cubicBezTo>
                  <a:pt x="84" y="23"/>
                  <a:pt x="83" y="23"/>
                  <a:pt x="83" y="23"/>
                </a:cubicBezTo>
                <a:cubicBezTo>
                  <a:pt x="83" y="23"/>
                  <a:pt x="83" y="23"/>
                  <a:pt x="83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5"/>
                </a:cubicBezTo>
                <a:cubicBezTo>
                  <a:pt x="78" y="25"/>
                  <a:pt x="78" y="25"/>
                  <a:pt x="77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7" y="25"/>
                  <a:pt x="76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5" y="26"/>
                </a:cubicBezTo>
                <a:cubicBezTo>
                  <a:pt x="75" y="26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8"/>
                  <a:pt x="75" y="28"/>
                  <a:pt x="75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5" y="29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1" y="31"/>
                  <a:pt x="71" y="31"/>
                  <a:pt x="71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2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1" y="34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6"/>
                </a:cubicBezTo>
                <a:cubicBezTo>
                  <a:pt x="70" y="36"/>
                  <a:pt x="70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9"/>
                  <a:pt x="69" y="39"/>
                  <a:pt x="69" y="39"/>
                </a:cubicBezTo>
                <a:cubicBezTo>
                  <a:pt x="69" y="39"/>
                  <a:pt x="69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1"/>
                </a:cubicBezTo>
                <a:cubicBezTo>
                  <a:pt x="70" y="41"/>
                  <a:pt x="70" y="41"/>
                  <a:pt x="70" y="41"/>
                </a:cubicBezTo>
                <a:cubicBezTo>
                  <a:pt x="70" y="41"/>
                  <a:pt x="70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3"/>
                  <a:pt x="69" y="43"/>
                  <a:pt x="69" y="43"/>
                </a:cubicBezTo>
                <a:cubicBezTo>
                  <a:pt x="69" y="44"/>
                  <a:pt x="69" y="44"/>
                  <a:pt x="69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5"/>
                  <a:pt x="70" y="45"/>
                  <a:pt x="71" y="45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3" y="48"/>
                  <a:pt x="73" y="48"/>
                  <a:pt x="73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9"/>
                  <a:pt x="73" y="50"/>
                  <a:pt x="73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7" y="51"/>
                  <a:pt x="77" y="51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3"/>
                  <a:pt x="77" y="53"/>
                  <a:pt x="78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3"/>
                  <a:pt x="79" y="53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3"/>
                  <a:pt x="80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4" y="54"/>
                  <a:pt x="84" y="54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6" y="54"/>
                  <a:pt x="86" y="53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3"/>
                  <a:pt x="86" y="52"/>
                </a:cubicBezTo>
                <a:cubicBezTo>
                  <a:pt x="86" y="52"/>
                  <a:pt x="86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89" y="52"/>
                  <a:pt x="89" y="53"/>
                </a:cubicBezTo>
                <a:cubicBezTo>
                  <a:pt x="89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2" y="53"/>
                </a:cubicBezTo>
                <a:cubicBezTo>
                  <a:pt x="92" y="53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3" y="54"/>
                  <a:pt x="93" y="54"/>
                  <a:pt x="93" y="54"/>
                </a:cubicBezTo>
                <a:cubicBezTo>
                  <a:pt x="93" y="54"/>
                  <a:pt x="93" y="54"/>
                  <a:pt x="94" y="55"/>
                </a:cubicBezTo>
                <a:cubicBezTo>
                  <a:pt x="94" y="55"/>
                  <a:pt x="94" y="55"/>
                  <a:pt x="94" y="56"/>
                </a:cubicBezTo>
                <a:cubicBezTo>
                  <a:pt x="94" y="56"/>
                  <a:pt x="94" y="56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3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93" y="58"/>
                  <a:pt x="93" y="58"/>
                  <a:pt x="93" y="58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5" y="60"/>
                </a:cubicBezTo>
                <a:cubicBezTo>
                  <a:pt x="95" y="60"/>
                  <a:pt x="95" y="61"/>
                  <a:pt x="95" y="61"/>
                </a:cubicBezTo>
                <a:cubicBezTo>
                  <a:pt x="95" y="61"/>
                  <a:pt x="95" y="61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5"/>
                  <a:pt x="96" y="65"/>
                  <a:pt x="96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7"/>
                  <a:pt x="97" y="67"/>
                  <a:pt x="97" y="67"/>
                </a:cubicBezTo>
                <a:cubicBezTo>
                  <a:pt x="97" y="67"/>
                  <a:pt x="97" y="67"/>
                  <a:pt x="97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6" y="70"/>
                  <a:pt x="96" y="70"/>
                </a:cubicBezTo>
                <a:cubicBezTo>
                  <a:pt x="96" y="70"/>
                  <a:pt x="96" y="70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4"/>
                  <a:pt x="94" y="74"/>
                </a:cubicBezTo>
                <a:cubicBezTo>
                  <a:pt x="94" y="74"/>
                  <a:pt x="94" y="74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1"/>
                  <a:pt x="94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82"/>
                  <a:pt x="95" y="82"/>
                  <a:pt x="95" y="82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5" y="87"/>
                  <a:pt x="95" y="87"/>
                </a:cubicBezTo>
                <a:cubicBezTo>
                  <a:pt x="95" y="87"/>
                  <a:pt x="95" y="88"/>
                  <a:pt x="95" y="88"/>
                </a:cubicBezTo>
                <a:cubicBezTo>
                  <a:pt x="95" y="88"/>
                  <a:pt x="95" y="89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3" y="90"/>
                  <a:pt x="93" y="90"/>
                </a:cubicBezTo>
                <a:cubicBezTo>
                  <a:pt x="93" y="90"/>
                  <a:pt x="93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91"/>
                  <a:pt x="93" y="92"/>
                  <a:pt x="93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5" y="92"/>
                </a:cubicBezTo>
                <a:cubicBezTo>
                  <a:pt x="95" y="92"/>
                  <a:pt x="95" y="92"/>
                  <a:pt x="96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7" y="92"/>
                  <a:pt x="98" y="92"/>
                  <a:pt x="98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100" y="91"/>
                  <a:pt x="100" y="9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9"/>
                  <a:pt x="101" y="88"/>
                  <a:pt x="101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8"/>
                  <a:pt x="103" y="88"/>
                  <a:pt x="103" y="88"/>
                </a:cubicBezTo>
                <a:cubicBezTo>
                  <a:pt x="103" y="88"/>
                  <a:pt x="103" y="88"/>
                  <a:pt x="103" y="88"/>
                </a:cubicBezTo>
                <a:cubicBezTo>
                  <a:pt x="103" y="88"/>
                  <a:pt x="103" y="88"/>
                  <a:pt x="104" y="8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6"/>
                  <a:pt x="105" y="86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5" y="85"/>
                  <a:pt x="104" y="85"/>
                  <a:pt x="104" y="85"/>
                </a:cubicBezTo>
                <a:cubicBezTo>
                  <a:pt x="104" y="85"/>
                  <a:pt x="104" y="85"/>
                  <a:pt x="104" y="8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4"/>
                  <a:pt x="105" y="84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3"/>
                  <a:pt x="106" y="83"/>
                  <a:pt x="106" y="83"/>
                </a:cubicBezTo>
                <a:cubicBezTo>
                  <a:pt x="106" y="83"/>
                  <a:pt x="107" y="82"/>
                  <a:pt x="107" y="82"/>
                </a:cubicBezTo>
                <a:cubicBezTo>
                  <a:pt x="107" y="81"/>
                  <a:pt x="107" y="81"/>
                  <a:pt x="107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8"/>
                  <a:pt x="107" y="78"/>
                </a:cubicBezTo>
                <a:cubicBezTo>
                  <a:pt x="107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6"/>
                  <a:pt x="109" y="76"/>
                </a:cubicBezTo>
                <a:cubicBezTo>
                  <a:pt x="109" y="76"/>
                  <a:pt x="109" y="76"/>
                  <a:pt x="109" y="76"/>
                </a:cubicBezTo>
                <a:cubicBezTo>
                  <a:pt x="109" y="76"/>
                  <a:pt x="109" y="75"/>
                  <a:pt x="109" y="75"/>
                </a:cubicBezTo>
                <a:cubicBezTo>
                  <a:pt x="110" y="75"/>
                  <a:pt x="110" y="74"/>
                  <a:pt x="111" y="74"/>
                </a:cubicBezTo>
                <a:cubicBezTo>
                  <a:pt x="111" y="74"/>
                  <a:pt x="111" y="74"/>
                  <a:pt x="111" y="74"/>
                </a:cubicBezTo>
                <a:cubicBezTo>
                  <a:pt x="111" y="74"/>
                  <a:pt x="111" y="73"/>
                  <a:pt x="111" y="73"/>
                </a:cubicBezTo>
                <a:cubicBezTo>
                  <a:pt x="111" y="73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1"/>
                  <a:pt x="111" y="71"/>
                  <a:pt x="111" y="70"/>
                </a:cubicBezTo>
                <a:cubicBezTo>
                  <a:pt x="111" y="70"/>
                  <a:pt x="111" y="70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7"/>
                  <a:pt x="112" y="66"/>
                  <a:pt x="112" y="65"/>
                </a:cubicBezTo>
                <a:cubicBezTo>
                  <a:pt x="112" y="65"/>
                  <a:pt x="112" y="64"/>
                  <a:pt x="112" y="64"/>
                </a:cubicBezTo>
                <a:cubicBezTo>
                  <a:pt x="112" y="63"/>
                  <a:pt x="112" y="62"/>
                  <a:pt x="113" y="62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4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8"/>
                  <a:pt x="114" y="58"/>
                  <a:pt x="114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3" y="57"/>
                  <a:pt x="113" y="56"/>
                  <a:pt x="113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3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49"/>
                  <a:pt x="115" y="49"/>
                  <a:pt x="114" y="49"/>
                </a:cubicBezTo>
                <a:cubicBezTo>
                  <a:pt x="114" y="48"/>
                  <a:pt x="113" y="48"/>
                  <a:pt x="113" y="48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3" y="46"/>
                  <a:pt x="112" y="46"/>
                  <a:pt x="112" y="46"/>
                </a:cubicBezTo>
                <a:cubicBezTo>
                  <a:pt x="112" y="46"/>
                  <a:pt x="112" y="46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4"/>
                </a:cubicBezTo>
                <a:cubicBezTo>
                  <a:pt x="112" y="44"/>
                  <a:pt x="112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2"/>
                  <a:pt x="111" y="42"/>
                </a:cubicBezTo>
                <a:cubicBezTo>
                  <a:pt x="111" y="42"/>
                  <a:pt x="110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9" y="41"/>
                  <a:pt x="109" y="40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8"/>
                  <a:pt x="108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6" y="35"/>
                  <a:pt x="106" y="35"/>
                  <a:pt x="106" y="35"/>
                </a:cubicBezTo>
                <a:cubicBezTo>
                  <a:pt x="106" y="34"/>
                  <a:pt x="105" y="34"/>
                  <a:pt x="105" y="33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4" y="32"/>
                  <a:pt x="104" y="31"/>
                  <a:pt x="103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30"/>
                  <a:pt x="104" y="30"/>
                  <a:pt x="104" y="30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3"/>
                  <a:pt x="105" y="33"/>
                  <a:pt x="105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6" y="34"/>
                  <a:pt x="107" y="34"/>
                  <a:pt x="107" y="34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107" y="34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7"/>
                  <a:pt x="108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0" y="39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3"/>
                  <a:pt x="111" y="43"/>
                </a:cubicBezTo>
                <a:cubicBezTo>
                  <a:pt x="112" y="43"/>
                  <a:pt x="112" y="43"/>
                  <a:pt x="112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3" y="42"/>
                  <a:pt x="112" y="41"/>
                  <a:pt x="112" y="39"/>
                </a:cubicBezTo>
                <a:cubicBezTo>
                  <a:pt x="112" y="38"/>
                  <a:pt x="112" y="38"/>
                  <a:pt x="112" y="37"/>
                </a:cubicBezTo>
                <a:close/>
                <a:moveTo>
                  <a:pt x="79" y="5"/>
                </a:moveTo>
                <a:cubicBezTo>
                  <a:pt x="79" y="5"/>
                  <a:pt x="78" y="5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7"/>
                  <a:pt x="78" y="7"/>
                  <a:pt x="78" y="7"/>
                </a:cubicBezTo>
                <a:cubicBezTo>
                  <a:pt x="78" y="7"/>
                  <a:pt x="79" y="7"/>
                  <a:pt x="79" y="7"/>
                </a:cubicBezTo>
                <a:cubicBezTo>
                  <a:pt x="79" y="8"/>
                  <a:pt x="79" y="8"/>
                  <a:pt x="79" y="8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8"/>
                  <a:pt x="79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10"/>
                  <a:pt x="78" y="10"/>
                  <a:pt x="78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1" y="7"/>
                </a:cubicBezTo>
                <a:cubicBezTo>
                  <a:pt x="81" y="7"/>
                  <a:pt x="81" y="7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lose/>
                <a:moveTo>
                  <a:pt x="75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9"/>
                  <a:pt x="74" y="9"/>
                </a:cubicBezTo>
                <a:cubicBezTo>
                  <a:pt x="74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8"/>
                </a:cubicBezTo>
                <a:cubicBezTo>
                  <a:pt x="78" y="8"/>
                  <a:pt x="78" y="8"/>
                  <a:pt x="78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8" y="6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3"/>
                  <a:pt x="75" y="3"/>
                  <a:pt x="75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5"/>
                  <a:pt x="73" y="5"/>
                </a:cubicBezTo>
                <a:cubicBezTo>
                  <a:pt x="73" y="5"/>
                  <a:pt x="73" y="5"/>
                  <a:pt x="73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lose/>
                <a:moveTo>
                  <a:pt x="112" y="77"/>
                </a:moveTo>
                <a:cubicBezTo>
                  <a:pt x="113" y="76"/>
                  <a:pt x="113" y="75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2" y="73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1" y="74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1" y="75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09" y="78"/>
                  <a:pt x="109" y="78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80"/>
                  <a:pt x="109" y="81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10" y="82"/>
                  <a:pt x="111" y="81"/>
                  <a:pt x="111" y="81"/>
                </a:cubicBezTo>
                <a:cubicBezTo>
                  <a:pt x="111" y="81"/>
                  <a:pt x="111" y="80"/>
                  <a:pt x="111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0"/>
                  <a:pt x="111" y="80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2" y="78"/>
                  <a:pt x="112" y="78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lose/>
              </a:path>
            </a:pathLst>
          </a:custGeom>
          <a:solidFill>
            <a:srgbClr val="BE1E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2250276" y="3527046"/>
            <a:ext cx="634333" cy="555779"/>
          </a:xfrm>
          <a:custGeom>
            <a:avLst/>
            <a:gdLst>
              <a:gd name="T0" fmla="*/ 92 w 137"/>
              <a:gd name="T1" fmla="*/ 69 h 120"/>
              <a:gd name="T2" fmla="*/ 76 w 137"/>
              <a:gd name="T3" fmla="*/ 52 h 120"/>
              <a:gd name="T4" fmla="*/ 75 w 137"/>
              <a:gd name="T5" fmla="*/ 38 h 120"/>
              <a:gd name="T6" fmla="*/ 69 w 137"/>
              <a:gd name="T7" fmla="*/ 44 h 120"/>
              <a:gd name="T8" fmla="*/ 52 w 137"/>
              <a:gd name="T9" fmla="*/ 28 h 120"/>
              <a:gd name="T10" fmla="*/ 41 w 137"/>
              <a:gd name="T11" fmla="*/ 37 h 120"/>
              <a:gd name="T12" fmla="*/ 18 w 137"/>
              <a:gd name="T13" fmla="*/ 38 h 120"/>
              <a:gd name="T14" fmla="*/ 16 w 137"/>
              <a:gd name="T15" fmla="*/ 52 h 120"/>
              <a:gd name="T16" fmla="*/ 0 w 137"/>
              <a:gd name="T17" fmla="*/ 69 h 120"/>
              <a:gd name="T18" fmla="*/ 9 w 137"/>
              <a:gd name="T19" fmla="*/ 80 h 120"/>
              <a:gd name="T20" fmla="*/ 10 w 137"/>
              <a:gd name="T21" fmla="*/ 103 h 120"/>
              <a:gd name="T22" fmla="*/ 24 w 137"/>
              <a:gd name="T23" fmla="*/ 104 h 120"/>
              <a:gd name="T24" fmla="*/ 41 w 137"/>
              <a:gd name="T25" fmla="*/ 120 h 120"/>
              <a:gd name="T26" fmla="*/ 52 w 137"/>
              <a:gd name="T27" fmla="*/ 111 h 120"/>
              <a:gd name="T28" fmla="*/ 72 w 137"/>
              <a:gd name="T29" fmla="*/ 107 h 120"/>
              <a:gd name="T30" fmla="*/ 83 w 137"/>
              <a:gd name="T31" fmla="*/ 103 h 120"/>
              <a:gd name="T32" fmla="*/ 83 w 137"/>
              <a:gd name="T33" fmla="*/ 80 h 120"/>
              <a:gd name="T34" fmla="*/ 72 w 137"/>
              <a:gd name="T35" fmla="*/ 84 h 120"/>
              <a:gd name="T36" fmla="*/ 46 w 137"/>
              <a:gd name="T37" fmla="*/ 101 h 120"/>
              <a:gd name="T38" fmla="*/ 46 w 137"/>
              <a:gd name="T39" fmla="*/ 47 h 120"/>
              <a:gd name="T40" fmla="*/ 73 w 137"/>
              <a:gd name="T41" fmla="*/ 74 h 120"/>
              <a:gd name="T42" fmla="*/ 129 w 137"/>
              <a:gd name="T43" fmla="*/ 77 h 120"/>
              <a:gd name="T44" fmla="*/ 137 w 137"/>
              <a:gd name="T45" fmla="*/ 85 h 120"/>
              <a:gd name="T46" fmla="*/ 133 w 137"/>
              <a:gd name="T47" fmla="*/ 91 h 120"/>
              <a:gd name="T48" fmla="*/ 132 w 137"/>
              <a:gd name="T49" fmla="*/ 102 h 120"/>
              <a:gd name="T50" fmla="*/ 125 w 137"/>
              <a:gd name="T51" fmla="*/ 103 h 120"/>
              <a:gd name="T52" fmla="*/ 117 w 137"/>
              <a:gd name="T53" fmla="*/ 111 h 120"/>
              <a:gd name="T54" fmla="*/ 111 w 137"/>
              <a:gd name="T55" fmla="*/ 107 h 120"/>
              <a:gd name="T56" fmla="*/ 100 w 137"/>
              <a:gd name="T57" fmla="*/ 106 h 120"/>
              <a:gd name="T58" fmla="*/ 99 w 137"/>
              <a:gd name="T59" fmla="*/ 99 h 120"/>
              <a:gd name="T60" fmla="*/ 91 w 137"/>
              <a:gd name="T61" fmla="*/ 91 h 120"/>
              <a:gd name="T62" fmla="*/ 96 w 137"/>
              <a:gd name="T63" fmla="*/ 85 h 120"/>
              <a:gd name="T64" fmla="*/ 96 w 137"/>
              <a:gd name="T65" fmla="*/ 74 h 120"/>
              <a:gd name="T66" fmla="*/ 103 w 137"/>
              <a:gd name="T67" fmla="*/ 73 h 120"/>
              <a:gd name="T68" fmla="*/ 111 w 137"/>
              <a:gd name="T69" fmla="*/ 65 h 120"/>
              <a:gd name="T70" fmla="*/ 117 w 137"/>
              <a:gd name="T71" fmla="*/ 70 h 120"/>
              <a:gd name="T72" fmla="*/ 128 w 137"/>
              <a:gd name="T73" fmla="*/ 70 h 120"/>
              <a:gd name="T74" fmla="*/ 129 w 137"/>
              <a:gd name="T75" fmla="*/ 77 h 120"/>
              <a:gd name="T76" fmla="*/ 128 w 137"/>
              <a:gd name="T77" fmla="*/ 88 h 120"/>
              <a:gd name="T78" fmla="*/ 101 w 137"/>
              <a:gd name="T79" fmla="*/ 88 h 120"/>
              <a:gd name="T80" fmla="*/ 114 w 137"/>
              <a:gd name="T81" fmla="*/ 102 h 120"/>
              <a:gd name="T82" fmla="*/ 137 w 137"/>
              <a:gd name="T83" fmla="*/ 27 h 120"/>
              <a:gd name="T84" fmla="*/ 131 w 137"/>
              <a:gd name="T85" fmla="*/ 34 h 120"/>
              <a:gd name="T86" fmla="*/ 131 w 137"/>
              <a:gd name="T87" fmla="*/ 50 h 120"/>
              <a:gd name="T88" fmla="*/ 122 w 137"/>
              <a:gd name="T89" fmla="*/ 51 h 120"/>
              <a:gd name="T90" fmla="*/ 111 w 137"/>
              <a:gd name="T91" fmla="*/ 61 h 120"/>
              <a:gd name="T92" fmla="*/ 103 w 137"/>
              <a:gd name="T93" fmla="*/ 55 h 120"/>
              <a:gd name="T94" fmla="*/ 88 w 137"/>
              <a:gd name="T95" fmla="*/ 55 h 120"/>
              <a:gd name="T96" fmla="*/ 87 w 137"/>
              <a:gd name="T97" fmla="*/ 46 h 120"/>
              <a:gd name="T98" fmla="*/ 76 w 137"/>
              <a:gd name="T99" fmla="*/ 34 h 120"/>
              <a:gd name="T100" fmla="*/ 82 w 137"/>
              <a:gd name="T101" fmla="*/ 27 h 120"/>
              <a:gd name="T102" fmla="*/ 83 w 137"/>
              <a:gd name="T103" fmla="*/ 12 h 120"/>
              <a:gd name="T104" fmla="*/ 92 w 137"/>
              <a:gd name="T105" fmla="*/ 11 h 120"/>
              <a:gd name="T106" fmla="*/ 103 w 137"/>
              <a:gd name="T107" fmla="*/ 0 h 120"/>
              <a:gd name="T108" fmla="*/ 110 w 137"/>
              <a:gd name="T109" fmla="*/ 6 h 120"/>
              <a:gd name="T110" fmla="*/ 126 w 137"/>
              <a:gd name="T111" fmla="*/ 7 h 120"/>
              <a:gd name="T112" fmla="*/ 127 w 137"/>
              <a:gd name="T113" fmla="*/ 16 h 120"/>
              <a:gd name="T114" fmla="*/ 107 w 137"/>
              <a:gd name="T115" fmla="*/ 49 h 120"/>
              <a:gd name="T116" fmla="*/ 89 w 137"/>
              <a:gd name="T117" fmla="*/ 31 h 120"/>
              <a:gd name="T118" fmla="*/ 125 w 137"/>
              <a:gd name="T119" fmla="*/ 3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7" h="120">
                <a:moveTo>
                  <a:pt x="92" y="80"/>
                </a:moveTo>
                <a:cubicBezTo>
                  <a:pt x="92" y="69"/>
                  <a:pt x="92" y="69"/>
                  <a:pt x="92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2" y="62"/>
                  <a:pt x="80" y="57"/>
                  <a:pt x="76" y="52"/>
                </a:cubicBezTo>
                <a:cubicBezTo>
                  <a:pt x="83" y="45"/>
                  <a:pt x="83" y="45"/>
                  <a:pt x="83" y="45"/>
                </a:cubicBezTo>
                <a:cubicBezTo>
                  <a:pt x="75" y="38"/>
                  <a:pt x="75" y="38"/>
                  <a:pt x="75" y="38"/>
                </a:cubicBezTo>
                <a:cubicBezTo>
                  <a:pt x="72" y="41"/>
                  <a:pt x="72" y="41"/>
                  <a:pt x="72" y="41"/>
                </a:cubicBezTo>
                <a:cubicBezTo>
                  <a:pt x="69" y="44"/>
                  <a:pt x="69" y="44"/>
                  <a:pt x="69" y="44"/>
                </a:cubicBezTo>
                <a:cubicBezTo>
                  <a:pt x="64" y="40"/>
                  <a:pt x="58" y="38"/>
                  <a:pt x="52" y="37"/>
                </a:cubicBezTo>
                <a:cubicBezTo>
                  <a:pt x="52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37"/>
                  <a:pt x="41" y="37"/>
                  <a:pt x="41" y="37"/>
                </a:cubicBezTo>
                <a:cubicBezTo>
                  <a:pt x="35" y="38"/>
                  <a:pt x="29" y="40"/>
                  <a:pt x="24" y="44"/>
                </a:cubicBezTo>
                <a:cubicBezTo>
                  <a:pt x="18" y="38"/>
                  <a:pt x="18" y="38"/>
                  <a:pt x="18" y="38"/>
                </a:cubicBezTo>
                <a:cubicBezTo>
                  <a:pt x="10" y="46"/>
                  <a:pt x="10" y="46"/>
                  <a:pt x="10" y="46"/>
                </a:cubicBezTo>
                <a:cubicBezTo>
                  <a:pt x="16" y="52"/>
                  <a:pt x="16" y="52"/>
                  <a:pt x="16" y="52"/>
                </a:cubicBezTo>
                <a:cubicBezTo>
                  <a:pt x="13" y="57"/>
                  <a:pt x="10" y="63"/>
                  <a:pt x="9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80"/>
                  <a:pt x="0" y="80"/>
                  <a:pt x="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10" y="86"/>
                  <a:pt x="13" y="92"/>
                  <a:pt x="16" y="97"/>
                </a:cubicBezTo>
                <a:cubicBezTo>
                  <a:pt x="10" y="103"/>
                  <a:pt x="10" y="103"/>
                  <a:pt x="10" y="103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9" y="108"/>
                  <a:pt x="35" y="110"/>
                  <a:pt x="41" y="111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8" y="110"/>
                  <a:pt x="64" y="108"/>
                  <a:pt x="69" y="104"/>
                </a:cubicBezTo>
                <a:cubicBezTo>
                  <a:pt x="72" y="107"/>
                  <a:pt x="72" y="107"/>
                  <a:pt x="72" y="107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77" y="96"/>
                  <a:pt x="77" y="96"/>
                  <a:pt x="77" y="96"/>
                </a:cubicBezTo>
                <a:cubicBezTo>
                  <a:pt x="80" y="91"/>
                  <a:pt x="83" y="86"/>
                  <a:pt x="83" y="80"/>
                </a:cubicBezTo>
                <a:cubicBezTo>
                  <a:pt x="92" y="80"/>
                  <a:pt x="92" y="80"/>
                  <a:pt x="92" y="80"/>
                </a:cubicBezTo>
                <a:close/>
                <a:moveTo>
                  <a:pt x="72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68" y="94"/>
                  <a:pt x="58" y="101"/>
                  <a:pt x="46" y="101"/>
                </a:cubicBezTo>
                <a:cubicBezTo>
                  <a:pt x="31" y="101"/>
                  <a:pt x="19" y="89"/>
                  <a:pt x="19" y="74"/>
                </a:cubicBezTo>
                <a:cubicBezTo>
                  <a:pt x="19" y="59"/>
                  <a:pt x="31" y="47"/>
                  <a:pt x="46" y="47"/>
                </a:cubicBezTo>
                <a:cubicBezTo>
                  <a:pt x="58" y="47"/>
                  <a:pt x="68" y="54"/>
                  <a:pt x="72" y="64"/>
                </a:cubicBezTo>
                <a:cubicBezTo>
                  <a:pt x="73" y="67"/>
                  <a:pt x="73" y="71"/>
                  <a:pt x="73" y="74"/>
                </a:cubicBezTo>
                <a:cubicBezTo>
                  <a:pt x="73" y="78"/>
                  <a:pt x="73" y="81"/>
                  <a:pt x="72" y="84"/>
                </a:cubicBezTo>
                <a:close/>
                <a:moveTo>
                  <a:pt x="129" y="77"/>
                </a:moveTo>
                <a:cubicBezTo>
                  <a:pt x="131" y="79"/>
                  <a:pt x="132" y="82"/>
                  <a:pt x="133" y="85"/>
                </a:cubicBezTo>
                <a:cubicBezTo>
                  <a:pt x="137" y="85"/>
                  <a:pt x="137" y="85"/>
                  <a:pt x="137" y="85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32" y="94"/>
                  <a:pt x="131" y="97"/>
                  <a:pt x="129" y="99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5"/>
                  <a:pt x="120" y="106"/>
                  <a:pt x="117" y="107"/>
                </a:cubicBezTo>
                <a:cubicBezTo>
                  <a:pt x="117" y="111"/>
                  <a:pt x="117" y="111"/>
                  <a:pt x="117" y="111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08" y="106"/>
                  <a:pt x="105" y="105"/>
                  <a:pt x="103" y="103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9" y="99"/>
                  <a:pt x="99" y="99"/>
                  <a:pt x="99" y="99"/>
                </a:cubicBezTo>
                <a:cubicBezTo>
                  <a:pt x="97" y="97"/>
                  <a:pt x="96" y="94"/>
                  <a:pt x="96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1" y="85"/>
                  <a:pt x="91" y="85"/>
                  <a:pt x="91" y="85"/>
                </a:cubicBezTo>
                <a:cubicBezTo>
                  <a:pt x="96" y="85"/>
                  <a:pt x="96" y="85"/>
                  <a:pt x="96" y="85"/>
                </a:cubicBezTo>
                <a:cubicBezTo>
                  <a:pt x="96" y="82"/>
                  <a:pt x="97" y="79"/>
                  <a:pt x="99" y="77"/>
                </a:cubicBezTo>
                <a:cubicBezTo>
                  <a:pt x="96" y="74"/>
                  <a:pt x="96" y="74"/>
                  <a:pt x="96" y="74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05" y="71"/>
                  <a:pt x="108" y="70"/>
                  <a:pt x="111" y="70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70"/>
                  <a:pt x="117" y="70"/>
                  <a:pt x="117" y="70"/>
                </a:cubicBezTo>
                <a:cubicBezTo>
                  <a:pt x="120" y="70"/>
                  <a:pt x="123" y="71"/>
                  <a:pt x="125" y="73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129" y="77"/>
                  <a:pt x="129" y="77"/>
                  <a:pt x="129" y="77"/>
                </a:cubicBezTo>
                <a:close/>
                <a:moveTo>
                  <a:pt x="114" y="102"/>
                </a:moveTo>
                <a:cubicBezTo>
                  <a:pt x="122" y="102"/>
                  <a:pt x="128" y="96"/>
                  <a:pt x="128" y="88"/>
                </a:cubicBezTo>
                <a:cubicBezTo>
                  <a:pt x="128" y="81"/>
                  <a:pt x="122" y="75"/>
                  <a:pt x="114" y="75"/>
                </a:cubicBezTo>
                <a:cubicBezTo>
                  <a:pt x="107" y="75"/>
                  <a:pt x="101" y="81"/>
                  <a:pt x="101" y="88"/>
                </a:cubicBezTo>
                <a:cubicBezTo>
                  <a:pt x="101" y="96"/>
                  <a:pt x="107" y="102"/>
                  <a:pt x="114" y="102"/>
                </a:cubicBezTo>
                <a:cubicBezTo>
                  <a:pt x="114" y="102"/>
                  <a:pt x="114" y="102"/>
                  <a:pt x="114" y="102"/>
                </a:cubicBezTo>
                <a:close/>
                <a:moveTo>
                  <a:pt x="131" y="27"/>
                </a:moveTo>
                <a:cubicBezTo>
                  <a:pt x="137" y="27"/>
                  <a:pt x="137" y="27"/>
                  <a:pt x="137" y="27"/>
                </a:cubicBezTo>
                <a:cubicBezTo>
                  <a:pt x="137" y="34"/>
                  <a:pt x="137" y="34"/>
                  <a:pt x="137" y="34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31" y="38"/>
                  <a:pt x="129" y="42"/>
                  <a:pt x="127" y="45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18" y="53"/>
                  <a:pt x="115" y="55"/>
                  <a:pt x="111" y="55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99" y="55"/>
                  <a:pt x="95" y="53"/>
                  <a:pt x="92" y="51"/>
                </a:cubicBezTo>
                <a:cubicBezTo>
                  <a:pt x="88" y="55"/>
                  <a:pt x="88" y="55"/>
                  <a:pt x="88" y="55"/>
                </a:cubicBezTo>
                <a:cubicBezTo>
                  <a:pt x="83" y="50"/>
                  <a:pt x="83" y="50"/>
                  <a:pt x="83" y="50"/>
                </a:cubicBezTo>
                <a:cubicBezTo>
                  <a:pt x="87" y="46"/>
                  <a:pt x="87" y="46"/>
                  <a:pt x="87" y="46"/>
                </a:cubicBezTo>
                <a:cubicBezTo>
                  <a:pt x="85" y="42"/>
                  <a:pt x="83" y="39"/>
                  <a:pt x="82" y="34"/>
                </a:cubicBezTo>
                <a:cubicBezTo>
                  <a:pt x="76" y="34"/>
                  <a:pt x="76" y="34"/>
                  <a:pt x="76" y="34"/>
                </a:cubicBezTo>
                <a:cubicBezTo>
                  <a:pt x="76" y="27"/>
                  <a:pt x="76" y="27"/>
                  <a:pt x="76" y="27"/>
                </a:cubicBezTo>
                <a:cubicBezTo>
                  <a:pt x="82" y="27"/>
                  <a:pt x="82" y="27"/>
                  <a:pt x="82" y="27"/>
                </a:cubicBezTo>
                <a:cubicBezTo>
                  <a:pt x="83" y="23"/>
                  <a:pt x="84" y="19"/>
                  <a:pt x="87" y="16"/>
                </a:cubicBezTo>
                <a:cubicBezTo>
                  <a:pt x="83" y="12"/>
                  <a:pt x="83" y="12"/>
                  <a:pt x="83" y="12"/>
                </a:cubicBezTo>
                <a:cubicBezTo>
                  <a:pt x="88" y="7"/>
                  <a:pt x="88" y="7"/>
                  <a:pt x="88" y="7"/>
                </a:cubicBezTo>
                <a:cubicBezTo>
                  <a:pt x="92" y="11"/>
                  <a:pt x="92" y="11"/>
                  <a:pt x="92" y="11"/>
                </a:cubicBezTo>
                <a:cubicBezTo>
                  <a:pt x="95" y="8"/>
                  <a:pt x="99" y="7"/>
                  <a:pt x="103" y="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6"/>
                  <a:pt x="110" y="6"/>
                  <a:pt x="110" y="6"/>
                </a:cubicBezTo>
                <a:cubicBezTo>
                  <a:pt x="115" y="7"/>
                  <a:pt x="118" y="8"/>
                  <a:pt x="121" y="11"/>
                </a:cubicBezTo>
                <a:cubicBezTo>
                  <a:pt x="126" y="7"/>
                  <a:pt x="126" y="7"/>
                  <a:pt x="126" y="7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27" y="16"/>
                  <a:pt x="127" y="16"/>
                  <a:pt x="127" y="16"/>
                </a:cubicBezTo>
                <a:cubicBezTo>
                  <a:pt x="129" y="19"/>
                  <a:pt x="131" y="23"/>
                  <a:pt x="131" y="27"/>
                </a:cubicBezTo>
                <a:close/>
                <a:moveTo>
                  <a:pt x="107" y="49"/>
                </a:moveTo>
                <a:cubicBezTo>
                  <a:pt x="107" y="49"/>
                  <a:pt x="107" y="49"/>
                  <a:pt x="107" y="49"/>
                </a:cubicBezTo>
                <a:cubicBezTo>
                  <a:pt x="97" y="49"/>
                  <a:pt x="89" y="41"/>
                  <a:pt x="89" y="31"/>
                </a:cubicBezTo>
                <a:cubicBezTo>
                  <a:pt x="89" y="21"/>
                  <a:pt x="97" y="13"/>
                  <a:pt x="107" y="13"/>
                </a:cubicBezTo>
                <a:cubicBezTo>
                  <a:pt x="117" y="13"/>
                  <a:pt x="125" y="21"/>
                  <a:pt x="125" y="31"/>
                </a:cubicBezTo>
                <a:cubicBezTo>
                  <a:pt x="125" y="41"/>
                  <a:pt x="117" y="49"/>
                  <a:pt x="107" y="49"/>
                </a:cubicBezTo>
                <a:close/>
              </a:path>
            </a:pathLst>
          </a:custGeom>
          <a:solidFill>
            <a:srgbClr val="BE1E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66867" y="179334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70209" y="1446987"/>
            <a:ext cx="1395913" cy="30546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方针一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241724" y="1152717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4429041" y="1734344"/>
            <a:ext cx="664409" cy="417387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rgbClr val="BE1E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67267" y="179334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70609" y="1446987"/>
            <a:ext cx="1395913" cy="30546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方针二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37009" y="369266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40351" y="3346307"/>
            <a:ext cx="1395913" cy="30546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方针三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323009" y="3045661"/>
            <a:ext cx="3059785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Freeform 7"/>
          <p:cNvSpPr>
            <a:spLocks noEditPoints="1"/>
          </p:cNvSpPr>
          <p:nvPr/>
        </p:nvSpPr>
        <p:spPr bwMode="auto">
          <a:xfrm>
            <a:off x="5515454" y="3563144"/>
            <a:ext cx="605984" cy="489370"/>
          </a:xfrm>
          <a:custGeom>
            <a:avLst/>
            <a:gdLst>
              <a:gd name="T0" fmla="*/ 67 w 123"/>
              <a:gd name="T1" fmla="*/ 62 h 100"/>
              <a:gd name="T2" fmla="*/ 67 w 123"/>
              <a:gd name="T3" fmla="*/ 65 h 100"/>
              <a:gd name="T4" fmla="*/ 66 w 123"/>
              <a:gd name="T5" fmla="*/ 67 h 100"/>
              <a:gd name="T6" fmla="*/ 62 w 123"/>
              <a:gd name="T7" fmla="*/ 67 h 100"/>
              <a:gd name="T8" fmla="*/ 58 w 123"/>
              <a:gd name="T9" fmla="*/ 67 h 100"/>
              <a:gd name="T10" fmla="*/ 56 w 123"/>
              <a:gd name="T11" fmla="*/ 65 h 100"/>
              <a:gd name="T12" fmla="*/ 56 w 123"/>
              <a:gd name="T13" fmla="*/ 62 h 100"/>
              <a:gd name="T14" fmla="*/ 0 w 123"/>
              <a:gd name="T15" fmla="*/ 44 h 100"/>
              <a:gd name="T16" fmla="*/ 0 w 123"/>
              <a:gd name="T17" fmla="*/ 81 h 100"/>
              <a:gd name="T18" fmla="*/ 19 w 123"/>
              <a:gd name="T19" fmla="*/ 100 h 100"/>
              <a:gd name="T20" fmla="*/ 62 w 123"/>
              <a:gd name="T21" fmla="*/ 100 h 100"/>
              <a:gd name="T22" fmla="*/ 104 w 123"/>
              <a:gd name="T23" fmla="*/ 100 h 100"/>
              <a:gd name="T24" fmla="*/ 123 w 123"/>
              <a:gd name="T25" fmla="*/ 81 h 100"/>
              <a:gd name="T26" fmla="*/ 123 w 123"/>
              <a:gd name="T27" fmla="*/ 44 h 100"/>
              <a:gd name="T28" fmla="*/ 67 w 123"/>
              <a:gd name="T29" fmla="*/ 62 h 100"/>
              <a:gd name="T30" fmla="*/ 62 w 123"/>
              <a:gd name="T31" fmla="*/ 58 h 100"/>
              <a:gd name="T32" fmla="*/ 64 w 123"/>
              <a:gd name="T33" fmla="*/ 58 h 100"/>
              <a:gd name="T34" fmla="*/ 66 w 123"/>
              <a:gd name="T35" fmla="*/ 59 h 100"/>
              <a:gd name="T36" fmla="*/ 66 w 123"/>
              <a:gd name="T37" fmla="*/ 64 h 100"/>
              <a:gd name="T38" fmla="*/ 64 w 123"/>
              <a:gd name="T39" fmla="*/ 65 h 100"/>
              <a:gd name="T40" fmla="*/ 62 w 123"/>
              <a:gd name="T41" fmla="*/ 65 h 100"/>
              <a:gd name="T42" fmla="*/ 60 w 123"/>
              <a:gd name="T43" fmla="*/ 65 h 100"/>
              <a:gd name="T44" fmla="*/ 58 w 123"/>
              <a:gd name="T45" fmla="*/ 64 h 100"/>
              <a:gd name="T46" fmla="*/ 58 w 123"/>
              <a:gd name="T47" fmla="*/ 59 h 100"/>
              <a:gd name="T48" fmla="*/ 60 w 123"/>
              <a:gd name="T49" fmla="*/ 58 h 100"/>
              <a:gd name="T50" fmla="*/ 62 w 123"/>
              <a:gd name="T51" fmla="*/ 58 h 100"/>
              <a:gd name="T52" fmla="*/ 56 w 123"/>
              <a:gd name="T53" fmla="*/ 58 h 100"/>
              <a:gd name="T54" fmla="*/ 56 w 123"/>
              <a:gd name="T55" fmla="*/ 60 h 100"/>
              <a:gd name="T56" fmla="*/ 1 w 123"/>
              <a:gd name="T57" fmla="*/ 42 h 100"/>
              <a:gd name="T58" fmla="*/ 19 w 123"/>
              <a:gd name="T59" fmla="*/ 24 h 100"/>
              <a:gd name="T60" fmla="*/ 62 w 123"/>
              <a:gd name="T61" fmla="*/ 24 h 100"/>
              <a:gd name="T62" fmla="*/ 104 w 123"/>
              <a:gd name="T63" fmla="*/ 24 h 100"/>
              <a:gd name="T64" fmla="*/ 123 w 123"/>
              <a:gd name="T65" fmla="*/ 42 h 100"/>
              <a:gd name="T66" fmla="*/ 67 w 123"/>
              <a:gd name="T67" fmla="*/ 60 h 100"/>
              <a:gd name="T68" fmla="*/ 67 w 123"/>
              <a:gd name="T69" fmla="*/ 58 h 100"/>
              <a:gd name="T70" fmla="*/ 66 w 123"/>
              <a:gd name="T71" fmla="*/ 56 h 100"/>
              <a:gd name="T72" fmla="*/ 62 w 123"/>
              <a:gd name="T73" fmla="*/ 56 h 100"/>
              <a:gd name="T74" fmla="*/ 58 w 123"/>
              <a:gd name="T75" fmla="*/ 56 h 100"/>
              <a:gd name="T76" fmla="*/ 56 w 123"/>
              <a:gd name="T77" fmla="*/ 58 h 100"/>
              <a:gd name="T78" fmla="*/ 62 w 123"/>
              <a:gd name="T79" fmla="*/ 4 h 100"/>
              <a:gd name="T80" fmla="*/ 62 w 123"/>
              <a:gd name="T81" fmla="*/ 4 h 100"/>
              <a:gd name="T82" fmla="*/ 81 w 123"/>
              <a:gd name="T83" fmla="*/ 23 h 100"/>
              <a:gd name="T84" fmla="*/ 84 w 123"/>
              <a:gd name="T85" fmla="*/ 23 h 100"/>
              <a:gd name="T86" fmla="*/ 62 w 123"/>
              <a:gd name="T87" fmla="*/ 0 h 100"/>
              <a:gd name="T88" fmla="*/ 62 w 123"/>
              <a:gd name="T89" fmla="*/ 0 h 100"/>
              <a:gd name="T90" fmla="*/ 39 w 123"/>
              <a:gd name="T91" fmla="*/ 23 h 100"/>
              <a:gd name="T92" fmla="*/ 43 w 123"/>
              <a:gd name="T93" fmla="*/ 23 h 100"/>
              <a:gd name="T94" fmla="*/ 62 w 123"/>
              <a:gd name="T95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3" h="100">
                <a:moveTo>
                  <a:pt x="67" y="62"/>
                </a:move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7"/>
                  <a:pt x="66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6" y="66"/>
                  <a:pt x="56" y="65"/>
                </a:cubicBezTo>
                <a:cubicBezTo>
                  <a:pt x="56" y="62"/>
                  <a:pt x="56" y="62"/>
                  <a:pt x="56" y="6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92"/>
                  <a:pt x="9" y="100"/>
                  <a:pt x="19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14" y="100"/>
                  <a:pt x="123" y="92"/>
                  <a:pt x="123" y="81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67" y="62"/>
                  <a:pt x="67" y="62"/>
                  <a:pt x="67" y="62"/>
                </a:cubicBezTo>
                <a:close/>
                <a:moveTo>
                  <a:pt x="62" y="58"/>
                </a:move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6" y="58"/>
                  <a:pt x="66" y="59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5"/>
                  <a:pt x="65" y="65"/>
                  <a:pt x="64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8" y="65"/>
                  <a:pt x="58" y="64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8"/>
                  <a:pt x="59" y="58"/>
                  <a:pt x="60" y="58"/>
                </a:cubicBezTo>
                <a:cubicBezTo>
                  <a:pt x="62" y="58"/>
                  <a:pt x="62" y="58"/>
                  <a:pt x="62" y="58"/>
                </a:cubicBezTo>
                <a:close/>
                <a:moveTo>
                  <a:pt x="56" y="58"/>
                </a:moveTo>
                <a:cubicBezTo>
                  <a:pt x="56" y="60"/>
                  <a:pt x="56" y="60"/>
                  <a:pt x="56" y="60"/>
                </a:cubicBezTo>
                <a:cubicBezTo>
                  <a:pt x="1" y="42"/>
                  <a:pt x="1" y="42"/>
                  <a:pt x="1" y="42"/>
                </a:cubicBezTo>
                <a:cubicBezTo>
                  <a:pt x="1" y="32"/>
                  <a:pt x="9" y="24"/>
                  <a:pt x="19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14" y="24"/>
                  <a:pt x="122" y="32"/>
                  <a:pt x="123" y="42"/>
                </a:cubicBezTo>
                <a:cubicBezTo>
                  <a:pt x="67" y="60"/>
                  <a:pt x="67" y="60"/>
                  <a:pt x="67" y="60"/>
                </a:cubicBezTo>
                <a:cubicBezTo>
                  <a:pt x="67" y="58"/>
                  <a:pt x="67" y="58"/>
                  <a:pt x="67" y="58"/>
                </a:cubicBezTo>
                <a:cubicBezTo>
                  <a:pt x="67" y="56"/>
                  <a:pt x="67" y="56"/>
                  <a:pt x="66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7" y="56"/>
                  <a:pt x="56" y="56"/>
                  <a:pt x="56" y="58"/>
                </a:cubicBezTo>
                <a:close/>
                <a:moveTo>
                  <a:pt x="62" y="4"/>
                </a:moveTo>
                <a:cubicBezTo>
                  <a:pt x="62" y="4"/>
                  <a:pt x="62" y="4"/>
                  <a:pt x="62" y="4"/>
                </a:cubicBezTo>
                <a:cubicBezTo>
                  <a:pt x="72" y="4"/>
                  <a:pt x="81" y="13"/>
                  <a:pt x="81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11"/>
                  <a:pt x="74" y="1"/>
                  <a:pt x="6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9" y="0"/>
                  <a:pt x="39" y="11"/>
                  <a:pt x="39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13"/>
                  <a:pt x="51" y="4"/>
                  <a:pt x="62" y="4"/>
                </a:cubicBezTo>
                <a:close/>
              </a:path>
            </a:pathLst>
          </a:custGeom>
          <a:solidFill>
            <a:srgbClr val="BE1E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10267" y="3692663"/>
            <a:ext cx="190834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13609" y="3346307"/>
            <a:ext cx="1395913" cy="30546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方针四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0">
        <p14:switch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9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0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6" accel="58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2" grpId="0" animBg="1"/>
          <p:bldP spid="14" grpId="0" animBg="1"/>
          <p:bldP spid="15" grpId="0"/>
          <p:bldP spid="16" grpId="0"/>
          <p:bldP spid="20" grpId="0" animBg="1"/>
          <p:bldP spid="21" grpId="0"/>
          <p:bldP spid="22" grpId="0"/>
          <p:bldP spid="23" grpId="0"/>
          <p:bldP spid="25" grpId="0"/>
          <p:bldP spid="29" grpId="0" animBg="1"/>
          <p:bldP spid="30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9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6" ac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2" grpId="0" animBg="1"/>
          <p:bldP spid="14" grpId="0" animBg="1"/>
          <p:bldP spid="15" grpId="0"/>
          <p:bldP spid="16" grpId="0"/>
          <p:bldP spid="20" grpId="0" animBg="1"/>
          <p:bldP spid="21" grpId="0"/>
          <p:bldP spid="22" grpId="0"/>
          <p:bldP spid="23" grpId="0"/>
          <p:bldP spid="25" grpId="0"/>
          <p:bldP spid="29" grpId="0" animBg="1"/>
          <p:bldP spid="30" grpId="0"/>
          <p:bldP spid="31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754635" y="2856917"/>
            <a:ext cx="3492699" cy="1643090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 cap="flat" cmpd="sng" algn="ctr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14425" y="1136628"/>
            <a:ext cx="1695450" cy="1643090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 cap="flat" cmpd="sng" algn="ctr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" name="矩形 42"/>
          <p:cNvSpPr>
            <a:spLocks noChangeArrowheads="1"/>
          </p:cNvSpPr>
          <p:nvPr/>
        </p:nvSpPr>
        <p:spPr bwMode="auto">
          <a:xfrm>
            <a:off x="7339013" y="2878931"/>
            <a:ext cx="692944" cy="1695450"/>
          </a:xfrm>
          <a:prstGeom prst="rect">
            <a:avLst/>
          </a:prstGeom>
          <a:solidFill>
            <a:sysClr val="windowText" lastClr="000000">
              <a:lumMod val="75000"/>
              <a:lumOff val="25000"/>
              <a:alpha val="59999"/>
            </a:sysClr>
          </a:solidFill>
          <a:ln>
            <a:noFill/>
          </a:ln>
        </p:spPr>
        <p:txBody>
          <a:bodyPr lIns="91434" tIns="45717" rIns="91434" bIns="4571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9" name="矩形 46"/>
          <p:cNvSpPr>
            <a:spLocks noChangeAspect="1" noChangeArrowheads="1"/>
          </p:cNvSpPr>
          <p:nvPr/>
        </p:nvSpPr>
        <p:spPr bwMode="auto">
          <a:xfrm>
            <a:off x="1114425" y="2878931"/>
            <a:ext cx="2541985" cy="169545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0" name="矩形 47"/>
          <p:cNvSpPr>
            <a:spLocks noChangeAspect="1" noChangeArrowheads="1"/>
          </p:cNvSpPr>
          <p:nvPr/>
        </p:nvSpPr>
        <p:spPr bwMode="auto">
          <a:xfrm>
            <a:off x="2880123" y="1114425"/>
            <a:ext cx="2539603" cy="169426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1" name="矩形 59"/>
          <p:cNvSpPr>
            <a:spLocks noChangeAspect="1" noChangeArrowheads="1"/>
          </p:cNvSpPr>
          <p:nvPr/>
        </p:nvSpPr>
        <p:spPr bwMode="auto">
          <a:xfrm>
            <a:off x="5489972" y="1113235"/>
            <a:ext cx="2541984" cy="16954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1271587" y="1632377"/>
            <a:ext cx="1381125" cy="110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ts val="159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文字描述，</a:t>
            </a:r>
            <a:r>
              <a: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总结括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，内容大纲</a:t>
            </a:r>
            <a:r>
              <a: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。文字述，总结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概括，内容大纲。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marL="0" marR="0" lvl="0" indent="0" algn="r" defTabSz="914400" eaLnBrk="1" fontAlgn="auto" latinLnBrk="0" hangingPunct="1">
              <a:lnSpc>
                <a:spcPts val="159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4" name="矩形 44"/>
          <p:cNvSpPr>
            <a:spLocks noChangeArrowheads="1"/>
          </p:cNvSpPr>
          <p:nvPr/>
        </p:nvSpPr>
        <p:spPr bwMode="auto">
          <a:xfrm>
            <a:off x="4861084" y="3140226"/>
            <a:ext cx="2324100" cy="35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添加主题</a:t>
            </a:r>
            <a:endParaRPr kumimoji="0" lang="zh-CN" altLang="en-US" sz="1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45"/>
          <p:cNvSpPr>
            <a:spLocks noChangeArrowheads="1"/>
          </p:cNvSpPr>
          <p:nvPr/>
        </p:nvSpPr>
        <p:spPr bwMode="auto">
          <a:xfrm>
            <a:off x="3844529" y="3493799"/>
            <a:ext cx="3211115" cy="769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614375" y="1638063"/>
            <a:ext cx="495926" cy="495926"/>
            <a:chOff x="2614375" y="1638063"/>
            <a:chExt cx="495926" cy="495926"/>
          </a:xfrm>
        </p:grpSpPr>
        <p:grpSp>
          <p:nvGrpSpPr>
            <p:cNvPr id="17" name="组合 16"/>
            <p:cNvGrpSpPr/>
            <p:nvPr/>
          </p:nvGrpSpPr>
          <p:grpSpPr>
            <a:xfrm>
              <a:off x="2614375" y="1638063"/>
              <a:ext cx="495926" cy="495926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655125" y="168597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BE1E2D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BE1E2D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20935" y="2608954"/>
            <a:ext cx="495926" cy="495926"/>
            <a:chOff x="5220935" y="2608954"/>
            <a:chExt cx="495926" cy="495926"/>
          </a:xfrm>
        </p:grpSpPr>
        <p:grpSp>
          <p:nvGrpSpPr>
            <p:cNvPr id="22" name="组合 21"/>
            <p:cNvGrpSpPr/>
            <p:nvPr/>
          </p:nvGrpSpPr>
          <p:grpSpPr>
            <a:xfrm>
              <a:off x="5220935" y="2608954"/>
              <a:ext cx="495926" cy="495926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63A5A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63A5A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5246722" y="265686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BE1E2D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BE1E2D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08447" y="3630554"/>
            <a:ext cx="495926" cy="495926"/>
            <a:chOff x="3408447" y="3630554"/>
            <a:chExt cx="495926" cy="495926"/>
          </a:xfrm>
        </p:grpSpPr>
        <p:grpSp>
          <p:nvGrpSpPr>
            <p:cNvPr id="28" name="组合 27"/>
            <p:cNvGrpSpPr/>
            <p:nvPr/>
          </p:nvGrpSpPr>
          <p:grpSpPr>
            <a:xfrm>
              <a:off x="3408447" y="3630554"/>
              <a:ext cx="495926" cy="495926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0" name="同心圆 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63A5A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63A5A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434234" y="3678462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BE1E2D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BE1E2D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" grpId="0" animBg="1"/>
      <p:bldP spid="7" grpId="0" animBg="1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47664" y="1059582"/>
            <a:ext cx="7596336" cy="936104"/>
          </a:xfrm>
          <a:prstGeom prst="rect">
            <a:avLst/>
          </a:prstGeom>
          <a:solidFill>
            <a:srgbClr val="BE1E2D"/>
          </a:solidFill>
          <a:ln w="25400" cap="flat" cmpd="sng" algn="ctr">
            <a:noFill/>
            <a:prstDash val="solid"/>
          </a:ln>
          <a:effectLst>
            <a:innerShdw blurRad="63500" dist="25400" dir="162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TextBox 29"/>
          <p:cNvSpPr txBox="1"/>
          <p:nvPr/>
        </p:nvSpPr>
        <p:spPr>
          <a:xfrm>
            <a:off x="3858297" y="1296801"/>
            <a:ext cx="505939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第一个利润过千万的综合项目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586952" y="853215"/>
            <a:ext cx="3192960" cy="3950783"/>
            <a:chOff x="865232" y="1286330"/>
            <a:chExt cx="4013321" cy="4966128"/>
          </a:xfrm>
        </p:grpSpPr>
        <p:pic>
          <p:nvPicPr>
            <p:cNvPr id="38" name="Picture 3"/>
            <p:cNvPicPr>
              <a:picLocks noChangeAspect="1"/>
            </p:cNvPicPr>
            <p:nvPr/>
          </p:nvPicPr>
          <p:blipFill>
            <a:blip r:embed="rId1"/>
            <a:srcRect l="5354" t="8440" r="6203" b="10136"/>
            <a:stretch>
              <a:fillRect/>
            </a:stretch>
          </p:blipFill>
          <p:spPr bwMode="auto">
            <a:xfrm>
              <a:off x="865232" y="1286330"/>
              <a:ext cx="4013321" cy="4966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Rectangle 4"/>
            <p:cNvSpPr/>
            <p:nvPr/>
          </p:nvSpPr>
          <p:spPr>
            <a:xfrm>
              <a:off x="1454212" y="1875344"/>
              <a:ext cx="2840124" cy="3699194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4208606" y="3534278"/>
            <a:ext cx="843538" cy="2616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5" tIns="45719" rIns="91435" bIns="4571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1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4194319" y="3846285"/>
            <a:ext cx="1928420" cy="701729"/>
          </a:xfrm>
          <a:prstGeom prst="rect">
            <a:avLst/>
          </a:prstGeom>
          <a:noFill/>
          <a:ln>
            <a:noFill/>
          </a:ln>
        </p:spPr>
        <p:txBody>
          <a:bodyPr wrap="square" lIns="91435" tIns="45719" rIns="91435" bIns="45719">
            <a:sp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6402283" y="3534278"/>
            <a:ext cx="843538" cy="2616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5" tIns="45719" rIns="91435" bIns="4571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1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6387996" y="3846285"/>
            <a:ext cx="1928420" cy="701729"/>
          </a:xfrm>
          <a:prstGeom prst="rect">
            <a:avLst/>
          </a:prstGeom>
          <a:noFill/>
          <a:ln>
            <a:noFill/>
          </a:ln>
        </p:spPr>
        <p:txBody>
          <a:bodyPr wrap="square" lIns="91435" tIns="45719" rIns="91435" bIns="45719">
            <a:sp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317611" y="2158668"/>
            <a:ext cx="2401200" cy="350012"/>
            <a:chOff x="814328" y="3219334"/>
            <a:chExt cx="2967344" cy="432536"/>
          </a:xfrm>
        </p:grpSpPr>
        <p:grpSp>
          <p:nvGrpSpPr>
            <p:cNvPr id="45" name="组合 44"/>
            <p:cNvGrpSpPr/>
            <p:nvPr/>
          </p:nvGrpSpPr>
          <p:grpSpPr>
            <a:xfrm>
              <a:off x="814328" y="3219334"/>
              <a:ext cx="2967344" cy="432536"/>
              <a:chOff x="2173927" y="3285519"/>
              <a:chExt cx="3765284" cy="548848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2173927" y="3285519"/>
                <a:ext cx="3765284" cy="548848"/>
                <a:chOff x="4304043" y="1286668"/>
                <a:chExt cx="8396171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9" name="圆角矩形 48"/>
                <p:cNvSpPr/>
                <p:nvPr/>
              </p:nvSpPr>
              <p:spPr>
                <a:xfrm>
                  <a:off x="4304043" y="1286668"/>
                  <a:ext cx="8396171" cy="2757793"/>
                </a:xfrm>
                <a:prstGeom prst="roundRect">
                  <a:avLst/>
                </a:prstGeom>
                <a:gradFill>
                  <a:gsLst>
                    <a:gs pos="62000">
                      <a:sysClr val="window" lastClr="FFFFFF">
                        <a:lumMod val="9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0" name="圆角矩形 49"/>
                <p:cNvSpPr/>
                <p:nvPr/>
              </p:nvSpPr>
              <p:spPr>
                <a:xfrm>
                  <a:off x="4351923" y="1373339"/>
                  <a:ext cx="8295467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8" name="椭圆 47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BE1E2D"/>
              </a:solidFill>
              <a:ln w="25400" cap="flat" cmpd="sng" algn="ctr">
                <a:noFill/>
                <a:prstDash val="solid"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224125" y="3331792"/>
              <a:ext cx="2371197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</a:t>
              </a:r>
              <a:r>
                <a:rPr kumimoji="0" lang="zh-CN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文本小标签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15140" y="2590716"/>
            <a:ext cx="1972203" cy="350012"/>
            <a:chOff x="814328" y="3219334"/>
            <a:chExt cx="2437200" cy="432536"/>
          </a:xfrm>
        </p:grpSpPr>
        <p:grpSp>
          <p:nvGrpSpPr>
            <p:cNvPr id="52" name="组合 51"/>
            <p:cNvGrpSpPr/>
            <p:nvPr/>
          </p:nvGrpSpPr>
          <p:grpSpPr>
            <a:xfrm>
              <a:off x="814328" y="3219334"/>
              <a:ext cx="2437200" cy="432536"/>
              <a:chOff x="2173927" y="3285519"/>
              <a:chExt cx="3092581" cy="548848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2173927" y="3285519"/>
                <a:ext cx="3092581" cy="548848"/>
                <a:chOff x="4304043" y="1286668"/>
                <a:chExt cx="6896116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6" name="圆角矩形 55"/>
                <p:cNvSpPr/>
                <p:nvPr/>
              </p:nvSpPr>
              <p:spPr>
                <a:xfrm>
                  <a:off x="4304043" y="1286668"/>
                  <a:ext cx="6896116" cy="2757793"/>
                </a:xfrm>
                <a:prstGeom prst="roundRect">
                  <a:avLst/>
                </a:prstGeom>
                <a:gradFill>
                  <a:gsLst>
                    <a:gs pos="62000">
                      <a:sysClr val="window" lastClr="FFFFFF">
                        <a:lumMod val="9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圆角矩形 56"/>
                <p:cNvSpPr/>
                <p:nvPr/>
              </p:nvSpPr>
              <p:spPr>
                <a:xfrm>
                  <a:off x="4351924" y="1373342"/>
                  <a:ext cx="679425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椭圆 5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BE1E2D"/>
              </a:solidFill>
              <a:ln w="25400" cap="flat" cmpd="sng" algn="ctr">
                <a:noFill/>
                <a:prstDash val="solid"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224126" y="3331792"/>
              <a:ext cx="1911028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332062" y="3022764"/>
            <a:ext cx="2344214" cy="350012"/>
            <a:chOff x="814328" y="3219334"/>
            <a:chExt cx="2896922" cy="432536"/>
          </a:xfrm>
        </p:grpSpPr>
        <p:grpSp>
          <p:nvGrpSpPr>
            <p:cNvPr id="59" name="组合 58"/>
            <p:cNvGrpSpPr/>
            <p:nvPr/>
          </p:nvGrpSpPr>
          <p:grpSpPr>
            <a:xfrm>
              <a:off x="814328" y="3219334"/>
              <a:ext cx="2896922" cy="432536"/>
              <a:chOff x="2173927" y="3285519"/>
              <a:chExt cx="3675925" cy="548848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2173927" y="3285519"/>
                <a:ext cx="3675925" cy="548848"/>
                <a:chOff x="4304043" y="1286668"/>
                <a:chExt cx="819691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3" name="圆角矩形 62"/>
                <p:cNvSpPr/>
                <p:nvPr/>
              </p:nvSpPr>
              <p:spPr>
                <a:xfrm>
                  <a:off x="4304043" y="1286668"/>
                  <a:ext cx="8149029" cy="2757793"/>
                </a:xfrm>
                <a:prstGeom prst="roundRect">
                  <a:avLst/>
                </a:prstGeom>
                <a:gradFill>
                  <a:gsLst>
                    <a:gs pos="62000">
                      <a:sysClr val="window" lastClr="FFFFFF">
                        <a:lumMod val="9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4" name="圆角矩形 63"/>
                <p:cNvSpPr/>
                <p:nvPr/>
              </p:nvSpPr>
              <p:spPr>
                <a:xfrm>
                  <a:off x="4351924" y="1373342"/>
                  <a:ext cx="8149029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2" name="椭圆 61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BE1E2D"/>
              </a:solidFill>
              <a:ln w="25400" cap="flat" cmpd="sng" algn="ctr">
                <a:noFill/>
                <a:prstDash val="solid"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1224125" y="3331792"/>
              <a:ext cx="2334260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</a:t>
              </a:r>
              <a:r>
                <a:rPr kumimoji="0" lang="zh-CN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标题描述文本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5" grpId="0" animBg="1"/>
      <p:bldP spid="36" grpId="0"/>
      <p:bldP spid="40" grpId="0"/>
      <p:bldP spid="41" grpId="0"/>
      <p:bldP spid="42" grpId="0"/>
      <p:bldP spid="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0"/>
            <a:ext cx="9144000" cy="29407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6159" y="2160953"/>
            <a:ext cx="2671681" cy="683258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altLang="zh-CN" sz="48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31934" y="2918170"/>
            <a:ext cx="3416308" cy="523214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不足之处及原因分析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3819107" y="525609"/>
            <a:ext cx="1505786" cy="1505786"/>
            <a:chOff x="2148356" y="1520102"/>
            <a:chExt cx="1505786" cy="1505786"/>
          </a:xfrm>
        </p:grpSpPr>
        <p:grpSp>
          <p:nvGrpSpPr>
            <p:cNvPr id="7" name="组合 6"/>
            <p:cNvGrpSpPr/>
            <p:nvPr/>
          </p:nvGrpSpPr>
          <p:grpSpPr>
            <a:xfrm>
              <a:off x="2148356" y="1520102"/>
              <a:ext cx="1505786" cy="1505786"/>
              <a:chOff x="8343900" y="254000"/>
              <a:chExt cx="3416300" cy="3416300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8343900" y="254000"/>
                <a:ext cx="3416300" cy="34163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6000">
                    <a:schemeClr val="bg1"/>
                  </a:gs>
                  <a:gs pos="100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8477524" y="387624"/>
                <a:ext cx="3149051" cy="3149051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  <a:tileRect/>
              </a:gradFill>
              <a:ln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4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Freeform 18"/>
            <p:cNvSpPr>
              <a:spLocks noEditPoints="1"/>
            </p:cNvSpPr>
            <p:nvPr/>
          </p:nvSpPr>
          <p:spPr bwMode="auto">
            <a:xfrm>
              <a:off x="2396927" y="1764358"/>
              <a:ext cx="936104" cy="991558"/>
            </a:xfrm>
            <a:custGeom>
              <a:avLst/>
              <a:gdLst>
                <a:gd name="T0" fmla="*/ 309263 w 568"/>
                <a:gd name="T1" fmla="*/ 627699 h 601"/>
                <a:gd name="T2" fmla="*/ 310356 w 568"/>
                <a:gd name="T3" fmla="*/ 364153 h 601"/>
                <a:gd name="T4" fmla="*/ 495040 w 568"/>
                <a:gd name="T5" fmla="*/ 329159 h 601"/>
                <a:gd name="T6" fmla="*/ 379203 w 568"/>
                <a:gd name="T7" fmla="*/ 375088 h 601"/>
                <a:gd name="T8" fmla="*/ 103816 w 568"/>
                <a:gd name="T9" fmla="*/ 234020 h 601"/>
                <a:gd name="T10" fmla="*/ 138786 w 568"/>
                <a:gd name="T11" fmla="*/ 238394 h 601"/>
                <a:gd name="T12" fmla="*/ 183591 w 568"/>
                <a:gd name="T13" fmla="*/ 242769 h 601"/>
                <a:gd name="T14" fmla="*/ 182498 w 568"/>
                <a:gd name="T15" fmla="*/ 213243 h 601"/>
                <a:gd name="T16" fmla="*/ 310356 w 568"/>
                <a:gd name="T17" fmla="*/ 331346 h 601"/>
                <a:gd name="T18" fmla="*/ 451328 w 568"/>
                <a:gd name="T19" fmla="*/ 228552 h 601"/>
                <a:gd name="T20" fmla="*/ 483019 w 568"/>
                <a:gd name="T21" fmla="*/ 223085 h 601"/>
                <a:gd name="T22" fmla="*/ 500504 w 568"/>
                <a:gd name="T23" fmla="*/ 229646 h 601"/>
                <a:gd name="T24" fmla="*/ 454606 w 568"/>
                <a:gd name="T25" fmla="*/ 279949 h 601"/>
                <a:gd name="T26" fmla="*/ 534381 w 568"/>
                <a:gd name="T27" fmla="*/ 372901 h 601"/>
                <a:gd name="T28" fmla="*/ 510339 w 568"/>
                <a:gd name="T29" fmla="*/ 287604 h 601"/>
                <a:gd name="T30" fmla="*/ 510339 w 568"/>
                <a:gd name="T31" fmla="*/ 546776 h 601"/>
                <a:gd name="T32" fmla="*/ 539845 w 568"/>
                <a:gd name="T33" fmla="*/ 540215 h 601"/>
                <a:gd name="T34" fmla="*/ 338769 w 568"/>
                <a:gd name="T35" fmla="*/ 650664 h 601"/>
                <a:gd name="T36" fmla="*/ 311449 w 568"/>
                <a:gd name="T37" fmla="*/ 657225 h 601"/>
                <a:gd name="T38" fmla="*/ 81960 w 568"/>
                <a:gd name="T39" fmla="*/ 540215 h 601"/>
                <a:gd name="T40" fmla="*/ 111466 w 568"/>
                <a:gd name="T41" fmla="*/ 546776 h 601"/>
                <a:gd name="T42" fmla="*/ 111466 w 568"/>
                <a:gd name="T43" fmla="*/ 287604 h 601"/>
                <a:gd name="T44" fmla="*/ 87424 w 568"/>
                <a:gd name="T45" fmla="*/ 372901 h 601"/>
                <a:gd name="T46" fmla="*/ 155178 w 568"/>
                <a:gd name="T47" fmla="*/ 275575 h 601"/>
                <a:gd name="T48" fmla="*/ 67754 w 568"/>
                <a:gd name="T49" fmla="*/ 437421 h 601"/>
                <a:gd name="T50" fmla="*/ 80867 w 568"/>
                <a:gd name="T51" fmla="*/ 463666 h 601"/>
                <a:gd name="T52" fmla="*/ 92888 w 568"/>
                <a:gd name="T53" fmla="*/ 487724 h 601"/>
                <a:gd name="T54" fmla="*/ 49176 w 568"/>
                <a:gd name="T55" fmla="*/ 519437 h 601"/>
                <a:gd name="T56" fmla="*/ 30598 w 568"/>
                <a:gd name="T57" fmla="*/ 412269 h 601"/>
                <a:gd name="T58" fmla="*/ 59011 w 568"/>
                <a:gd name="T59" fmla="*/ 364153 h 601"/>
                <a:gd name="T60" fmla="*/ 516896 w 568"/>
                <a:gd name="T61" fmla="*/ 416643 h 601"/>
                <a:gd name="T62" fmla="*/ 505968 w 568"/>
                <a:gd name="T63" fmla="*/ 443982 h 601"/>
                <a:gd name="T64" fmla="*/ 497225 w 568"/>
                <a:gd name="T65" fmla="*/ 471321 h 601"/>
                <a:gd name="T66" fmla="*/ 491761 w 568"/>
                <a:gd name="T67" fmla="*/ 492099 h 601"/>
                <a:gd name="T68" fmla="*/ 526731 w 568"/>
                <a:gd name="T69" fmla="*/ 396960 h 601"/>
                <a:gd name="T70" fmla="*/ 560608 w 568"/>
                <a:gd name="T71" fmla="*/ 393679 h 601"/>
                <a:gd name="T72" fmla="*/ 308170 w 568"/>
                <a:gd name="T73" fmla="*/ 0 h 601"/>
                <a:gd name="T74" fmla="*/ 456792 w 568"/>
                <a:gd name="T75" fmla="*/ 117010 h 601"/>
                <a:gd name="T76" fmla="*/ 430564 w 568"/>
                <a:gd name="T77" fmla="*/ 195746 h 601"/>
                <a:gd name="T78" fmla="*/ 398873 w 568"/>
                <a:gd name="T79" fmla="*/ 88578 h 601"/>
                <a:gd name="T80" fmla="*/ 212004 w 568"/>
                <a:gd name="T81" fmla="*/ 200120 h 601"/>
                <a:gd name="T82" fmla="*/ 166106 w 568"/>
                <a:gd name="T83" fmla="*/ 168407 h 601"/>
                <a:gd name="T84" fmla="*/ 216375 w 568"/>
                <a:gd name="T85" fmla="*/ 44836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rgbClr val="AC0000"/>
            </a:solidFill>
            <a:ln>
              <a:noFill/>
            </a:ln>
          </p:spPr>
          <p:txBody>
            <a:bodyPr lIns="68557" tIns="34279" rIns="68557" bIns="34279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srgbClr val="294A5A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3063708" y="3540204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认识上的不足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3063707" y="3865644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执行力问题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4910940" y="3543462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管理上的不足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910941" y="3869352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改善不足对策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3063708" y="4175342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改善方法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 flipV="1">
            <a:off x="2969045" y="1857279"/>
            <a:ext cx="3628920" cy="1695603"/>
          </a:xfrm>
          <a:prstGeom prst="line">
            <a:avLst/>
          </a:prstGeom>
          <a:noFill/>
          <a:ln w="762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7" name="直接连接符 6"/>
          <p:cNvCxnSpPr/>
          <p:nvPr/>
        </p:nvCxnSpPr>
        <p:spPr>
          <a:xfrm flipV="1">
            <a:off x="2184979" y="1415756"/>
            <a:ext cx="4562601" cy="2165042"/>
          </a:xfrm>
          <a:prstGeom prst="line">
            <a:avLst/>
          </a:prstGeom>
          <a:noFill/>
          <a:ln w="76200" cap="flat" cmpd="sng" algn="ctr">
            <a:solidFill>
              <a:srgbClr val="C00000"/>
            </a:solidFill>
            <a:prstDash val="solid"/>
          </a:ln>
          <a:effectLst/>
        </p:spPr>
      </p:cxnSp>
      <p:grpSp>
        <p:nvGrpSpPr>
          <p:cNvPr id="8" name="组合 7"/>
          <p:cNvGrpSpPr/>
          <p:nvPr/>
        </p:nvGrpSpPr>
        <p:grpSpPr>
          <a:xfrm>
            <a:off x="1820981" y="1359141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44736" y="3296277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41453" y="1097484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53297" y="3313413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891669" y="135854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评估一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81486" y="333881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评估三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47580" y="111143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评估四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55735" y="332167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评估二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35696" y="1635646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1373225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75656" y="355550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68144" y="358655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746633" y="1810030"/>
            <a:ext cx="1382075" cy="1382075"/>
            <a:chOff x="3746633" y="1810030"/>
            <a:chExt cx="1382075" cy="1382075"/>
          </a:xfrm>
        </p:grpSpPr>
        <p:grpSp>
          <p:nvGrpSpPr>
            <p:cNvPr id="31" name="组合 30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3978122" y="2397335"/>
              <a:ext cx="92641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方案评估</a:t>
              </a:r>
              <a:endPara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92781" y="2186777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5181" y="4011910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49365" y="4058985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12160" y="1972988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883767" y="1304103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523727" y="3207487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911328" y="3275267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3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725152" y="1059582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4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5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 animBg="1"/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空心弧 37"/>
          <p:cNvSpPr/>
          <p:nvPr/>
        </p:nvSpPr>
        <p:spPr>
          <a:xfrm>
            <a:off x="2384053" y="3034895"/>
            <a:ext cx="4239295" cy="4239295"/>
          </a:xfrm>
          <a:prstGeom prst="blockArc">
            <a:avLst>
              <a:gd name="adj1" fmla="val 10800000"/>
              <a:gd name="adj2" fmla="val 1"/>
              <a:gd name="adj3" fmla="val 3011"/>
            </a:avLst>
          </a:prstGeom>
          <a:solidFill>
            <a:srgbClr val="EBEBEB"/>
          </a:solidFill>
          <a:ln w="12700" cap="flat" cmpd="sng" algn="ctr">
            <a:noFill/>
            <a:prstDash val="solid"/>
            <a:miter lim="800000"/>
          </a:ln>
          <a:effectLst>
            <a:innerShdw blurRad="76200">
              <a:prstClr val="black"/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9" name="椭圆 34"/>
          <p:cNvSpPr/>
          <p:nvPr/>
        </p:nvSpPr>
        <p:spPr>
          <a:xfrm rot="10190714">
            <a:off x="3599881" y="1858425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BE1E2D"/>
          </a:solidFill>
          <a:ln w="12700" cap="flat" cmpd="sng" algn="ctr">
            <a:noFill/>
            <a:prstDash val="solid"/>
            <a:miter lim="800000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 rot="13303882">
            <a:off x="6648304" y="3526768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14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2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11594412">
            <a:off x="5083766" y="1948428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14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椭圆 34"/>
          <p:cNvSpPr/>
          <p:nvPr/>
        </p:nvSpPr>
        <p:spPr>
          <a:xfrm rot="13009338">
            <a:off x="6174512" y="2591287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BE1E2D"/>
          </a:solidFill>
          <a:ln w="12700" cap="flat" cmpd="sng" algn="ctr">
            <a:noFill/>
            <a:prstDash val="solid"/>
            <a:miter lim="800000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 rot="9469324">
            <a:off x="2419325" y="2359982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141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43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椭圆 34"/>
          <p:cNvSpPr/>
          <p:nvPr/>
        </p:nvSpPr>
        <p:spPr>
          <a:xfrm rot="8068240">
            <a:off x="1670786" y="3527312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BE1E2D"/>
          </a:solidFill>
          <a:ln w="12700" cap="flat" cmpd="sng" algn="ctr">
            <a:noFill/>
            <a:prstDash val="solid"/>
            <a:miter lim="800000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657545" y="3232969"/>
            <a:ext cx="1612681" cy="1612685"/>
            <a:chOff x="3851771" y="1163107"/>
            <a:chExt cx="1402358" cy="1402358"/>
          </a:xfrm>
        </p:grpSpPr>
        <p:grpSp>
          <p:nvGrpSpPr>
            <p:cNvPr id="52" name="组合 51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4" name="同心圆 5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392108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030123" y="1333410"/>
              <a:ext cx="1186820" cy="1043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0" cap="none" spc="300" normalizeH="0" baseline="0" noProof="0" dirty="0">
                  <a:ln>
                    <a:noFill/>
                  </a:ln>
                  <a:solidFill>
                    <a:srgbClr val="BE1E2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经验总结</a:t>
              </a:r>
              <a:endParaRPr kumimoji="0" lang="zh-CN" altLang="en-US" sz="3600" b="1" i="0" u="none" strike="noStrike" kern="0" cap="none" spc="300" normalizeH="0" baseline="0" noProof="0" dirty="0">
                <a:ln>
                  <a:noFill/>
                </a:ln>
                <a:solidFill>
                  <a:srgbClr val="BE1E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857385" y="386715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577391" y="2456750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32126" y="2050921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869466" y="3625522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95561" y="2650308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26906" y="1896854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675317" y="3624543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93927" y="3048819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20595" y="1973798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119017" y="1211798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523375" y="1366731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885510" y="2222844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430966" y="3235083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4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38" grpId="0" animBg="1"/>
          <p:bldP spid="39" grpId="0" animBg="1"/>
          <p:bldP spid="46" grpId="0" animBg="1"/>
          <p:bldP spid="50" grpId="0" animBg="1"/>
          <p:bldP spid="57" grpId="0"/>
          <p:bldP spid="58" grpId="0"/>
          <p:bldP spid="59" grpId="0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38" grpId="0" animBg="1"/>
          <p:bldP spid="39" grpId="0" animBg="1"/>
          <p:bldP spid="46" grpId="0" animBg="1"/>
          <p:bldP spid="50" grpId="0" animBg="1"/>
          <p:bldP spid="57" grpId="0"/>
          <p:bldP spid="58" grpId="0"/>
          <p:bldP spid="59" grpId="0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0538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608521" y="1966027"/>
            <a:ext cx="516473" cy="2034599"/>
            <a:chOff x="2644154" y="1737427"/>
            <a:chExt cx="516473" cy="2034599"/>
          </a:xfrm>
        </p:grpSpPr>
        <p:sp>
          <p:nvSpPr>
            <p:cNvPr id="7" name="Line 134"/>
            <p:cNvSpPr>
              <a:spLocks noChangeShapeType="1"/>
            </p:cNvSpPr>
            <p:nvPr/>
          </p:nvSpPr>
          <p:spPr bwMode="auto">
            <a:xfrm flipV="1">
              <a:off x="2647410" y="2095413"/>
              <a:ext cx="501938" cy="3296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8207" tIns="49104" rIns="98207" bIns="49104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cxnSp>
          <p:nvCxnSpPr>
            <p:cNvPr id="8" name="Straight Connector 48"/>
            <p:cNvCxnSpPr/>
            <p:nvPr/>
          </p:nvCxnSpPr>
          <p:spPr>
            <a:xfrm flipH="1" flipV="1">
              <a:off x="2644154" y="1737427"/>
              <a:ext cx="516473" cy="347442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9" name="Line 134"/>
            <p:cNvSpPr>
              <a:spLocks noChangeShapeType="1"/>
            </p:cNvSpPr>
            <p:nvPr/>
          </p:nvSpPr>
          <p:spPr bwMode="auto">
            <a:xfrm flipV="1">
              <a:off x="2647409" y="3405553"/>
              <a:ext cx="462619" cy="36647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8207" tIns="49104" rIns="98207" bIns="49104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cxnSp>
          <p:nvCxnSpPr>
            <p:cNvPr id="10" name="Straight Connector 40"/>
            <p:cNvCxnSpPr>
              <a:stCxn id="34" idx="2"/>
            </p:cNvCxnSpPr>
            <p:nvPr/>
          </p:nvCxnSpPr>
          <p:spPr>
            <a:xfrm flipH="1" flipV="1">
              <a:off x="2659249" y="3148833"/>
              <a:ext cx="450780" cy="259866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grpSp>
        <p:nvGrpSpPr>
          <p:cNvPr id="11" name="组合 10"/>
          <p:cNvGrpSpPr/>
          <p:nvPr/>
        </p:nvGrpSpPr>
        <p:grpSpPr>
          <a:xfrm>
            <a:off x="6020594" y="1982810"/>
            <a:ext cx="516473" cy="2017817"/>
            <a:chOff x="6131458" y="1754210"/>
            <a:chExt cx="516473" cy="2017817"/>
          </a:xfrm>
        </p:grpSpPr>
        <p:sp>
          <p:nvSpPr>
            <p:cNvPr id="12" name="Line 134"/>
            <p:cNvSpPr>
              <a:spLocks noChangeShapeType="1"/>
            </p:cNvSpPr>
            <p:nvPr/>
          </p:nvSpPr>
          <p:spPr bwMode="auto">
            <a:xfrm flipH="1" flipV="1">
              <a:off x="6142736" y="2095413"/>
              <a:ext cx="501938" cy="3296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8207" tIns="49104" rIns="98207" bIns="49104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cxnSp>
          <p:nvCxnSpPr>
            <p:cNvPr id="14" name="Straight Connector 180"/>
            <p:cNvCxnSpPr/>
            <p:nvPr/>
          </p:nvCxnSpPr>
          <p:spPr>
            <a:xfrm flipV="1">
              <a:off x="6131458" y="1754210"/>
              <a:ext cx="516473" cy="347442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5" name="Line 134"/>
            <p:cNvSpPr>
              <a:spLocks noChangeShapeType="1"/>
            </p:cNvSpPr>
            <p:nvPr/>
          </p:nvSpPr>
          <p:spPr bwMode="auto">
            <a:xfrm flipH="1" flipV="1">
              <a:off x="6161986" y="3381828"/>
              <a:ext cx="482687" cy="3901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8207" tIns="49104" rIns="98207" bIns="49104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cxnSp>
          <p:nvCxnSpPr>
            <p:cNvPr id="16" name="Straight Connector 182"/>
            <p:cNvCxnSpPr>
              <a:stCxn id="41" idx="6"/>
            </p:cNvCxnSpPr>
            <p:nvPr/>
          </p:nvCxnSpPr>
          <p:spPr>
            <a:xfrm flipV="1">
              <a:off x="6161987" y="3148833"/>
              <a:ext cx="485944" cy="256721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sp>
        <p:nvSpPr>
          <p:cNvPr id="17" name="文本框 46"/>
          <p:cNvSpPr txBox="1"/>
          <p:nvPr/>
        </p:nvSpPr>
        <p:spPr>
          <a:xfrm>
            <a:off x="566912" y="1658144"/>
            <a:ext cx="462306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01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24884" y="2453419"/>
            <a:ext cx="644745" cy="1157010"/>
            <a:chOff x="3690210" y="2224819"/>
            <a:chExt cx="644745" cy="1157010"/>
          </a:xfrm>
        </p:grpSpPr>
        <p:cxnSp>
          <p:nvCxnSpPr>
            <p:cNvPr id="19" name="Straight Connector 42"/>
            <p:cNvCxnSpPr/>
            <p:nvPr/>
          </p:nvCxnSpPr>
          <p:spPr>
            <a:xfrm>
              <a:off x="3690210" y="2224819"/>
              <a:ext cx="630697" cy="362354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20" name="Straight Connector 43"/>
            <p:cNvCxnSpPr/>
            <p:nvPr/>
          </p:nvCxnSpPr>
          <p:spPr>
            <a:xfrm flipV="1">
              <a:off x="3708625" y="3086060"/>
              <a:ext cx="626330" cy="295769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grpSp>
        <p:nvGrpSpPr>
          <p:cNvPr id="21" name="组合 20"/>
          <p:cNvGrpSpPr/>
          <p:nvPr/>
        </p:nvGrpSpPr>
        <p:grpSpPr>
          <a:xfrm>
            <a:off x="4932187" y="2453419"/>
            <a:ext cx="644745" cy="1152786"/>
            <a:chOff x="4997513" y="2224819"/>
            <a:chExt cx="644745" cy="1152786"/>
          </a:xfrm>
        </p:grpSpPr>
        <p:cxnSp>
          <p:nvCxnSpPr>
            <p:cNvPr id="22" name="Straight Connector 56"/>
            <p:cNvCxnSpPr/>
            <p:nvPr/>
          </p:nvCxnSpPr>
          <p:spPr>
            <a:xfrm flipH="1">
              <a:off x="5011561" y="2224819"/>
              <a:ext cx="630697" cy="35813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23" name="Straight Connector 57"/>
            <p:cNvCxnSpPr/>
            <p:nvPr/>
          </p:nvCxnSpPr>
          <p:spPr>
            <a:xfrm flipH="1" flipV="1">
              <a:off x="4997513" y="3081836"/>
              <a:ext cx="626330" cy="295769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sp>
        <p:nvSpPr>
          <p:cNvPr id="25" name="Isosceles Triangle 14"/>
          <p:cNvSpPr/>
          <p:nvPr/>
        </p:nvSpPr>
        <p:spPr bwMode="auto">
          <a:xfrm rot="10800000">
            <a:off x="3024988" y="1353344"/>
            <a:ext cx="3171793" cy="946747"/>
          </a:xfrm>
          <a:prstGeom prst="triangle">
            <a:avLst/>
          </a:prstGeom>
          <a:blipFill dpi="0" rotWithShape="0">
            <a:blip r:embed="rId2" cstate="print"/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207" tIns="49104" rIns="98207" bIns="49104" numCol="1" rtlCol="0" anchor="t" anchorCtr="0" compatLnSpc="1"/>
          <a:lstStyle/>
          <a:p>
            <a:pPr algn="ctr" defTabSz="981710" fontAlgn="base">
              <a:spcBef>
                <a:spcPct val="0"/>
              </a:spcBef>
              <a:spcAft>
                <a:spcPct val="0"/>
              </a:spcAft>
            </a:pPr>
            <a:endParaRPr lang="en-US" sz="6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832873" y="2297208"/>
            <a:ext cx="1516550" cy="15165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4046664" y="2530413"/>
            <a:ext cx="1058736" cy="1058736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innerShdw blurRad="368300" dist="254000">
              <a:prstClr val="black">
                <a:alpha val="22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  <a:ea typeface="宋体" panose="0201060003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044703" y="2044574"/>
            <a:ext cx="613691" cy="613691"/>
            <a:chOff x="3029608" y="2044574"/>
            <a:chExt cx="613691" cy="613691"/>
          </a:xfrm>
        </p:grpSpPr>
        <p:sp>
          <p:nvSpPr>
            <p:cNvPr id="31" name="椭圆 30"/>
            <p:cNvSpPr/>
            <p:nvPr/>
          </p:nvSpPr>
          <p:spPr>
            <a:xfrm>
              <a:off x="3029608" y="2044574"/>
              <a:ext cx="613691" cy="613691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070159" y="2085975"/>
              <a:ext cx="524602" cy="524600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44703" y="3330453"/>
            <a:ext cx="613691" cy="613691"/>
            <a:chOff x="3029608" y="2044574"/>
            <a:chExt cx="613691" cy="613691"/>
          </a:xfrm>
        </p:grpSpPr>
        <p:sp>
          <p:nvSpPr>
            <p:cNvPr id="34" name="椭圆 33"/>
            <p:cNvSpPr/>
            <p:nvPr/>
          </p:nvSpPr>
          <p:spPr>
            <a:xfrm>
              <a:off x="3029608" y="2044574"/>
              <a:ext cx="613691" cy="613691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070159" y="2085975"/>
              <a:ext cx="524602" cy="524600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531508" y="2044574"/>
            <a:ext cx="613691" cy="613691"/>
            <a:chOff x="3029608" y="2044574"/>
            <a:chExt cx="613691" cy="613691"/>
          </a:xfrm>
        </p:grpSpPr>
        <p:sp>
          <p:nvSpPr>
            <p:cNvPr id="37" name="椭圆 36"/>
            <p:cNvSpPr/>
            <p:nvPr/>
          </p:nvSpPr>
          <p:spPr>
            <a:xfrm>
              <a:off x="3029608" y="2044574"/>
              <a:ext cx="613691" cy="613691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070159" y="2085975"/>
              <a:ext cx="524602" cy="524600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31508" y="3330453"/>
            <a:ext cx="613691" cy="613691"/>
            <a:chOff x="3029608" y="2044574"/>
            <a:chExt cx="613691" cy="613691"/>
          </a:xfrm>
        </p:grpSpPr>
        <p:sp>
          <p:nvSpPr>
            <p:cNvPr id="40" name="椭圆 39"/>
            <p:cNvSpPr/>
            <p:nvPr/>
          </p:nvSpPr>
          <p:spPr>
            <a:xfrm>
              <a:off x="3029608" y="2044574"/>
              <a:ext cx="613691" cy="613691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070159" y="2085975"/>
              <a:ext cx="524602" cy="524600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505241" y="18605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505241" y="25209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505241" y="32067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505241" y="38544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52" name="同心圆 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477794" y="18605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477794" y="25209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477794" y="32067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477794" y="3854426"/>
            <a:ext cx="244569" cy="244567"/>
            <a:chOff x="304800" y="673100"/>
            <a:chExt cx="4000500" cy="4000500"/>
          </a:xfrm>
          <a:effectLst>
            <a:outerShdw blurRad="139700" dist="152400" dir="8100000" sx="70000" sy="70000" algn="tr" rotWithShape="0">
              <a:prstClr val="black">
                <a:alpha val="66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008883" y="175357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46"/>
          <p:cNvSpPr txBox="1"/>
          <p:nvPr/>
        </p:nvSpPr>
        <p:spPr>
          <a:xfrm>
            <a:off x="519623" y="2343944"/>
            <a:ext cx="556884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02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08883" y="244699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46"/>
          <p:cNvSpPr txBox="1"/>
          <p:nvPr/>
        </p:nvSpPr>
        <p:spPr>
          <a:xfrm>
            <a:off x="515616" y="3029744"/>
            <a:ext cx="56489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03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08883" y="311755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46"/>
          <p:cNvSpPr txBox="1"/>
          <p:nvPr/>
        </p:nvSpPr>
        <p:spPr>
          <a:xfrm>
            <a:off x="516417" y="3715544"/>
            <a:ext cx="563296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04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008883" y="381097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46"/>
          <p:cNvSpPr txBox="1"/>
          <p:nvPr/>
        </p:nvSpPr>
        <p:spPr>
          <a:xfrm>
            <a:off x="6688618" y="1658144"/>
            <a:ext cx="563296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05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181083" y="175357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46"/>
          <p:cNvSpPr txBox="1"/>
          <p:nvPr/>
        </p:nvSpPr>
        <p:spPr>
          <a:xfrm>
            <a:off x="6687015" y="2343944"/>
            <a:ext cx="566502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06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181083" y="244699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46"/>
          <p:cNvSpPr txBox="1"/>
          <p:nvPr/>
        </p:nvSpPr>
        <p:spPr>
          <a:xfrm>
            <a:off x="6694228" y="3029744"/>
            <a:ext cx="552075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07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181083" y="311755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46"/>
          <p:cNvSpPr txBox="1"/>
          <p:nvPr/>
        </p:nvSpPr>
        <p:spPr>
          <a:xfrm>
            <a:off x="6685411" y="3715544"/>
            <a:ext cx="56970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05E5E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08</a:t>
            </a:r>
            <a:endParaRPr lang="zh-CN" altLang="en-US" sz="3600" dirty="0">
              <a:solidFill>
                <a:srgbClr val="605E5E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181083" y="3810978"/>
            <a:ext cx="1430311" cy="4293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3"/>
          <p:cNvSpPr>
            <a:spLocks noChangeArrowheads="1"/>
          </p:cNvSpPr>
          <p:nvPr/>
        </p:nvSpPr>
        <p:spPr bwMode="auto">
          <a:xfrm>
            <a:off x="4267994" y="2725937"/>
            <a:ext cx="651464" cy="68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现实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需求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3"/>
          <p:cNvSpPr>
            <a:spLocks noChangeArrowheads="1"/>
          </p:cNvSpPr>
          <p:nvPr/>
        </p:nvSpPr>
        <p:spPr bwMode="auto">
          <a:xfrm>
            <a:off x="3124414" y="2182944"/>
            <a:ext cx="446281" cy="31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kumimoji="0" lang="en-US" altLang="zh-CN" sz="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设问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矩形 3"/>
          <p:cNvSpPr>
            <a:spLocks noChangeArrowheads="1"/>
          </p:cNvSpPr>
          <p:nvPr/>
        </p:nvSpPr>
        <p:spPr bwMode="auto">
          <a:xfrm>
            <a:off x="3124414" y="3486944"/>
            <a:ext cx="446281" cy="31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kumimoji="0" lang="en-US" altLang="zh-CN" sz="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设问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矩形 3"/>
          <p:cNvSpPr>
            <a:spLocks noChangeArrowheads="1"/>
          </p:cNvSpPr>
          <p:nvPr/>
        </p:nvSpPr>
        <p:spPr bwMode="auto">
          <a:xfrm>
            <a:off x="5629489" y="2182944"/>
            <a:ext cx="446281" cy="31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kumimoji="0" lang="en-US" altLang="zh-CN" sz="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设问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矩形 3"/>
          <p:cNvSpPr>
            <a:spLocks noChangeArrowheads="1"/>
          </p:cNvSpPr>
          <p:nvPr/>
        </p:nvSpPr>
        <p:spPr bwMode="auto">
          <a:xfrm>
            <a:off x="5629489" y="3486944"/>
            <a:ext cx="446281" cy="31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kumimoji="0" lang="en-US" altLang="zh-CN" sz="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设问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6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660" y="2267744"/>
            <a:ext cx="2222381" cy="29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194" y="2239160"/>
            <a:ext cx="2293841" cy="301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3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E-6 0.00617 L 0.25001 0.00617 " pathEditMode="relative" rAng="0" ptsTypes="AA">
                                          <p:cBhvr>
                                            <p:cTn id="2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-0.25 0 E" pathEditMode="relative" ptsTypes="">
                                          <p:cBhvr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xit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2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3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4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5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5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7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73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7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7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7" grpId="0"/>
          <p:bldP spid="25" grpId="0" animBg="1"/>
          <p:bldP spid="29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1" grpId="0"/>
          <p:bldP spid="82" grpId="0"/>
          <p:bldP spid="83" grpId="0"/>
          <p:bldP spid="84" grpId="0"/>
          <p:bldP spid="8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3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E-6 0.00617 L 0.25001 0.00617 " pathEditMode="relative" rAng="0" ptsTypes="AA">
                                          <p:cBhvr>
                                            <p:cTn id="2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35" presetClass="pat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0 0 L -0.25 0 E" pathEditMode="relative" ptsTypes="">
                                          <p:cBhvr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xit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0" presetClass="exit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2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2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3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4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5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5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7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73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7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7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7" grpId="0"/>
          <p:bldP spid="25" grpId="0" animBg="1"/>
          <p:bldP spid="29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1" grpId="0"/>
          <p:bldP spid="82" grpId="0"/>
          <p:bldP spid="83" grpId="0"/>
          <p:bldP spid="84" grpId="0"/>
          <p:bldP spid="85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329684" y="2971826"/>
            <a:ext cx="6590320" cy="189058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95000"/>
            </a:sysClr>
          </a:solidFill>
          <a:ln w="28575" cap="flat" cmpd="sng" algn="ctr">
            <a:noFill/>
            <a:prstDash val="solid"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264855" y="2992082"/>
            <a:ext cx="148449" cy="148546"/>
          </a:xfrm>
          <a:prstGeom prst="ellipse">
            <a:avLst/>
          </a:prstGeom>
          <a:solidFill>
            <a:srgbClr val="F6F6F6"/>
          </a:solidFill>
          <a:ln w="28575" cap="flat" cmpd="sng" algn="ctr">
            <a:noFill/>
            <a:prstDash val="solid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498570" y="2992082"/>
            <a:ext cx="148449" cy="148546"/>
          </a:xfrm>
          <a:prstGeom prst="ellipse">
            <a:avLst/>
          </a:prstGeom>
          <a:solidFill>
            <a:srgbClr val="F6F6F6"/>
          </a:solidFill>
          <a:ln w="28575" cap="flat" cmpd="sng" algn="ctr">
            <a:noFill/>
            <a:prstDash val="solid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732285" y="2992082"/>
            <a:ext cx="148449" cy="148546"/>
          </a:xfrm>
          <a:prstGeom prst="ellipse">
            <a:avLst/>
          </a:prstGeom>
          <a:solidFill>
            <a:srgbClr val="F6F6F6"/>
          </a:solidFill>
          <a:ln w="28575" cap="flat" cmpd="sng" algn="ctr">
            <a:noFill/>
            <a:prstDash val="solid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080669" y="1209196"/>
            <a:ext cx="1451678" cy="1857160"/>
            <a:chOff x="6080669" y="1209196"/>
            <a:chExt cx="1451678" cy="1857160"/>
          </a:xfrm>
        </p:grpSpPr>
        <p:sp>
          <p:nvSpPr>
            <p:cNvPr id="11" name="椭圆 14"/>
            <p:cNvSpPr/>
            <p:nvPr/>
          </p:nvSpPr>
          <p:spPr bwMode="auto">
            <a:xfrm>
              <a:off x="6080669" y="1209196"/>
              <a:ext cx="1451678" cy="1857160"/>
            </a:xfrm>
            <a:custGeom>
              <a:avLst/>
              <a:gdLst>
                <a:gd name="connsiteX0" fmla="*/ 341785 w 683568"/>
                <a:gd name="connsiteY0" fmla="*/ 75471 h 864094"/>
                <a:gd name="connsiteX1" fmla="*/ 117720 w 683568"/>
                <a:gd name="connsiteY1" fmla="*/ 299536 h 864094"/>
                <a:gd name="connsiteX2" fmla="*/ 341785 w 683568"/>
                <a:gd name="connsiteY2" fmla="*/ 523601 h 864094"/>
                <a:gd name="connsiteX3" fmla="*/ 341785 w 683568"/>
                <a:gd name="connsiteY3" fmla="*/ 75471 h 864094"/>
                <a:gd name="connsiteX4" fmla="*/ 341784 w 683568"/>
                <a:gd name="connsiteY4" fmla="*/ 0 h 864094"/>
                <a:gd name="connsiteX5" fmla="*/ 683568 w 683568"/>
                <a:gd name="connsiteY5" fmla="*/ 341784 h 864094"/>
                <a:gd name="connsiteX6" fmla="*/ 577183 w 683568"/>
                <a:gd name="connsiteY6" fmla="*/ 588642 h 864094"/>
                <a:gd name="connsiteX7" fmla="*/ 341597 w 683568"/>
                <a:gd name="connsiteY7" fmla="*/ 864094 h 864094"/>
                <a:gd name="connsiteX8" fmla="*/ 105111 w 683568"/>
                <a:gd name="connsiteY8" fmla="*/ 587591 h 864094"/>
                <a:gd name="connsiteX9" fmla="*/ 59857 w 683568"/>
                <a:gd name="connsiteY9" fmla="*/ 534679 h 864094"/>
                <a:gd name="connsiteX10" fmla="*/ 59306 w 683568"/>
                <a:gd name="connsiteY10" fmla="*/ 534035 h 864094"/>
                <a:gd name="connsiteX11" fmla="*/ 59325 w 683568"/>
                <a:gd name="connsiteY11" fmla="*/ 534035 h 864094"/>
                <a:gd name="connsiteX12" fmla="*/ 0 w 683568"/>
                <a:gd name="connsiteY12" fmla="*/ 341784 h 864094"/>
                <a:gd name="connsiteX13" fmla="*/ 341784 w 683568"/>
                <a:gd name="connsiteY13" fmla="*/ 0 h 864094"/>
                <a:gd name="connsiteX0-1" fmla="*/ 341785 w 683568"/>
                <a:gd name="connsiteY0-2" fmla="*/ 523601 h 864094"/>
                <a:gd name="connsiteX1-3" fmla="*/ 117720 w 683568"/>
                <a:gd name="connsiteY1-4" fmla="*/ 299536 h 864094"/>
                <a:gd name="connsiteX2-5" fmla="*/ 341785 w 683568"/>
                <a:gd name="connsiteY2-6" fmla="*/ 523601 h 864094"/>
                <a:gd name="connsiteX3-7" fmla="*/ 341784 w 683568"/>
                <a:gd name="connsiteY3-8" fmla="*/ 0 h 864094"/>
                <a:gd name="connsiteX4-9" fmla="*/ 683568 w 683568"/>
                <a:gd name="connsiteY4-10" fmla="*/ 341784 h 864094"/>
                <a:gd name="connsiteX5-11" fmla="*/ 577183 w 683568"/>
                <a:gd name="connsiteY5-12" fmla="*/ 588642 h 864094"/>
                <a:gd name="connsiteX6-13" fmla="*/ 341597 w 683568"/>
                <a:gd name="connsiteY6-14" fmla="*/ 864094 h 864094"/>
                <a:gd name="connsiteX7-15" fmla="*/ 105111 w 683568"/>
                <a:gd name="connsiteY7-16" fmla="*/ 587591 h 864094"/>
                <a:gd name="connsiteX8-17" fmla="*/ 59857 w 683568"/>
                <a:gd name="connsiteY8-18" fmla="*/ 534679 h 864094"/>
                <a:gd name="connsiteX9-19" fmla="*/ 59306 w 683568"/>
                <a:gd name="connsiteY9-20" fmla="*/ 534035 h 864094"/>
                <a:gd name="connsiteX10-21" fmla="*/ 59325 w 683568"/>
                <a:gd name="connsiteY10-22" fmla="*/ 534035 h 864094"/>
                <a:gd name="connsiteX11-23" fmla="*/ 0 w 683568"/>
                <a:gd name="connsiteY11-24" fmla="*/ 341784 h 864094"/>
                <a:gd name="connsiteX12-25" fmla="*/ 341784 w 683568"/>
                <a:gd name="connsiteY12-26" fmla="*/ 0 h 864094"/>
                <a:gd name="connsiteX0-27" fmla="*/ 341784 w 683568"/>
                <a:gd name="connsiteY0-28" fmla="*/ 0 h 864094"/>
                <a:gd name="connsiteX1-29" fmla="*/ 683568 w 683568"/>
                <a:gd name="connsiteY1-30" fmla="*/ 341784 h 864094"/>
                <a:gd name="connsiteX2-31" fmla="*/ 577183 w 683568"/>
                <a:gd name="connsiteY2-32" fmla="*/ 588642 h 864094"/>
                <a:gd name="connsiteX3-33" fmla="*/ 341597 w 683568"/>
                <a:gd name="connsiteY3-34" fmla="*/ 864094 h 864094"/>
                <a:gd name="connsiteX4-35" fmla="*/ 105111 w 683568"/>
                <a:gd name="connsiteY4-36" fmla="*/ 587591 h 864094"/>
                <a:gd name="connsiteX5-37" fmla="*/ 59857 w 683568"/>
                <a:gd name="connsiteY5-38" fmla="*/ 534679 h 864094"/>
                <a:gd name="connsiteX6-39" fmla="*/ 59306 w 683568"/>
                <a:gd name="connsiteY6-40" fmla="*/ 534035 h 864094"/>
                <a:gd name="connsiteX7-41" fmla="*/ 59325 w 683568"/>
                <a:gd name="connsiteY7-42" fmla="*/ 534035 h 864094"/>
                <a:gd name="connsiteX8-43" fmla="*/ 0 w 683568"/>
                <a:gd name="connsiteY8-44" fmla="*/ 341784 h 864094"/>
                <a:gd name="connsiteX9-45" fmla="*/ 341784 w 683568"/>
                <a:gd name="connsiteY9-46" fmla="*/ 0 h 864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683568" h="864094">
                  <a:moveTo>
                    <a:pt x="341784" y="0"/>
                  </a:moveTo>
                  <a:cubicBezTo>
                    <a:pt x="530546" y="0"/>
                    <a:pt x="683568" y="153022"/>
                    <a:pt x="683568" y="341784"/>
                  </a:cubicBezTo>
                  <a:cubicBezTo>
                    <a:pt x="683568" y="439085"/>
                    <a:pt x="642909" y="526890"/>
                    <a:pt x="577183" y="588642"/>
                  </a:cubicBezTo>
                  <a:lnTo>
                    <a:pt x="341597" y="864094"/>
                  </a:lnTo>
                  <a:lnTo>
                    <a:pt x="105111" y="587591"/>
                  </a:lnTo>
                  <a:cubicBezTo>
                    <a:pt x="87976" y="571864"/>
                    <a:pt x="72869" y="554041"/>
                    <a:pt x="59857" y="534679"/>
                  </a:cubicBezTo>
                  <a:lnTo>
                    <a:pt x="59306" y="534035"/>
                  </a:lnTo>
                  <a:lnTo>
                    <a:pt x="59325" y="534035"/>
                  </a:lnTo>
                  <a:cubicBezTo>
                    <a:pt x="21845" y="479324"/>
                    <a:pt x="0" y="413105"/>
                    <a:pt x="0" y="341784"/>
                  </a:cubicBezTo>
                  <a:cubicBezTo>
                    <a:pt x="0" y="153022"/>
                    <a:pt x="153022" y="0"/>
                    <a:pt x="3417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68589" tIns="34295" rIns="68589" bIns="3429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12" name="椭圆 14"/>
            <p:cNvSpPr/>
            <p:nvPr/>
          </p:nvSpPr>
          <p:spPr bwMode="auto">
            <a:xfrm>
              <a:off x="6141686" y="1265580"/>
              <a:ext cx="1347577" cy="1723982"/>
            </a:xfrm>
            <a:custGeom>
              <a:avLst/>
              <a:gdLst>
                <a:gd name="connsiteX0" fmla="*/ 341785 w 683568"/>
                <a:gd name="connsiteY0" fmla="*/ 75471 h 864094"/>
                <a:gd name="connsiteX1" fmla="*/ 117720 w 683568"/>
                <a:gd name="connsiteY1" fmla="*/ 299536 h 864094"/>
                <a:gd name="connsiteX2" fmla="*/ 341785 w 683568"/>
                <a:gd name="connsiteY2" fmla="*/ 523601 h 864094"/>
                <a:gd name="connsiteX3" fmla="*/ 341785 w 683568"/>
                <a:gd name="connsiteY3" fmla="*/ 75471 h 864094"/>
                <a:gd name="connsiteX4" fmla="*/ 341784 w 683568"/>
                <a:gd name="connsiteY4" fmla="*/ 0 h 864094"/>
                <a:gd name="connsiteX5" fmla="*/ 683568 w 683568"/>
                <a:gd name="connsiteY5" fmla="*/ 341784 h 864094"/>
                <a:gd name="connsiteX6" fmla="*/ 577183 w 683568"/>
                <a:gd name="connsiteY6" fmla="*/ 588642 h 864094"/>
                <a:gd name="connsiteX7" fmla="*/ 341597 w 683568"/>
                <a:gd name="connsiteY7" fmla="*/ 864094 h 864094"/>
                <a:gd name="connsiteX8" fmla="*/ 105111 w 683568"/>
                <a:gd name="connsiteY8" fmla="*/ 587591 h 864094"/>
                <a:gd name="connsiteX9" fmla="*/ 59857 w 683568"/>
                <a:gd name="connsiteY9" fmla="*/ 534679 h 864094"/>
                <a:gd name="connsiteX10" fmla="*/ 59306 w 683568"/>
                <a:gd name="connsiteY10" fmla="*/ 534035 h 864094"/>
                <a:gd name="connsiteX11" fmla="*/ 59325 w 683568"/>
                <a:gd name="connsiteY11" fmla="*/ 534035 h 864094"/>
                <a:gd name="connsiteX12" fmla="*/ 0 w 683568"/>
                <a:gd name="connsiteY12" fmla="*/ 341784 h 864094"/>
                <a:gd name="connsiteX13" fmla="*/ 341784 w 683568"/>
                <a:gd name="connsiteY13" fmla="*/ 0 h 864094"/>
                <a:gd name="connsiteX0-1" fmla="*/ 341785 w 683568"/>
                <a:gd name="connsiteY0-2" fmla="*/ 523601 h 864094"/>
                <a:gd name="connsiteX1-3" fmla="*/ 117720 w 683568"/>
                <a:gd name="connsiteY1-4" fmla="*/ 299536 h 864094"/>
                <a:gd name="connsiteX2-5" fmla="*/ 341785 w 683568"/>
                <a:gd name="connsiteY2-6" fmla="*/ 523601 h 864094"/>
                <a:gd name="connsiteX3-7" fmla="*/ 341784 w 683568"/>
                <a:gd name="connsiteY3-8" fmla="*/ 0 h 864094"/>
                <a:gd name="connsiteX4-9" fmla="*/ 683568 w 683568"/>
                <a:gd name="connsiteY4-10" fmla="*/ 341784 h 864094"/>
                <a:gd name="connsiteX5-11" fmla="*/ 577183 w 683568"/>
                <a:gd name="connsiteY5-12" fmla="*/ 588642 h 864094"/>
                <a:gd name="connsiteX6-13" fmla="*/ 341597 w 683568"/>
                <a:gd name="connsiteY6-14" fmla="*/ 864094 h 864094"/>
                <a:gd name="connsiteX7-15" fmla="*/ 105111 w 683568"/>
                <a:gd name="connsiteY7-16" fmla="*/ 587591 h 864094"/>
                <a:gd name="connsiteX8-17" fmla="*/ 59857 w 683568"/>
                <a:gd name="connsiteY8-18" fmla="*/ 534679 h 864094"/>
                <a:gd name="connsiteX9-19" fmla="*/ 59306 w 683568"/>
                <a:gd name="connsiteY9-20" fmla="*/ 534035 h 864094"/>
                <a:gd name="connsiteX10-21" fmla="*/ 59325 w 683568"/>
                <a:gd name="connsiteY10-22" fmla="*/ 534035 h 864094"/>
                <a:gd name="connsiteX11-23" fmla="*/ 0 w 683568"/>
                <a:gd name="connsiteY11-24" fmla="*/ 341784 h 864094"/>
                <a:gd name="connsiteX12-25" fmla="*/ 341784 w 683568"/>
                <a:gd name="connsiteY12-26" fmla="*/ 0 h 864094"/>
                <a:gd name="connsiteX0-27" fmla="*/ 341784 w 683568"/>
                <a:gd name="connsiteY0-28" fmla="*/ 0 h 864094"/>
                <a:gd name="connsiteX1-29" fmla="*/ 683568 w 683568"/>
                <a:gd name="connsiteY1-30" fmla="*/ 341784 h 864094"/>
                <a:gd name="connsiteX2-31" fmla="*/ 577183 w 683568"/>
                <a:gd name="connsiteY2-32" fmla="*/ 588642 h 864094"/>
                <a:gd name="connsiteX3-33" fmla="*/ 341597 w 683568"/>
                <a:gd name="connsiteY3-34" fmla="*/ 864094 h 864094"/>
                <a:gd name="connsiteX4-35" fmla="*/ 105111 w 683568"/>
                <a:gd name="connsiteY4-36" fmla="*/ 587591 h 864094"/>
                <a:gd name="connsiteX5-37" fmla="*/ 59857 w 683568"/>
                <a:gd name="connsiteY5-38" fmla="*/ 534679 h 864094"/>
                <a:gd name="connsiteX6-39" fmla="*/ 59306 w 683568"/>
                <a:gd name="connsiteY6-40" fmla="*/ 534035 h 864094"/>
                <a:gd name="connsiteX7-41" fmla="*/ 59325 w 683568"/>
                <a:gd name="connsiteY7-42" fmla="*/ 534035 h 864094"/>
                <a:gd name="connsiteX8-43" fmla="*/ 0 w 683568"/>
                <a:gd name="connsiteY8-44" fmla="*/ 341784 h 864094"/>
                <a:gd name="connsiteX9-45" fmla="*/ 341784 w 683568"/>
                <a:gd name="connsiteY9-46" fmla="*/ 0 h 864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683568" h="864094">
                  <a:moveTo>
                    <a:pt x="341784" y="0"/>
                  </a:moveTo>
                  <a:cubicBezTo>
                    <a:pt x="530546" y="0"/>
                    <a:pt x="683568" y="153022"/>
                    <a:pt x="683568" y="341784"/>
                  </a:cubicBezTo>
                  <a:cubicBezTo>
                    <a:pt x="683568" y="439085"/>
                    <a:pt x="642909" y="526890"/>
                    <a:pt x="577183" y="588642"/>
                  </a:cubicBezTo>
                  <a:lnTo>
                    <a:pt x="341597" y="864094"/>
                  </a:lnTo>
                  <a:lnTo>
                    <a:pt x="105111" y="587591"/>
                  </a:lnTo>
                  <a:cubicBezTo>
                    <a:pt x="87976" y="571864"/>
                    <a:pt x="72869" y="554041"/>
                    <a:pt x="59857" y="534679"/>
                  </a:cubicBezTo>
                  <a:lnTo>
                    <a:pt x="59306" y="534035"/>
                  </a:lnTo>
                  <a:lnTo>
                    <a:pt x="59325" y="534035"/>
                  </a:lnTo>
                  <a:cubicBezTo>
                    <a:pt x="21845" y="479324"/>
                    <a:pt x="0" y="413105"/>
                    <a:pt x="0" y="341784"/>
                  </a:cubicBezTo>
                  <a:cubicBezTo>
                    <a:pt x="0" y="153022"/>
                    <a:pt x="153022" y="0"/>
                    <a:pt x="341784" y="0"/>
                  </a:cubicBezTo>
                  <a:close/>
                </a:path>
              </a:pathLst>
            </a:custGeom>
            <a:solidFill>
              <a:srgbClr val="7F7F7F">
                <a:lumMod val="40000"/>
                <a:lumOff val="60000"/>
              </a:srgbClr>
            </a:soli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68589" tIns="34295" rIns="68589" bIns="3429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46954" y="1209196"/>
            <a:ext cx="1451678" cy="1857160"/>
            <a:chOff x="3846954" y="1209196"/>
            <a:chExt cx="1451678" cy="1857160"/>
          </a:xfrm>
        </p:grpSpPr>
        <p:sp>
          <p:nvSpPr>
            <p:cNvPr id="15" name="椭圆 14"/>
            <p:cNvSpPr/>
            <p:nvPr/>
          </p:nvSpPr>
          <p:spPr bwMode="auto">
            <a:xfrm>
              <a:off x="3846954" y="1209196"/>
              <a:ext cx="1451678" cy="1857160"/>
            </a:xfrm>
            <a:custGeom>
              <a:avLst/>
              <a:gdLst>
                <a:gd name="connsiteX0" fmla="*/ 341785 w 683568"/>
                <a:gd name="connsiteY0" fmla="*/ 75471 h 864094"/>
                <a:gd name="connsiteX1" fmla="*/ 117720 w 683568"/>
                <a:gd name="connsiteY1" fmla="*/ 299536 h 864094"/>
                <a:gd name="connsiteX2" fmla="*/ 341785 w 683568"/>
                <a:gd name="connsiteY2" fmla="*/ 523601 h 864094"/>
                <a:gd name="connsiteX3" fmla="*/ 341785 w 683568"/>
                <a:gd name="connsiteY3" fmla="*/ 75471 h 864094"/>
                <a:gd name="connsiteX4" fmla="*/ 341784 w 683568"/>
                <a:gd name="connsiteY4" fmla="*/ 0 h 864094"/>
                <a:gd name="connsiteX5" fmla="*/ 683568 w 683568"/>
                <a:gd name="connsiteY5" fmla="*/ 341784 h 864094"/>
                <a:gd name="connsiteX6" fmla="*/ 577183 w 683568"/>
                <a:gd name="connsiteY6" fmla="*/ 588642 h 864094"/>
                <a:gd name="connsiteX7" fmla="*/ 341597 w 683568"/>
                <a:gd name="connsiteY7" fmla="*/ 864094 h 864094"/>
                <a:gd name="connsiteX8" fmla="*/ 105111 w 683568"/>
                <a:gd name="connsiteY8" fmla="*/ 587591 h 864094"/>
                <a:gd name="connsiteX9" fmla="*/ 59857 w 683568"/>
                <a:gd name="connsiteY9" fmla="*/ 534679 h 864094"/>
                <a:gd name="connsiteX10" fmla="*/ 59306 w 683568"/>
                <a:gd name="connsiteY10" fmla="*/ 534035 h 864094"/>
                <a:gd name="connsiteX11" fmla="*/ 59325 w 683568"/>
                <a:gd name="connsiteY11" fmla="*/ 534035 h 864094"/>
                <a:gd name="connsiteX12" fmla="*/ 0 w 683568"/>
                <a:gd name="connsiteY12" fmla="*/ 341784 h 864094"/>
                <a:gd name="connsiteX13" fmla="*/ 341784 w 683568"/>
                <a:gd name="connsiteY13" fmla="*/ 0 h 864094"/>
                <a:gd name="connsiteX0-1" fmla="*/ 341785 w 683568"/>
                <a:gd name="connsiteY0-2" fmla="*/ 523601 h 864094"/>
                <a:gd name="connsiteX1-3" fmla="*/ 117720 w 683568"/>
                <a:gd name="connsiteY1-4" fmla="*/ 299536 h 864094"/>
                <a:gd name="connsiteX2-5" fmla="*/ 341785 w 683568"/>
                <a:gd name="connsiteY2-6" fmla="*/ 523601 h 864094"/>
                <a:gd name="connsiteX3-7" fmla="*/ 341784 w 683568"/>
                <a:gd name="connsiteY3-8" fmla="*/ 0 h 864094"/>
                <a:gd name="connsiteX4-9" fmla="*/ 683568 w 683568"/>
                <a:gd name="connsiteY4-10" fmla="*/ 341784 h 864094"/>
                <a:gd name="connsiteX5-11" fmla="*/ 577183 w 683568"/>
                <a:gd name="connsiteY5-12" fmla="*/ 588642 h 864094"/>
                <a:gd name="connsiteX6-13" fmla="*/ 341597 w 683568"/>
                <a:gd name="connsiteY6-14" fmla="*/ 864094 h 864094"/>
                <a:gd name="connsiteX7-15" fmla="*/ 105111 w 683568"/>
                <a:gd name="connsiteY7-16" fmla="*/ 587591 h 864094"/>
                <a:gd name="connsiteX8-17" fmla="*/ 59857 w 683568"/>
                <a:gd name="connsiteY8-18" fmla="*/ 534679 h 864094"/>
                <a:gd name="connsiteX9-19" fmla="*/ 59306 w 683568"/>
                <a:gd name="connsiteY9-20" fmla="*/ 534035 h 864094"/>
                <a:gd name="connsiteX10-21" fmla="*/ 59325 w 683568"/>
                <a:gd name="connsiteY10-22" fmla="*/ 534035 h 864094"/>
                <a:gd name="connsiteX11-23" fmla="*/ 0 w 683568"/>
                <a:gd name="connsiteY11-24" fmla="*/ 341784 h 864094"/>
                <a:gd name="connsiteX12-25" fmla="*/ 341784 w 683568"/>
                <a:gd name="connsiteY12-26" fmla="*/ 0 h 864094"/>
                <a:gd name="connsiteX0-27" fmla="*/ 341784 w 683568"/>
                <a:gd name="connsiteY0-28" fmla="*/ 0 h 864094"/>
                <a:gd name="connsiteX1-29" fmla="*/ 683568 w 683568"/>
                <a:gd name="connsiteY1-30" fmla="*/ 341784 h 864094"/>
                <a:gd name="connsiteX2-31" fmla="*/ 577183 w 683568"/>
                <a:gd name="connsiteY2-32" fmla="*/ 588642 h 864094"/>
                <a:gd name="connsiteX3-33" fmla="*/ 341597 w 683568"/>
                <a:gd name="connsiteY3-34" fmla="*/ 864094 h 864094"/>
                <a:gd name="connsiteX4-35" fmla="*/ 105111 w 683568"/>
                <a:gd name="connsiteY4-36" fmla="*/ 587591 h 864094"/>
                <a:gd name="connsiteX5-37" fmla="*/ 59857 w 683568"/>
                <a:gd name="connsiteY5-38" fmla="*/ 534679 h 864094"/>
                <a:gd name="connsiteX6-39" fmla="*/ 59306 w 683568"/>
                <a:gd name="connsiteY6-40" fmla="*/ 534035 h 864094"/>
                <a:gd name="connsiteX7-41" fmla="*/ 59325 w 683568"/>
                <a:gd name="connsiteY7-42" fmla="*/ 534035 h 864094"/>
                <a:gd name="connsiteX8-43" fmla="*/ 0 w 683568"/>
                <a:gd name="connsiteY8-44" fmla="*/ 341784 h 864094"/>
                <a:gd name="connsiteX9-45" fmla="*/ 341784 w 683568"/>
                <a:gd name="connsiteY9-46" fmla="*/ 0 h 864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683568" h="864094">
                  <a:moveTo>
                    <a:pt x="341784" y="0"/>
                  </a:moveTo>
                  <a:cubicBezTo>
                    <a:pt x="530546" y="0"/>
                    <a:pt x="683568" y="153022"/>
                    <a:pt x="683568" y="341784"/>
                  </a:cubicBezTo>
                  <a:cubicBezTo>
                    <a:pt x="683568" y="439085"/>
                    <a:pt x="642909" y="526890"/>
                    <a:pt x="577183" y="588642"/>
                  </a:cubicBezTo>
                  <a:lnTo>
                    <a:pt x="341597" y="864094"/>
                  </a:lnTo>
                  <a:lnTo>
                    <a:pt x="105111" y="587591"/>
                  </a:lnTo>
                  <a:cubicBezTo>
                    <a:pt x="87976" y="571864"/>
                    <a:pt x="72869" y="554041"/>
                    <a:pt x="59857" y="534679"/>
                  </a:cubicBezTo>
                  <a:lnTo>
                    <a:pt x="59306" y="534035"/>
                  </a:lnTo>
                  <a:lnTo>
                    <a:pt x="59325" y="534035"/>
                  </a:lnTo>
                  <a:cubicBezTo>
                    <a:pt x="21845" y="479324"/>
                    <a:pt x="0" y="413105"/>
                    <a:pt x="0" y="341784"/>
                  </a:cubicBezTo>
                  <a:cubicBezTo>
                    <a:pt x="0" y="153022"/>
                    <a:pt x="153022" y="0"/>
                    <a:pt x="3417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68589" tIns="34295" rIns="68589" bIns="3429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16" name="椭圆 14"/>
            <p:cNvSpPr/>
            <p:nvPr/>
          </p:nvSpPr>
          <p:spPr bwMode="auto">
            <a:xfrm>
              <a:off x="3899005" y="1257483"/>
              <a:ext cx="1347577" cy="1723982"/>
            </a:xfrm>
            <a:custGeom>
              <a:avLst/>
              <a:gdLst>
                <a:gd name="connsiteX0" fmla="*/ 341785 w 683568"/>
                <a:gd name="connsiteY0" fmla="*/ 75471 h 864094"/>
                <a:gd name="connsiteX1" fmla="*/ 117720 w 683568"/>
                <a:gd name="connsiteY1" fmla="*/ 299536 h 864094"/>
                <a:gd name="connsiteX2" fmla="*/ 341785 w 683568"/>
                <a:gd name="connsiteY2" fmla="*/ 523601 h 864094"/>
                <a:gd name="connsiteX3" fmla="*/ 341785 w 683568"/>
                <a:gd name="connsiteY3" fmla="*/ 75471 h 864094"/>
                <a:gd name="connsiteX4" fmla="*/ 341784 w 683568"/>
                <a:gd name="connsiteY4" fmla="*/ 0 h 864094"/>
                <a:gd name="connsiteX5" fmla="*/ 683568 w 683568"/>
                <a:gd name="connsiteY5" fmla="*/ 341784 h 864094"/>
                <a:gd name="connsiteX6" fmla="*/ 577183 w 683568"/>
                <a:gd name="connsiteY6" fmla="*/ 588642 h 864094"/>
                <a:gd name="connsiteX7" fmla="*/ 341597 w 683568"/>
                <a:gd name="connsiteY7" fmla="*/ 864094 h 864094"/>
                <a:gd name="connsiteX8" fmla="*/ 105111 w 683568"/>
                <a:gd name="connsiteY8" fmla="*/ 587591 h 864094"/>
                <a:gd name="connsiteX9" fmla="*/ 59857 w 683568"/>
                <a:gd name="connsiteY9" fmla="*/ 534679 h 864094"/>
                <a:gd name="connsiteX10" fmla="*/ 59306 w 683568"/>
                <a:gd name="connsiteY10" fmla="*/ 534035 h 864094"/>
                <a:gd name="connsiteX11" fmla="*/ 59325 w 683568"/>
                <a:gd name="connsiteY11" fmla="*/ 534035 h 864094"/>
                <a:gd name="connsiteX12" fmla="*/ 0 w 683568"/>
                <a:gd name="connsiteY12" fmla="*/ 341784 h 864094"/>
                <a:gd name="connsiteX13" fmla="*/ 341784 w 683568"/>
                <a:gd name="connsiteY13" fmla="*/ 0 h 864094"/>
                <a:gd name="connsiteX0-1" fmla="*/ 341785 w 683568"/>
                <a:gd name="connsiteY0-2" fmla="*/ 523601 h 864094"/>
                <a:gd name="connsiteX1-3" fmla="*/ 117720 w 683568"/>
                <a:gd name="connsiteY1-4" fmla="*/ 299536 h 864094"/>
                <a:gd name="connsiteX2-5" fmla="*/ 341785 w 683568"/>
                <a:gd name="connsiteY2-6" fmla="*/ 523601 h 864094"/>
                <a:gd name="connsiteX3-7" fmla="*/ 341784 w 683568"/>
                <a:gd name="connsiteY3-8" fmla="*/ 0 h 864094"/>
                <a:gd name="connsiteX4-9" fmla="*/ 683568 w 683568"/>
                <a:gd name="connsiteY4-10" fmla="*/ 341784 h 864094"/>
                <a:gd name="connsiteX5-11" fmla="*/ 577183 w 683568"/>
                <a:gd name="connsiteY5-12" fmla="*/ 588642 h 864094"/>
                <a:gd name="connsiteX6-13" fmla="*/ 341597 w 683568"/>
                <a:gd name="connsiteY6-14" fmla="*/ 864094 h 864094"/>
                <a:gd name="connsiteX7-15" fmla="*/ 105111 w 683568"/>
                <a:gd name="connsiteY7-16" fmla="*/ 587591 h 864094"/>
                <a:gd name="connsiteX8-17" fmla="*/ 59857 w 683568"/>
                <a:gd name="connsiteY8-18" fmla="*/ 534679 h 864094"/>
                <a:gd name="connsiteX9-19" fmla="*/ 59306 w 683568"/>
                <a:gd name="connsiteY9-20" fmla="*/ 534035 h 864094"/>
                <a:gd name="connsiteX10-21" fmla="*/ 59325 w 683568"/>
                <a:gd name="connsiteY10-22" fmla="*/ 534035 h 864094"/>
                <a:gd name="connsiteX11-23" fmla="*/ 0 w 683568"/>
                <a:gd name="connsiteY11-24" fmla="*/ 341784 h 864094"/>
                <a:gd name="connsiteX12-25" fmla="*/ 341784 w 683568"/>
                <a:gd name="connsiteY12-26" fmla="*/ 0 h 864094"/>
                <a:gd name="connsiteX0-27" fmla="*/ 341784 w 683568"/>
                <a:gd name="connsiteY0-28" fmla="*/ 0 h 864094"/>
                <a:gd name="connsiteX1-29" fmla="*/ 683568 w 683568"/>
                <a:gd name="connsiteY1-30" fmla="*/ 341784 h 864094"/>
                <a:gd name="connsiteX2-31" fmla="*/ 577183 w 683568"/>
                <a:gd name="connsiteY2-32" fmla="*/ 588642 h 864094"/>
                <a:gd name="connsiteX3-33" fmla="*/ 341597 w 683568"/>
                <a:gd name="connsiteY3-34" fmla="*/ 864094 h 864094"/>
                <a:gd name="connsiteX4-35" fmla="*/ 105111 w 683568"/>
                <a:gd name="connsiteY4-36" fmla="*/ 587591 h 864094"/>
                <a:gd name="connsiteX5-37" fmla="*/ 59857 w 683568"/>
                <a:gd name="connsiteY5-38" fmla="*/ 534679 h 864094"/>
                <a:gd name="connsiteX6-39" fmla="*/ 59306 w 683568"/>
                <a:gd name="connsiteY6-40" fmla="*/ 534035 h 864094"/>
                <a:gd name="connsiteX7-41" fmla="*/ 59325 w 683568"/>
                <a:gd name="connsiteY7-42" fmla="*/ 534035 h 864094"/>
                <a:gd name="connsiteX8-43" fmla="*/ 0 w 683568"/>
                <a:gd name="connsiteY8-44" fmla="*/ 341784 h 864094"/>
                <a:gd name="connsiteX9-45" fmla="*/ 341784 w 683568"/>
                <a:gd name="connsiteY9-46" fmla="*/ 0 h 864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683568" h="864094">
                  <a:moveTo>
                    <a:pt x="341784" y="0"/>
                  </a:moveTo>
                  <a:cubicBezTo>
                    <a:pt x="530546" y="0"/>
                    <a:pt x="683568" y="153022"/>
                    <a:pt x="683568" y="341784"/>
                  </a:cubicBezTo>
                  <a:cubicBezTo>
                    <a:pt x="683568" y="439085"/>
                    <a:pt x="642909" y="526890"/>
                    <a:pt x="577183" y="588642"/>
                  </a:cubicBezTo>
                  <a:lnTo>
                    <a:pt x="341597" y="864094"/>
                  </a:lnTo>
                  <a:lnTo>
                    <a:pt x="105111" y="587591"/>
                  </a:lnTo>
                  <a:cubicBezTo>
                    <a:pt x="87976" y="571864"/>
                    <a:pt x="72869" y="554041"/>
                    <a:pt x="59857" y="534679"/>
                  </a:cubicBezTo>
                  <a:lnTo>
                    <a:pt x="59306" y="534035"/>
                  </a:lnTo>
                  <a:lnTo>
                    <a:pt x="59325" y="534035"/>
                  </a:lnTo>
                  <a:cubicBezTo>
                    <a:pt x="21845" y="479324"/>
                    <a:pt x="0" y="413105"/>
                    <a:pt x="0" y="341784"/>
                  </a:cubicBezTo>
                  <a:cubicBezTo>
                    <a:pt x="0" y="153022"/>
                    <a:pt x="153022" y="0"/>
                    <a:pt x="341784" y="0"/>
                  </a:cubicBezTo>
                  <a:close/>
                </a:path>
              </a:pathLst>
            </a:custGeom>
            <a:solidFill>
              <a:srgbClr val="C00000"/>
            </a:soli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68589" tIns="34295" rIns="68589" bIns="3429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613240" y="1209196"/>
            <a:ext cx="1451678" cy="1857160"/>
            <a:chOff x="1613240" y="1209196"/>
            <a:chExt cx="1451678" cy="1857160"/>
          </a:xfrm>
        </p:grpSpPr>
        <p:sp>
          <p:nvSpPr>
            <p:cNvPr id="18" name="椭圆 14"/>
            <p:cNvSpPr/>
            <p:nvPr/>
          </p:nvSpPr>
          <p:spPr bwMode="auto">
            <a:xfrm>
              <a:off x="1613240" y="1209196"/>
              <a:ext cx="1451678" cy="1857160"/>
            </a:xfrm>
            <a:custGeom>
              <a:avLst/>
              <a:gdLst>
                <a:gd name="connsiteX0" fmla="*/ 341785 w 683568"/>
                <a:gd name="connsiteY0" fmla="*/ 75471 h 864094"/>
                <a:gd name="connsiteX1" fmla="*/ 117720 w 683568"/>
                <a:gd name="connsiteY1" fmla="*/ 299536 h 864094"/>
                <a:gd name="connsiteX2" fmla="*/ 341785 w 683568"/>
                <a:gd name="connsiteY2" fmla="*/ 523601 h 864094"/>
                <a:gd name="connsiteX3" fmla="*/ 341785 w 683568"/>
                <a:gd name="connsiteY3" fmla="*/ 75471 h 864094"/>
                <a:gd name="connsiteX4" fmla="*/ 341784 w 683568"/>
                <a:gd name="connsiteY4" fmla="*/ 0 h 864094"/>
                <a:gd name="connsiteX5" fmla="*/ 683568 w 683568"/>
                <a:gd name="connsiteY5" fmla="*/ 341784 h 864094"/>
                <a:gd name="connsiteX6" fmla="*/ 577183 w 683568"/>
                <a:gd name="connsiteY6" fmla="*/ 588642 h 864094"/>
                <a:gd name="connsiteX7" fmla="*/ 341597 w 683568"/>
                <a:gd name="connsiteY7" fmla="*/ 864094 h 864094"/>
                <a:gd name="connsiteX8" fmla="*/ 105111 w 683568"/>
                <a:gd name="connsiteY8" fmla="*/ 587591 h 864094"/>
                <a:gd name="connsiteX9" fmla="*/ 59857 w 683568"/>
                <a:gd name="connsiteY9" fmla="*/ 534679 h 864094"/>
                <a:gd name="connsiteX10" fmla="*/ 59306 w 683568"/>
                <a:gd name="connsiteY10" fmla="*/ 534035 h 864094"/>
                <a:gd name="connsiteX11" fmla="*/ 59325 w 683568"/>
                <a:gd name="connsiteY11" fmla="*/ 534035 h 864094"/>
                <a:gd name="connsiteX12" fmla="*/ 0 w 683568"/>
                <a:gd name="connsiteY12" fmla="*/ 341784 h 864094"/>
                <a:gd name="connsiteX13" fmla="*/ 341784 w 683568"/>
                <a:gd name="connsiteY13" fmla="*/ 0 h 864094"/>
                <a:gd name="connsiteX0-1" fmla="*/ 341785 w 683568"/>
                <a:gd name="connsiteY0-2" fmla="*/ 523601 h 864094"/>
                <a:gd name="connsiteX1-3" fmla="*/ 117720 w 683568"/>
                <a:gd name="connsiteY1-4" fmla="*/ 299536 h 864094"/>
                <a:gd name="connsiteX2-5" fmla="*/ 341785 w 683568"/>
                <a:gd name="connsiteY2-6" fmla="*/ 523601 h 864094"/>
                <a:gd name="connsiteX3-7" fmla="*/ 341784 w 683568"/>
                <a:gd name="connsiteY3-8" fmla="*/ 0 h 864094"/>
                <a:gd name="connsiteX4-9" fmla="*/ 683568 w 683568"/>
                <a:gd name="connsiteY4-10" fmla="*/ 341784 h 864094"/>
                <a:gd name="connsiteX5-11" fmla="*/ 577183 w 683568"/>
                <a:gd name="connsiteY5-12" fmla="*/ 588642 h 864094"/>
                <a:gd name="connsiteX6-13" fmla="*/ 341597 w 683568"/>
                <a:gd name="connsiteY6-14" fmla="*/ 864094 h 864094"/>
                <a:gd name="connsiteX7-15" fmla="*/ 105111 w 683568"/>
                <a:gd name="connsiteY7-16" fmla="*/ 587591 h 864094"/>
                <a:gd name="connsiteX8-17" fmla="*/ 59857 w 683568"/>
                <a:gd name="connsiteY8-18" fmla="*/ 534679 h 864094"/>
                <a:gd name="connsiteX9-19" fmla="*/ 59306 w 683568"/>
                <a:gd name="connsiteY9-20" fmla="*/ 534035 h 864094"/>
                <a:gd name="connsiteX10-21" fmla="*/ 59325 w 683568"/>
                <a:gd name="connsiteY10-22" fmla="*/ 534035 h 864094"/>
                <a:gd name="connsiteX11-23" fmla="*/ 0 w 683568"/>
                <a:gd name="connsiteY11-24" fmla="*/ 341784 h 864094"/>
                <a:gd name="connsiteX12-25" fmla="*/ 341784 w 683568"/>
                <a:gd name="connsiteY12-26" fmla="*/ 0 h 864094"/>
                <a:gd name="connsiteX0-27" fmla="*/ 341784 w 683568"/>
                <a:gd name="connsiteY0-28" fmla="*/ 0 h 864094"/>
                <a:gd name="connsiteX1-29" fmla="*/ 683568 w 683568"/>
                <a:gd name="connsiteY1-30" fmla="*/ 341784 h 864094"/>
                <a:gd name="connsiteX2-31" fmla="*/ 577183 w 683568"/>
                <a:gd name="connsiteY2-32" fmla="*/ 588642 h 864094"/>
                <a:gd name="connsiteX3-33" fmla="*/ 341597 w 683568"/>
                <a:gd name="connsiteY3-34" fmla="*/ 864094 h 864094"/>
                <a:gd name="connsiteX4-35" fmla="*/ 105111 w 683568"/>
                <a:gd name="connsiteY4-36" fmla="*/ 587591 h 864094"/>
                <a:gd name="connsiteX5-37" fmla="*/ 59857 w 683568"/>
                <a:gd name="connsiteY5-38" fmla="*/ 534679 h 864094"/>
                <a:gd name="connsiteX6-39" fmla="*/ 59306 w 683568"/>
                <a:gd name="connsiteY6-40" fmla="*/ 534035 h 864094"/>
                <a:gd name="connsiteX7-41" fmla="*/ 59325 w 683568"/>
                <a:gd name="connsiteY7-42" fmla="*/ 534035 h 864094"/>
                <a:gd name="connsiteX8-43" fmla="*/ 0 w 683568"/>
                <a:gd name="connsiteY8-44" fmla="*/ 341784 h 864094"/>
                <a:gd name="connsiteX9-45" fmla="*/ 341784 w 683568"/>
                <a:gd name="connsiteY9-46" fmla="*/ 0 h 864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683568" h="864094">
                  <a:moveTo>
                    <a:pt x="341784" y="0"/>
                  </a:moveTo>
                  <a:cubicBezTo>
                    <a:pt x="530546" y="0"/>
                    <a:pt x="683568" y="153022"/>
                    <a:pt x="683568" y="341784"/>
                  </a:cubicBezTo>
                  <a:cubicBezTo>
                    <a:pt x="683568" y="439085"/>
                    <a:pt x="642909" y="526890"/>
                    <a:pt x="577183" y="588642"/>
                  </a:cubicBezTo>
                  <a:lnTo>
                    <a:pt x="341597" y="864094"/>
                  </a:lnTo>
                  <a:lnTo>
                    <a:pt x="105111" y="587591"/>
                  </a:lnTo>
                  <a:cubicBezTo>
                    <a:pt x="87976" y="571864"/>
                    <a:pt x="72869" y="554041"/>
                    <a:pt x="59857" y="534679"/>
                  </a:cubicBezTo>
                  <a:lnTo>
                    <a:pt x="59306" y="534035"/>
                  </a:lnTo>
                  <a:lnTo>
                    <a:pt x="59325" y="534035"/>
                  </a:lnTo>
                  <a:cubicBezTo>
                    <a:pt x="21845" y="479324"/>
                    <a:pt x="0" y="413105"/>
                    <a:pt x="0" y="341784"/>
                  </a:cubicBezTo>
                  <a:cubicBezTo>
                    <a:pt x="0" y="153022"/>
                    <a:pt x="153022" y="0"/>
                    <a:pt x="3417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68589" tIns="34295" rIns="68589" bIns="34295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19" name="椭圆 14"/>
            <p:cNvSpPr/>
            <p:nvPr/>
          </p:nvSpPr>
          <p:spPr bwMode="auto">
            <a:xfrm>
              <a:off x="1665290" y="1249344"/>
              <a:ext cx="1347577" cy="1723982"/>
            </a:xfrm>
            <a:custGeom>
              <a:avLst/>
              <a:gdLst>
                <a:gd name="connsiteX0" fmla="*/ 341785 w 683568"/>
                <a:gd name="connsiteY0" fmla="*/ 75471 h 864094"/>
                <a:gd name="connsiteX1" fmla="*/ 117720 w 683568"/>
                <a:gd name="connsiteY1" fmla="*/ 299536 h 864094"/>
                <a:gd name="connsiteX2" fmla="*/ 341785 w 683568"/>
                <a:gd name="connsiteY2" fmla="*/ 523601 h 864094"/>
                <a:gd name="connsiteX3" fmla="*/ 341785 w 683568"/>
                <a:gd name="connsiteY3" fmla="*/ 75471 h 864094"/>
                <a:gd name="connsiteX4" fmla="*/ 341784 w 683568"/>
                <a:gd name="connsiteY4" fmla="*/ 0 h 864094"/>
                <a:gd name="connsiteX5" fmla="*/ 683568 w 683568"/>
                <a:gd name="connsiteY5" fmla="*/ 341784 h 864094"/>
                <a:gd name="connsiteX6" fmla="*/ 577183 w 683568"/>
                <a:gd name="connsiteY6" fmla="*/ 588642 h 864094"/>
                <a:gd name="connsiteX7" fmla="*/ 341597 w 683568"/>
                <a:gd name="connsiteY7" fmla="*/ 864094 h 864094"/>
                <a:gd name="connsiteX8" fmla="*/ 105111 w 683568"/>
                <a:gd name="connsiteY8" fmla="*/ 587591 h 864094"/>
                <a:gd name="connsiteX9" fmla="*/ 59857 w 683568"/>
                <a:gd name="connsiteY9" fmla="*/ 534679 h 864094"/>
                <a:gd name="connsiteX10" fmla="*/ 59306 w 683568"/>
                <a:gd name="connsiteY10" fmla="*/ 534035 h 864094"/>
                <a:gd name="connsiteX11" fmla="*/ 59325 w 683568"/>
                <a:gd name="connsiteY11" fmla="*/ 534035 h 864094"/>
                <a:gd name="connsiteX12" fmla="*/ 0 w 683568"/>
                <a:gd name="connsiteY12" fmla="*/ 341784 h 864094"/>
                <a:gd name="connsiteX13" fmla="*/ 341784 w 683568"/>
                <a:gd name="connsiteY13" fmla="*/ 0 h 864094"/>
                <a:gd name="connsiteX0-1" fmla="*/ 341785 w 683568"/>
                <a:gd name="connsiteY0-2" fmla="*/ 523601 h 864094"/>
                <a:gd name="connsiteX1-3" fmla="*/ 117720 w 683568"/>
                <a:gd name="connsiteY1-4" fmla="*/ 299536 h 864094"/>
                <a:gd name="connsiteX2-5" fmla="*/ 341785 w 683568"/>
                <a:gd name="connsiteY2-6" fmla="*/ 523601 h 864094"/>
                <a:gd name="connsiteX3-7" fmla="*/ 341784 w 683568"/>
                <a:gd name="connsiteY3-8" fmla="*/ 0 h 864094"/>
                <a:gd name="connsiteX4-9" fmla="*/ 683568 w 683568"/>
                <a:gd name="connsiteY4-10" fmla="*/ 341784 h 864094"/>
                <a:gd name="connsiteX5-11" fmla="*/ 577183 w 683568"/>
                <a:gd name="connsiteY5-12" fmla="*/ 588642 h 864094"/>
                <a:gd name="connsiteX6-13" fmla="*/ 341597 w 683568"/>
                <a:gd name="connsiteY6-14" fmla="*/ 864094 h 864094"/>
                <a:gd name="connsiteX7-15" fmla="*/ 105111 w 683568"/>
                <a:gd name="connsiteY7-16" fmla="*/ 587591 h 864094"/>
                <a:gd name="connsiteX8-17" fmla="*/ 59857 w 683568"/>
                <a:gd name="connsiteY8-18" fmla="*/ 534679 h 864094"/>
                <a:gd name="connsiteX9-19" fmla="*/ 59306 w 683568"/>
                <a:gd name="connsiteY9-20" fmla="*/ 534035 h 864094"/>
                <a:gd name="connsiteX10-21" fmla="*/ 59325 w 683568"/>
                <a:gd name="connsiteY10-22" fmla="*/ 534035 h 864094"/>
                <a:gd name="connsiteX11-23" fmla="*/ 0 w 683568"/>
                <a:gd name="connsiteY11-24" fmla="*/ 341784 h 864094"/>
                <a:gd name="connsiteX12-25" fmla="*/ 341784 w 683568"/>
                <a:gd name="connsiteY12-26" fmla="*/ 0 h 864094"/>
                <a:gd name="connsiteX0-27" fmla="*/ 341784 w 683568"/>
                <a:gd name="connsiteY0-28" fmla="*/ 0 h 864094"/>
                <a:gd name="connsiteX1-29" fmla="*/ 683568 w 683568"/>
                <a:gd name="connsiteY1-30" fmla="*/ 341784 h 864094"/>
                <a:gd name="connsiteX2-31" fmla="*/ 577183 w 683568"/>
                <a:gd name="connsiteY2-32" fmla="*/ 588642 h 864094"/>
                <a:gd name="connsiteX3-33" fmla="*/ 341597 w 683568"/>
                <a:gd name="connsiteY3-34" fmla="*/ 864094 h 864094"/>
                <a:gd name="connsiteX4-35" fmla="*/ 105111 w 683568"/>
                <a:gd name="connsiteY4-36" fmla="*/ 587591 h 864094"/>
                <a:gd name="connsiteX5-37" fmla="*/ 59857 w 683568"/>
                <a:gd name="connsiteY5-38" fmla="*/ 534679 h 864094"/>
                <a:gd name="connsiteX6-39" fmla="*/ 59306 w 683568"/>
                <a:gd name="connsiteY6-40" fmla="*/ 534035 h 864094"/>
                <a:gd name="connsiteX7-41" fmla="*/ 59325 w 683568"/>
                <a:gd name="connsiteY7-42" fmla="*/ 534035 h 864094"/>
                <a:gd name="connsiteX8-43" fmla="*/ 0 w 683568"/>
                <a:gd name="connsiteY8-44" fmla="*/ 341784 h 864094"/>
                <a:gd name="connsiteX9-45" fmla="*/ 341784 w 683568"/>
                <a:gd name="connsiteY9-46" fmla="*/ 0 h 864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683568" h="864094">
                  <a:moveTo>
                    <a:pt x="341784" y="0"/>
                  </a:moveTo>
                  <a:cubicBezTo>
                    <a:pt x="530546" y="0"/>
                    <a:pt x="683568" y="153022"/>
                    <a:pt x="683568" y="341784"/>
                  </a:cubicBezTo>
                  <a:cubicBezTo>
                    <a:pt x="683568" y="439085"/>
                    <a:pt x="642909" y="526890"/>
                    <a:pt x="577183" y="588642"/>
                  </a:cubicBezTo>
                  <a:lnTo>
                    <a:pt x="341597" y="864094"/>
                  </a:lnTo>
                  <a:lnTo>
                    <a:pt x="105111" y="587591"/>
                  </a:lnTo>
                  <a:cubicBezTo>
                    <a:pt x="87976" y="571864"/>
                    <a:pt x="72869" y="554041"/>
                    <a:pt x="59857" y="534679"/>
                  </a:cubicBezTo>
                  <a:lnTo>
                    <a:pt x="59306" y="534035"/>
                  </a:lnTo>
                  <a:lnTo>
                    <a:pt x="59325" y="534035"/>
                  </a:lnTo>
                  <a:cubicBezTo>
                    <a:pt x="21845" y="479324"/>
                    <a:pt x="0" y="413105"/>
                    <a:pt x="0" y="341784"/>
                  </a:cubicBezTo>
                  <a:cubicBezTo>
                    <a:pt x="0" y="153022"/>
                    <a:pt x="153022" y="0"/>
                    <a:pt x="341784" y="0"/>
                  </a:cubicBezTo>
                  <a:close/>
                </a:path>
              </a:pathLst>
            </a:custGeom>
            <a:solidFill>
              <a:srgbClr val="7F7F7F">
                <a:lumMod val="40000"/>
                <a:lumOff val="60000"/>
              </a:srgbClr>
            </a:solidFill>
            <a:ln w="14288" cap="flat">
              <a:noFill/>
              <a:prstDash val="solid"/>
              <a:miter lim="800000"/>
            </a:ln>
            <a:effectLst/>
          </p:spPr>
          <p:txBody>
            <a:bodyPr vert="horz" wrap="square" lIns="68589" tIns="34295" rIns="68589" bIns="3429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文本框 33"/>
          <p:cNvSpPr txBox="1"/>
          <p:nvPr/>
        </p:nvSpPr>
        <p:spPr>
          <a:xfrm>
            <a:off x="1768713" y="1482512"/>
            <a:ext cx="1110089" cy="93103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FB8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发展趋势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0"/>
          <p:cNvSpPr>
            <a:spLocks noChangeArrowheads="1"/>
          </p:cNvSpPr>
          <p:nvPr/>
        </p:nvSpPr>
        <p:spPr bwMode="auto">
          <a:xfrm>
            <a:off x="1432536" y="3240222"/>
            <a:ext cx="1921057" cy="108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9" tIns="34295" rIns="68589" bIns="34295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3"/>
          <p:cNvSpPr txBox="1"/>
          <p:nvPr/>
        </p:nvSpPr>
        <p:spPr>
          <a:xfrm>
            <a:off x="4017748" y="1504997"/>
            <a:ext cx="1110089" cy="93103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FB8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消费习惯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3"/>
          <p:cNvSpPr txBox="1"/>
          <p:nvPr/>
        </p:nvSpPr>
        <p:spPr>
          <a:xfrm>
            <a:off x="6260429" y="1482512"/>
            <a:ext cx="1110089" cy="931034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FB8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政策扶持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0"/>
          <p:cNvSpPr>
            <a:spLocks noChangeArrowheads="1"/>
          </p:cNvSpPr>
          <p:nvPr/>
        </p:nvSpPr>
        <p:spPr bwMode="auto">
          <a:xfrm>
            <a:off x="3642337" y="3235112"/>
            <a:ext cx="1921057" cy="108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9" tIns="34295" rIns="68589" bIns="34295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0"/>
          <p:cNvSpPr>
            <a:spLocks noChangeArrowheads="1"/>
          </p:cNvSpPr>
          <p:nvPr/>
        </p:nvSpPr>
        <p:spPr bwMode="auto">
          <a:xfrm>
            <a:off x="5944394" y="3216990"/>
            <a:ext cx="1921057" cy="108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9" tIns="34295" rIns="68589" bIns="34295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100" b="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" grpId="0" animBg="1"/>
      <p:bldP spid="7" grpId="0" animBg="1"/>
      <p:bldP spid="8" grpId="0" animBg="1"/>
      <p:bldP spid="9" grpId="0" animBg="1"/>
      <p:bldP spid="20" grpId="0"/>
      <p:bldP spid="21" grpId="0"/>
      <p:bldP spid="22" grpId="0"/>
      <p:bldP spid="23" grpId="0"/>
      <p:bldP spid="25" grpId="0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7"/>
          <p:cNvSpPr>
            <a:spLocks noEditPoints="1"/>
          </p:cNvSpPr>
          <p:nvPr/>
        </p:nvSpPr>
        <p:spPr bwMode="auto">
          <a:xfrm>
            <a:off x="4228596" y="3248405"/>
            <a:ext cx="773247" cy="1827207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ysClr val="windowText" lastClr="000000">
              <a:lumMod val="85000"/>
              <a:lumOff val="15000"/>
            </a:sys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3" name="Straight Connector 23"/>
          <p:cNvCxnSpPr/>
          <p:nvPr/>
        </p:nvCxnSpPr>
        <p:spPr>
          <a:xfrm flipV="1">
            <a:off x="4572794" y="2623174"/>
            <a:ext cx="0" cy="594499"/>
          </a:xfrm>
          <a:prstGeom prst="line">
            <a:avLst/>
          </a:prstGeom>
          <a:noFill/>
          <a:ln w="19050" cap="flat" cmpd="sng" algn="ctr">
            <a:solidFill>
              <a:srgbClr val="7F7F7F">
                <a:lumMod val="50000"/>
              </a:srgb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44" name="文本框 13"/>
          <p:cNvSpPr txBox="1"/>
          <p:nvPr/>
        </p:nvSpPr>
        <p:spPr>
          <a:xfrm>
            <a:off x="3734594" y="1965881"/>
            <a:ext cx="1676400" cy="4542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</a:t>
            </a:r>
            <a:r>
              <a:rPr kumimoji="0" lang="zh-CN" altLang="en-US" sz="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kumimoji="0" lang="zh-CN" altLang="en-U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Freeform 4"/>
          <p:cNvSpPr>
            <a:spLocks noEditPoints="1"/>
          </p:cNvSpPr>
          <p:nvPr/>
        </p:nvSpPr>
        <p:spPr bwMode="auto">
          <a:xfrm>
            <a:off x="3588360" y="3265061"/>
            <a:ext cx="551184" cy="1718558"/>
          </a:xfrm>
          <a:custGeom>
            <a:avLst/>
            <a:gdLst>
              <a:gd name="T0" fmla="*/ 379 w 386"/>
              <a:gd name="T1" fmla="*/ 464 h 1210"/>
              <a:gd name="T2" fmla="*/ 364 w 386"/>
              <a:gd name="T3" fmla="*/ 267 h 1210"/>
              <a:gd name="T4" fmla="*/ 269 w 386"/>
              <a:gd name="T5" fmla="*/ 191 h 1210"/>
              <a:gd name="T6" fmla="*/ 251 w 386"/>
              <a:gd name="T7" fmla="*/ 145 h 1210"/>
              <a:gd name="T8" fmla="*/ 266 w 386"/>
              <a:gd name="T9" fmla="*/ 116 h 1210"/>
              <a:gd name="T10" fmla="*/ 263 w 386"/>
              <a:gd name="T11" fmla="*/ 82 h 1210"/>
              <a:gd name="T12" fmla="*/ 205 w 386"/>
              <a:gd name="T13" fmla="*/ 0 h 1210"/>
              <a:gd name="T14" fmla="*/ 155 w 386"/>
              <a:gd name="T15" fmla="*/ 90 h 1210"/>
              <a:gd name="T16" fmla="*/ 174 w 386"/>
              <a:gd name="T17" fmla="*/ 126 h 1210"/>
              <a:gd name="T18" fmla="*/ 176 w 386"/>
              <a:gd name="T19" fmla="*/ 167 h 1210"/>
              <a:gd name="T20" fmla="*/ 177 w 386"/>
              <a:gd name="T21" fmla="*/ 167 h 1210"/>
              <a:gd name="T22" fmla="*/ 156 w 386"/>
              <a:gd name="T23" fmla="*/ 186 h 1210"/>
              <a:gd name="T24" fmla="*/ 99 w 386"/>
              <a:gd name="T25" fmla="*/ 207 h 1210"/>
              <a:gd name="T26" fmla="*/ 57 w 386"/>
              <a:gd name="T27" fmla="*/ 370 h 1210"/>
              <a:gd name="T28" fmla="*/ 38 w 386"/>
              <a:gd name="T29" fmla="*/ 604 h 1210"/>
              <a:gd name="T30" fmla="*/ 68 w 386"/>
              <a:gd name="T31" fmla="*/ 598 h 1210"/>
              <a:gd name="T32" fmla="*/ 68 w 386"/>
              <a:gd name="T33" fmla="*/ 607 h 1210"/>
              <a:gd name="T34" fmla="*/ 41 w 386"/>
              <a:gd name="T35" fmla="*/ 619 h 1210"/>
              <a:gd name="T36" fmla="*/ 47 w 386"/>
              <a:gd name="T37" fmla="*/ 662 h 1210"/>
              <a:gd name="T38" fmla="*/ 3 w 386"/>
              <a:gd name="T39" fmla="*/ 849 h 1210"/>
              <a:gd name="T40" fmla="*/ 99 w 386"/>
              <a:gd name="T41" fmla="*/ 898 h 1210"/>
              <a:gd name="T42" fmla="*/ 118 w 386"/>
              <a:gd name="T43" fmla="*/ 899 h 1210"/>
              <a:gd name="T44" fmla="*/ 127 w 386"/>
              <a:gd name="T45" fmla="*/ 1051 h 1210"/>
              <a:gd name="T46" fmla="*/ 118 w 386"/>
              <a:gd name="T47" fmla="*/ 1153 h 1210"/>
              <a:gd name="T48" fmla="*/ 181 w 386"/>
              <a:gd name="T49" fmla="*/ 1159 h 1210"/>
              <a:gd name="T50" fmla="*/ 194 w 386"/>
              <a:gd name="T51" fmla="*/ 1084 h 1210"/>
              <a:gd name="T52" fmla="*/ 192 w 386"/>
              <a:gd name="T53" fmla="*/ 968 h 1210"/>
              <a:gd name="T54" fmla="*/ 222 w 386"/>
              <a:gd name="T55" fmla="*/ 712 h 1210"/>
              <a:gd name="T56" fmla="*/ 252 w 386"/>
              <a:gd name="T57" fmla="*/ 767 h 1210"/>
              <a:gd name="T58" fmla="*/ 285 w 386"/>
              <a:gd name="T59" fmla="*/ 1024 h 1210"/>
              <a:gd name="T60" fmla="*/ 277 w 386"/>
              <a:gd name="T61" fmla="*/ 1067 h 1210"/>
              <a:gd name="T62" fmla="*/ 298 w 386"/>
              <a:gd name="T63" fmla="*/ 1146 h 1210"/>
              <a:gd name="T64" fmla="*/ 355 w 386"/>
              <a:gd name="T65" fmla="*/ 1205 h 1210"/>
              <a:gd name="T66" fmla="*/ 347 w 386"/>
              <a:gd name="T67" fmla="*/ 1105 h 1210"/>
              <a:gd name="T68" fmla="*/ 351 w 386"/>
              <a:gd name="T69" fmla="*/ 1046 h 1210"/>
              <a:gd name="T70" fmla="*/ 356 w 386"/>
              <a:gd name="T71" fmla="*/ 829 h 1210"/>
              <a:gd name="T72" fmla="*/ 354 w 386"/>
              <a:gd name="T73" fmla="*/ 603 h 1210"/>
              <a:gd name="T74" fmla="*/ 367 w 386"/>
              <a:gd name="T75" fmla="*/ 565 h 1210"/>
              <a:gd name="T76" fmla="*/ 109 w 386"/>
              <a:gd name="T77" fmla="*/ 669 h 1210"/>
              <a:gd name="T78" fmla="*/ 91 w 386"/>
              <a:gd name="T79" fmla="*/ 666 h 1210"/>
              <a:gd name="T80" fmla="*/ 90 w 386"/>
              <a:gd name="T81" fmla="*/ 617 h 1210"/>
              <a:gd name="T82" fmla="*/ 101 w 386"/>
              <a:gd name="T83" fmla="*/ 628 h 1210"/>
              <a:gd name="T84" fmla="*/ 108 w 386"/>
              <a:gd name="T85" fmla="*/ 649 h 1210"/>
              <a:gd name="T86" fmla="*/ 223 w 386"/>
              <a:gd name="T87" fmla="*/ 505 h 1210"/>
              <a:gd name="T88" fmla="*/ 221 w 386"/>
              <a:gd name="T89" fmla="*/ 232 h 1210"/>
              <a:gd name="T90" fmla="*/ 215 w 386"/>
              <a:gd name="T91" fmla="*/ 208 h 1210"/>
              <a:gd name="T92" fmla="*/ 205 w 386"/>
              <a:gd name="T93" fmla="*/ 231 h 1210"/>
              <a:gd name="T94" fmla="*/ 199 w 386"/>
              <a:gd name="T95" fmla="*/ 505 h 1210"/>
              <a:gd name="T96" fmla="*/ 190 w 386"/>
              <a:gd name="T97" fmla="*/ 325 h 1210"/>
              <a:gd name="T98" fmla="*/ 173 w 386"/>
              <a:gd name="T99" fmla="*/ 188 h 1210"/>
              <a:gd name="T100" fmla="*/ 182 w 386"/>
              <a:gd name="T101" fmla="*/ 176 h 1210"/>
              <a:gd name="T102" fmla="*/ 248 w 386"/>
              <a:gd name="T103" fmla="*/ 179 h 1210"/>
              <a:gd name="T104" fmla="*/ 259 w 386"/>
              <a:gd name="T105" fmla="*/ 196 h 1210"/>
              <a:gd name="T106" fmla="*/ 258 w 386"/>
              <a:gd name="T107" fmla="*/ 201 h 1210"/>
              <a:gd name="T108" fmla="*/ 260 w 386"/>
              <a:gd name="T109" fmla="*/ 256 h 1210"/>
              <a:gd name="T110" fmla="*/ 301 w 386"/>
              <a:gd name="T111" fmla="*/ 488 h 1210"/>
              <a:gd name="T112" fmla="*/ 360 w 386"/>
              <a:gd name="T113" fmla="*/ 585 h 1210"/>
              <a:gd name="T114" fmla="*/ 328 w 386"/>
              <a:gd name="T115" fmla="*/ 554 h 1210"/>
              <a:gd name="T116" fmla="*/ 360 w 386"/>
              <a:gd name="T117" fmla="*/ 585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6" h="1210">
                <a:moveTo>
                  <a:pt x="379" y="512"/>
                </a:moveTo>
                <a:cubicBezTo>
                  <a:pt x="385" y="497"/>
                  <a:pt x="386" y="471"/>
                  <a:pt x="379" y="464"/>
                </a:cubicBezTo>
                <a:cubicBezTo>
                  <a:pt x="372" y="456"/>
                  <a:pt x="383" y="413"/>
                  <a:pt x="376" y="380"/>
                </a:cubicBezTo>
                <a:cubicBezTo>
                  <a:pt x="370" y="347"/>
                  <a:pt x="365" y="295"/>
                  <a:pt x="364" y="267"/>
                </a:cubicBezTo>
                <a:cubicBezTo>
                  <a:pt x="364" y="239"/>
                  <a:pt x="362" y="219"/>
                  <a:pt x="326" y="210"/>
                </a:cubicBezTo>
                <a:cubicBezTo>
                  <a:pt x="302" y="204"/>
                  <a:pt x="282" y="197"/>
                  <a:pt x="269" y="191"/>
                </a:cubicBezTo>
                <a:cubicBezTo>
                  <a:pt x="269" y="191"/>
                  <a:pt x="255" y="179"/>
                  <a:pt x="252" y="168"/>
                </a:cubicBezTo>
                <a:cubicBezTo>
                  <a:pt x="251" y="159"/>
                  <a:pt x="251" y="150"/>
                  <a:pt x="251" y="145"/>
                </a:cubicBezTo>
                <a:cubicBezTo>
                  <a:pt x="253" y="136"/>
                  <a:pt x="253" y="129"/>
                  <a:pt x="253" y="124"/>
                </a:cubicBezTo>
                <a:cubicBezTo>
                  <a:pt x="253" y="118"/>
                  <a:pt x="264" y="126"/>
                  <a:pt x="266" y="116"/>
                </a:cubicBezTo>
                <a:cubicBezTo>
                  <a:pt x="269" y="107"/>
                  <a:pt x="271" y="85"/>
                  <a:pt x="269" y="84"/>
                </a:cubicBezTo>
                <a:cubicBezTo>
                  <a:pt x="267" y="82"/>
                  <a:pt x="265" y="82"/>
                  <a:pt x="263" y="82"/>
                </a:cubicBezTo>
                <a:cubicBezTo>
                  <a:pt x="263" y="79"/>
                  <a:pt x="265" y="59"/>
                  <a:pt x="263" y="38"/>
                </a:cubicBezTo>
                <a:cubicBezTo>
                  <a:pt x="262" y="18"/>
                  <a:pt x="242" y="2"/>
                  <a:pt x="205" y="0"/>
                </a:cubicBezTo>
                <a:cubicBezTo>
                  <a:pt x="184" y="0"/>
                  <a:pt x="160" y="16"/>
                  <a:pt x="157" y="38"/>
                </a:cubicBezTo>
                <a:cubicBezTo>
                  <a:pt x="154" y="60"/>
                  <a:pt x="155" y="90"/>
                  <a:pt x="155" y="90"/>
                </a:cubicBezTo>
                <a:cubicBezTo>
                  <a:pt x="155" y="90"/>
                  <a:pt x="148" y="105"/>
                  <a:pt x="154" y="117"/>
                </a:cubicBezTo>
                <a:cubicBezTo>
                  <a:pt x="160" y="129"/>
                  <a:pt x="174" y="126"/>
                  <a:pt x="174" y="126"/>
                </a:cubicBezTo>
                <a:cubicBezTo>
                  <a:pt x="174" y="126"/>
                  <a:pt x="177" y="145"/>
                  <a:pt x="177" y="155"/>
                </a:cubicBezTo>
                <a:cubicBezTo>
                  <a:pt x="177" y="160"/>
                  <a:pt x="177" y="164"/>
                  <a:pt x="176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77" y="167"/>
                  <a:pt x="177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64" y="182"/>
                  <a:pt x="156" y="186"/>
                </a:cubicBezTo>
                <a:cubicBezTo>
                  <a:pt x="143" y="192"/>
                  <a:pt x="123" y="200"/>
                  <a:pt x="107" y="205"/>
                </a:cubicBezTo>
                <a:cubicBezTo>
                  <a:pt x="104" y="206"/>
                  <a:pt x="102" y="206"/>
                  <a:pt x="99" y="207"/>
                </a:cubicBezTo>
                <a:cubicBezTo>
                  <a:pt x="80" y="213"/>
                  <a:pt x="65" y="218"/>
                  <a:pt x="65" y="244"/>
                </a:cubicBezTo>
                <a:cubicBezTo>
                  <a:pt x="64" y="274"/>
                  <a:pt x="61" y="331"/>
                  <a:pt x="57" y="370"/>
                </a:cubicBezTo>
                <a:cubicBezTo>
                  <a:pt x="53" y="408"/>
                  <a:pt x="41" y="490"/>
                  <a:pt x="41" y="516"/>
                </a:cubicBezTo>
                <a:cubicBezTo>
                  <a:pt x="40" y="542"/>
                  <a:pt x="37" y="598"/>
                  <a:pt x="38" y="604"/>
                </a:cubicBezTo>
                <a:cubicBezTo>
                  <a:pt x="38" y="609"/>
                  <a:pt x="42" y="609"/>
                  <a:pt x="42" y="615"/>
                </a:cubicBezTo>
                <a:cubicBezTo>
                  <a:pt x="43" y="612"/>
                  <a:pt x="48" y="598"/>
                  <a:pt x="68" y="598"/>
                </a:cubicBezTo>
                <a:cubicBezTo>
                  <a:pt x="90" y="598"/>
                  <a:pt x="90" y="614"/>
                  <a:pt x="90" y="614"/>
                </a:cubicBezTo>
                <a:cubicBezTo>
                  <a:pt x="83" y="607"/>
                  <a:pt x="83" y="607"/>
                  <a:pt x="68" y="607"/>
                </a:cubicBezTo>
                <a:cubicBezTo>
                  <a:pt x="54" y="606"/>
                  <a:pt x="43" y="614"/>
                  <a:pt x="42" y="615"/>
                </a:cubicBezTo>
                <a:cubicBezTo>
                  <a:pt x="42" y="616"/>
                  <a:pt x="42" y="618"/>
                  <a:pt x="41" y="619"/>
                </a:cubicBezTo>
                <a:cubicBezTo>
                  <a:pt x="39" y="630"/>
                  <a:pt x="39" y="639"/>
                  <a:pt x="45" y="646"/>
                </a:cubicBezTo>
                <a:cubicBezTo>
                  <a:pt x="50" y="653"/>
                  <a:pt x="47" y="662"/>
                  <a:pt x="47" y="662"/>
                </a:cubicBezTo>
                <a:cubicBezTo>
                  <a:pt x="0" y="660"/>
                  <a:pt x="0" y="660"/>
                  <a:pt x="0" y="660"/>
                </a:cubicBezTo>
                <a:cubicBezTo>
                  <a:pt x="3" y="849"/>
                  <a:pt x="3" y="849"/>
                  <a:pt x="3" y="849"/>
                </a:cubicBezTo>
                <a:cubicBezTo>
                  <a:pt x="78" y="907"/>
                  <a:pt x="78" y="907"/>
                  <a:pt x="78" y="907"/>
                </a:cubicBezTo>
                <a:cubicBezTo>
                  <a:pt x="78" y="907"/>
                  <a:pt x="89" y="899"/>
                  <a:pt x="99" y="898"/>
                </a:cubicBezTo>
                <a:cubicBezTo>
                  <a:pt x="100" y="898"/>
                  <a:pt x="101" y="898"/>
                  <a:pt x="101" y="898"/>
                </a:cubicBezTo>
                <a:cubicBezTo>
                  <a:pt x="112" y="898"/>
                  <a:pt x="118" y="899"/>
                  <a:pt x="118" y="899"/>
                </a:cubicBezTo>
                <a:cubicBezTo>
                  <a:pt x="118" y="899"/>
                  <a:pt x="115" y="955"/>
                  <a:pt x="115" y="977"/>
                </a:cubicBezTo>
                <a:cubicBezTo>
                  <a:pt x="115" y="1000"/>
                  <a:pt x="117" y="1035"/>
                  <a:pt x="127" y="1051"/>
                </a:cubicBezTo>
                <a:cubicBezTo>
                  <a:pt x="136" y="1067"/>
                  <a:pt x="138" y="1073"/>
                  <a:pt x="138" y="1087"/>
                </a:cubicBezTo>
                <a:cubicBezTo>
                  <a:pt x="138" y="1101"/>
                  <a:pt x="117" y="1140"/>
                  <a:pt x="118" y="1153"/>
                </a:cubicBezTo>
                <a:cubicBezTo>
                  <a:pt x="118" y="1166"/>
                  <a:pt x="121" y="1186"/>
                  <a:pt x="143" y="1186"/>
                </a:cubicBezTo>
                <a:cubicBezTo>
                  <a:pt x="165" y="1185"/>
                  <a:pt x="181" y="1176"/>
                  <a:pt x="181" y="1159"/>
                </a:cubicBezTo>
                <a:cubicBezTo>
                  <a:pt x="181" y="1141"/>
                  <a:pt x="178" y="1130"/>
                  <a:pt x="185" y="1124"/>
                </a:cubicBezTo>
                <a:cubicBezTo>
                  <a:pt x="193" y="1117"/>
                  <a:pt x="181" y="1101"/>
                  <a:pt x="194" y="1084"/>
                </a:cubicBezTo>
                <a:cubicBezTo>
                  <a:pt x="206" y="1067"/>
                  <a:pt x="193" y="1066"/>
                  <a:pt x="196" y="1050"/>
                </a:cubicBezTo>
                <a:cubicBezTo>
                  <a:pt x="199" y="1034"/>
                  <a:pt x="193" y="987"/>
                  <a:pt x="192" y="968"/>
                </a:cubicBezTo>
                <a:cubicBezTo>
                  <a:pt x="191" y="949"/>
                  <a:pt x="194" y="926"/>
                  <a:pt x="204" y="846"/>
                </a:cubicBezTo>
                <a:cubicBezTo>
                  <a:pt x="213" y="765"/>
                  <a:pt x="219" y="729"/>
                  <a:pt x="222" y="712"/>
                </a:cubicBezTo>
                <a:cubicBezTo>
                  <a:pt x="225" y="694"/>
                  <a:pt x="229" y="672"/>
                  <a:pt x="229" y="672"/>
                </a:cubicBezTo>
                <a:cubicBezTo>
                  <a:pt x="229" y="672"/>
                  <a:pt x="242" y="748"/>
                  <a:pt x="252" y="767"/>
                </a:cubicBezTo>
                <a:cubicBezTo>
                  <a:pt x="262" y="785"/>
                  <a:pt x="274" y="879"/>
                  <a:pt x="277" y="907"/>
                </a:cubicBezTo>
                <a:cubicBezTo>
                  <a:pt x="280" y="934"/>
                  <a:pt x="278" y="1015"/>
                  <a:pt x="285" y="1024"/>
                </a:cubicBezTo>
                <a:cubicBezTo>
                  <a:pt x="291" y="1032"/>
                  <a:pt x="294" y="1044"/>
                  <a:pt x="294" y="1044"/>
                </a:cubicBezTo>
                <a:cubicBezTo>
                  <a:pt x="294" y="1044"/>
                  <a:pt x="277" y="1054"/>
                  <a:pt x="277" y="1067"/>
                </a:cubicBezTo>
                <a:cubicBezTo>
                  <a:pt x="277" y="1081"/>
                  <a:pt x="290" y="1092"/>
                  <a:pt x="289" y="1110"/>
                </a:cubicBezTo>
                <a:cubicBezTo>
                  <a:pt x="289" y="1128"/>
                  <a:pt x="291" y="1143"/>
                  <a:pt x="298" y="1146"/>
                </a:cubicBezTo>
                <a:cubicBezTo>
                  <a:pt x="305" y="1150"/>
                  <a:pt x="304" y="1180"/>
                  <a:pt x="313" y="1191"/>
                </a:cubicBezTo>
                <a:cubicBezTo>
                  <a:pt x="322" y="1201"/>
                  <a:pt x="337" y="1210"/>
                  <a:pt x="355" y="1205"/>
                </a:cubicBezTo>
                <a:cubicBezTo>
                  <a:pt x="373" y="1199"/>
                  <a:pt x="373" y="1175"/>
                  <a:pt x="364" y="1152"/>
                </a:cubicBezTo>
                <a:cubicBezTo>
                  <a:pt x="355" y="1129"/>
                  <a:pt x="344" y="1114"/>
                  <a:pt x="347" y="1105"/>
                </a:cubicBezTo>
                <a:cubicBezTo>
                  <a:pt x="351" y="1096"/>
                  <a:pt x="354" y="1082"/>
                  <a:pt x="345" y="1073"/>
                </a:cubicBezTo>
                <a:cubicBezTo>
                  <a:pt x="336" y="1064"/>
                  <a:pt x="345" y="1054"/>
                  <a:pt x="351" y="1046"/>
                </a:cubicBezTo>
                <a:cubicBezTo>
                  <a:pt x="357" y="1038"/>
                  <a:pt x="356" y="1002"/>
                  <a:pt x="356" y="982"/>
                </a:cubicBezTo>
                <a:cubicBezTo>
                  <a:pt x="357" y="962"/>
                  <a:pt x="354" y="864"/>
                  <a:pt x="356" y="829"/>
                </a:cubicBezTo>
                <a:cubicBezTo>
                  <a:pt x="357" y="793"/>
                  <a:pt x="360" y="685"/>
                  <a:pt x="355" y="655"/>
                </a:cubicBezTo>
                <a:cubicBezTo>
                  <a:pt x="350" y="625"/>
                  <a:pt x="354" y="603"/>
                  <a:pt x="354" y="603"/>
                </a:cubicBezTo>
                <a:cubicBezTo>
                  <a:pt x="354" y="603"/>
                  <a:pt x="366" y="609"/>
                  <a:pt x="366" y="597"/>
                </a:cubicBezTo>
                <a:cubicBezTo>
                  <a:pt x="366" y="586"/>
                  <a:pt x="362" y="584"/>
                  <a:pt x="367" y="565"/>
                </a:cubicBezTo>
                <a:cubicBezTo>
                  <a:pt x="372" y="545"/>
                  <a:pt x="373" y="527"/>
                  <a:pt x="379" y="512"/>
                </a:cubicBezTo>
                <a:close/>
                <a:moveTo>
                  <a:pt x="109" y="669"/>
                </a:moveTo>
                <a:cubicBezTo>
                  <a:pt x="99" y="668"/>
                  <a:pt x="99" y="668"/>
                  <a:pt x="99" y="668"/>
                </a:cubicBezTo>
                <a:cubicBezTo>
                  <a:pt x="91" y="666"/>
                  <a:pt x="91" y="666"/>
                  <a:pt x="91" y="666"/>
                </a:cubicBezTo>
                <a:cubicBezTo>
                  <a:pt x="91" y="666"/>
                  <a:pt x="93" y="653"/>
                  <a:pt x="90" y="644"/>
                </a:cubicBezTo>
                <a:cubicBezTo>
                  <a:pt x="87" y="635"/>
                  <a:pt x="88" y="627"/>
                  <a:pt x="90" y="617"/>
                </a:cubicBezTo>
                <a:cubicBezTo>
                  <a:pt x="90" y="617"/>
                  <a:pt x="93" y="627"/>
                  <a:pt x="99" y="628"/>
                </a:cubicBezTo>
                <a:cubicBezTo>
                  <a:pt x="100" y="628"/>
                  <a:pt x="100" y="628"/>
                  <a:pt x="101" y="628"/>
                </a:cubicBezTo>
                <a:cubicBezTo>
                  <a:pt x="108" y="628"/>
                  <a:pt x="111" y="629"/>
                  <a:pt x="111" y="629"/>
                </a:cubicBezTo>
                <a:cubicBezTo>
                  <a:pt x="111" y="629"/>
                  <a:pt x="108" y="640"/>
                  <a:pt x="108" y="649"/>
                </a:cubicBezTo>
                <a:cubicBezTo>
                  <a:pt x="108" y="659"/>
                  <a:pt x="109" y="669"/>
                  <a:pt x="109" y="669"/>
                </a:cubicBezTo>
                <a:close/>
                <a:moveTo>
                  <a:pt x="223" y="505"/>
                </a:moveTo>
                <a:cubicBezTo>
                  <a:pt x="225" y="464"/>
                  <a:pt x="224" y="347"/>
                  <a:pt x="223" y="322"/>
                </a:cubicBezTo>
                <a:cubicBezTo>
                  <a:pt x="223" y="296"/>
                  <a:pt x="218" y="239"/>
                  <a:pt x="221" y="232"/>
                </a:cubicBezTo>
                <a:cubicBezTo>
                  <a:pt x="224" y="224"/>
                  <a:pt x="232" y="218"/>
                  <a:pt x="241" y="223"/>
                </a:cubicBezTo>
                <a:cubicBezTo>
                  <a:pt x="241" y="223"/>
                  <a:pt x="231" y="208"/>
                  <a:pt x="215" y="208"/>
                </a:cubicBezTo>
                <a:cubicBezTo>
                  <a:pt x="199" y="208"/>
                  <a:pt x="188" y="223"/>
                  <a:pt x="188" y="223"/>
                </a:cubicBezTo>
                <a:cubicBezTo>
                  <a:pt x="188" y="223"/>
                  <a:pt x="206" y="219"/>
                  <a:pt x="205" y="231"/>
                </a:cubicBezTo>
                <a:cubicBezTo>
                  <a:pt x="205" y="243"/>
                  <a:pt x="199" y="305"/>
                  <a:pt x="199" y="346"/>
                </a:cubicBezTo>
                <a:cubicBezTo>
                  <a:pt x="199" y="383"/>
                  <a:pt x="196" y="472"/>
                  <a:pt x="199" y="505"/>
                </a:cubicBezTo>
                <a:cubicBezTo>
                  <a:pt x="187" y="504"/>
                  <a:pt x="183" y="503"/>
                  <a:pt x="183" y="503"/>
                </a:cubicBezTo>
                <a:cubicBezTo>
                  <a:pt x="183" y="503"/>
                  <a:pt x="194" y="386"/>
                  <a:pt x="190" y="325"/>
                </a:cubicBezTo>
                <a:cubicBezTo>
                  <a:pt x="186" y="279"/>
                  <a:pt x="178" y="220"/>
                  <a:pt x="173" y="188"/>
                </a:cubicBezTo>
                <a:cubicBezTo>
                  <a:pt x="173" y="188"/>
                  <a:pt x="173" y="188"/>
                  <a:pt x="173" y="188"/>
                </a:cubicBezTo>
                <a:cubicBezTo>
                  <a:pt x="173" y="188"/>
                  <a:pt x="178" y="170"/>
                  <a:pt x="182" y="176"/>
                </a:cubicBezTo>
                <a:cubicBezTo>
                  <a:pt x="182" y="176"/>
                  <a:pt x="182" y="176"/>
                  <a:pt x="182" y="176"/>
                </a:cubicBezTo>
                <a:cubicBezTo>
                  <a:pt x="190" y="189"/>
                  <a:pt x="203" y="204"/>
                  <a:pt x="212" y="204"/>
                </a:cubicBezTo>
                <a:cubicBezTo>
                  <a:pt x="222" y="204"/>
                  <a:pt x="238" y="193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58" y="182"/>
                  <a:pt x="259" y="196"/>
                </a:cubicBezTo>
                <a:cubicBezTo>
                  <a:pt x="259" y="197"/>
                  <a:pt x="258" y="199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13"/>
                  <a:pt x="258" y="230"/>
                  <a:pt x="260" y="256"/>
                </a:cubicBezTo>
                <a:cubicBezTo>
                  <a:pt x="263" y="335"/>
                  <a:pt x="277" y="429"/>
                  <a:pt x="284" y="450"/>
                </a:cubicBezTo>
                <a:cubicBezTo>
                  <a:pt x="292" y="472"/>
                  <a:pt x="301" y="488"/>
                  <a:pt x="301" y="488"/>
                </a:cubicBezTo>
                <a:cubicBezTo>
                  <a:pt x="301" y="488"/>
                  <a:pt x="251" y="504"/>
                  <a:pt x="223" y="505"/>
                </a:cubicBezTo>
                <a:close/>
                <a:moveTo>
                  <a:pt x="360" y="585"/>
                </a:moveTo>
                <a:cubicBezTo>
                  <a:pt x="358" y="573"/>
                  <a:pt x="361" y="568"/>
                  <a:pt x="352" y="561"/>
                </a:cubicBezTo>
                <a:cubicBezTo>
                  <a:pt x="343" y="554"/>
                  <a:pt x="328" y="554"/>
                  <a:pt x="328" y="554"/>
                </a:cubicBezTo>
                <a:cubicBezTo>
                  <a:pt x="328" y="554"/>
                  <a:pt x="350" y="545"/>
                  <a:pt x="360" y="557"/>
                </a:cubicBezTo>
                <a:cubicBezTo>
                  <a:pt x="369" y="570"/>
                  <a:pt x="360" y="585"/>
                  <a:pt x="360" y="585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Straight Connector 26"/>
          <p:cNvCxnSpPr/>
          <p:nvPr/>
        </p:nvCxnSpPr>
        <p:spPr>
          <a:xfrm flipH="1" flipV="1">
            <a:off x="3877092" y="2813669"/>
            <a:ext cx="0" cy="310356"/>
          </a:xfrm>
          <a:prstGeom prst="line">
            <a:avLst/>
          </a:prstGeom>
          <a:noFill/>
          <a:ln w="19050" cap="flat" cmpd="sng" algn="ctr">
            <a:solidFill>
              <a:srgbClr val="7F7F7F">
                <a:lumMod val="50000"/>
              </a:srgb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cxnSp>
        <p:nvCxnSpPr>
          <p:cNvPr id="47" name="Straight Connector 27"/>
          <p:cNvCxnSpPr/>
          <p:nvPr/>
        </p:nvCxnSpPr>
        <p:spPr>
          <a:xfrm flipH="1">
            <a:off x="3461982" y="2801779"/>
            <a:ext cx="415110" cy="0"/>
          </a:xfrm>
          <a:prstGeom prst="line">
            <a:avLst/>
          </a:prstGeom>
          <a:noFill/>
          <a:ln w="19050" cap="flat" cmpd="sng" algn="ctr">
            <a:solidFill>
              <a:srgbClr val="7F7F7F">
                <a:lumMod val="50000"/>
              </a:srgb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48" name="文本框 13"/>
          <p:cNvSpPr txBox="1"/>
          <p:nvPr/>
        </p:nvSpPr>
        <p:spPr>
          <a:xfrm>
            <a:off x="1981994" y="2343944"/>
            <a:ext cx="1676400" cy="4542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</a:t>
            </a:r>
            <a:r>
              <a:rPr kumimoji="0" lang="zh-CN" altLang="en-US" sz="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kumimoji="0" lang="zh-CN" altLang="en-U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Freeform 6"/>
          <p:cNvSpPr>
            <a:spLocks noEditPoints="1"/>
          </p:cNvSpPr>
          <p:nvPr/>
        </p:nvSpPr>
        <p:spPr bwMode="auto">
          <a:xfrm>
            <a:off x="5088638" y="3217673"/>
            <a:ext cx="468318" cy="1741445"/>
          </a:xfrm>
          <a:custGeom>
            <a:avLst/>
            <a:gdLst>
              <a:gd name="T0" fmla="*/ 221 w 224"/>
              <a:gd name="T1" fmla="*/ 237 h 906"/>
              <a:gd name="T2" fmla="*/ 178 w 224"/>
              <a:gd name="T3" fmla="*/ 151 h 906"/>
              <a:gd name="T4" fmla="*/ 161 w 224"/>
              <a:gd name="T5" fmla="*/ 98 h 906"/>
              <a:gd name="T6" fmla="*/ 148 w 224"/>
              <a:gd name="T7" fmla="*/ 36 h 906"/>
              <a:gd name="T8" fmla="*/ 107 w 224"/>
              <a:gd name="T9" fmla="*/ 0 h 906"/>
              <a:gd name="T10" fmla="*/ 63 w 224"/>
              <a:gd name="T11" fmla="*/ 101 h 906"/>
              <a:gd name="T12" fmla="*/ 48 w 224"/>
              <a:gd name="T13" fmla="*/ 145 h 906"/>
              <a:gd name="T14" fmla="*/ 7 w 224"/>
              <a:gd name="T15" fmla="*/ 204 h 906"/>
              <a:gd name="T16" fmla="*/ 2 w 224"/>
              <a:gd name="T17" fmla="*/ 302 h 906"/>
              <a:gd name="T18" fmla="*/ 28 w 224"/>
              <a:gd name="T19" fmla="*/ 360 h 906"/>
              <a:gd name="T20" fmla="*/ 31 w 224"/>
              <a:gd name="T21" fmla="*/ 411 h 906"/>
              <a:gd name="T22" fmla="*/ 35 w 224"/>
              <a:gd name="T23" fmla="*/ 565 h 906"/>
              <a:gd name="T24" fmla="*/ 54 w 224"/>
              <a:gd name="T25" fmla="*/ 607 h 906"/>
              <a:gd name="T26" fmla="*/ 81 w 224"/>
              <a:gd name="T27" fmla="*/ 790 h 906"/>
              <a:gd name="T28" fmla="*/ 89 w 224"/>
              <a:gd name="T29" fmla="*/ 869 h 906"/>
              <a:gd name="T30" fmla="*/ 112 w 224"/>
              <a:gd name="T31" fmla="*/ 906 h 906"/>
              <a:gd name="T32" fmla="*/ 122 w 224"/>
              <a:gd name="T33" fmla="*/ 847 h 906"/>
              <a:gd name="T34" fmla="*/ 157 w 224"/>
              <a:gd name="T35" fmla="*/ 853 h 906"/>
              <a:gd name="T36" fmla="*/ 124 w 224"/>
              <a:gd name="T37" fmla="*/ 764 h 906"/>
              <a:gd name="T38" fmla="*/ 156 w 224"/>
              <a:gd name="T39" fmla="*/ 611 h 906"/>
              <a:gd name="T40" fmla="*/ 166 w 224"/>
              <a:gd name="T41" fmla="*/ 582 h 906"/>
              <a:gd name="T42" fmla="*/ 190 w 224"/>
              <a:gd name="T43" fmla="*/ 474 h 906"/>
              <a:gd name="T44" fmla="*/ 206 w 224"/>
              <a:gd name="T45" fmla="*/ 414 h 906"/>
              <a:gd name="T46" fmla="*/ 192 w 224"/>
              <a:gd name="T47" fmla="*/ 313 h 906"/>
              <a:gd name="T48" fmla="*/ 73 w 224"/>
              <a:gd name="T49" fmla="*/ 279 h 906"/>
              <a:gd name="T50" fmla="*/ 63 w 224"/>
              <a:gd name="T51" fmla="*/ 289 h 906"/>
              <a:gd name="T52" fmla="*/ 73 w 224"/>
              <a:gd name="T53" fmla="*/ 269 h 906"/>
              <a:gd name="T54" fmla="*/ 110 w 224"/>
              <a:gd name="T55" fmla="*/ 621 h 906"/>
              <a:gd name="T56" fmla="*/ 107 w 224"/>
              <a:gd name="T57" fmla="*/ 646 h 906"/>
              <a:gd name="T58" fmla="*/ 104 w 224"/>
              <a:gd name="T59" fmla="*/ 612 h 906"/>
              <a:gd name="T60" fmla="*/ 110 w 224"/>
              <a:gd name="T61" fmla="*/ 580 h 906"/>
              <a:gd name="T62" fmla="*/ 116 w 224"/>
              <a:gd name="T63" fmla="*/ 225 h 906"/>
              <a:gd name="T64" fmla="*/ 91 w 224"/>
              <a:gd name="T65" fmla="*/ 130 h 906"/>
              <a:gd name="T66" fmla="*/ 115 w 224"/>
              <a:gd name="T67" fmla="*/ 200 h 906"/>
              <a:gd name="T68" fmla="*/ 128 w 224"/>
              <a:gd name="T69" fmla="*/ 156 h 906"/>
              <a:gd name="T70" fmla="*/ 143 w 224"/>
              <a:gd name="T71" fmla="*/ 147 h 906"/>
              <a:gd name="T72" fmla="*/ 116 w 224"/>
              <a:gd name="T73" fmla="*/ 225 h 906"/>
              <a:gd name="T74" fmla="*/ 138 w 224"/>
              <a:gd name="T75" fmla="*/ 333 h 906"/>
              <a:gd name="T76" fmla="*/ 149 w 224"/>
              <a:gd name="T77" fmla="*/ 315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906">
                <a:moveTo>
                  <a:pt x="215" y="296"/>
                </a:moveTo>
                <a:cubicBezTo>
                  <a:pt x="222" y="281"/>
                  <a:pt x="224" y="258"/>
                  <a:pt x="221" y="237"/>
                </a:cubicBezTo>
                <a:cubicBezTo>
                  <a:pt x="219" y="217"/>
                  <a:pt x="217" y="187"/>
                  <a:pt x="211" y="170"/>
                </a:cubicBezTo>
                <a:cubicBezTo>
                  <a:pt x="204" y="152"/>
                  <a:pt x="178" y="151"/>
                  <a:pt x="178" y="151"/>
                </a:cubicBezTo>
                <a:cubicBezTo>
                  <a:pt x="178" y="151"/>
                  <a:pt x="180" y="142"/>
                  <a:pt x="172" y="133"/>
                </a:cubicBezTo>
                <a:cubicBezTo>
                  <a:pt x="164" y="124"/>
                  <a:pt x="163" y="113"/>
                  <a:pt x="161" y="98"/>
                </a:cubicBezTo>
                <a:cubicBezTo>
                  <a:pt x="159" y="82"/>
                  <a:pt x="155" y="72"/>
                  <a:pt x="155" y="62"/>
                </a:cubicBezTo>
                <a:cubicBezTo>
                  <a:pt x="155" y="52"/>
                  <a:pt x="152" y="53"/>
                  <a:pt x="148" y="36"/>
                </a:cubicBezTo>
                <a:cubicBezTo>
                  <a:pt x="144" y="19"/>
                  <a:pt x="12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75" y="0"/>
                  <a:pt x="67" y="48"/>
                  <a:pt x="64" y="64"/>
                </a:cubicBezTo>
                <a:cubicBezTo>
                  <a:pt x="62" y="79"/>
                  <a:pt x="58" y="89"/>
                  <a:pt x="63" y="101"/>
                </a:cubicBezTo>
                <a:cubicBezTo>
                  <a:pt x="68" y="113"/>
                  <a:pt x="62" y="116"/>
                  <a:pt x="50" y="125"/>
                </a:cubicBezTo>
                <a:cubicBezTo>
                  <a:pt x="39" y="135"/>
                  <a:pt x="48" y="145"/>
                  <a:pt x="48" y="145"/>
                </a:cubicBezTo>
                <a:cubicBezTo>
                  <a:pt x="48" y="145"/>
                  <a:pt x="37" y="152"/>
                  <a:pt x="28" y="154"/>
                </a:cubicBezTo>
                <a:cubicBezTo>
                  <a:pt x="19" y="155"/>
                  <a:pt x="9" y="186"/>
                  <a:pt x="7" y="204"/>
                </a:cubicBezTo>
                <a:cubicBezTo>
                  <a:pt x="5" y="221"/>
                  <a:pt x="4" y="220"/>
                  <a:pt x="2" y="233"/>
                </a:cubicBezTo>
                <a:cubicBezTo>
                  <a:pt x="0" y="247"/>
                  <a:pt x="1" y="279"/>
                  <a:pt x="2" y="302"/>
                </a:cubicBezTo>
                <a:cubicBezTo>
                  <a:pt x="4" y="324"/>
                  <a:pt x="31" y="326"/>
                  <a:pt x="31" y="326"/>
                </a:cubicBezTo>
                <a:cubicBezTo>
                  <a:pt x="31" y="326"/>
                  <a:pt x="31" y="348"/>
                  <a:pt x="28" y="360"/>
                </a:cubicBezTo>
                <a:cubicBezTo>
                  <a:pt x="24" y="373"/>
                  <a:pt x="7" y="405"/>
                  <a:pt x="12" y="407"/>
                </a:cubicBezTo>
                <a:cubicBezTo>
                  <a:pt x="16" y="409"/>
                  <a:pt x="31" y="411"/>
                  <a:pt x="31" y="411"/>
                </a:cubicBezTo>
                <a:cubicBezTo>
                  <a:pt x="31" y="411"/>
                  <a:pt x="28" y="447"/>
                  <a:pt x="30" y="465"/>
                </a:cubicBezTo>
                <a:cubicBezTo>
                  <a:pt x="31" y="483"/>
                  <a:pt x="35" y="544"/>
                  <a:pt x="35" y="565"/>
                </a:cubicBezTo>
                <a:cubicBezTo>
                  <a:pt x="35" y="586"/>
                  <a:pt x="50" y="579"/>
                  <a:pt x="50" y="579"/>
                </a:cubicBezTo>
                <a:cubicBezTo>
                  <a:pt x="50" y="579"/>
                  <a:pt x="52" y="592"/>
                  <a:pt x="54" y="607"/>
                </a:cubicBezTo>
                <a:cubicBezTo>
                  <a:pt x="56" y="622"/>
                  <a:pt x="54" y="641"/>
                  <a:pt x="52" y="663"/>
                </a:cubicBezTo>
                <a:cubicBezTo>
                  <a:pt x="51" y="685"/>
                  <a:pt x="75" y="770"/>
                  <a:pt x="81" y="790"/>
                </a:cubicBezTo>
                <a:cubicBezTo>
                  <a:pt x="88" y="809"/>
                  <a:pt x="92" y="819"/>
                  <a:pt x="88" y="831"/>
                </a:cubicBezTo>
                <a:cubicBezTo>
                  <a:pt x="85" y="844"/>
                  <a:pt x="90" y="848"/>
                  <a:pt x="89" y="869"/>
                </a:cubicBezTo>
                <a:cubicBezTo>
                  <a:pt x="89" y="888"/>
                  <a:pt x="96" y="902"/>
                  <a:pt x="107" y="905"/>
                </a:cubicBezTo>
                <a:cubicBezTo>
                  <a:pt x="109" y="906"/>
                  <a:pt x="111" y="906"/>
                  <a:pt x="112" y="906"/>
                </a:cubicBezTo>
                <a:cubicBezTo>
                  <a:pt x="126" y="906"/>
                  <a:pt x="129" y="872"/>
                  <a:pt x="126" y="865"/>
                </a:cubicBezTo>
                <a:cubicBezTo>
                  <a:pt x="123" y="857"/>
                  <a:pt x="122" y="847"/>
                  <a:pt x="122" y="847"/>
                </a:cubicBezTo>
                <a:cubicBezTo>
                  <a:pt x="122" y="847"/>
                  <a:pt x="127" y="853"/>
                  <a:pt x="134" y="855"/>
                </a:cubicBezTo>
                <a:cubicBezTo>
                  <a:pt x="140" y="857"/>
                  <a:pt x="150" y="857"/>
                  <a:pt x="157" y="853"/>
                </a:cubicBezTo>
                <a:cubicBezTo>
                  <a:pt x="164" y="848"/>
                  <a:pt x="151" y="828"/>
                  <a:pt x="141" y="818"/>
                </a:cubicBezTo>
                <a:cubicBezTo>
                  <a:pt x="132" y="808"/>
                  <a:pt x="124" y="784"/>
                  <a:pt x="124" y="764"/>
                </a:cubicBezTo>
                <a:cubicBezTo>
                  <a:pt x="124" y="745"/>
                  <a:pt x="141" y="698"/>
                  <a:pt x="149" y="670"/>
                </a:cubicBezTo>
                <a:cubicBezTo>
                  <a:pt x="158" y="643"/>
                  <a:pt x="153" y="617"/>
                  <a:pt x="156" y="611"/>
                </a:cubicBezTo>
                <a:cubicBezTo>
                  <a:pt x="158" y="605"/>
                  <a:pt x="158" y="582"/>
                  <a:pt x="158" y="582"/>
                </a:cubicBezTo>
                <a:cubicBezTo>
                  <a:pt x="158" y="582"/>
                  <a:pt x="160" y="582"/>
                  <a:pt x="166" y="582"/>
                </a:cubicBezTo>
                <a:cubicBezTo>
                  <a:pt x="172" y="582"/>
                  <a:pt x="172" y="585"/>
                  <a:pt x="172" y="570"/>
                </a:cubicBezTo>
                <a:cubicBezTo>
                  <a:pt x="172" y="555"/>
                  <a:pt x="184" y="497"/>
                  <a:pt x="190" y="474"/>
                </a:cubicBezTo>
                <a:cubicBezTo>
                  <a:pt x="195" y="452"/>
                  <a:pt x="195" y="416"/>
                  <a:pt x="195" y="416"/>
                </a:cubicBezTo>
                <a:cubicBezTo>
                  <a:pt x="195" y="416"/>
                  <a:pt x="199" y="416"/>
                  <a:pt x="206" y="414"/>
                </a:cubicBezTo>
                <a:cubicBezTo>
                  <a:pt x="214" y="413"/>
                  <a:pt x="208" y="399"/>
                  <a:pt x="199" y="371"/>
                </a:cubicBezTo>
                <a:cubicBezTo>
                  <a:pt x="189" y="344"/>
                  <a:pt x="192" y="313"/>
                  <a:pt x="192" y="313"/>
                </a:cubicBezTo>
                <a:cubicBezTo>
                  <a:pt x="192" y="313"/>
                  <a:pt x="208" y="311"/>
                  <a:pt x="215" y="296"/>
                </a:cubicBezTo>
                <a:close/>
                <a:moveTo>
                  <a:pt x="73" y="279"/>
                </a:moveTo>
                <a:cubicBezTo>
                  <a:pt x="73" y="286"/>
                  <a:pt x="71" y="292"/>
                  <a:pt x="71" y="292"/>
                </a:cubicBezTo>
                <a:cubicBezTo>
                  <a:pt x="71" y="292"/>
                  <a:pt x="67" y="292"/>
                  <a:pt x="63" y="289"/>
                </a:cubicBezTo>
                <a:cubicBezTo>
                  <a:pt x="65" y="285"/>
                  <a:pt x="65" y="271"/>
                  <a:pt x="65" y="271"/>
                </a:cubicBezTo>
                <a:cubicBezTo>
                  <a:pt x="73" y="269"/>
                  <a:pt x="73" y="269"/>
                  <a:pt x="73" y="269"/>
                </a:cubicBezTo>
                <a:cubicBezTo>
                  <a:pt x="73" y="269"/>
                  <a:pt x="73" y="272"/>
                  <a:pt x="73" y="279"/>
                </a:cubicBezTo>
                <a:close/>
                <a:moveTo>
                  <a:pt x="110" y="621"/>
                </a:moveTo>
                <a:cubicBezTo>
                  <a:pt x="109" y="625"/>
                  <a:pt x="108" y="631"/>
                  <a:pt x="107" y="637"/>
                </a:cubicBezTo>
                <a:cubicBezTo>
                  <a:pt x="107" y="642"/>
                  <a:pt x="107" y="646"/>
                  <a:pt x="107" y="646"/>
                </a:cubicBezTo>
                <a:cubicBezTo>
                  <a:pt x="107" y="646"/>
                  <a:pt x="106" y="638"/>
                  <a:pt x="106" y="632"/>
                </a:cubicBezTo>
                <a:cubicBezTo>
                  <a:pt x="106" y="626"/>
                  <a:pt x="102" y="620"/>
                  <a:pt x="104" y="612"/>
                </a:cubicBezTo>
                <a:cubicBezTo>
                  <a:pt x="105" y="608"/>
                  <a:pt x="106" y="602"/>
                  <a:pt x="107" y="596"/>
                </a:cubicBezTo>
                <a:cubicBezTo>
                  <a:pt x="109" y="588"/>
                  <a:pt x="110" y="580"/>
                  <a:pt x="110" y="580"/>
                </a:cubicBezTo>
                <a:cubicBezTo>
                  <a:pt x="110" y="601"/>
                  <a:pt x="112" y="615"/>
                  <a:pt x="110" y="621"/>
                </a:cubicBezTo>
                <a:close/>
                <a:moveTo>
                  <a:pt x="116" y="225"/>
                </a:moveTo>
                <a:cubicBezTo>
                  <a:pt x="115" y="231"/>
                  <a:pt x="108" y="214"/>
                  <a:pt x="103" y="195"/>
                </a:cubicBezTo>
                <a:cubicBezTo>
                  <a:pt x="99" y="176"/>
                  <a:pt x="91" y="148"/>
                  <a:pt x="91" y="130"/>
                </a:cubicBezTo>
                <a:cubicBezTo>
                  <a:pt x="91" y="130"/>
                  <a:pt x="105" y="142"/>
                  <a:pt x="105" y="151"/>
                </a:cubicBezTo>
                <a:cubicBezTo>
                  <a:pt x="105" y="161"/>
                  <a:pt x="112" y="191"/>
                  <a:pt x="115" y="200"/>
                </a:cubicBezTo>
                <a:cubicBezTo>
                  <a:pt x="117" y="209"/>
                  <a:pt x="119" y="189"/>
                  <a:pt x="124" y="180"/>
                </a:cubicBezTo>
                <a:cubicBezTo>
                  <a:pt x="129" y="171"/>
                  <a:pt x="131" y="163"/>
                  <a:pt x="128" y="156"/>
                </a:cubicBezTo>
                <a:cubicBezTo>
                  <a:pt x="125" y="149"/>
                  <a:pt x="136" y="146"/>
                  <a:pt x="143" y="128"/>
                </a:cubicBezTo>
                <a:cubicBezTo>
                  <a:pt x="144" y="135"/>
                  <a:pt x="144" y="140"/>
                  <a:pt x="143" y="147"/>
                </a:cubicBezTo>
                <a:cubicBezTo>
                  <a:pt x="143" y="153"/>
                  <a:pt x="132" y="186"/>
                  <a:pt x="129" y="192"/>
                </a:cubicBezTo>
                <a:cubicBezTo>
                  <a:pt x="125" y="199"/>
                  <a:pt x="117" y="219"/>
                  <a:pt x="116" y="225"/>
                </a:cubicBezTo>
                <a:close/>
                <a:moveTo>
                  <a:pt x="149" y="333"/>
                </a:moveTo>
                <a:cubicBezTo>
                  <a:pt x="149" y="333"/>
                  <a:pt x="138" y="338"/>
                  <a:pt x="138" y="333"/>
                </a:cubicBezTo>
                <a:cubicBezTo>
                  <a:pt x="139" y="329"/>
                  <a:pt x="141" y="315"/>
                  <a:pt x="141" y="315"/>
                </a:cubicBezTo>
                <a:cubicBezTo>
                  <a:pt x="149" y="315"/>
                  <a:pt x="149" y="315"/>
                  <a:pt x="149" y="315"/>
                </a:cubicBezTo>
                <a:lnTo>
                  <a:pt x="149" y="333"/>
                </a:ln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0" name="Straight Connector 24"/>
          <p:cNvCxnSpPr/>
          <p:nvPr/>
        </p:nvCxnSpPr>
        <p:spPr>
          <a:xfrm flipV="1">
            <a:off x="5302922" y="2813669"/>
            <a:ext cx="0" cy="310356"/>
          </a:xfrm>
          <a:prstGeom prst="line">
            <a:avLst/>
          </a:prstGeom>
          <a:noFill/>
          <a:ln w="19050" cap="flat" cmpd="sng" algn="ctr">
            <a:solidFill>
              <a:srgbClr val="7F7F7F">
                <a:lumMod val="50000"/>
              </a:srgb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cxnSp>
        <p:nvCxnSpPr>
          <p:cNvPr id="51" name="Straight Connector 25"/>
          <p:cNvCxnSpPr/>
          <p:nvPr/>
        </p:nvCxnSpPr>
        <p:spPr>
          <a:xfrm>
            <a:off x="5302922" y="2801779"/>
            <a:ext cx="415110" cy="0"/>
          </a:xfrm>
          <a:prstGeom prst="line">
            <a:avLst/>
          </a:prstGeom>
          <a:noFill/>
          <a:ln w="19050" cap="flat" cmpd="sng" algn="ctr">
            <a:solidFill>
              <a:srgbClr val="7F7F7F">
                <a:lumMod val="50000"/>
              </a:srgb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52" name="文本框 13"/>
          <p:cNvSpPr txBox="1"/>
          <p:nvPr/>
        </p:nvSpPr>
        <p:spPr>
          <a:xfrm>
            <a:off x="5639594" y="2343944"/>
            <a:ext cx="1676400" cy="4542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</a:t>
            </a:r>
            <a:r>
              <a:rPr kumimoji="0" lang="zh-CN" altLang="en-US" sz="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kumimoji="0" lang="zh-CN" altLang="en-U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Freeform 3"/>
          <p:cNvSpPr>
            <a:spLocks noEditPoints="1"/>
          </p:cNvSpPr>
          <p:nvPr/>
        </p:nvSpPr>
        <p:spPr bwMode="auto">
          <a:xfrm>
            <a:off x="3156217" y="3124025"/>
            <a:ext cx="403621" cy="1621786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4" name="Straight Connector 28"/>
          <p:cNvCxnSpPr/>
          <p:nvPr/>
        </p:nvCxnSpPr>
        <p:spPr>
          <a:xfrm flipH="1">
            <a:off x="2557566" y="3934918"/>
            <a:ext cx="598651" cy="0"/>
          </a:xfrm>
          <a:prstGeom prst="line">
            <a:avLst/>
          </a:prstGeom>
          <a:noFill/>
          <a:ln w="19050" cap="flat" cmpd="sng" algn="ctr">
            <a:solidFill>
              <a:srgbClr val="7F7F7F">
                <a:lumMod val="50000"/>
              </a:srgb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55" name="文本框 13"/>
          <p:cNvSpPr txBox="1"/>
          <p:nvPr/>
        </p:nvSpPr>
        <p:spPr>
          <a:xfrm>
            <a:off x="1067594" y="4020344"/>
            <a:ext cx="1676400" cy="4542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</a:t>
            </a:r>
            <a:r>
              <a:rPr kumimoji="0" lang="zh-CN" altLang="en-US" sz="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kumimoji="0" lang="zh-CN" altLang="en-U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Freeform 5"/>
          <p:cNvSpPr>
            <a:spLocks noEditPoints="1"/>
          </p:cNvSpPr>
          <p:nvPr/>
        </p:nvSpPr>
        <p:spPr bwMode="auto">
          <a:xfrm>
            <a:off x="5585569" y="3154293"/>
            <a:ext cx="525774" cy="1661593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Straight Connector 29"/>
          <p:cNvCxnSpPr/>
          <p:nvPr/>
        </p:nvCxnSpPr>
        <p:spPr>
          <a:xfrm flipH="1">
            <a:off x="6048968" y="3934918"/>
            <a:ext cx="598651" cy="0"/>
          </a:xfrm>
          <a:prstGeom prst="line">
            <a:avLst/>
          </a:prstGeom>
          <a:noFill/>
          <a:ln w="19050" cap="flat" cmpd="sng" algn="ctr">
            <a:solidFill>
              <a:srgbClr val="7F7F7F">
                <a:lumMod val="50000"/>
              </a:srgb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  <p:sp>
        <p:nvSpPr>
          <p:cNvPr id="58" name="文本框 13"/>
          <p:cNvSpPr txBox="1"/>
          <p:nvPr/>
        </p:nvSpPr>
        <p:spPr>
          <a:xfrm>
            <a:off x="6477794" y="4020344"/>
            <a:ext cx="1676400" cy="4542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</a:t>
            </a:r>
            <a:r>
              <a:rPr kumimoji="0" lang="zh-CN" altLang="en-US" sz="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kumimoji="0" lang="zh-CN" altLang="en-US" sz="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130432" y="847842"/>
            <a:ext cx="899562" cy="1038902"/>
            <a:chOff x="1135986" y="1137186"/>
            <a:chExt cx="1163482" cy="1343702"/>
          </a:xfrm>
        </p:grpSpPr>
        <p:sp>
          <p:nvSpPr>
            <p:cNvPr id="60" name="Freeform 27"/>
            <p:cNvSpPr/>
            <p:nvPr/>
          </p:nvSpPr>
          <p:spPr bwMode="auto">
            <a:xfrm>
              <a:off x="1254921" y="1262101"/>
              <a:ext cx="925613" cy="106898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solidFill>
                <a:srgbClr val="A20000"/>
              </a:solidFill>
              <a:prstDash val="solid"/>
              <a:miter lim="800000"/>
            </a:ln>
            <a:effectLst>
              <a:outerShdw blurRad="152400" dist="76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27"/>
            <p:cNvSpPr/>
            <p:nvPr/>
          </p:nvSpPr>
          <p:spPr bwMode="auto">
            <a:xfrm>
              <a:off x="1135986" y="1137186"/>
              <a:ext cx="1163482" cy="13437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ysClr val="window" lastClr="FFFFFF">
                    <a:alpha val="40000"/>
                  </a:sysClr>
                </a:gs>
                <a:gs pos="50000">
                  <a:srgbClr val="FFFFFF">
                    <a:alpha val="10000"/>
                  </a:srgbClr>
                </a:gs>
                <a:gs pos="50000">
                  <a:sysClr val="window" lastClr="FFFFFF">
                    <a:alpha val="20000"/>
                  </a:sysClr>
                </a:gs>
                <a:gs pos="15000">
                  <a:sysClr val="window" lastClr="FFFFFF">
                    <a:alpha val="87000"/>
                  </a:sysClr>
                </a:gs>
              </a:gsLst>
              <a:lin ang="2700000" scaled="0"/>
            </a:gradFill>
            <a:ln w="28575" cap="flat" cmpd="sng" algn="ctr"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ysClr val="window" lastClr="FFFFFF"/>
                  </a:gs>
                  <a:gs pos="100000">
                    <a:sysClr val="window" lastClr="FFFFFF"/>
                  </a:gs>
                </a:gsLst>
                <a:lin ang="2700000" scaled="0"/>
              </a:gradFill>
              <a:prstDash val="solid"/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4207849" y="1128866"/>
            <a:ext cx="1077335" cy="5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竞争者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策略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2365145" y="1305042"/>
            <a:ext cx="899562" cy="1038902"/>
            <a:chOff x="1135986" y="1137186"/>
            <a:chExt cx="1163482" cy="1343702"/>
          </a:xfrm>
        </p:grpSpPr>
        <p:sp>
          <p:nvSpPr>
            <p:cNvPr id="64" name="Freeform 27"/>
            <p:cNvSpPr/>
            <p:nvPr/>
          </p:nvSpPr>
          <p:spPr bwMode="auto">
            <a:xfrm>
              <a:off x="1254921" y="1262101"/>
              <a:ext cx="925613" cy="106898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solidFill>
                <a:srgbClr val="A20000"/>
              </a:solidFill>
              <a:prstDash val="solid"/>
              <a:miter lim="800000"/>
            </a:ln>
            <a:effectLst>
              <a:outerShdw blurRad="152400" dist="76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27"/>
            <p:cNvSpPr/>
            <p:nvPr/>
          </p:nvSpPr>
          <p:spPr bwMode="auto">
            <a:xfrm>
              <a:off x="1135986" y="1137186"/>
              <a:ext cx="1163482" cy="13437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ysClr val="window" lastClr="FFFFFF">
                    <a:alpha val="40000"/>
                  </a:sysClr>
                </a:gs>
                <a:gs pos="50000">
                  <a:srgbClr val="FFFFFF">
                    <a:alpha val="10000"/>
                  </a:srgbClr>
                </a:gs>
                <a:gs pos="50000">
                  <a:sysClr val="window" lastClr="FFFFFF">
                    <a:alpha val="20000"/>
                  </a:sysClr>
                </a:gs>
                <a:gs pos="15000">
                  <a:sysClr val="window" lastClr="FFFFFF">
                    <a:alpha val="87000"/>
                  </a:sysClr>
                </a:gs>
              </a:gsLst>
              <a:lin ang="2700000" scaled="0"/>
            </a:gradFill>
            <a:ln w="28575" cap="flat" cmpd="sng" algn="ctr"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ysClr val="window" lastClr="FFFFFF"/>
                  </a:gs>
                  <a:gs pos="100000">
                    <a:sysClr val="window" lastClr="FFFFFF"/>
                  </a:gs>
                </a:gsLst>
                <a:lin ang="2700000" scaled="0"/>
              </a:gradFill>
              <a:prstDash val="solid"/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66" name="矩形 65"/>
          <p:cNvSpPr>
            <a:spLocks noChangeArrowheads="1"/>
          </p:cNvSpPr>
          <p:nvPr/>
        </p:nvSpPr>
        <p:spPr bwMode="auto">
          <a:xfrm>
            <a:off x="2455249" y="1586066"/>
            <a:ext cx="1077335" cy="5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竞争者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目标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463432" y="2981442"/>
            <a:ext cx="899562" cy="1038902"/>
            <a:chOff x="1135986" y="1137186"/>
            <a:chExt cx="1163482" cy="1343702"/>
          </a:xfrm>
        </p:grpSpPr>
        <p:sp>
          <p:nvSpPr>
            <p:cNvPr id="68" name="Freeform 27"/>
            <p:cNvSpPr/>
            <p:nvPr/>
          </p:nvSpPr>
          <p:spPr bwMode="auto">
            <a:xfrm>
              <a:off x="1254921" y="1262101"/>
              <a:ext cx="925613" cy="106898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solidFill>
                <a:srgbClr val="A20000"/>
              </a:solidFill>
              <a:prstDash val="solid"/>
              <a:miter lim="800000"/>
            </a:ln>
            <a:effectLst>
              <a:outerShdw blurRad="152400" dist="76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27"/>
            <p:cNvSpPr/>
            <p:nvPr/>
          </p:nvSpPr>
          <p:spPr bwMode="auto">
            <a:xfrm>
              <a:off x="1135986" y="1137186"/>
              <a:ext cx="1163482" cy="13437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ysClr val="window" lastClr="FFFFFF">
                    <a:alpha val="40000"/>
                  </a:sysClr>
                </a:gs>
                <a:gs pos="50000">
                  <a:srgbClr val="FFFFFF">
                    <a:alpha val="10000"/>
                  </a:srgbClr>
                </a:gs>
                <a:gs pos="50000">
                  <a:sysClr val="window" lastClr="FFFFFF">
                    <a:alpha val="20000"/>
                  </a:sysClr>
                </a:gs>
                <a:gs pos="15000">
                  <a:sysClr val="window" lastClr="FFFFFF">
                    <a:alpha val="87000"/>
                  </a:sysClr>
                </a:gs>
              </a:gsLst>
              <a:lin ang="2700000" scaled="0"/>
            </a:gradFill>
            <a:ln w="28575" cap="flat" cmpd="sng" algn="ctr"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ysClr val="window" lastClr="FFFFFF"/>
                  </a:gs>
                  <a:gs pos="100000">
                    <a:sysClr val="window" lastClr="FFFFFF"/>
                  </a:gs>
                </a:gsLst>
                <a:lin ang="2700000" scaled="0"/>
              </a:gradFill>
              <a:prstDash val="solid"/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70" name="矩形 69"/>
          <p:cNvSpPr>
            <a:spLocks noChangeArrowheads="1"/>
          </p:cNvSpPr>
          <p:nvPr/>
        </p:nvSpPr>
        <p:spPr bwMode="auto">
          <a:xfrm>
            <a:off x="1540849" y="3262466"/>
            <a:ext cx="1077335" cy="5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竞争者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战略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032270" y="1305042"/>
            <a:ext cx="899562" cy="1038902"/>
            <a:chOff x="1135986" y="1137186"/>
            <a:chExt cx="1163482" cy="1343702"/>
          </a:xfrm>
        </p:grpSpPr>
        <p:sp>
          <p:nvSpPr>
            <p:cNvPr id="72" name="Freeform 27"/>
            <p:cNvSpPr/>
            <p:nvPr/>
          </p:nvSpPr>
          <p:spPr bwMode="auto">
            <a:xfrm>
              <a:off x="1254921" y="1262101"/>
              <a:ext cx="925613" cy="106898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solidFill>
                <a:srgbClr val="A20000"/>
              </a:solidFill>
              <a:prstDash val="solid"/>
              <a:miter lim="800000"/>
            </a:ln>
            <a:effectLst>
              <a:outerShdw blurRad="152400" dist="76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1135986" y="1137186"/>
              <a:ext cx="1163482" cy="13437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ysClr val="window" lastClr="FFFFFF">
                    <a:alpha val="40000"/>
                  </a:sysClr>
                </a:gs>
                <a:gs pos="50000">
                  <a:srgbClr val="FFFFFF">
                    <a:alpha val="10000"/>
                  </a:srgbClr>
                </a:gs>
                <a:gs pos="50000">
                  <a:sysClr val="window" lastClr="FFFFFF">
                    <a:alpha val="20000"/>
                  </a:sysClr>
                </a:gs>
                <a:gs pos="15000">
                  <a:sysClr val="window" lastClr="FFFFFF">
                    <a:alpha val="87000"/>
                  </a:sysClr>
                </a:gs>
              </a:gsLst>
              <a:lin ang="2700000" scaled="0"/>
            </a:gradFill>
            <a:ln w="28575" cap="flat" cmpd="sng" algn="ctr"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ysClr val="window" lastClr="FFFFFF"/>
                  </a:gs>
                  <a:gs pos="100000">
                    <a:sysClr val="window" lastClr="FFFFFF"/>
                  </a:gs>
                </a:gsLst>
                <a:lin ang="2700000" scaled="0"/>
              </a:gradFill>
              <a:prstDash val="solid"/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6122374" y="1586066"/>
            <a:ext cx="1077335" cy="5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竞争者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优劣势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839876" y="3019807"/>
            <a:ext cx="933318" cy="1038902"/>
            <a:chOff x="1135986" y="1137186"/>
            <a:chExt cx="1163482" cy="1343702"/>
          </a:xfrm>
        </p:grpSpPr>
        <p:sp>
          <p:nvSpPr>
            <p:cNvPr id="76" name="Freeform 27"/>
            <p:cNvSpPr/>
            <p:nvPr/>
          </p:nvSpPr>
          <p:spPr bwMode="auto">
            <a:xfrm>
              <a:off x="1254921" y="1262101"/>
              <a:ext cx="925613" cy="1068988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solidFill>
                <a:srgbClr val="A20000"/>
              </a:solidFill>
              <a:prstDash val="solid"/>
              <a:miter lim="800000"/>
            </a:ln>
            <a:effectLst>
              <a:outerShdw blurRad="152400" dist="76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27"/>
            <p:cNvSpPr/>
            <p:nvPr/>
          </p:nvSpPr>
          <p:spPr bwMode="auto">
            <a:xfrm>
              <a:off x="1135986" y="1137186"/>
              <a:ext cx="1163482" cy="1343702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gradFill>
              <a:gsLst>
                <a:gs pos="22000">
                  <a:sysClr val="window" lastClr="FFFFFF">
                    <a:alpha val="40000"/>
                  </a:sysClr>
                </a:gs>
                <a:gs pos="50000">
                  <a:srgbClr val="FFFFFF">
                    <a:alpha val="10000"/>
                  </a:srgbClr>
                </a:gs>
                <a:gs pos="50000">
                  <a:sysClr val="window" lastClr="FFFFFF">
                    <a:alpha val="20000"/>
                  </a:sysClr>
                </a:gs>
                <a:gs pos="15000">
                  <a:sysClr val="window" lastClr="FFFFFF">
                    <a:alpha val="87000"/>
                  </a:sysClr>
                </a:gs>
              </a:gsLst>
              <a:lin ang="2700000" scaled="0"/>
            </a:gradFill>
            <a:ln w="28575" cap="flat" cmpd="sng" algn="ctr"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ysClr val="window" lastClr="FFFFFF"/>
                  </a:gs>
                  <a:gs pos="100000">
                    <a:sysClr val="window" lastClr="FFFFFF"/>
                  </a:gs>
                </a:gsLst>
                <a:lin ang="2700000" scaled="0"/>
              </a:gradFill>
              <a:prstDash val="solid"/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78" name="矩形 77"/>
          <p:cNvSpPr>
            <a:spLocks noChangeArrowheads="1"/>
          </p:cNvSpPr>
          <p:nvPr/>
        </p:nvSpPr>
        <p:spPr bwMode="auto">
          <a:xfrm>
            <a:off x="6951049" y="3262466"/>
            <a:ext cx="1077335" cy="5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竞争者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反应模式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500"/>
                            </p:stCondLst>
                            <p:childTnLst>
                              <p:par>
                                <p:cTn id="1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2" grpId="0" animBg="1"/>
      <p:bldP spid="44" grpId="0"/>
      <p:bldP spid="45" grpId="0" animBg="1"/>
      <p:bldP spid="48" grpId="0"/>
      <p:bldP spid="49" grpId="0" animBg="1"/>
      <p:bldP spid="52" grpId="0"/>
      <p:bldP spid="53" grpId="0" animBg="1"/>
      <p:bldP spid="55" grpId="0"/>
      <p:bldP spid="56" grpId="0" animBg="1"/>
      <p:bldP spid="58" grpId="0"/>
      <p:bldP spid="62" grpId="0"/>
      <p:bldP spid="66" grpId="0"/>
      <p:bldP spid="70" grpId="0"/>
      <p:bldP spid="74" grpId="0"/>
      <p:bldP spid="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肘形连接符 3"/>
          <p:cNvCxnSpPr>
            <a:cxnSpLocks noChangeShapeType="1"/>
          </p:cNvCxnSpPr>
          <p:nvPr/>
        </p:nvCxnSpPr>
        <p:spPr bwMode="auto">
          <a:xfrm flipV="1">
            <a:off x="1595438" y="1404938"/>
            <a:ext cx="2726531" cy="40957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ysClr val="windowText" lastClr="000000">
                <a:lumMod val="75000"/>
                <a:lumOff val="25000"/>
              </a:sysClr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肘形连接符 6"/>
          <p:cNvCxnSpPr>
            <a:cxnSpLocks noChangeShapeType="1"/>
          </p:cNvCxnSpPr>
          <p:nvPr/>
        </p:nvCxnSpPr>
        <p:spPr bwMode="auto">
          <a:xfrm flipH="1" flipV="1">
            <a:off x="4781550" y="1404938"/>
            <a:ext cx="2827735" cy="40957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ysClr val="windowText" lastClr="000000">
                <a:lumMod val="75000"/>
                <a:lumOff val="25000"/>
              </a:sysClr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肘形连接符 2"/>
          <p:cNvCxnSpPr>
            <a:cxnSpLocks noChangeShapeType="1"/>
          </p:cNvCxnSpPr>
          <p:nvPr/>
        </p:nvCxnSpPr>
        <p:spPr bwMode="auto">
          <a:xfrm flipH="1">
            <a:off x="4781550" y="3976688"/>
            <a:ext cx="2827735" cy="40838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ysClr val="windowText" lastClr="000000">
                <a:lumMod val="75000"/>
                <a:lumOff val="25000"/>
              </a:sysClr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肘形连接符 4"/>
          <p:cNvCxnSpPr>
            <a:cxnSpLocks noChangeShapeType="1"/>
          </p:cNvCxnSpPr>
          <p:nvPr/>
        </p:nvCxnSpPr>
        <p:spPr bwMode="auto">
          <a:xfrm>
            <a:off x="1595438" y="3976688"/>
            <a:ext cx="2726531" cy="40838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ysClr val="windowText" lastClr="000000">
                <a:lumMod val="75000"/>
                <a:lumOff val="25000"/>
              </a:sysClr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文本框 5"/>
          <p:cNvSpPr>
            <a:spLocks noChangeArrowheads="1"/>
          </p:cNvSpPr>
          <p:nvPr/>
        </p:nvSpPr>
        <p:spPr bwMode="auto">
          <a:xfrm>
            <a:off x="2164556" y="3706416"/>
            <a:ext cx="215741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17496" y="3173230"/>
            <a:ext cx="891215" cy="891215"/>
            <a:chOff x="1072935" y="2884829"/>
            <a:chExt cx="980337" cy="980337"/>
          </a:xfrm>
        </p:grpSpPr>
        <p:grpSp>
          <p:nvGrpSpPr>
            <p:cNvPr id="12" name="组合 11"/>
            <p:cNvGrpSpPr/>
            <p:nvPr/>
          </p:nvGrpSpPr>
          <p:grpSpPr>
            <a:xfrm>
              <a:off x="1072935" y="2884829"/>
              <a:ext cx="980337" cy="98033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9"/>
            <p:cNvGrpSpPr/>
            <p:nvPr/>
          </p:nvGrpSpPr>
          <p:grpSpPr bwMode="auto">
            <a:xfrm>
              <a:off x="1421984" y="3213744"/>
              <a:ext cx="282243" cy="476079"/>
              <a:chOff x="0" y="0"/>
              <a:chExt cx="292099" cy="492124"/>
            </a:xfrm>
            <a:solidFill>
              <a:srgbClr val="C00000"/>
            </a:solidFill>
          </p:grpSpPr>
          <p:sp>
            <p:nvSpPr>
              <p:cNvPr id="15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2147483647 h 280"/>
                  <a:gd name="T2" fmla="*/ 2147483647 w 166"/>
                  <a:gd name="T3" fmla="*/ 2147483647 h 280"/>
                  <a:gd name="T4" fmla="*/ 2147483647 w 166"/>
                  <a:gd name="T5" fmla="*/ 2147483647 h 280"/>
                  <a:gd name="T6" fmla="*/ 2147483647 w 166"/>
                  <a:gd name="T7" fmla="*/ 2147483647 h 280"/>
                  <a:gd name="T8" fmla="*/ 2147483647 w 166"/>
                  <a:gd name="T9" fmla="*/ 2147483647 h 280"/>
                  <a:gd name="T10" fmla="*/ 2147483647 w 166"/>
                  <a:gd name="T11" fmla="*/ 2147483647 h 280"/>
                  <a:gd name="T12" fmla="*/ 2147483647 w 166"/>
                  <a:gd name="T13" fmla="*/ 2147483647 h 280"/>
                  <a:gd name="T14" fmla="*/ 2147483647 w 166"/>
                  <a:gd name="T15" fmla="*/ 2147483647 h 280"/>
                  <a:gd name="T16" fmla="*/ 2147483647 w 166"/>
                  <a:gd name="T17" fmla="*/ 2147483647 h 280"/>
                  <a:gd name="T18" fmla="*/ 0 w 166"/>
                  <a:gd name="T19" fmla="*/ 2147483647 h 280"/>
                  <a:gd name="T20" fmla="*/ 0 w 166"/>
                  <a:gd name="T21" fmla="*/ 2147483647 h 280"/>
                  <a:gd name="T22" fmla="*/ 0 w 166"/>
                  <a:gd name="T23" fmla="*/ 2147483647 h 280"/>
                  <a:gd name="T24" fmla="*/ 0 w 166"/>
                  <a:gd name="T25" fmla="*/ 0 h 280"/>
                  <a:gd name="T26" fmla="*/ 2147483647 w 166"/>
                  <a:gd name="T27" fmla="*/ 0 h 280"/>
                  <a:gd name="T28" fmla="*/ 2147483647 w 166"/>
                  <a:gd name="T29" fmla="*/ 2147483647 h 280"/>
                  <a:gd name="T30" fmla="*/ 2147483647 w 166"/>
                  <a:gd name="T31" fmla="*/ 2147483647 h 280"/>
                  <a:gd name="T32" fmla="*/ 2147483647 w 166"/>
                  <a:gd name="T33" fmla="*/ 2147483647 h 280"/>
                  <a:gd name="T34" fmla="*/ 2147483647 w 166"/>
                  <a:gd name="T35" fmla="*/ 2147483647 h 280"/>
                  <a:gd name="T36" fmla="*/ 2147483647 w 166"/>
                  <a:gd name="T37" fmla="*/ 2147483647 h 280"/>
                  <a:gd name="T38" fmla="*/ 2147483647 w 166"/>
                  <a:gd name="T39" fmla="*/ 2147483647 h 280"/>
                  <a:gd name="T40" fmla="*/ 2147483647 w 166"/>
                  <a:gd name="T41" fmla="*/ 2147483647 h 280"/>
                  <a:gd name="T42" fmla="*/ 0 w 166"/>
                  <a:gd name="T43" fmla="*/ 2147483647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2147483647 w 138"/>
                  <a:gd name="T1" fmla="*/ 2147483647 h 228"/>
                  <a:gd name="T2" fmla="*/ 2147483647 w 138"/>
                  <a:gd name="T3" fmla="*/ 2147483647 h 228"/>
                  <a:gd name="T4" fmla="*/ 2147483647 w 138"/>
                  <a:gd name="T5" fmla="*/ 2147483647 h 228"/>
                  <a:gd name="T6" fmla="*/ 2147483647 w 138"/>
                  <a:gd name="T7" fmla="*/ 2147483647 h 228"/>
                  <a:gd name="T8" fmla="*/ 2147483647 w 138"/>
                  <a:gd name="T9" fmla="*/ 2147483647 h 228"/>
                  <a:gd name="T10" fmla="*/ 2147483647 w 138"/>
                  <a:gd name="T11" fmla="*/ 2147483647 h 228"/>
                  <a:gd name="T12" fmla="*/ 2147483647 w 138"/>
                  <a:gd name="T13" fmla="*/ 2147483647 h 228"/>
                  <a:gd name="T14" fmla="*/ 2147483647 w 138"/>
                  <a:gd name="T15" fmla="*/ 2147483647 h 228"/>
                  <a:gd name="T16" fmla="*/ 2147483647 w 138"/>
                  <a:gd name="T17" fmla="*/ 2147483647 h 228"/>
                  <a:gd name="T18" fmla="*/ 2147483647 w 138"/>
                  <a:gd name="T19" fmla="*/ 2147483647 h 228"/>
                  <a:gd name="T20" fmla="*/ 0 w 138"/>
                  <a:gd name="T21" fmla="*/ 2147483647 h 228"/>
                  <a:gd name="T22" fmla="*/ 0 w 138"/>
                  <a:gd name="T23" fmla="*/ 2147483647 h 228"/>
                  <a:gd name="T24" fmla="*/ 2147483647 w 138"/>
                  <a:gd name="T25" fmla="*/ 2147483647 h 228"/>
                  <a:gd name="T26" fmla="*/ 2147483647 w 138"/>
                  <a:gd name="T27" fmla="*/ 2147483647 h 228"/>
                  <a:gd name="T28" fmla="*/ 2147483647 w 138"/>
                  <a:gd name="T29" fmla="*/ 2147483647 h 228"/>
                  <a:gd name="T30" fmla="*/ 2147483647 w 138"/>
                  <a:gd name="T31" fmla="*/ 2147483647 h 228"/>
                  <a:gd name="T32" fmla="*/ 2147483647 w 138"/>
                  <a:gd name="T33" fmla="*/ 2147483647 h 228"/>
                  <a:gd name="T34" fmla="*/ 2147483647 w 138"/>
                  <a:gd name="T35" fmla="*/ 2147483647 h 228"/>
                  <a:gd name="T36" fmla="*/ 2147483647 w 138"/>
                  <a:gd name="T37" fmla="*/ 2147483647 h 228"/>
                  <a:gd name="T38" fmla="*/ 0 w 138"/>
                  <a:gd name="T39" fmla="*/ 2147483647 h 228"/>
                  <a:gd name="T40" fmla="*/ 2147483647 w 138"/>
                  <a:gd name="T41" fmla="*/ 0 h 228"/>
                  <a:gd name="T42" fmla="*/ 2147483647 w 138"/>
                  <a:gd name="T43" fmla="*/ 2147483647 h 228"/>
                  <a:gd name="T44" fmla="*/ 2147483647 w 138"/>
                  <a:gd name="T45" fmla="*/ 2147483647 h 228"/>
                  <a:gd name="T46" fmla="*/ 2147483647 w 138"/>
                  <a:gd name="T47" fmla="*/ 2147483647 h 228"/>
                  <a:gd name="T48" fmla="*/ 2147483647 w 138"/>
                  <a:gd name="T49" fmla="*/ 2147483647 h 228"/>
                  <a:gd name="T50" fmla="*/ 2147483647 w 138"/>
                  <a:gd name="T51" fmla="*/ 2147483647 h 228"/>
                  <a:gd name="T52" fmla="*/ 2147483647 w 138"/>
                  <a:gd name="T53" fmla="*/ 2147483647 h 228"/>
                  <a:gd name="T54" fmla="*/ 2147483647 w 138"/>
                  <a:gd name="T55" fmla="*/ 2147483647 h 228"/>
                  <a:gd name="T56" fmla="*/ 2147483647 w 138"/>
                  <a:gd name="T57" fmla="*/ 2147483647 h 228"/>
                  <a:gd name="T58" fmla="*/ 2147483647 w 138"/>
                  <a:gd name="T59" fmla="*/ 2147483647 h 228"/>
                  <a:gd name="T60" fmla="*/ 2147483647 w 138"/>
                  <a:gd name="T61" fmla="*/ 2147483647 h 228"/>
                  <a:gd name="T62" fmla="*/ 2147483647 w 138"/>
                  <a:gd name="T63" fmla="*/ 0 h 228"/>
                  <a:gd name="T64" fmla="*/ 2147483647 w 138"/>
                  <a:gd name="T65" fmla="*/ 2147483647 h 228"/>
                  <a:gd name="T66" fmla="*/ 2147483647 w 138"/>
                  <a:gd name="T67" fmla="*/ 2147483647 h 228"/>
                  <a:gd name="T68" fmla="*/ 2147483647 w 138"/>
                  <a:gd name="T69" fmla="*/ 2147483647 h 228"/>
                  <a:gd name="T70" fmla="*/ 2147483647 w 138"/>
                  <a:gd name="T71" fmla="*/ 2147483647 h 228"/>
                  <a:gd name="T72" fmla="*/ 2147483647 w 138"/>
                  <a:gd name="T73" fmla="*/ 2147483647 h 228"/>
                  <a:gd name="T74" fmla="*/ 2147483647 w 138"/>
                  <a:gd name="T75" fmla="*/ 2147483647 h 228"/>
                  <a:gd name="T76" fmla="*/ 2147483647 w 138"/>
                  <a:gd name="T77" fmla="*/ 2147483647 h 228"/>
                  <a:gd name="T78" fmla="*/ 2147483647 w 138"/>
                  <a:gd name="T79" fmla="*/ 2147483647 h 228"/>
                  <a:gd name="T80" fmla="*/ 2147483647 w 138"/>
                  <a:gd name="T81" fmla="*/ 2147483647 h 228"/>
                  <a:gd name="T82" fmla="*/ 2147483647 w 138"/>
                  <a:gd name="T83" fmla="*/ 2147483647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2147483647 h 160"/>
                  <a:gd name="T2" fmla="*/ 2147483647 w 94"/>
                  <a:gd name="T3" fmla="*/ 2147483647 h 160"/>
                  <a:gd name="T4" fmla="*/ 2147483647 w 94"/>
                  <a:gd name="T5" fmla="*/ 2147483647 h 160"/>
                  <a:gd name="T6" fmla="*/ 2147483647 w 94"/>
                  <a:gd name="T7" fmla="*/ 2147483647 h 160"/>
                  <a:gd name="T8" fmla="*/ 2147483647 w 94"/>
                  <a:gd name="T9" fmla="*/ 2147483647 h 160"/>
                  <a:gd name="T10" fmla="*/ 2147483647 w 94"/>
                  <a:gd name="T11" fmla="*/ 2147483647 h 160"/>
                  <a:gd name="T12" fmla="*/ 2147483647 w 94"/>
                  <a:gd name="T13" fmla="*/ 2147483647 h 160"/>
                  <a:gd name="T14" fmla="*/ 2147483647 w 94"/>
                  <a:gd name="T15" fmla="*/ 2147483647 h 160"/>
                  <a:gd name="T16" fmla="*/ 2147483647 w 94"/>
                  <a:gd name="T17" fmla="*/ 2147483647 h 160"/>
                  <a:gd name="T18" fmla="*/ 2147483647 w 94"/>
                  <a:gd name="T19" fmla="*/ 2147483647 h 160"/>
                  <a:gd name="T20" fmla="*/ 2147483647 w 94"/>
                  <a:gd name="T21" fmla="*/ 2147483647 h 160"/>
                  <a:gd name="T22" fmla="*/ 2147483647 w 94"/>
                  <a:gd name="T23" fmla="*/ 2147483647 h 160"/>
                  <a:gd name="T24" fmla="*/ 2147483647 w 94"/>
                  <a:gd name="T25" fmla="*/ 2147483647 h 160"/>
                  <a:gd name="T26" fmla="*/ 2147483647 w 94"/>
                  <a:gd name="T27" fmla="*/ 2147483647 h 160"/>
                  <a:gd name="T28" fmla="*/ 2147483647 w 94"/>
                  <a:gd name="T29" fmla="*/ 2147483647 h 160"/>
                  <a:gd name="T30" fmla="*/ 2147483647 w 94"/>
                  <a:gd name="T31" fmla="*/ 2147483647 h 160"/>
                  <a:gd name="T32" fmla="*/ 2147483647 w 94"/>
                  <a:gd name="T33" fmla="*/ 2147483647 h 160"/>
                  <a:gd name="T34" fmla="*/ 2147483647 w 94"/>
                  <a:gd name="T35" fmla="*/ 0 h 160"/>
                  <a:gd name="T36" fmla="*/ 2147483647 w 94"/>
                  <a:gd name="T37" fmla="*/ 0 h 160"/>
                  <a:gd name="T38" fmla="*/ 2147483647 w 94"/>
                  <a:gd name="T39" fmla="*/ 0 h 160"/>
                  <a:gd name="T40" fmla="*/ 2147483647 w 94"/>
                  <a:gd name="T41" fmla="*/ 0 h 160"/>
                  <a:gd name="T42" fmla="*/ 2147483647 w 94"/>
                  <a:gd name="T43" fmla="*/ 2147483647 h 160"/>
                  <a:gd name="T44" fmla="*/ 2147483647 w 94"/>
                  <a:gd name="T45" fmla="*/ 2147483647 h 160"/>
                  <a:gd name="T46" fmla="*/ 2147483647 w 94"/>
                  <a:gd name="T47" fmla="*/ 2147483647 h 160"/>
                  <a:gd name="T48" fmla="*/ 2147483647 w 94"/>
                  <a:gd name="T49" fmla="*/ 2147483647 h 160"/>
                  <a:gd name="T50" fmla="*/ 2147483647 w 94"/>
                  <a:gd name="T51" fmla="*/ 2147483647 h 160"/>
                  <a:gd name="T52" fmla="*/ 2147483647 w 94"/>
                  <a:gd name="T53" fmla="*/ 2147483647 h 160"/>
                  <a:gd name="T54" fmla="*/ 2147483647 w 94"/>
                  <a:gd name="T55" fmla="*/ 2147483647 h 160"/>
                  <a:gd name="T56" fmla="*/ 2147483647 w 94"/>
                  <a:gd name="T57" fmla="*/ 2147483647 h 160"/>
                  <a:gd name="T58" fmla="*/ 2147483647 w 94"/>
                  <a:gd name="T59" fmla="*/ 2147483647 h 160"/>
                  <a:gd name="T60" fmla="*/ 2147483647 w 94"/>
                  <a:gd name="T61" fmla="*/ 2147483647 h 160"/>
                  <a:gd name="T62" fmla="*/ 2147483647 w 94"/>
                  <a:gd name="T63" fmla="*/ 2147483647 h 160"/>
                  <a:gd name="T64" fmla="*/ 2147483647 w 94"/>
                  <a:gd name="T65" fmla="*/ 2147483647 h 160"/>
                  <a:gd name="T66" fmla="*/ 0 w 94"/>
                  <a:gd name="T67" fmla="*/ 2147483647 h 160"/>
                  <a:gd name="T68" fmla="*/ 0 w 94"/>
                  <a:gd name="T69" fmla="*/ 2147483647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" name="文本框 13"/>
          <p:cNvSpPr>
            <a:spLocks noChangeArrowheads="1"/>
          </p:cNvSpPr>
          <p:nvPr/>
        </p:nvSpPr>
        <p:spPr bwMode="auto">
          <a:xfrm>
            <a:off x="4837510" y="3694510"/>
            <a:ext cx="214907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文本框 16"/>
          <p:cNvSpPr>
            <a:spLocks noChangeArrowheads="1"/>
          </p:cNvSpPr>
          <p:nvPr/>
        </p:nvSpPr>
        <p:spPr bwMode="auto">
          <a:xfrm>
            <a:off x="2169319" y="1097756"/>
            <a:ext cx="1292662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完成项目一</a:t>
            </a:r>
            <a:endParaRPr lang="zh-CN" altLang="en-US" sz="18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22" name="文本框 17"/>
          <p:cNvSpPr>
            <a:spLocks noChangeArrowheads="1"/>
          </p:cNvSpPr>
          <p:nvPr/>
        </p:nvSpPr>
        <p:spPr bwMode="auto">
          <a:xfrm>
            <a:off x="4837510" y="1454944"/>
            <a:ext cx="2149078" cy="87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kumimoji="0" lang="zh-CN" alt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163677" y="3064617"/>
            <a:ext cx="891215" cy="891215"/>
            <a:chOff x="7119116" y="2959096"/>
            <a:chExt cx="980337" cy="980337"/>
          </a:xfrm>
        </p:grpSpPr>
        <p:grpSp>
          <p:nvGrpSpPr>
            <p:cNvPr id="25" name="组合 24"/>
            <p:cNvGrpSpPr/>
            <p:nvPr/>
          </p:nvGrpSpPr>
          <p:grpSpPr>
            <a:xfrm>
              <a:off x="7119116" y="2959096"/>
              <a:ext cx="980337" cy="98033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7" name="同心圆 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Freeform 12"/>
            <p:cNvSpPr>
              <a:spLocks noEditPoints="1" noChangeArrowheads="1"/>
            </p:cNvSpPr>
            <p:nvPr/>
          </p:nvSpPr>
          <p:spPr bwMode="auto">
            <a:xfrm>
              <a:off x="7417283" y="3213744"/>
              <a:ext cx="339092" cy="479306"/>
            </a:xfrm>
            <a:custGeom>
              <a:avLst/>
              <a:gdLst>
                <a:gd name="T0" fmla="*/ 2147483647 w 408"/>
                <a:gd name="T1" fmla="*/ 2147483647 h 578"/>
                <a:gd name="T2" fmla="*/ 2147483647 w 408"/>
                <a:gd name="T3" fmla="*/ 2147483647 h 578"/>
                <a:gd name="T4" fmla="*/ 2147483647 w 408"/>
                <a:gd name="T5" fmla="*/ 2147483647 h 578"/>
                <a:gd name="T6" fmla="*/ 2147483647 w 408"/>
                <a:gd name="T7" fmla="*/ 2147483647 h 578"/>
                <a:gd name="T8" fmla="*/ 2147483647 w 408"/>
                <a:gd name="T9" fmla="*/ 2147483647 h 578"/>
                <a:gd name="T10" fmla="*/ 2147483647 w 408"/>
                <a:gd name="T11" fmla="*/ 2147483647 h 578"/>
                <a:gd name="T12" fmla="*/ 2147483647 w 408"/>
                <a:gd name="T13" fmla="*/ 2147483647 h 578"/>
                <a:gd name="T14" fmla="*/ 2147483647 w 408"/>
                <a:gd name="T15" fmla="*/ 2147483647 h 578"/>
                <a:gd name="T16" fmla="*/ 2147483647 w 408"/>
                <a:gd name="T17" fmla="*/ 2147483647 h 578"/>
                <a:gd name="T18" fmla="*/ 2147483647 w 408"/>
                <a:gd name="T19" fmla="*/ 2147483647 h 578"/>
                <a:gd name="T20" fmla="*/ 2147483647 w 408"/>
                <a:gd name="T21" fmla="*/ 2147483647 h 578"/>
                <a:gd name="T22" fmla="*/ 2147483647 w 408"/>
                <a:gd name="T23" fmla="*/ 2147483647 h 578"/>
                <a:gd name="T24" fmla="*/ 2147483647 w 408"/>
                <a:gd name="T25" fmla="*/ 2147483647 h 578"/>
                <a:gd name="T26" fmla="*/ 2147483647 w 408"/>
                <a:gd name="T27" fmla="*/ 2147483647 h 578"/>
                <a:gd name="T28" fmla="*/ 2147483647 w 408"/>
                <a:gd name="T29" fmla="*/ 2147483647 h 578"/>
                <a:gd name="T30" fmla="*/ 2147483647 w 408"/>
                <a:gd name="T31" fmla="*/ 2147483647 h 578"/>
                <a:gd name="T32" fmla="*/ 2147483647 w 408"/>
                <a:gd name="T33" fmla="*/ 2147483647 h 578"/>
                <a:gd name="T34" fmla="*/ 0 w 408"/>
                <a:gd name="T35" fmla="*/ 2147483647 h 578"/>
                <a:gd name="T36" fmla="*/ 2147483647 w 408"/>
                <a:gd name="T37" fmla="*/ 2147483647 h 578"/>
                <a:gd name="T38" fmla="*/ 2147483647 w 408"/>
                <a:gd name="T39" fmla="*/ 2147483647 h 578"/>
                <a:gd name="T40" fmla="*/ 2147483647 w 408"/>
                <a:gd name="T41" fmla="*/ 2147483647 h 578"/>
                <a:gd name="T42" fmla="*/ 2147483647 w 408"/>
                <a:gd name="T43" fmla="*/ 2147483647 h 578"/>
                <a:gd name="T44" fmla="*/ 2147483647 w 408"/>
                <a:gd name="T45" fmla="*/ 0 h 578"/>
                <a:gd name="T46" fmla="*/ 2147483647 w 408"/>
                <a:gd name="T47" fmla="*/ 2147483647 h 578"/>
                <a:gd name="T48" fmla="*/ 2147483647 w 408"/>
                <a:gd name="T49" fmla="*/ 2147483647 h 578"/>
                <a:gd name="T50" fmla="*/ 2147483647 w 408"/>
                <a:gd name="T51" fmla="*/ 2147483647 h 578"/>
                <a:gd name="T52" fmla="*/ 2147483647 w 408"/>
                <a:gd name="T53" fmla="*/ 2147483647 h 578"/>
                <a:gd name="T54" fmla="*/ 2147483647 w 408"/>
                <a:gd name="T55" fmla="*/ 2147483647 h 578"/>
                <a:gd name="T56" fmla="*/ 2147483647 w 408"/>
                <a:gd name="T57" fmla="*/ 2147483647 h 578"/>
                <a:gd name="T58" fmla="*/ 2147483647 w 408"/>
                <a:gd name="T59" fmla="*/ 2147483647 h 578"/>
                <a:gd name="T60" fmla="*/ 2147483647 w 408"/>
                <a:gd name="T61" fmla="*/ 2147483647 h 578"/>
                <a:gd name="T62" fmla="*/ 2147483647 w 408"/>
                <a:gd name="T63" fmla="*/ 2147483647 h 578"/>
                <a:gd name="T64" fmla="*/ 2147483647 w 408"/>
                <a:gd name="T65" fmla="*/ 2147483647 h 578"/>
                <a:gd name="T66" fmla="*/ 2147483647 w 408"/>
                <a:gd name="T67" fmla="*/ 2147483647 h 578"/>
                <a:gd name="T68" fmla="*/ 2147483647 w 408"/>
                <a:gd name="T69" fmla="*/ 2147483647 h 578"/>
                <a:gd name="T70" fmla="*/ 2147483647 w 408"/>
                <a:gd name="T71" fmla="*/ 2147483647 h 578"/>
                <a:gd name="T72" fmla="*/ 2147483647 w 408"/>
                <a:gd name="T73" fmla="*/ 2147483647 h 578"/>
                <a:gd name="T74" fmla="*/ 2147483647 w 408"/>
                <a:gd name="T75" fmla="*/ 2147483647 h 578"/>
                <a:gd name="T76" fmla="*/ 2147483647 w 408"/>
                <a:gd name="T77" fmla="*/ 2147483647 h 578"/>
                <a:gd name="T78" fmla="*/ 2147483647 w 408"/>
                <a:gd name="T79" fmla="*/ 2147483647 h 578"/>
                <a:gd name="T80" fmla="*/ 2147483647 w 408"/>
                <a:gd name="T81" fmla="*/ 2147483647 h 578"/>
                <a:gd name="T82" fmla="*/ 2147483647 w 408"/>
                <a:gd name="T83" fmla="*/ 2147483647 h 578"/>
                <a:gd name="T84" fmla="*/ 2147483647 w 408"/>
                <a:gd name="T85" fmla="*/ 2147483647 h 578"/>
                <a:gd name="T86" fmla="*/ 2147483647 w 408"/>
                <a:gd name="T87" fmla="*/ 2147483647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BE1E2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38894" y="1793209"/>
            <a:ext cx="891215" cy="891215"/>
            <a:chOff x="1094333" y="1771508"/>
            <a:chExt cx="980337" cy="980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1094333" y="1771508"/>
              <a:ext cx="980337" cy="98033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4" name="同心圆 3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24"/>
            <p:cNvGrpSpPr/>
            <p:nvPr/>
          </p:nvGrpSpPr>
          <p:grpSpPr bwMode="auto">
            <a:xfrm>
              <a:off x="1276025" y="2059328"/>
              <a:ext cx="574161" cy="525498"/>
              <a:chOff x="0" y="0"/>
              <a:chExt cx="550987" cy="504288"/>
            </a:xfrm>
            <a:solidFill>
              <a:srgbClr val="C00000"/>
            </a:solidFill>
          </p:grpSpPr>
          <p:sp>
            <p:nvSpPr>
              <p:cNvPr id="32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2147483647 w 52"/>
                  <a:gd name="T1" fmla="*/ 1287720650 h 52"/>
                  <a:gd name="T2" fmla="*/ 2147483647 w 52"/>
                  <a:gd name="T3" fmla="*/ 1096948243 h 52"/>
                  <a:gd name="T4" fmla="*/ 2147483647 w 52"/>
                  <a:gd name="T5" fmla="*/ 953868938 h 52"/>
                  <a:gd name="T6" fmla="*/ 2147483647 w 52"/>
                  <a:gd name="T7" fmla="*/ 620017227 h 52"/>
                  <a:gd name="T8" fmla="*/ 2147483647 w 52"/>
                  <a:gd name="T9" fmla="*/ 572317219 h 52"/>
                  <a:gd name="T10" fmla="*/ 1893363828 w 52"/>
                  <a:gd name="T11" fmla="*/ 620017227 h 52"/>
                  <a:gd name="T12" fmla="*/ 2035366631 w 52"/>
                  <a:gd name="T13" fmla="*/ 333851711 h 52"/>
                  <a:gd name="T14" fmla="*/ 1751361025 w 52"/>
                  <a:gd name="T15" fmla="*/ 95386203 h 52"/>
                  <a:gd name="T16" fmla="*/ 1514689686 w 52"/>
                  <a:gd name="T17" fmla="*/ 333851711 h 52"/>
                  <a:gd name="T18" fmla="*/ 1372686883 w 52"/>
                  <a:gd name="T19" fmla="*/ 47693102 h 52"/>
                  <a:gd name="T20" fmla="*/ 1278018348 w 52"/>
                  <a:gd name="T21" fmla="*/ 0 h 52"/>
                  <a:gd name="T22" fmla="*/ 899351086 w 52"/>
                  <a:gd name="T23" fmla="*/ 95386203 h 52"/>
                  <a:gd name="T24" fmla="*/ 852016818 w 52"/>
                  <a:gd name="T25" fmla="*/ 429237915 h 52"/>
                  <a:gd name="T26" fmla="*/ 568011212 w 52"/>
                  <a:gd name="T27" fmla="*/ 190772406 h 52"/>
                  <a:gd name="T28" fmla="*/ 284005606 w 52"/>
                  <a:gd name="T29" fmla="*/ 476931016 h 52"/>
                  <a:gd name="T30" fmla="*/ 473342677 w 52"/>
                  <a:gd name="T31" fmla="*/ 715403430 h 52"/>
                  <a:gd name="T32" fmla="*/ 142002803 w 52"/>
                  <a:gd name="T33" fmla="*/ 763096532 h 52"/>
                  <a:gd name="T34" fmla="*/ 94668535 w 52"/>
                  <a:gd name="T35" fmla="*/ 810789634 h 52"/>
                  <a:gd name="T36" fmla="*/ 0 w 52"/>
                  <a:gd name="T37" fmla="*/ 1192334446 h 52"/>
                  <a:gd name="T38" fmla="*/ 331339874 w 52"/>
                  <a:gd name="T39" fmla="*/ 1287720650 h 52"/>
                  <a:gd name="T40" fmla="*/ 94668535 w 52"/>
                  <a:gd name="T41" fmla="*/ 1478493056 h 52"/>
                  <a:gd name="T42" fmla="*/ 189337071 w 52"/>
                  <a:gd name="T43" fmla="*/ 1860044775 h 52"/>
                  <a:gd name="T44" fmla="*/ 284005606 w 52"/>
                  <a:gd name="T45" fmla="*/ 1907737877 h 52"/>
                  <a:gd name="T46" fmla="*/ 568011212 w 52"/>
                  <a:gd name="T47" fmla="*/ 1907737877 h 52"/>
                  <a:gd name="T48" fmla="*/ 473342677 w 52"/>
                  <a:gd name="T49" fmla="*/ 2147483647 h 52"/>
                  <a:gd name="T50" fmla="*/ 804682551 w 52"/>
                  <a:gd name="T51" fmla="*/ 2147483647 h 52"/>
                  <a:gd name="T52" fmla="*/ 994019622 w 52"/>
                  <a:gd name="T53" fmla="*/ 2146203385 h 52"/>
                  <a:gd name="T54" fmla="*/ 1088688157 w 52"/>
                  <a:gd name="T55" fmla="*/ 2147483647 h 52"/>
                  <a:gd name="T56" fmla="*/ 1136022425 w 52"/>
                  <a:gd name="T57" fmla="*/ 2147483647 h 52"/>
                  <a:gd name="T58" fmla="*/ 1514689686 w 52"/>
                  <a:gd name="T59" fmla="*/ 2147483647 h 52"/>
                  <a:gd name="T60" fmla="*/ 1562023954 w 52"/>
                  <a:gd name="T61" fmla="*/ 2147483647 h 52"/>
                  <a:gd name="T62" fmla="*/ 1656692489 w 52"/>
                  <a:gd name="T63" fmla="*/ 2098510283 h 52"/>
                  <a:gd name="T64" fmla="*/ 1893363828 w 52"/>
                  <a:gd name="T65" fmla="*/ 2147483647 h 52"/>
                  <a:gd name="T66" fmla="*/ 2147483647 w 52"/>
                  <a:gd name="T67" fmla="*/ 2050817182 h 52"/>
                  <a:gd name="T68" fmla="*/ 2147483647 w 52"/>
                  <a:gd name="T69" fmla="*/ 1955430978 h 52"/>
                  <a:gd name="T70" fmla="*/ 2035366631 w 52"/>
                  <a:gd name="T71" fmla="*/ 1669265463 h 52"/>
                  <a:gd name="T72" fmla="*/ 2147483647 w 52"/>
                  <a:gd name="T73" fmla="*/ 1716958564 h 52"/>
                  <a:gd name="T74" fmla="*/ 2147483647 w 52"/>
                  <a:gd name="T75" fmla="*/ 1383106853 h 52"/>
                  <a:gd name="T76" fmla="*/ 1562023954 w 52"/>
                  <a:gd name="T77" fmla="*/ 1335413751 h 52"/>
                  <a:gd name="T78" fmla="*/ 899351086 w 52"/>
                  <a:gd name="T79" fmla="*/ 1192334446 h 52"/>
                  <a:gd name="T80" fmla="*/ 1562023954 w 52"/>
                  <a:gd name="T81" fmla="*/ 1335413751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1560673257 w 37"/>
                  <a:gd name="T1" fmla="*/ 1387878316 h 37"/>
                  <a:gd name="T2" fmla="*/ 1466086999 w 37"/>
                  <a:gd name="T3" fmla="*/ 1148593483 h 37"/>
                  <a:gd name="T4" fmla="*/ 1702552644 w 37"/>
                  <a:gd name="T5" fmla="*/ 1196451833 h 37"/>
                  <a:gd name="T6" fmla="*/ 1749845773 w 37"/>
                  <a:gd name="T7" fmla="*/ 957160083 h 37"/>
                  <a:gd name="T8" fmla="*/ 1702552644 w 37"/>
                  <a:gd name="T9" fmla="*/ 861443383 h 37"/>
                  <a:gd name="T10" fmla="*/ 1513380128 w 37"/>
                  <a:gd name="T11" fmla="*/ 765726683 h 37"/>
                  <a:gd name="T12" fmla="*/ 1749845773 w 37"/>
                  <a:gd name="T13" fmla="*/ 670009983 h 37"/>
                  <a:gd name="T14" fmla="*/ 1655259515 w 37"/>
                  <a:gd name="T15" fmla="*/ 430725150 h 37"/>
                  <a:gd name="T16" fmla="*/ 1418793870 w 37"/>
                  <a:gd name="T17" fmla="*/ 478576583 h 37"/>
                  <a:gd name="T18" fmla="*/ 1466086999 w 37"/>
                  <a:gd name="T19" fmla="*/ 239291750 h 37"/>
                  <a:gd name="T20" fmla="*/ 1418793870 w 37"/>
                  <a:gd name="T21" fmla="*/ 191433400 h 37"/>
                  <a:gd name="T22" fmla="*/ 1135035096 w 37"/>
                  <a:gd name="T23" fmla="*/ 95716700 h 37"/>
                  <a:gd name="T24" fmla="*/ 993155709 w 37"/>
                  <a:gd name="T25" fmla="*/ 239291750 h 37"/>
                  <a:gd name="T26" fmla="*/ 898569451 w 37"/>
                  <a:gd name="T27" fmla="*/ 0 h 37"/>
                  <a:gd name="T28" fmla="*/ 662103806 w 37"/>
                  <a:gd name="T29" fmla="*/ 47858350 h 37"/>
                  <a:gd name="T30" fmla="*/ 662103806 w 37"/>
                  <a:gd name="T31" fmla="*/ 239291750 h 37"/>
                  <a:gd name="T32" fmla="*/ 472931290 w 37"/>
                  <a:gd name="T33" fmla="*/ 143575050 h 37"/>
                  <a:gd name="T34" fmla="*/ 378345032 w 37"/>
                  <a:gd name="T35" fmla="*/ 143575050 h 37"/>
                  <a:gd name="T36" fmla="*/ 189172516 w 37"/>
                  <a:gd name="T37" fmla="*/ 335008450 h 37"/>
                  <a:gd name="T38" fmla="*/ 331051903 w 37"/>
                  <a:gd name="T39" fmla="*/ 526434933 h 37"/>
                  <a:gd name="T40" fmla="*/ 141879387 w 37"/>
                  <a:gd name="T41" fmla="*/ 526434933 h 37"/>
                  <a:gd name="T42" fmla="*/ 0 w 37"/>
                  <a:gd name="T43" fmla="*/ 813585033 h 37"/>
                  <a:gd name="T44" fmla="*/ 47293129 w 37"/>
                  <a:gd name="T45" fmla="*/ 861443383 h 37"/>
                  <a:gd name="T46" fmla="*/ 236465645 w 37"/>
                  <a:gd name="T47" fmla="*/ 957160083 h 37"/>
                  <a:gd name="T48" fmla="*/ 47293129 w 37"/>
                  <a:gd name="T49" fmla="*/ 1100735133 h 37"/>
                  <a:gd name="T50" fmla="*/ 189172516 w 37"/>
                  <a:gd name="T51" fmla="*/ 1340019966 h 37"/>
                  <a:gd name="T52" fmla="*/ 378345032 w 37"/>
                  <a:gd name="T53" fmla="*/ 1292168534 h 37"/>
                  <a:gd name="T54" fmla="*/ 331051903 w 37"/>
                  <a:gd name="T55" fmla="*/ 1483595016 h 37"/>
                  <a:gd name="T56" fmla="*/ 331051903 w 37"/>
                  <a:gd name="T57" fmla="*/ 1579311716 h 37"/>
                  <a:gd name="T58" fmla="*/ 567517548 w 37"/>
                  <a:gd name="T59" fmla="*/ 1675028416 h 37"/>
                  <a:gd name="T60" fmla="*/ 614810677 w 37"/>
                  <a:gd name="T61" fmla="*/ 1675028416 h 37"/>
                  <a:gd name="T62" fmla="*/ 803983193 w 37"/>
                  <a:gd name="T63" fmla="*/ 1531453366 h 37"/>
                  <a:gd name="T64" fmla="*/ 803983193 w 37"/>
                  <a:gd name="T65" fmla="*/ 1770745116 h 37"/>
                  <a:gd name="T66" fmla="*/ 1087741967 w 37"/>
                  <a:gd name="T67" fmla="*/ 1722886766 h 37"/>
                  <a:gd name="T68" fmla="*/ 1135035096 w 37"/>
                  <a:gd name="T69" fmla="*/ 1675028416 h 37"/>
                  <a:gd name="T70" fmla="*/ 1182328225 w 37"/>
                  <a:gd name="T71" fmla="*/ 1483595016 h 37"/>
                  <a:gd name="T72" fmla="*/ 1324207612 w 37"/>
                  <a:gd name="T73" fmla="*/ 1627170066 h 37"/>
                  <a:gd name="T74" fmla="*/ 1560673257 w 37"/>
                  <a:gd name="T75" fmla="*/ 1435736666 h 37"/>
                  <a:gd name="T76" fmla="*/ 1040448838 w 37"/>
                  <a:gd name="T77" fmla="*/ 1052876783 h 37"/>
                  <a:gd name="T78" fmla="*/ 709396935 w 37"/>
                  <a:gd name="T79" fmla="*/ 717868333 h 37"/>
                  <a:gd name="T80" fmla="*/ 1040448838 w 37"/>
                  <a:gd name="T81" fmla="*/ 1052876783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7142280" y="1800733"/>
            <a:ext cx="891215" cy="891215"/>
            <a:chOff x="7097719" y="1832372"/>
            <a:chExt cx="980337" cy="980337"/>
          </a:xfrm>
        </p:grpSpPr>
        <p:grpSp>
          <p:nvGrpSpPr>
            <p:cNvPr id="37" name="组合 36"/>
            <p:cNvGrpSpPr/>
            <p:nvPr/>
          </p:nvGrpSpPr>
          <p:grpSpPr>
            <a:xfrm>
              <a:off x="7097719" y="1832372"/>
              <a:ext cx="980337" cy="98033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9" name="同心圆 3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Freeform 41"/>
            <p:cNvSpPr>
              <a:spLocks noEditPoints="1" noChangeArrowheads="1"/>
            </p:cNvSpPr>
            <p:nvPr/>
          </p:nvSpPr>
          <p:spPr bwMode="auto">
            <a:xfrm>
              <a:off x="7334035" y="2103125"/>
              <a:ext cx="476079" cy="381999"/>
            </a:xfrm>
            <a:custGeom>
              <a:avLst/>
              <a:gdLst>
                <a:gd name="T0" fmla="*/ 2147483647 w 72"/>
                <a:gd name="T1" fmla="*/ 2147483647 h 58"/>
                <a:gd name="T2" fmla="*/ 2147483647 w 72"/>
                <a:gd name="T3" fmla="*/ 2147483647 h 58"/>
                <a:gd name="T4" fmla="*/ 2147483647 w 72"/>
                <a:gd name="T5" fmla="*/ 2147483647 h 58"/>
                <a:gd name="T6" fmla="*/ 2147483647 w 72"/>
                <a:gd name="T7" fmla="*/ 2147483647 h 58"/>
                <a:gd name="T8" fmla="*/ 2147483647 w 72"/>
                <a:gd name="T9" fmla="*/ 2147483647 h 58"/>
                <a:gd name="T10" fmla="*/ 2147483647 w 72"/>
                <a:gd name="T11" fmla="*/ 0 h 58"/>
                <a:gd name="T12" fmla="*/ 2147483647 w 72"/>
                <a:gd name="T13" fmla="*/ 0 h 58"/>
                <a:gd name="T14" fmla="*/ 2147483647 w 72"/>
                <a:gd name="T15" fmla="*/ 2147483647 h 58"/>
                <a:gd name="T16" fmla="*/ 2147483647 w 72"/>
                <a:gd name="T17" fmla="*/ 2147483647 h 58"/>
                <a:gd name="T18" fmla="*/ 2147483647 w 72"/>
                <a:gd name="T19" fmla="*/ 2147483647 h 58"/>
                <a:gd name="T20" fmla="*/ 2147483647 w 72"/>
                <a:gd name="T21" fmla="*/ 2147483647 h 58"/>
                <a:gd name="T22" fmla="*/ 0 w 72"/>
                <a:gd name="T23" fmla="*/ 2147483647 h 58"/>
                <a:gd name="T24" fmla="*/ 0 w 72"/>
                <a:gd name="T25" fmla="*/ 2147483647 h 58"/>
                <a:gd name="T26" fmla="*/ 2147483647 w 72"/>
                <a:gd name="T27" fmla="*/ 2147483647 h 58"/>
                <a:gd name="T28" fmla="*/ 2147483647 w 72"/>
                <a:gd name="T29" fmla="*/ 2147483647 h 58"/>
                <a:gd name="T30" fmla="*/ 2147483647 w 72"/>
                <a:gd name="T31" fmla="*/ 2147483647 h 58"/>
                <a:gd name="T32" fmla="*/ 2147483647 w 72"/>
                <a:gd name="T33" fmla="*/ 2147483647 h 58"/>
                <a:gd name="T34" fmla="*/ 0 w 72"/>
                <a:gd name="T35" fmla="*/ 2147483647 h 58"/>
                <a:gd name="T36" fmla="*/ 2147483647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2147483647 h 58"/>
                <a:gd name="T42" fmla="*/ 2147483647 w 72"/>
                <a:gd name="T43" fmla="*/ 2147483647 h 58"/>
                <a:gd name="T44" fmla="*/ 2147483647 w 72"/>
                <a:gd name="T45" fmla="*/ 2147483647 h 58"/>
                <a:gd name="T46" fmla="*/ 2147483647 w 72"/>
                <a:gd name="T47" fmla="*/ 2147483647 h 58"/>
                <a:gd name="T48" fmla="*/ 2147483647 w 72"/>
                <a:gd name="T49" fmla="*/ 2147483647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2147483647 h 58"/>
                <a:gd name="T58" fmla="*/ 2147483647 w 72"/>
                <a:gd name="T59" fmla="*/ 214748364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BE1E2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2600325" y="2565797"/>
            <a:ext cx="3943350" cy="86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51430" tIns="25715" rIns="51430" bIns="25715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2" name="文本框 44"/>
          <p:cNvSpPr>
            <a:spLocks noChangeArrowheads="1"/>
          </p:cNvSpPr>
          <p:nvPr/>
        </p:nvSpPr>
        <p:spPr bwMode="auto">
          <a:xfrm>
            <a:off x="2159794" y="1457326"/>
            <a:ext cx="2157413" cy="75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2595563" y="2569369"/>
            <a:ext cx="3943350" cy="86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51430" tIns="25715" rIns="51430" bIns="25715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4" name="文本框 16"/>
          <p:cNvSpPr>
            <a:spLocks noChangeArrowheads="1"/>
          </p:cNvSpPr>
          <p:nvPr/>
        </p:nvSpPr>
        <p:spPr bwMode="auto">
          <a:xfrm>
            <a:off x="5549086" y="1097756"/>
            <a:ext cx="1292662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完成项目二</a:t>
            </a:r>
            <a:endParaRPr lang="zh-CN" altLang="en-US" sz="18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45" name="文本框 16"/>
          <p:cNvSpPr>
            <a:spLocks noChangeArrowheads="1"/>
          </p:cNvSpPr>
          <p:nvPr/>
        </p:nvSpPr>
        <p:spPr bwMode="auto">
          <a:xfrm>
            <a:off x="5549086" y="4408409"/>
            <a:ext cx="1292662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完成项目四</a:t>
            </a:r>
            <a:endParaRPr lang="zh-CN" altLang="en-US" sz="18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46" name="文本框 16"/>
          <p:cNvSpPr>
            <a:spLocks noChangeArrowheads="1"/>
          </p:cNvSpPr>
          <p:nvPr/>
        </p:nvSpPr>
        <p:spPr bwMode="auto">
          <a:xfrm>
            <a:off x="2234386" y="4408409"/>
            <a:ext cx="1292662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完成项目</a:t>
            </a:r>
            <a:r>
              <a:rPr lang="zh-CN" altLang="en-US" sz="180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三</a:t>
            </a:r>
            <a:endParaRPr lang="zh-CN" altLang="en-US" sz="18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" grpId="0"/>
      <p:bldP spid="20" grpId="0"/>
      <p:bldP spid="21" grpId="0"/>
      <p:bldP spid="22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0538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0547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收入来源一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54533" y="3700897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3993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收入来源二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63857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收入来源三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3722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收入来源四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54533" y="3372062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4533" y="3043226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54533" y="2714390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54533" y="2385554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54533" y="2056719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54533" y="1722320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11226" y="1460752"/>
            <a:ext cx="3978744" cy="2630686"/>
            <a:chOff x="1126939" y="1350372"/>
            <a:chExt cx="4464496" cy="295232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0" name="直接连接符 19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1" name="直接连接符 20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2" name="直接连接符 21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3" name="直接连接符 22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5" name="直接连接符 24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6" name="直接连接符 25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7" name="直接连接符 26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8" name="直接连接符 27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</p:grpSp>
      <p:sp>
        <p:nvSpPr>
          <p:cNvPr id="29" name="TextBox 28"/>
          <p:cNvSpPr txBox="1"/>
          <p:nvPr/>
        </p:nvSpPr>
        <p:spPr>
          <a:xfrm>
            <a:off x="1454533" y="1399047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54533" y="4029733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43680" y="1789588"/>
            <a:ext cx="577560" cy="2301852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943680" y="1950648"/>
            <a:ext cx="577560" cy="214079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924756" y="2447260"/>
            <a:ext cx="577560" cy="1644179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24756" y="2714391"/>
            <a:ext cx="577560" cy="1377050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14620" y="2940513"/>
            <a:ext cx="577560" cy="1150926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914620" y="3372062"/>
            <a:ext cx="577560" cy="719378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09799" y="3104932"/>
            <a:ext cx="577560" cy="986508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909799" y="3319024"/>
            <a:ext cx="577560" cy="772415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85292" y="1779110"/>
            <a:ext cx="2181892" cy="92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点击输入简要文字解说，解说文字尽量概括精炼，不用多余的文字修饰，简洁精准的 解说所提炼的核心概念。 点击输入简要文字解说，解说文字尽量概括精炼，不用多余的文字修饰。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85292" y="1347614"/>
            <a:ext cx="1835280" cy="277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64919" y="3035981"/>
            <a:ext cx="2027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7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18,500,000</a:t>
            </a:r>
            <a:endParaRPr kumimoji="0" lang="zh-CN" altLang="en-US" sz="27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85292" y="2824655"/>
            <a:ext cx="1283466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全年总额：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95007" y="3846872"/>
            <a:ext cx="565845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5007" y="4153660"/>
            <a:ext cx="565845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3966385" y="2691943"/>
            <a:ext cx="488579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350</a:t>
            </a: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9"/>
          <p:cNvSpPr txBox="1">
            <a:spLocks noChangeArrowheads="1"/>
          </p:cNvSpPr>
          <p:nvPr/>
        </p:nvSpPr>
        <p:spPr bwMode="auto">
          <a:xfrm>
            <a:off x="2969246" y="2215057"/>
            <a:ext cx="488579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9"/>
          <p:cNvSpPr txBox="1">
            <a:spLocks noChangeArrowheads="1"/>
          </p:cNvSpPr>
          <p:nvPr/>
        </p:nvSpPr>
        <p:spPr bwMode="auto">
          <a:xfrm>
            <a:off x="4951461" y="2878512"/>
            <a:ext cx="488579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99530" y="4176169"/>
            <a:ext cx="471018" cy="205684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9"/>
          <p:cNvSpPr txBox="1">
            <a:spLocks noChangeArrowheads="1"/>
          </p:cNvSpPr>
          <p:nvPr/>
        </p:nvSpPr>
        <p:spPr bwMode="auto">
          <a:xfrm>
            <a:off x="2036895" y="2035763"/>
            <a:ext cx="39113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650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9"/>
          <p:cNvSpPr txBox="1">
            <a:spLocks noChangeArrowheads="1"/>
          </p:cNvSpPr>
          <p:nvPr/>
        </p:nvSpPr>
        <p:spPr bwMode="auto">
          <a:xfrm>
            <a:off x="3017969" y="2784790"/>
            <a:ext cx="3911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420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9"/>
          <p:cNvSpPr txBox="1">
            <a:spLocks noChangeArrowheads="1"/>
          </p:cNvSpPr>
          <p:nvPr/>
        </p:nvSpPr>
        <p:spPr bwMode="auto">
          <a:xfrm>
            <a:off x="4007833" y="3433767"/>
            <a:ext cx="3911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220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9"/>
          <p:cNvSpPr txBox="1">
            <a:spLocks noChangeArrowheads="1"/>
          </p:cNvSpPr>
          <p:nvPr/>
        </p:nvSpPr>
        <p:spPr bwMode="auto">
          <a:xfrm>
            <a:off x="4982247" y="3413198"/>
            <a:ext cx="3911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240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660852" y="3870035"/>
            <a:ext cx="342079" cy="164287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660852" y="4167503"/>
            <a:ext cx="342079" cy="164287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81477" tIns="40738" rIns="81477" bIns="4073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5" name="TextBox 9"/>
          <p:cNvSpPr txBox="1">
            <a:spLocks noChangeArrowheads="1"/>
          </p:cNvSpPr>
          <p:nvPr/>
        </p:nvSpPr>
        <p:spPr bwMode="auto">
          <a:xfrm>
            <a:off x="1999438" y="1573426"/>
            <a:ext cx="488578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0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3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1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8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3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4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9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5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3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6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6000"/>
                                </p:stCondLst>
                                <p:childTnLst>
                                  <p:par>
                                    <p:cTn id="1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9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7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7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850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9000"/>
                                </p:stCondLst>
                                <p:childTnLst>
                                  <p:par>
                                    <p:cTn id="19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6" fill="hold">
                                <p:stCondLst>
                                  <p:cond delay="19500"/>
                                </p:stCondLst>
                                <p:childTnLst>
                                  <p:par>
                                    <p:cTn id="1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0" fill="hold">
                                <p:stCondLst>
                                  <p:cond delay="20000"/>
                                </p:stCondLst>
                                <p:childTnLst>
                                  <p:par>
                                    <p:cTn id="20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4" grpId="0"/>
          <p:bldP spid="15" grpId="0"/>
          <p:bldP spid="16" grpId="0"/>
          <p:bldP spid="17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 animBg="1"/>
          <p:bldP spid="54" grpId="0" animBg="1"/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0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3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0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1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8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3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4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9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5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3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6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6000"/>
                                </p:stCondLst>
                                <p:childTnLst>
                                  <p:par>
                                    <p:cTn id="1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9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0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7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7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850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9000"/>
                                </p:stCondLst>
                                <p:childTnLst>
                                  <p:par>
                                    <p:cTn id="19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6" fill="hold">
                                <p:stCondLst>
                                  <p:cond delay="19500"/>
                                </p:stCondLst>
                                <p:childTnLst>
                                  <p:par>
                                    <p:cTn id="1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0" fill="hold">
                                <p:stCondLst>
                                  <p:cond delay="20000"/>
                                </p:stCondLst>
                                <p:childTnLst>
                                  <p:par>
                                    <p:cTn id="20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4" grpId="0"/>
          <p:bldP spid="15" grpId="0"/>
          <p:bldP spid="16" grpId="0"/>
          <p:bldP spid="17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 animBg="1"/>
          <p:bldP spid="54" grpId="0" animBg="1"/>
          <p:bldP spid="55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0"/>
            <a:ext cx="9144000" cy="29407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6159" y="2160953"/>
            <a:ext cx="2671681" cy="683258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altLang="zh-CN" sz="48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800" b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02454" y="2925052"/>
            <a:ext cx="2339090" cy="523214"/>
          </a:xfrm>
          <a:prstGeom prst="rect">
            <a:avLst/>
          </a:prstGeom>
          <a:noFill/>
        </p:spPr>
        <p:txBody>
          <a:bodyPr wrap="none" lIns="91434" tIns="45717" rIns="91434" bIns="45717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mtClean="0"/>
              <a:t>明年工作计划</a:t>
            </a:r>
            <a:endParaRPr lang="zh-CN" altLang="en-US" dirty="0"/>
          </a:p>
        </p:txBody>
      </p:sp>
      <p:sp>
        <p:nvSpPr>
          <p:cNvPr id="6" name="文本框 9"/>
          <p:cNvSpPr txBox="1"/>
          <p:nvPr/>
        </p:nvSpPr>
        <p:spPr>
          <a:xfrm>
            <a:off x="3025439" y="3501111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总体思路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025438" y="3826551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计划实施阶段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4872671" y="3504369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具体目标规划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4872672" y="3830259"/>
            <a:ext cx="200794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5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能力提升计划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911535" y="605701"/>
            <a:ext cx="1505786" cy="1505786"/>
            <a:chOff x="2148356" y="1520102"/>
            <a:chExt cx="1505786" cy="1505786"/>
          </a:xfrm>
        </p:grpSpPr>
        <p:grpSp>
          <p:nvGrpSpPr>
            <p:cNvPr id="11" name="组合 10"/>
            <p:cNvGrpSpPr/>
            <p:nvPr/>
          </p:nvGrpSpPr>
          <p:grpSpPr>
            <a:xfrm>
              <a:off x="2148356" y="1520102"/>
              <a:ext cx="1505786" cy="1505786"/>
              <a:chOff x="8343900" y="254000"/>
              <a:chExt cx="3416300" cy="34163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8343900" y="254000"/>
                <a:ext cx="3416300" cy="34163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6000">
                    <a:schemeClr val="bg1"/>
                  </a:gs>
                  <a:gs pos="100000">
                    <a:schemeClr val="bg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8477524" y="387624"/>
                <a:ext cx="3149051" cy="3149051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  <a:tileRect/>
              </a:gradFill>
              <a:ln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4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66917" y="1843229"/>
              <a:ext cx="668664" cy="859531"/>
              <a:chOff x="731016" y="1671338"/>
              <a:chExt cx="366231" cy="470769"/>
            </a:xfrm>
            <a:solidFill>
              <a:srgbClr val="0070C0"/>
            </a:solidFill>
          </p:grpSpPr>
          <p:sp>
            <p:nvSpPr>
              <p:cNvPr id="13" name="Freeform 108"/>
              <p:cNvSpPr/>
              <p:nvPr/>
            </p:nvSpPr>
            <p:spPr bwMode="auto">
              <a:xfrm flipH="1">
                <a:off x="731016" y="2089492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731016" y="1671338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Rectangle 110"/>
              <p:cNvSpPr>
                <a:spLocks noChangeArrowheads="1"/>
              </p:cNvSpPr>
              <p:nvPr/>
            </p:nvSpPr>
            <p:spPr bwMode="auto">
              <a:xfrm flipH="1">
                <a:off x="731016" y="1933030"/>
                <a:ext cx="51923" cy="51923"/>
              </a:xfrm>
              <a:prstGeom prst="rect">
                <a:avLst/>
              </a:pr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Rectangle 111"/>
              <p:cNvSpPr>
                <a:spLocks noChangeArrowheads="1"/>
              </p:cNvSpPr>
              <p:nvPr/>
            </p:nvSpPr>
            <p:spPr bwMode="auto">
              <a:xfrm flipH="1">
                <a:off x="731016" y="2011261"/>
                <a:ext cx="51923" cy="52615"/>
              </a:xfrm>
              <a:prstGeom prst="rect">
                <a:avLst/>
              </a:prstGeom>
              <a:solidFill>
                <a:srgbClr val="A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22"/>
          <p:cNvSpPr>
            <a:spLocks noChangeAspect="1" noChangeArrowheads="1" noTextEdit="1"/>
          </p:cNvSpPr>
          <p:nvPr/>
        </p:nvSpPr>
        <p:spPr bwMode="auto">
          <a:xfrm>
            <a:off x="3395297" y="2283442"/>
            <a:ext cx="1406525" cy="822325"/>
          </a:xfrm>
          <a:prstGeom prst="rect">
            <a:avLst/>
          </a:prstGeom>
          <a:noFill/>
          <a:ln>
            <a:noFill/>
          </a:ln>
          <a:effectLst>
            <a:outerShdw blurRad="76200" dir="360000" sx="105000" sy="105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AutoShape 10"/>
          <p:cNvSpPr>
            <a:spLocks noChangeAspect="1" noChangeArrowheads="1" noTextEdit="1"/>
          </p:cNvSpPr>
          <p:nvPr/>
        </p:nvSpPr>
        <p:spPr bwMode="auto">
          <a:xfrm>
            <a:off x="4650946" y="1276395"/>
            <a:ext cx="1260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54121" y="1343070"/>
            <a:ext cx="212725" cy="215900"/>
            <a:chOff x="4989463" y="1102926"/>
            <a:chExt cx="212725" cy="215900"/>
          </a:xfrm>
          <a:solidFill>
            <a:srgbClr val="C00000"/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4989463" y="1102926"/>
              <a:ext cx="212725" cy="21590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45 w 56"/>
                <a:gd name="T11" fmla="*/ 33 h 56"/>
                <a:gd name="T12" fmla="*/ 33 w 56"/>
                <a:gd name="T13" fmla="*/ 33 h 56"/>
                <a:gd name="T14" fmla="*/ 33 w 56"/>
                <a:gd name="T15" fmla="*/ 45 h 56"/>
                <a:gd name="T16" fmla="*/ 28 w 56"/>
                <a:gd name="T17" fmla="*/ 50 h 56"/>
                <a:gd name="T18" fmla="*/ 23 w 56"/>
                <a:gd name="T19" fmla="*/ 45 h 56"/>
                <a:gd name="T20" fmla="*/ 23 w 56"/>
                <a:gd name="T21" fmla="*/ 33 h 56"/>
                <a:gd name="T22" fmla="*/ 11 w 56"/>
                <a:gd name="T23" fmla="*/ 33 h 56"/>
                <a:gd name="T24" fmla="*/ 6 w 56"/>
                <a:gd name="T25" fmla="*/ 28 h 56"/>
                <a:gd name="T26" fmla="*/ 11 w 56"/>
                <a:gd name="T27" fmla="*/ 23 h 56"/>
                <a:gd name="T28" fmla="*/ 23 w 56"/>
                <a:gd name="T29" fmla="*/ 23 h 56"/>
                <a:gd name="T30" fmla="*/ 23 w 56"/>
                <a:gd name="T31" fmla="*/ 11 h 56"/>
                <a:gd name="T32" fmla="*/ 28 w 56"/>
                <a:gd name="T33" fmla="*/ 6 h 56"/>
                <a:gd name="T34" fmla="*/ 33 w 56"/>
                <a:gd name="T35" fmla="*/ 11 h 56"/>
                <a:gd name="T36" fmla="*/ 33 w 56"/>
                <a:gd name="T37" fmla="*/ 23 h 56"/>
                <a:gd name="T38" fmla="*/ 45 w 56"/>
                <a:gd name="T39" fmla="*/ 23 h 56"/>
                <a:gd name="T40" fmla="*/ 50 w 56"/>
                <a:gd name="T41" fmla="*/ 28 h 56"/>
                <a:gd name="T42" fmla="*/ 45 w 56"/>
                <a:gd name="T43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45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8"/>
                    <a:pt x="31" y="50"/>
                    <a:pt x="28" y="50"/>
                  </a:cubicBezTo>
                  <a:cubicBezTo>
                    <a:pt x="25" y="50"/>
                    <a:pt x="23" y="48"/>
                    <a:pt x="23" y="45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8" y="33"/>
                    <a:pt x="6" y="31"/>
                    <a:pt x="6" y="28"/>
                  </a:cubicBezTo>
                  <a:cubicBezTo>
                    <a:pt x="6" y="25"/>
                    <a:pt x="8" y="23"/>
                    <a:pt x="11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8"/>
                    <a:pt x="25" y="6"/>
                    <a:pt x="28" y="6"/>
                  </a:cubicBezTo>
                  <a:cubicBezTo>
                    <a:pt x="31" y="6"/>
                    <a:pt x="33" y="8"/>
                    <a:pt x="33" y="11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8" y="23"/>
                    <a:pt x="50" y="25"/>
                    <a:pt x="50" y="28"/>
                  </a:cubicBezTo>
                  <a:cubicBezTo>
                    <a:pt x="50" y="31"/>
                    <a:pt x="48" y="33"/>
                    <a:pt x="45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13"/>
            <p:cNvSpPr>
              <a:spLocks noEditPoints="1"/>
            </p:cNvSpPr>
            <p:nvPr/>
          </p:nvSpPr>
          <p:spPr bwMode="auto">
            <a:xfrm>
              <a:off x="4989463" y="1102926"/>
              <a:ext cx="212725" cy="21590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45 w 56"/>
                <a:gd name="T11" fmla="*/ 33 h 56"/>
                <a:gd name="T12" fmla="*/ 33 w 56"/>
                <a:gd name="T13" fmla="*/ 33 h 56"/>
                <a:gd name="T14" fmla="*/ 33 w 56"/>
                <a:gd name="T15" fmla="*/ 45 h 56"/>
                <a:gd name="T16" fmla="*/ 28 w 56"/>
                <a:gd name="T17" fmla="*/ 50 h 56"/>
                <a:gd name="T18" fmla="*/ 23 w 56"/>
                <a:gd name="T19" fmla="*/ 45 h 56"/>
                <a:gd name="T20" fmla="*/ 23 w 56"/>
                <a:gd name="T21" fmla="*/ 33 h 56"/>
                <a:gd name="T22" fmla="*/ 11 w 56"/>
                <a:gd name="T23" fmla="*/ 33 h 56"/>
                <a:gd name="T24" fmla="*/ 6 w 56"/>
                <a:gd name="T25" fmla="*/ 28 h 56"/>
                <a:gd name="T26" fmla="*/ 11 w 56"/>
                <a:gd name="T27" fmla="*/ 23 h 56"/>
                <a:gd name="T28" fmla="*/ 23 w 56"/>
                <a:gd name="T29" fmla="*/ 23 h 56"/>
                <a:gd name="T30" fmla="*/ 23 w 56"/>
                <a:gd name="T31" fmla="*/ 11 h 56"/>
                <a:gd name="T32" fmla="*/ 28 w 56"/>
                <a:gd name="T33" fmla="*/ 6 h 56"/>
                <a:gd name="T34" fmla="*/ 33 w 56"/>
                <a:gd name="T35" fmla="*/ 11 h 56"/>
                <a:gd name="T36" fmla="*/ 33 w 56"/>
                <a:gd name="T37" fmla="*/ 23 h 56"/>
                <a:gd name="T38" fmla="*/ 45 w 56"/>
                <a:gd name="T39" fmla="*/ 23 h 56"/>
                <a:gd name="T40" fmla="*/ 50 w 56"/>
                <a:gd name="T41" fmla="*/ 28 h 56"/>
                <a:gd name="T42" fmla="*/ 45 w 56"/>
                <a:gd name="T43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45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8"/>
                    <a:pt x="31" y="50"/>
                    <a:pt x="28" y="50"/>
                  </a:cubicBezTo>
                  <a:cubicBezTo>
                    <a:pt x="25" y="50"/>
                    <a:pt x="23" y="48"/>
                    <a:pt x="23" y="45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8" y="33"/>
                    <a:pt x="6" y="31"/>
                    <a:pt x="6" y="28"/>
                  </a:cubicBezTo>
                  <a:cubicBezTo>
                    <a:pt x="6" y="25"/>
                    <a:pt x="8" y="23"/>
                    <a:pt x="11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8"/>
                    <a:pt x="25" y="6"/>
                    <a:pt x="28" y="6"/>
                  </a:cubicBezTo>
                  <a:cubicBezTo>
                    <a:pt x="31" y="6"/>
                    <a:pt x="33" y="8"/>
                    <a:pt x="33" y="11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8" y="23"/>
                    <a:pt x="50" y="25"/>
                    <a:pt x="50" y="28"/>
                  </a:cubicBezTo>
                  <a:cubicBezTo>
                    <a:pt x="50" y="31"/>
                    <a:pt x="48" y="33"/>
                    <a:pt x="45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AutoShape 155"/>
          <p:cNvSpPr>
            <a:spLocks noChangeAspect="1" noChangeArrowheads="1" noTextEdit="1"/>
          </p:cNvSpPr>
          <p:nvPr/>
        </p:nvSpPr>
        <p:spPr bwMode="auto">
          <a:xfrm>
            <a:off x="827584" y="2020221"/>
            <a:ext cx="1247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57"/>
          <p:cNvSpPr>
            <a:spLocks noEditPoints="1"/>
          </p:cNvSpPr>
          <p:nvPr/>
        </p:nvSpPr>
        <p:spPr bwMode="auto">
          <a:xfrm>
            <a:off x="3412846" y="3907640"/>
            <a:ext cx="212725" cy="215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  <a:gd name="T10" fmla="*/ 45 w 56"/>
              <a:gd name="T11" fmla="*/ 33 h 56"/>
              <a:gd name="T12" fmla="*/ 33 w 56"/>
              <a:gd name="T13" fmla="*/ 33 h 56"/>
              <a:gd name="T14" fmla="*/ 33 w 56"/>
              <a:gd name="T15" fmla="*/ 45 h 56"/>
              <a:gd name="T16" fmla="*/ 28 w 56"/>
              <a:gd name="T17" fmla="*/ 50 h 56"/>
              <a:gd name="T18" fmla="*/ 23 w 56"/>
              <a:gd name="T19" fmla="*/ 45 h 56"/>
              <a:gd name="T20" fmla="*/ 23 w 56"/>
              <a:gd name="T21" fmla="*/ 33 h 56"/>
              <a:gd name="T22" fmla="*/ 11 w 56"/>
              <a:gd name="T23" fmla="*/ 33 h 56"/>
              <a:gd name="T24" fmla="*/ 6 w 56"/>
              <a:gd name="T25" fmla="*/ 28 h 56"/>
              <a:gd name="T26" fmla="*/ 11 w 56"/>
              <a:gd name="T27" fmla="*/ 23 h 56"/>
              <a:gd name="T28" fmla="*/ 23 w 56"/>
              <a:gd name="T29" fmla="*/ 23 h 56"/>
              <a:gd name="T30" fmla="*/ 23 w 56"/>
              <a:gd name="T31" fmla="*/ 11 h 56"/>
              <a:gd name="T32" fmla="*/ 28 w 56"/>
              <a:gd name="T33" fmla="*/ 6 h 56"/>
              <a:gd name="T34" fmla="*/ 33 w 56"/>
              <a:gd name="T35" fmla="*/ 11 h 56"/>
              <a:gd name="T36" fmla="*/ 33 w 56"/>
              <a:gd name="T37" fmla="*/ 23 h 56"/>
              <a:gd name="T38" fmla="*/ 45 w 56"/>
              <a:gd name="T39" fmla="*/ 23 h 56"/>
              <a:gd name="T40" fmla="*/ 50 w 56"/>
              <a:gd name="T41" fmla="*/ 28 h 56"/>
              <a:gd name="T42" fmla="*/ 45 w 56"/>
              <a:gd name="T43" fmla="*/ 33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6" h="56">
                <a:moveTo>
                  <a:pt x="28" y="0"/>
                </a:moveTo>
                <a:cubicBezTo>
                  <a:pt x="12" y="0"/>
                  <a:pt x="0" y="13"/>
                  <a:pt x="0" y="28"/>
                </a:cubicBezTo>
                <a:cubicBezTo>
                  <a:pt x="0" y="44"/>
                  <a:pt x="12" y="56"/>
                  <a:pt x="28" y="56"/>
                </a:cubicBezTo>
                <a:cubicBezTo>
                  <a:pt x="43" y="56"/>
                  <a:pt x="56" y="44"/>
                  <a:pt x="56" y="28"/>
                </a:cubicBezTo>
                <a:cubicBezTo>
                  <a:pt x="56" y="13"/>
                  <a:pt x="43" y="0"/>
                  <a:pt x="28" y="0"/>
                </a:cubicBezTo>
                <a:close/>
                <a:moveTo>
                  <a:pt x="45" y="33"/>
                </a:moveTo>
                <a:cubicBezTo>
                  <a:pt x="33" y="33"/>
                  <a:pt x="33" y="33"/>
                  <a:pt x="33" y="33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8"/>
                  <a:pt x="31" y="50"/>
                  <a:pt x="28" y="50"/>
                </a:cubicBezTo>
                <a:cubicBezTo>
                  <a:pt x="25" y="50"/>
                  <a:pt x="23" y="48"/>
                  <a:pt x="23" y="45"/>
                </a:cubicBezTo>
                <a:cubicBezTo>
                  <a:pt x="23" y="33"/>
                  <a:pt x="23" y="33"/>
                  <a:pt x="23" y="33"/>
                </a:cubicBezTo>
                <a:cubicBezTo>
                  <a:pt x="11" y="33"/>
                  <a:pt x="11" y="33"/>
                  <a:pt x="11" y="33"/>
                </a:cubicBezTo>
                <a:cubicBezTo>
                  <a:pt x="8" y="33"/>
                  <a:pt x="6" y="31"/>
                  <a:pt x="6" y="28"/>
                </a:cubicBezTo>
                <a:cubicBezTo>
                  <a:pt x="6" y="25"/>
                  <a:pt x="8" y="23"/>
                  <a:pt x="11" y="23"/>
                </a:cubicBezTo>
                <a:cubicBezTo>
                  <a:pt x="23" y="23"/>
                  <a:pt x="23" y="23"/>
                  <a:pt x="23" y="23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8"/>
                  <a:pt x="25" y="6"/>
                  <a:pt x="28" y="6"/>
                </a:cubicBezTo>
                <a:cubicBezTo>
                  <a:pt x="31" y="6"/>
                  <a:pt x="33" y="8"/>
                  <a:pt x="33" y="11"/>
                </a:cubicBezTo>
                <a:cubicBezTo>
                  <a:pt x="33" y="23"/>
                  <a:pt x="33" y="23"/>
                  <a:pt x="33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8" y="23"/>
                  <a:pt x="50" y="25"/>
                  <a:pt x="50" y="28"/>
                </a:cubicBezTo>
                <a:cubicBezTo>
                  <a:pt x="50" y="31"/>
                  <a:pt x="48" y="33"/>
                  <a:pt x="45" y="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3335624" y="2173309"/>
            <a:ext cx="212725" cy="215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  <a:gd name="T10" fmla="*/ 45 w 56"/>
              <a:gd name="T11" fmla="*/ 33 h 56"/>
              <a:gd name="T12" fmla="*/ 33 w 56"/>
              <a:gd name="T13" fmla="*/ 33 h 56"/>
              <a:gd name="T14" fmla="*/ 33 w 56"/>
              <a:gd name="T15" fmla="*/ 45 h 56"/>
              <a:gd name="T16" fmla="*/ 28 w 56"/>
              <a:gd name="T17" fmla="*/ 50 h 56"/>
              <a:gd name="T18" fmla="*/ 23 w 56"/>
              <a:gd name="T19" fmla="*/ 45 h 56"/>
              <a:gd name="T20" fmla="*/ 23 w 56"/>
              <a:gd name="T21" fmla="*/ 33 h 56"/>
              <a:gd name="T22" fmla="*/ 11 w 56"/>
              <a:gd name="T23" fmla="*/ 33 h 56"/>
              <a:gd name="T24" fmla="*/ 6 w 56"/>
              <a:gd name="T25" fmla="*/ 28 h 56"/>
              <a:gd name="T26" fmla="*/ 11 w 56"/>
              <a:gd name="T27" fmla="*/ 23 h 56"/>
              <a:gd name="T28" fmla="*/ 23 w 56"/>
              <a:gd name="T29" fmla="*/ 23 h 56"/>
              <a:gd name="T30" fmla="*/ 23 w 56"/>
              <a:gd name="T31" fmla="*/ 11 h 56"/>
              <a:gd name="T32" fmla="*/ 28 w 56"/>
              <a:gd name="T33" fmla="*/ 6 h 56"/>
              <a:gd name="T34" fmla="*/ 33 w 56"/>
              <a:gd name="T35" fmla="*/ 11 h 56"/>
              <a:gd name="T36" fmla="*/ 33 w 56"/>
              <a:gd name="T37" fmla="*/ 23 h 56"/>
              <a:gd name="T38" fmla="*/ 45 w 56"/>
              <a:gd name="T39" fmla="*/ 23 h 56"/>
              <a:gd name="T40" fmla="*/ 50 w 56"/>
              <a:gd name="T41" fmla="*/ 28 h 56"/>
              <a:gd name="T42" fmla="*/ 45 w 56"/>
              <a:gd name="T43" fmla="*/ 33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6" h="56">
                <a:moveTo>
                  <a:pt x="28" y="0"/>
                </a:moveTo>
                <a:cubicBezTo>
                  <a:pt x="12" y="0"/>
                  <a:pt x="0" y="13"/>
                  <a:pt x="0" y="28"/>
                </a:cubicBezTo>
                <a:cubicBezTo>
                  <a:pt x="0" y="44"/>
                  <a:pt x="12" y="56"/>
                  <a:pt x="28" y="56"/>
                </a:cubicBezTo>
                <a:cubicBezTo>
                  <a:pt x="43" y="56"/>
                  <a:pt x="56" y="44"/>
                  <a:pt x="56" y="28"/>
                </a:cubicBezTo>
                <a:cubicBezTo>
                  <a:pt x="56" y="13"/>
                  <a:pt x="43" y="0"/>
                  <a:pt x="28" y="0"/>
                </a:cubicBezTo>
                <a:close/>
                <a:moveTo>
                  <a:pt x="45" y="33"/>
                </a:moveTo>
                <a:cubicBezTo>
                  <a:pt x="33" y="33"/>
                  <a:pt x="33" y="33"/>
                  <a:pt x="33" y="33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8"/>
                  <a:pt x="31" y="50"/>
                  <a:pt x="28" y="50"/>
                </a:cubicBezTo>
                <a:cubicBezTo>
                  <a:pt x="25" y="50"/>
                  <a:pt x="23" y="48"/>
                  <a:pt x="23" y="45"/>
                </a:cubicBezTo>
                <a:cubicBezTo>
                  <a:pt x="23" y="33"/>
                  <a:pt x="23" y="33"/>
                  <a:pt x="23" y="33"/>
                </a:cubicBezTo>
                <a:cubicBezTo>
                  <a:pt x="11" y="33"/>
                  <a:pt x="11" y="33"/>
                  <a:pt x="11" y="33"/>
                </a:cubicBezTo>
                <a:cubicBezTo>
                  <a:pt x="8" y="33"/>
                  <a:pt x="6" y="31"/>
                  <a:pt x="6" y="28"/>
                </a:cubicBezTo>
                <a:cubicBezTo>
                  <a:pt x="6" y="25"/>
                  <a:pt x="8" y="23"/>
                  <a:pt x="11" y="23"/>
                </a:cubicBezTo>
                <a:cubicBezTo>
                  <a:pt x="23" y="23"/>
                  <a:pt x="23" y="23"/>
                  <a:pt x="23" y="23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8"/>
                  <a:pt x="25" y="6"/>
                  <a:pt x="28" y="6"/>
                </a:cubicBezTo>
                <a:cubicBezTo>
                  <a:pt x="31" y="6"/>
                  <a:pt x="33" y="8"/>
                  <a:pt x="33" y="11"/>
                </a:cubicBezTo>
                <a:cubicBezTo>
                  <a:pt x="33" y="23"/>
                  <a:pt x="33" y="23"/>
                  <a:pt x="33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8" y="23"/>
                  <a:pt x="50" y="25"/>
                  <a:pt x="50" y="28"/>
                </a:cubicBezTo>
                <a:cubicBezTo>
                  <a:pt x="50" y="31"/>
                  <a:pt x="48" y="33"/>
                  <a:pt x="45" y="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39E02"/>
              </a:solidFill>
              <a:effectLst/>
              <a:uLnTx/>
              <a:uFillTx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46135" y="3445492"/>
            <a:ext cx="1574800" cy="914400"/>
            <a:chOff x="4081477" y="3205348"/>
            <a:chExt cx="1574800" cy="914400"/>
          </a:xfrm>
        </p:grpSpPr>
        <p:sp>
          <p:nvSpPr>
            <p:cNvPr id="16" name="Freeform 8"/>
            <p:cNvSpPr/>
            <p:nvPr/>
          </p:nvSpPr>
          <p:spPr bwMode="auto">
            <a:xfrm>
              <a:off x="4081477" y="3205348"/>
              <a:ext cx="1574800" cy="914400"/>
            </a:xfrm>
            <a:custGeom>
              <a:avLst/>
              <a:gdLst>
                <a:gd name="T0" fmla="*/ 147 w 418"/>
                <a:gd name="T1" fmla="*/ 3 h 243"/>
                <a:gd name="T2" fmla="*/ 106 w 418"/>
                <a:gd name="T3" fmla="*/ 0 h 243"/>
                <a:gd name="T4" fmla="*/ 32 w 418"/>
                <a:gd name="T5" fmla="*/ 24 h 243"/>
                <a:gd name="T6" fmla="*/ 0 w 418"/>
                <a:gd name="T7" fmla="*/ 121 h 243"/>
                <a:gd name="T8" fmla="*/ 30 w 418"/>
                <a:gd name="T9" fmla="*/ 217 h 243"/>
                <a:gd name="T10" fmla="*/ 106 w 418"/>
                <a:gd name="T11" fmla="*/ 243 h 243"/>
                <a:gd name="T12" fmla="*/ 106 w 418"/>
                <a:gd name="T13" fmla="*/ 243 h 243"/>
                <a:gd name="T14" fmla="*/ 418 w 418"/>
                <a:gd name="T15" fmla="*/ 121 h 243"/>
                <a:gd name="T16" fmla="*/ 147 w 418"/>
                <a:gd name="T17" fmla="*/ 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243">
                  <a:moveTo>
                    <a:pt x="147" y="3"/>
                  </a:moveTo>
                  <a:cubicBezTo>
                    <a:pt x="133" y="1"/>
                    <a:pt x="119" y="0"/>
                    <a:pt x="106" y="0"/>
                  </a:cubicBezTo>
                  <a:cubicBezTo>
                    <a:pt x="74" y="0"/>
                    <a:pt x="50" y="8"/>
                    <a:pt x="32" y="24"/>
                  </a:cubicBezTo>
                  <a:cubicBezTo>
                    <a:pt x="11" y="44"/>
                    <a:pt x="0" y="76"/>
                    <a:pt x="0" y="121"/>
                  </a:cubicBezTo>
                  <a:cubicBezTo>
                    <a:pt x="0" y="165"/>
                    <a:pt x="10" y="197"/>
                    <a:pt x="30" y="217"/>
                  </a:cubicBezTo>
                  <a:cubicBezTo>
                    <a:pt x="48" y="234"/>
                    <a:pt x="73" y="243"/>
                    <a:pt x="106" y="243"/>
                  </a:cubicBezTo>
                  <a:cubicBezTo>
                    <a:pt x="106" y="243"/>
                    <a:pt x="106" y="243"/>
                    <a:pt x="106" y="243"/>
                  </a:cubicBezTo>
                  <a:cubicBezTo>
                    <a:pt x="216" y="243"/>
                    <a:pt x="376" y="148"/>
                    <a:pt x="418" y="121"/>
                  </a:cubicBezTo>
                  <a:cubicBezTo>
                    <a:pt x="381" y="98"/>
                    <a:pt x="252" y="21"/>
                    <a:pt x="147" y="3"/>
                  </a:cubicBez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76200" dir="360000" sx="105000" sy="105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171314" y="3540498"/>
              <a:ext cx="483085" cy="268127"/>
            </a:xfrm>
            <a:custGeom>
              <a:avLst/>
              <a:gdLst/>
              <a:ahLst/>
              <a:cxnLst/>
              <a:rect l="l" t="t" r="r" b="b"/>
              <a:pathLst>
                <a:path w="243632" h="135223">
                  <a:moveTo>
                    <a:pt x="54798" y="20855"/>
                  </a:moveTo>
                  <a:cubicBezTo>
                    <a:pt x="41948" y="20855"/>
                    <a:pt x="34069" y="22129"/>
                    <a:pt x="31160" y="24677"/>
                  </a:cubicBezTo>
                  <a:cubicBezTo>
                    <a:pt x="26609" y="28314"/>
                    <a:pt x="24334" y="36499"/>
                    <a:pt x="24334" y="49231"/>
                  </a:cubicBezTo>
                  <a:lnTo>
                    <a:pt x="24334" y="85274"/>
                  </a:lnTo>
                  <a:cubicBezTo>
                    <a:pt x="24334" y="98860"/>
                    <a:pt x="26212" y="106935"/>
                    <a:pt x="29967" y="109497"/>
                  </a:cubicBezTo>
                  <a:cubicBezTo>
                    <a:pt x="33701" y="112738"/>
                    <a:pt x="41978" y="114358"/>
                    <a:pt x="54798" y="114358"/>
                  </a:cubicBezTo>
                  <a:cubicBezTo>
                    <a:pt x="68053" y="114358"/>
                    <a:pt x="76330" y="113121"/>
                    <a:pt x="79629" y="110646"/>
                  </a:cubicBezTo>
                  <a:cubicBezTo>
                    <a:pt x="83378" y="107318"/>
                    <a:pt x="85252" y="98860"/>
                    <a:pt x="85252" y="85274"/>
                  </a:cubicBezTo>
                  <a:lnTo>
                    <a:pt x="85252" y="49231"/>
                  </a:lnTo>
                  <a:cubicBezTo>
                    <a:pt x="85252" y="36485"/>
                    <a:pt x="83403" y="28476"/>
                    <a:pt x="79707" y="25207"/>
                  </a:cubicBezTo>
                  <a:cubicBezTo>
                    <a:pt x="76386" y="22305"/>
                    <a:pt x="68083" y="20855"/>
                    <a:pt x="54798" y="20855"/>
                  </a:cubicBezTo>
                  <a:close/>
                  <a:moveTo>
                    <a:pt x="203038" y="19474"/>
                  </a:moveTo>
                  <a:lnTo>
                    <a:pt x="150062" y="86633"/>
                  </a:lnTo>
                  <a:lnTo>
                    <a:pt x="203347" y="86633"/>
                  </a:lnTo>
                  <a:lnTo>
                    <a:pt x="203347" y="19474"/>
                  </a:lnTo>
                  <a:close/>
                  <a:moveTo>
                    <a:pt x="189662" y="1381"/>
                  </a:moveTo>
                  <a:lnTo>
                    <a:pt x="227692" y="1381"/>
                  </a:lnTo>
                  <a:lnTo>
                    <a:pt x="227692" y="86633"/>
                  </a:lnTo>
                  <a:lnTo>
                    <a:pt x="243632" y="86633"/>
                  </a:lnTo>
                  <a:lnTo>
                    <a:pt x="243632" y="105422"/>
                  </a:lnTo>
                  <a:lnTo>
                    <a:pt x="227692" y="105422"/>
                  </a:lnTo>
                  <a:lnTo>
                    <a:pt x="227692" y="133843"/>
                  </a:lnTo>
                  <a:lnTo>
                    <a:pt x="203347" y="133843"/>
                  </a:lnTo>
                  <a:lnTo>
                    <a:pt x="203347" y="105422"/>
                  </a:lnTo>
                  <a:lnTo>
                    <a:pt x="130577" y="105422"/>
                  </a:lnTo>
                  <a:lnTo>
                    <a:pt x="130577" y="78050"/>
                  </a:lnTo>
                  <a:close/>
                  <a:moveTo>
                    <a:pt x="54798" y="0"/>
                  </a:moveTo>
                  <a:cubicBezTo>
                    <a:pt x="65609" y="0"/>
                    <a:pt x="74176" y="733"/>
                    <a:pt x="80502" y="2198"/>
                  </a:cubicBezTo>
                  <a:cubicBezTo>
                    <a:pt x="87733" y="3642"/>
                    <a:pt x="93573" y="6340"/>
                    <a:pt x="98021" y="10295"/>
                  </a:cubicBezTo>
                  <a:cubicBezTo>
                    <a:pt x="106195" y="17990"/>
                    <a:pt x="110282" y="33049"/>
                    <a:pt x="110282" y="55472"/>
                  </a:cubicBezTo>
                  <a:lnTo>
                    <a:pt x="110282" y="79729"/>
                  </a:lnTo>
                  <a:cubicBezTo>
                    <a:pt x="110282" y="102542"/>
                    <a:pt x="106114" y="117631"/>
                    <a:pt x="97778" y="124995"/>
                  </a:cubicBezTo>
                  <a:cubicBezTo>
                    <a:pt x="93330" y="128949"/>
                    <a:pt x="87597" y="131626"/>
                    <a:pt x="80579" y="133025"/>
                  </a:cubicBezTo>
                  <a:cubicBezTo>
                    <a:pt x="74239" y="134491"/>
                    <a:pt x="65645" y="135223"/>
                    <a:pt x="54798" y="135223"/>
                  </a:cubicBezTo>
                  <a:cubicBezTo>
                    <a:pt x="43929" y="135223"/>
                    <a:pt x="35347" y="134494"/>
                    <a:pt x="29050" y="133036"/>
                  </a:cubicBezTo>
                  <a:cubicBezTo>
                    <a:pt x="21915" y="131615"/>
                    <a:pt x="16293" y="128850"/>
                    <a:pt x="12183" y="124741"/>
                  </a:cubicBezTo>
                  <a:cubicBezTo>
                    <a:pt x="4061" y="117561"/>
                    <a:pt x="0" y="102557"/>
                    <a:pt x="0" y="79729"/>
                  </a:cubicBezTo>
                  <a:lnTo>
                    <a:pt x="0" y="54776"/>
                  </a:lnTo>
                  <a:cubicBezTo>
                    <a:pt x="0" y="32832"/>
                    <a:pt x="3487" y="18123"/>
                    <a:pt x="10460" y="10648"/>
                  </a:cubicBezTo>
                  <a:cubicBezTo>
                    <a:pt x="17559" y="3549"/>
                    <a:pt x="32338" y="0"/>
                    <a:pt x="5479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18" name="Group 20"/>
            <p:cNvGrpSpPr>
              <a:grpSpLocks noChangeAspect="1"/>
            </p:cNvGrpSpPr>
            <p:nvPr/>
          </p:nvGrpSpPr>
          <p:grpSpPr bwMode="auto">
            <a:xfrm>
              <a:off x="4712636" y="3570051"/>
              <a:ext cx="180975" cy="192087"/>
              <a:chOff x="880" y="1755"/>
              <a:chExt cx="114" cy="121"/>
            </a:xfrm>
          </p:grpSpPr>
          <p:sp>
            <p:nvSpPr>
              <p:cNvPr id="19" name="AutoShape 19"/>
              <p:cNvSpPr>
                <a:spLocks noChangeAspect="1" noChangeArrowheads="1" noTextEdit="1"/>
              </p:cNvSpPr>
              <p:nvPr/>
            </p:nvSpPr>
            <p:spPr bwMode="auto">
              <a:xfrm>
                <a:off x="880" y="1755"/>
                <a:ext cx="114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21"/>
              <p:cNvSpPr>
                <a:spLocks noEditPoints="1"/>
              </p:cNvSpPr>
              <p:nvPr/>
            </p:nvSpPr>
            <p:spPr bwMode="auto">
              <a:xfrm>
                <a:off x="878" y="1755"/>
                <a:ext cx="119" cy="118"/>
              </a:xfrm>
              <a:custGeom>
                <a:avLst/>
                <a:gdLst>
                  <a:gd name="T0" fmla="*/ 23 w 47"/>
                  <a:gd name="T1" fmla="*/ 25 h 47"/>
                  <a:gd name="T2" fmla="*/ 36 w 47"/>
                  <a:gd name="T3" fmla="*/ 16 h 47"/>
                  <a:gd name="T4" fmla="*/ 36 w 47"/>
                  <a:gd name="T5" fmla="*/ 31 h 47"/>
                  <a:gd name="T6" fmla="*/ 11 w 47"/>
                  <a:gd name="T7" fmla="*/ 31 h 47"/>
                  <a:gd name="T8" fmla="*/ 11 w 47"/>
                  <a:gd name="T9" fmla="*/ 16 h 47"/>
                  <a:gd name="T10" fmla="*/ 23 w 47"/>
                  <a:gd name="T11" fmla="*/ 25 h 47"/>
                  <a:gd name="T12" fmla="*/ 23 w 47"/>
                  <a:gd name="T13" fmla="*/ 24 h 47"/>
                  <a:gd name="T14" fmla="*/ 12 w 47"/>
                  <a:gd name="T15" fmla="*/ 15 h 47"/>
                  <a:gd name="T16" fmla="*/ 35 w 47"/>
                  <a:gd name="T17" fmla="*/ 15 h 47"/>
                  <a:gd name="T18" fmla="*/ 23 w 47"/>
                  <a:gd name="T19" fmla="*/ 24 h 47"/>
                  <a:gd name="T20" fmla="*/ 23 w 47"/>
                  <a:gd name="T21" fmla="*/ 0 h 47"/>
                  <a:gd name="T22" fmla="*/ 0 w 47"/>
                  <a:gd name="T23" fmla="*/ 23 h 47"/>
                  <a:gd name="T24" fmla="*/ 23 w 47"/>
                  <a:gd name="T25" fmla="*/ 47 h 47"/>
                  <a:gd name="T26" fmla="*/ 47 w 47"/>
                  <a:gd name="T27" fmla="*/ 23 h 47"/>
                  <a:gd name="T28" fmla="*/ 23 w 47"/>
                  <a:gd name="T2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7">
                    <a:moveTo>
                      <a:pt x="23" y="25"/>
                    </a:move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23" y="25"/>
                      <a:pt x="23" y="25"/>
                      <a:pt x="23" y="25"/>
                    </a:cubicBezTo>
                    <a:moveTo>
                      <a:pt x="23" y="24"/>
                    </a:moveTo>
                    <a:cubicBezTo>
                      <a:pt x="12" y="15"/>
                      <a:pt x="12" y="15"/>
                      <a:pt x="12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3" y="24"/>
                      <a:pt x="23" y="24"/>
                      <a:pt x="23" y="24"/>
                    </a:cubicBezTo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7"/>
                      <a:pt x="23" y="47"/>
                    </a:cubicBezTo>
                    <a:cubicBezTo>
                      <a:pt x="36" y="47"/>
                      <a:pt x="47" y="36"/>
                      <a:pt x="47" y="23"/>
                    </a:cubicBezTo>
                    <a:cubicBezTo>
                      <a:pt x="47" y="10"/>
                      <a:pt x="36" y="0"/>
                      <a:pt x="23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2846022" y="2658092"/>
            <a:ext cx="1574800" cy="862013"/>
            <a:chOff x="3181364" y="2417948"/>
            <a:chExt cx="1574800" cy="862013"/>
          </a:xfrm>
        </p:grpSpPr>
        <p:sp>
          <p:nvSpPr>
            <p:cNvPr id="22" name="Freeform 7"/>
            <p:cNvSpPr/>
            <p:nvPr/>
          </p:nvSpPr>
          <p:spPr bwMode="auto">
            <a:xfrm>
              <a:off x="3181364" y="2417948"/>
              <a:ext cx="1574800" cy="862013"/>
            </a:xfrm>
            <a:custGeom>
              <a:avLst/>
              <a:gdLst>
                <a:gd name="T0" fmla="*/ 345 w 418"/>
                <a:gd name="T1" fmla="*/ 192 h 229"/>
                <a:gd name="T2" fmla="*/ 398 w 418"/>
                <a:gd name="T3" fmla="*/ 198 h 229"/>
                <a:gd name="T4" fmla="*/ 418 w 418"/>
                <a:gd name="T5" fmla="*/ 115 h 229"/>
                <a:gd name="T6" fmla="*/ 401 w 418"/>
                <a:gd name="T7" fmla="*/ 36 h 229"/>
                <a:gd name="T8" fmla="*/ 352 w 418"/>
                <a:gd name="T9" fmla="*/ 41 h 229"/>
                <a:gd name="T10" fmla="*/ 352 w 418"/>
                <a:gd name="T11" fmla="*/ 41 h 229"/>
                <a:gd name="T12" fmla="*/ 264 w 418"/>
                <a:gd name="T13" fmla="*/ 10 h 229"/>
                <a:gd name="T14" fmla="*/ 255 w 418"/>
                <a:gd name="T15" fmla="*/ 0 h 229"/>
                <a:gd name="T16" fmla="*/ 0 w 418"/>
                <a:gd name="T17" fmla="*/ 115 h 229"/>
                <a:gd name="T18" fmla="*/ 253 w 418"/>
                <a:gd name="T19" fmla="*/ 229 h 229"/>
                <a:gd name="T20" fmla="*/ 345 w 418"/>
                <a:gd name="T21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8" h="229">
                  <a:moveTo>
                    <a:pt x="345" y="192"/>
                  </a:moveTo>
                  <a:cubicBezTo>
                    <a:pt x="362" y="192"/>
                    <a:pt x="380" y="194"/>
                    <a:pt x="398" y="198"/>
                  </a:cubicBezTo>
                  <a:cubicBezTo>
                    <a:pt x="412" y="178"/>
                    <a:pt x="418" y="150"/>
                    <a:pt x="418" y="115"/>
                  </a:cubicBezTo>
                  <a:cubicBezTo>
                    <a:pt x="418" y="82"/>
                    <a:pt x="413" y="56"/>
                    <a:pt x="401" y="36"/>
                  </a:cubicBezTo>
                  <a:cubicBezTo>
                    <a:pt x="384" y="39"/>
                    <a:pt x="367" y="41"/>
                    <a:pt x="352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14" y="41"/>
                    <a:pt x="285" y="31"/>
                    <a:pt x="264" y="10"/>
                  </a:cubicBezTo>
                  <a:cubicBezTo>
                    <a:pt x="261" y="7"/>
                    <a:pt x="258" y="4"/>
                    <a:pt x="255" y="0"/>
                  </a:cubicBezTo>
                  <a:cubicBezTo>
                    <a:pt x="154" y="23"/>
                    <a:pt x="36" y="93"/>
                    <a:pt x="0" y="115"/>
                  </a:cubicBezTo>
                  <a:cubicBezTo>
                    <a:pt x="35" y="137"/>
                    <a:pt x="151" y="206"/>
                    <a:pt x="253" y="229"/>
                  </a:cubicBezTo>
                  <a:cubicBezTo>
                    <a:pt x="277" y="200"/>
                    <a:pt x="313" y="192"/>
                    <a:pt x="345" y="19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048495" y="2741692"/>
              <a:ext cx="486543" cy="273934"/>
            </a:xfrm>
            <a:custGeom>
              <a:avLst/>
              <a:gdLst/>
              <a:ahLst/>
              <a:cxnLst/>
              <a:rect l="l" t="t" r="r" b="b"/>
              <a:pathLst>
                <a:path w="240174" h="135223">
                  <a:moveTo>
                    <a:pt x="54798" y="20855"/>
                  </a:moveTo>
                  <a:cubicBezTo>
                    <a:pt x="41948" y="20855"/>
                    <a:pt x="34069" y="22129"/>
                    <a:pt x="31160" y="24677"/>
                  </a:cubicBezTo>
                  <a:cubicBezTo>
                    <a:pt x="26609" y="28314"/>
                    <a:pt x="24334" y="36499"/>
                    <a:pt x="24334" y="49231"/>
                  </a:cubicBezTo>
                  <a:lnTo>
                    <a:pt x="24334" y="85274"/>
                  </a:lnTo>
                  <a:cubicBezTo>
                    <a:pt x="24334" y="98860"/>
                    <a:pt x="26212" y="106935"/>
                    <a:pt x="29967" y="109497"/>
                  </a:cubicBezTo>
                  <a:cubicBezTo>
                    <a:pt x="33701" y="112738"/>
                    <a:pt x="41978" y="114358"/>
                    <a:pt x="54798" y="114358"/>
                  </a:cubicBezTo>
                  <a:cubicBezTo>
                    <a:pt x="68053" y="114358"/>
                    <a:pt x="76330" y="113121"/>
                    <a:pt x="79629" y="110646"/>
                  </a:cubicBezTo>
                  <a:cubicBezTo>
                    <a:pt x="83378" y="107318"/>
                    <a:pt x="85252" y="98860"/>
                    <a:pt x="85252" y="85274"/>
                  </a:cubicBezTo>
                  <a:lnTo>
                    <a:pt x="85252" y="49231"/>
                  </a:lnTo>
                  <a:cubicBezTo>
                    <a:pt x="85252" y="36485"/>
                    <a:pt x="83403" y="28476"/>
                    <a:pt x="79707" y="25207"/>
                  </a:cubicBezTo>
                  <a:cubicBezTo>
                    <a:pt x="76386" y="22305"/>
                    <a:pt x="68083" y="20855"/>
                    <a:pt x="54798" y="20855"/>
                  </a:cubicBezTo>
                  <a:close/>
                  <a:moveTo>
                    <a:pt x="186757" y="0"/>
                  </a:moveTo>
                  <a:lnTo>
                    <a:pt x="195770" y="0"/>
                  </a:lnTo>
                  <a:cubicBezTo>
                    <a:pt x="199584" y="0"/>
                    <a:pt x="202721" y="243"/>
                    <a:pt x="205181" y="729"/>
                  </a:cubicBezTo>
                  <a:cubicBezTo>
                    <a:pt x="211838" y="1208"/>
                    <a:pt x="217460" y="2467"/>
                    <a:pt x="222048" y="4507"/>
                  </a:cubicBezTo>
                  <a:cubicBezTo>
                    <a:pt x="226938" y="6959"/>
                    <a:pt x="230653" y="10472"/>
                    <a:pt x="233193" y="15045"/>
                  </a:cubicBezTo>
                  <a:cubicBezTo>
                    <a:pt x="235999" y="19721"/>
                    <a:pt x="237402" y="26267"/>
                    <a:pt x="237402" y="34684"/>
                  </a:cubicBezTo>
                  <a:cubicBezTo>
                    <a:pt x="237402" y="43808"/>
                    <a:pt x="236201" y="50531"/>
                    <a:pt x="233801" y="54854"/>
                  </a:cubicBezTo>
                  <a:cubicBezTo>
                    <a:pt x="230612" y="61223"/>
                    <a:pt x="224879" y="64843"/>
                    <a:pt x="216602" y="65712"/>
                  </a:cubicBezTo>
                  <a:lnTo>
                    <a:pt x="216602" y="66662"/>
                  </a:lnTo>
                  <a:cubicBezTo>
                    <a:pt x="225329" y="67089"/>
                    <a:pt x="231485" y="69865"/>
                    <a:pt x="235071" y="74990"/>
                  </a:cubicBezTo>
                  <a:cubicBezTo>
                    <a:pt x="238473" y="79364"/>
                    <a:pt x="240174" y="86029"/>
                    <a:pt x="240174" y="94983"/>
                  </a:cubicBezTo>
                  <a:cubicBezTo>
                    <a:pt x="240174" y="112443"/>
                    <a:pt x="235362" y="123956"/>
                    <a:pt x="225737" y="129524"/>
                  </a:cubicBezTo>
                  <a:cubicBezTo>
                    <a:pt x="221908" y="131917"/>
                    <a:pt x="216444" y="133349"/>
                    <a:pt x="209345" y="133820"/>
                  </a:cubicBezTo>
                  <a:cubicBezTo>
                    <a:pt x="206002" y="134292"/>
                    <a:pt x="202489" y="134759"/>
                    <a:pt x="198808" y="135223"/>
                  </a:cubicBezTo>
                  <a:cubicBezTo>
                    <a:pt x="195398" y="135223"/>
                    <a:pt x="191381" y="135223"/>
                    <a:pt x="186757" y="135223"/>
                  </a:cubicBezTo>
                  <a:cubicBezTo>
                    <a:pt x="181675" y="135223"/>
                    <a:pt x="177658" y="135223"/>
                    <a:pt x="174706" y="135223"/>
                  </a:cubicBezTo>
                  <a:cubicBezTo>
                    <a:pt x="170346" y="134737"/>
                    <a:pt x="166789" y="134266"/>
                    <a:pt x="164035" y="133809"/>
                  </a:cubicBezTo>
                  <a:cubicBezTo>
                    <a:pt x="157835" y="133331"/>
                    <a:pt x="152592" y="131486"/>
                    <a:pt x="148306" y="128275"/>
                  </a:cubicBezTo>
                  <a:cubicBezTo>
                    <a:pt x="140184" y="122539"/>
                    <a:pt x="136122" y="109582"/>
                    <a:pt x="136122" y="89405"/>
                  </a:cubicBezTo>
                  <a:lnTo>
                    <a:pt x="160456" y="89405"/>
                  </a:lnTo>
                  <a:cubicBezTo>
                    <a:pt x="160456" y="101158"/>
                    <a:pt x="162117" y="108489"/>
                    <a:pt x="165438" y="111397"/>
                  </a:cubicBezTo>
                  <a:cubicBezTo>
                    <a:pt x="168207" y="113371"/>
                    <a:pt x="175313" y="114358"/>
                    <a:pt x="186757" y="114358"/>
                  </a:cubicBezTo>
                  <a:cubicBezTo>
                    <a:pt x="193075" y="114358"/>
                    <a:pt x="197629" y="114129"/>
                    <a:pt x="200420" y="113673"/>
                  </a:cubicBezTo>
                  <a:cubicBezTo>
                    <a:pt x="204205" y="113673"/>
                    <a:pt x="207081" y="113084"/>
                    <a:pt x="209047" y="111905"/>
                  </a:cubicBezTo>
                  <a:cubicBezTo>
                    <a:pt x="213105" y="109873"/>
                    <a:pt x="215133" y="104232"/>
                    <a:pt x="215133" y="94983"/>
                  </a:cubicBezTo>
                  <a:cubicBezTo>
                    <a:pt x="215133" y="88127"/>
                    <a:pt x="213856" y="83212"/>
                    <a:pt x="211300" y="80237"/>
                  </a:cubicBezTo>
                  <a:cubicBezTo>
                    <a:pt x="208988" y="77159"/>
                    <a:pt x="204504" y="75620"/>
                    <a:pt x="197847" y="75620"/>
                  </a:cubicBezTo>
                  <a:lnTo>
                    <a:pt x="177710" y="75620"/>
                  </a:lnTo>
                  <a:lnTo>
                    <a:pt x="177710" y="56831"/>
                  </a:lnTo>
                  <a:lnTo>
                    <a:pt x="197847" y="56831"/>
                  </a:lnTo>
                  <a:cubicBezTo>
                    <a:pt x="203811" y="56831"/>
                    <a:pt x="207803" y="55012"/>
                    <a:pt x="209820" y="51374"/>
                  </a:cubicBezTo>
                  <a:cubicBezTo>
                    <a:pt x="211978" y="48797"/>
                    <a:pt x="213057" y="43234"/>
                    <a:pt x="213057" y="34684"/>
                  </a:cubicBezTo>
                  <a:cubicBezTo>
                    <a:pt x="213057" y="28646"/>
                    <a:pt x="211109" y="24654"/>
                    <a:pt x="207213" y="22710"/>
                  </a:cubicBezTo>
                  <a:cubicBezTo>
                    <a:pt x="204342" y="21473"/>
                    <a:pt x="197523" y="20855"/>
                    <a:pt x="186757" y="20855"/>
                  </a:cubicBezTo>
                  <a:cubicBezTo>
                    <a:pt x="175725" y="20855"/>
                    <a:pt x="168785" y="22077"/>
                    <a:pt x="165935" y="24522"/>
                  </a:cubicBezTo>
                  <a:cubicBezTo>
                    <a:pt x="163210" y="26856"/>
                    <a:pt x="161848" y="33259"/>
                    <a:pt x="161848" y="43731"/>
                  </a:cubicBezTo>
                  <a:lnTo>
                    <a:pt x="137503" y="43731"/>
                  </a:lnTo>
                  <a:cubicBezTo>
                    <a:pt x="137503" y="25387"/>
                    <a:pt x="141388" y="12883"/>
                    <a:pt x="149157" y="6219"/>
                  </a:cubicBezTo>
                  <a:cubicBezTo>
                    <a:pt x="152699" y="4017"/>
                    <a:pt x="157846" y="2169"/>
                    <a:pt x="164599" y="674"/>
                  </a:cubicBezTo>
                  <a:cubicBezTo>
                    <a:pt x="169540" y="225"/>
                    <a:pt x="176926" y="0"/>
                    <a:pt x="186757" y="0"/>
                  </a:cubicBezTo>
                  <a:close/>
                  <a:moveTo>
                    <a:pt x="54798" y="0"/>
                  </a:moveTo>
                  <a:cubicBezTo>
                    <a:pt x="65609" y="0"/>
                    <a:pt x="74176" y="733"/>
                    <a:pt x="80502" y="2198"/>
                  </a:cubicBezTo>
                  <a:cubicBezTo>
                    <a:pt x="87733" y="3642"/>
                    <a:pt x="93573" y="6340"/>
                    <a:pt x="98021" y="10295"/>
                  </a:cubicBezTo>
                  <a:cubicBezTo>
                    <a:pt x="106195" y="17990"/>
                    <a:pt x="110282" y="33049"/>
                    <a:pt x="110282" y="55472"/>
                  </a:cubicBezTo>
                  <a:lnTo>
                    <a:pt x="110282" y="79729"/>
                  </a:lnTo>
                  <a:cubicBezTo>
                    <a:pt x="110282" y="102542"/>
                    <a:pt x="106114" y="117631"/>
                    <a:pt x="97778" y="124995"/>
                  </a:cubicBezTo>
                  <a:cubicBezTo>
                    <a:pt x="93330" y="128949"/>
                    <a:pt x="87597" y="131626"/>
                    <a:pt x="80579" y="133025"/>
                  </a:cubicBezTo>
                  <a:cubicBezTo>
                    <a:pt x="74239" y="134491"/>
                    <a:pt x="65645" y="135223"/>
                    <a:pt x="54798" y="135223"/>
                  </a:cubicBezTo>
                  <a:cubicBezTo>
                    <a:pt x="43929" y="135223"/>
                    <a:pt x="35347" y="134494"/>
                    <a:pt x="29050" y="133036"/>
                  </a:cubicBezTo>
                  <a:cubicBezTo>
                    <a:pt x="21915" y="131615"/>
                    <a:pt x="16293" y="128850"/>
                    <a:pt x="12183" y="124741"/>
                  </a:cubicBezTo>
                  <a:cubicBezTo>
                    <a:pt x="4061" y="117561"/>
                    <a:pt x="0" y="102557"/>
                    <a:pt x="0" y="79729"/>
                  </a:cubicBezTo>
                  <a:lnTo>
                    <a:pt x="0" y="54776"/>
                  </a:lnTo>
                  <a:cubicBezTo>
                    <a:pt x="0" y="32832"/>
                    <a:pt x="3487" y="18123"/>
                    <a:pt x="10460" y="10648"/>
                  </a:cubicBezTo>
                  <a:cubicBezTo>
                    <a:pt x="17559" y="3549"/>
                    <a:pt x="32338" y="0"/>
                    <a:pt x="5479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25" name="Group 8"/>
            <p:cNvGrpSpPr>
              <a:grpSpLocks noChangeAspect="1"/>
            </p:cNvGrpSpPr>
            <p:nvPr/>
          </p:nvGrpSpPr>
          <p:grpSpPr bwMode="auto">
            <a:xfrm>
              <a:off x="3813654" y="2765001"/>
              <a:ext cx="180975" cy="179388"/>
              <a:chOff x="888" y="1182"/>
              <a:chExt cx="114" cy="113"/>
            </a:xfrm>
          </p:grpSpPr>
          <p:sp>
            <p:nvSpPr>
              <p:cNvPr id="26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888" y="1182"/>
                <a:ext cx="114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9"/>
              <p:cNvSpPr>
                <a:spLocks noEditPoints="1"/>
              </p:cNvSpPr>
              <p:nvPr/>
            </p:nvSpPr>
            <p:spPr bwMode="auto">
              <a:xfrm>
                <a:off x="886" y="1179"/>
                <a:ext cx="119" cy="119"/>
              </a:xfrm>
              <a:custGeom>
                <a:avLst/>
                <a:gdLst>
                  <a:gd name="T0" fmla="*/ 31 w 47"/>
                  <a:gd name="T1" fmla="*/ 15 h 47"/>
                  <a:gd name="T2" fmla="*/ 31 w 47"/>
                  <a:gd name="T3" fmla="*/ 15 h 47"/>
                  <a:gd name="T4" fmla="*/ 31 w 47"/>
                  <a:gd name="T5" fmla="*/ 15 h 47"/>
                  <a:gd name="T6" fmla="*/ 25 w 47"/>
                  <a:gd name="T7" fmla="*/ 15 h 47"/>
                  <a:gd name="T8" fmla="*/ 25 w 47"/>
                  <a:gd name="T9" fmla="*/ 22 h 47"/>
                  <a:gd name="T10" fmla="*/ 31 w 47"/>
                  <a:gd name="T11" fmla="*/ 15 h 47"/>
                  <a:gd name="T12" fmla="*/ 22 w 47"/>
                  <a:gd name="T13" fmla="*/ 15 h 47"/>
                  <a:gd name="T14" fmla="*/ 15 w 47"/>
                  <a:gd name="T15" fmla="*/ 15 h 47"/>
                  <a:gd name="T16" fmla="*/ 22 w 47"/>
                  <a:gd name="T17" fmla="*/ 22 h 47"/>
                  <a:gd name="T18" fmla="*/ 22 w 47"/>
                  <a:gd name="T19" fmla="*/ 15 h 47"/>
                  <a:gd name="T20" fmla="*/ 22 w 47"/>
                  <a:gd name="T21" fmla="*/ 38 h 47"/>
                  <a:gd name="T22" fmla="*/ 22 w 47"/>
                  <a:gd name="T23" fmla="*/ 26 h 47"/>
                  <a:gd name="T24" fmla="*/ 11 w 47"/>
                  <a:gd name="T25" fmla="*/ 15 h 47"/>
                  <a:gd name="T26" fmla="*/ 11 w 47"/>
                  <a:gd name="T27" fmla="*/ 13 h 47"/>
                  <a:gd name="T28" fmla="*/ 36 w 47"/>
                  <a:gd name="T29" fmla="*/ 13 h 47"/>
                  <a:gd name="T30" fmla="*/ 36 w 47"/>
                  <a:gd name="T31" fmla="*/ 15 h 47"/>
                  <a:gd name="T32" fmla="*/ 25 w 47"/>
                  <a:gd name="T33" fmla="*/ 26 h 47"/>
                  <a:gd name="T34" fmla="*/ 25 w 47"/>
                  <a:gd name="T35" fmla="*/ 38 h 47"/>
                  <a:gd name="T36" fmla="*/ 22 w 47"/>
                  <a:gd name="T37" fmla="*/ 38 h 47"/>
                  <a:gd name="T38" fmla="*/ 23 w 47"/>
                  <a:gd name="T39" fmla="*/ 0 h 47"/>
                  <a:gd name="T40" fmla="*/ 0 w 47"/>
                  <a:gd name="T41" fmla="*/ 23 h 47"/>
                  <a:gd name="T42" fmla="*/ 23 w 47"/>
                  <a:gd name="T43" fmla="*/ 47 h 47"/>
                  <a:gd name="T44" fmla="*/ 47 w 47"/>
                  <a:gd name="T45" fmla="*/ 23 h 47"/>
                  <a:gd name="T46" fmla="*/ 23 w 47"/>
                  <a:gd name="T4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47">
                    <a:moveTo>
                      <a:pt x="31" y="15"/>
                    </a:moveTo>
                    <a:cubicBezTo>
                      <a:pt x="31" y="15"/>
                      <a:pt x="31" y="15"/>
                      <a:pt x="31" y="15"/>
                    </a:cubicBezTo>
                    <a:moveTo>
                      <a:pt x="31" y="15"/>
                    </a:move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31" y="15"/>
                      <a:pt x="31" y="15"/>
                      <a:pt x="31" y="15"/>
                    </a:cubicBezTo>
                    <a:moveTo>
                      <a:pt x="22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15"/>
                      <a:pt x="22" y="15"/>
                      <a:pt x="22" y="15"/>
                    </a:cubicBezTo>
                    <a:moveTo>
                      <a:pt x="22" y="38"/>
                    </a:moveTo>
                    <a:cubicBezTo>
                      <a:pt x="22" y="26"/>
                      <a:pt x="22" y="26"/>
                      <a:pt x="22" y="2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2" y="38"/>
                      <a:pt x="22" y="38"/>
                      <a:pt x="22" y="38"/>
                    </a:cubicBezTo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7"/>
                      <a:pt x="23" y="47"/>
                    </a:cubicBezTo>
                    <a:cubicBezTo>
                      <a:pt x="36" y="47"/>
                      <a:pt x="47" y="36"/>
                      <a:pt x="47" y="23"/>
                    </a:cubicBezTo>
                    <a:cubicBezTo>
                      <a:pt x="47" y="10"/>
                      <a:pt x="36" y="0"/>
                      <a:pt x="23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768360" y="1838942"/>
            <a:ext cx="1576388" cy="914400"/>
            <a:chOff x="4103702" y="1598798"/>
            <a:chExt cx="1576388" cy="914400"/>
          </a:xfrm>
        </p:grpSpPr>
        <p:sp>
          <p:nvSpPr>
            <p:cNvPr id="29" name="Freeform 6"/>
            <p:cNvSpPr/>
            <p:nvPr/>
          </p:nvSpPr>
          <p:spPr bwMode="auto">
            <a:xfrm>
              <a:off x="4103702" y="1598798"/>
              <a:ext cx="1576388" cy="914400"/>
            </a:xfrm>
            <a:custGeom>
              <a:avLst/>
              <a:gdLst>
                <a:gd name="T0" fmla="*/ 142 w 418"/>
                <a:gd name="T1" fmla="*/ 3 h 243"/>
                <a:gd name="T2" fmla="*/ 107 w 418"/>
                <a:gd name="T3" fmla="*/ 0 h 243"/>
                <a:gd name="T4" fmla="*/ 31 w 418"/>
                <a:gd name="T5" fmla="*/ 25 h 243"/>
                <a:gd name="T6" fmla="*/ 0 w 418"/>
                <a:gd name="T7" fmla="*/ 121 h 243"/>
                <a:gd name="T8" fmla="*/ 29 w 418"/>
                <a:gd name="T9" fmla="*/ 215 h 243"/>
                <a:gd name="T10" fmla="*/ 31 w 418"/>
                <a:gd name="T11" fmla="*/ 217 h 243"/>
                <a:gd name="T12" fmla="*/ 107 w 418"/>
                <a:gd name="T13" fmla="*/ 243 h 243"/>
                <a:gd name="T14" fmla="*/ 107 w 418"/>
                <a:gd name="T15" fmla="*/ 243 h 243"/>
                <a:gd name="T16" fmla="*/ 145 w 418"/>
                <a:gd name="T17" fmla="*/ 240 h 243"/>
                <a:gd name="T18" fmla="*/ 418 w 418"/>
                <a:gd name="T19" fmla="*/ 121 h 243"/>
                <a:gd name="T20" fmla="*/ 142 w 418"/>
                <a:gd name="T21" fmla="*/ 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8" h="243">
                  <a:moveTo>
                    <a:pt x="142" y="3"/>
                  </a:moveTo>
                  <a:cubicBezTo>
                    <a:pt x="130" y="1"/>
                    <a:pt x="118" y="0"/>
                    <a:pt x="107" y="0"/>
                  </a:cubicBezTo>
                  <a:cubicBezTo>
                    <a:pt x="74" y="0"/>
                    <a:pt x="49" y="8"/>
                    <a:pt x="31" y="25"/>
                  </a:cubicBezTo>
                  <a:cubicBezTo>
                    <a:pt x="11" y="45"/>
                    <a:pt x="0" y="77"/>
                    <a:pt x="0" y="121"/>
                  </a:cubicBezTo>
                  <a:cubicBezTo>
                    <a:pt x="0" y="163"/>
                    <a:pt x="10" y="195"/>
                    <a:pt x="29" y="215"/>
                  </a:cubicBezTo>
                  <a:cubicBezTo>
                    <a:pt x="29" y="216"/>
                    <a:pt x="30" y="216"/>
                    <a:pt x="31" y="217"/>
                  </a:cubicBezTo>
                  <a:cubicBezTo>
                    <a:pt x="48" y="234"/>
                    <a:pt x="74" y="243"/>
                    <a:pt x="107" y="243"/>
                  </a:cubicBezTo>
                  <a:cubicBezTo>
                    <a:pt x="107" y="243"/>
                    <a:pt x="107" y="243"/>
                    <a:pt x="107" y="243"/>
                  </a:cubicBezTo>
                  <a:cubicBezTo>
                    <a:pt x="119" y="243"/>
                    <a:pt x="132" y="242"/>
                    <a:pt x="145" y="240"/>
                  </a:cubicBezTo>
                  <a:cubicBezTo>
                    <a:pt x="250" y="222"/>
                    <a:pt x="381" y="145"/>
                    <a:pt x="418" y="121"/>
                  </a:cubicBezTo>
                  <a:cubicBezTo>
                    <a:pt x="380" y="98"/>
                    <a:pt x="248" y="19"/>
                    <a:pt x="142" y="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76200" dir="360000" sx="105000" sy="105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219424" y="1901431"/>
              <a:ext cx="522528" cy="297630"/>
            </a:xfrm>
            <a:custGeom>
              <a:avLst/>
              <a:gdLst/>
              <a:ahLst/>
              <a:cxnLst/>
              <a:rect l="l" t="t" r="r" b="b"/>
              <a:pathLst>
                <a:path w="237402" h="135223">
                  <a:moveTo>
                    <a:pt x="54798" y="20855"/>
                  </a:moveTo>
                  <a:cubicBezTo>
                    <a:pt x="41948" y="20855"/>
                    <a:pt x="34069" y="22129"/>
                    <a:pt x="31160" y="24676"/>
                  </a:cubicBezTo>
                  <a:cubicBezTo>
                    <a:pt x="26609" y="28314"/>
                    <a:pt x="24334" y="36499"/>
                    <a:pt x="24334" y="49231"/>
                  </a:cubicBezTo>
                  <a:lnTo>
                    <a:pt x="24334" y="85274"/>
                  </a:lnTo>
                  <a:cubicBezTo>
                    <a:pt x="24334" y="98860"/>
                    <a:pt x="26212" y="106935"/>
                    <a:pt x="29967" y="109497"/>
                  </a:cubicBezTo>
                  <a:cubicBezTo>
                    <a:pt x="33701" y="112738"/>
                    <a:pt x="41978" y="114358"/>
                    <a:pt x="54798" y="114358"/>
                  </a:cubicBezTo>
                  <a:cubicBezTo>
                    <a:pt x="68053" y="114358"/>
                    <a:pt x="76330" y="113120"/>
                    <a:pt x="79629" y="110646"/>
                  </a:cubicBezTo>
                  <a:cubicBezTo>
                    <a:pt x="83378" y="107318"/>
                    <a:pt x="85252" y="98860"/>
                    <a:pt x="85252" y="85274"/>
                  </a:cubicBezTo>
                  <a:lnTo>
                    <a:pt x="85252" y="49231"/>
                  </a:lnTo>
                  <a:cubicBezTo>
                    <a:pt x="85252" y="36484"/>
                    <a:pt x="83403" y="28476"/>
                    <a:pt x="79707" y="25207"/>
                  </a:cubicBezTo>
                  <a:cubicBezTo>
                    <a:pt x="76386" y="22305"/>
                    <a:pt x="68083" y="20855"/>
                    <a:pt x="54798" y="20855"/>
                  </a:cubicBezTo>
                  <a:close/>
                  <a:moveTo>
                    <a:pt x="188148" y="0"/>
                  </a:moveTo>
                  <a:cubicBezTo>
                    <a:pt x="196595" y="0"/>
                    <a:pt x="203627" y="468"/>
                    <a:pt x="209246" y="1403"/>
                  </a:cubicBezTo>
                  <a:cubicBezTo>
                    <a:pt x="215748" y="2404"/>
                    <a:pt x="221065" y="4455"/>
                    <a:pt x="225196" y="7555"/>
                  </a:cubicBezTo>
                  <a:cubicBezTo>
                    <a:pt x="233333" y="13292"/>
                    <a:pt x="237402" y="24411"/>
                    <a:pt x="237402" y="40914"/>
                  </a:cubicBezTo>
                  <a:cubicBezTo>
                    <a:pt x="237402" y="57262"/>
                    <a:pt x="234309" y="68289"/>
                    <a:pt x="228123" y="73996"/>
                  </a:cubicBezTo>
                  <a:cubicBezTo>
                    <a:pt x="224346" y="77236"/>
                    <a:pt x="219423" y="79854"/>
                    <a:pt x="213355" y="81850"/>
                  </a:cubicBezTo>
                  <a:cubicBezTo>
                    <a:pt x="208856" y="83227"/>
                    <a:pt x="201926" y="84615"/>
                    <a:pt x="192567" y="86014"/>
                  </a:cubicBezTo>
                  <a:lnTo>
                    <a:pt x="177279" y="88091"/>
                  </a:lnTo>
                  <a:cubicBezTo>
                    <a:pt x="172993" y="88952"/>
                    <a:pt x="169647" y="90105"/>
                    <a:pt x="167239" y="91548"/>
                  </a:cubicBezTo>
                  <a:cubicBezTo>
                    <a:pt x="163181" y="93757"/>
                    <a:pt x="161152" y="99291"/>
                    <a:pt x="161152" y="108150"/>
                  </a:cubicBezTo>
                  <a:lnTo>
                    <a:pt x="161152" y="112977"/>
                  </a:lnTo>
                  <a:lnTo>
                    <a:pt x="237402" y="112977"/>
                  </a:lnTo>
                  <a:lnTo>
                    <a:pt x="237402" y="133842"/>
                  </a:lnTo>
                  <a:lnTo>
                    <a:pt x="136122" y="133842"/>
                  </a:lnTo>
                  <a:lnTo>
                    <a:pt x="136122" y="108150"/>
                  </a:lnTo>
                  <a:cubicBezTo>
                    <a:pt x="136122" y="93032"/>
                    <a:pt x="139650" y="82888"/>
                    <a:pt x="146704" y="77719"/>
                  </a:cubicBezTo>
                  <a:cubicBezTo>
                    <a:pt x="149915" y="75038"/>
                    <a:pt x="154484" y="72958"/>
                    <a:pt x="160412" y="71478"/>
                  </a:cubicBezTo>
                  <a:cubicBezTo>
                    <a:pt x="163225" y="70535"/>
                    <a:pt x="166318" y="69828"/>
                    <a:pt x="169691" y="69357"/>
                  </a:cubicBezTo>
                  <a:cubicBezTo>
                    <a:pt x="172003" y="68893"/>
                    <a:pt x="175597" y="67947"/>
                    <a:pt x="180471" y="66518"/>
                  </a:cubicBezTo>
                  <a:lnTo>
                    <a:pt x="197062" y="63746"/>
                  </a:lnTo>
                  <a:cubicBezTo>
                    <a:pt x="201090" y="63399"/>
                    <a:pt x="204224" y="62556"/>
                    <a:pt x="206462" y="61216"/>
                  </a:cubicBezTo>
                  <a:cubicBezTo>
                    <a:pt x="210395" y="58852"/>
                    <a:pt x="212361" y="52085"/>
                    <a:pt x="212361" y="40914"/>
                  </a:cubicBezTo>
                  <a:cubicBezTo>
                    <a:pt x="212361" y="32350"/>
                    <a:pt x="210755" y="26665"/>
                    <a:pt x="207545" y="23859"/>
                  </a:cubicBezTo>
                  <a:cubicBezTo>
                    <a:pt x="204342" y="21856"/>
                    <a:pt x="197876" y="20855"/>
                    <a:pt x="188148" y="20855"/>
                  </a:cubicBezTo>
                  <a:cubicBezTo>
                    <a:pt x="176189" y="20855"/>
                    <a:pt x="168789" y="22077"/>
                    <a:pt x="165946" y="24522"/>
                  </a:cubicBezTo>
                  <a:cubicBezTo>
                    <a:pt x="162750" y="27327"/>
                    <a:pt x="161152" y="35347"/>
                    <a:pt x="161152" y="48580"/>
                  </a:cubicBezTo>
                  <a:lnTo>
                    <a:pt x="136122" y="48580"/>
                  </a:lnTo>
                  <a:cubicBezTo>
                    <a:pt x="136122" y="43322"/>
                    <a:pt x="136351" y="39316"/>
                    <a:pt x="136807" y="36562"/>
                  </a:cubicBezTo>
                  <a:cubicBezTo>
                    <a:pt x="136807" y="32850"/>
                    <a:pt x="137039" y="29610"/>
                    <a:pt x="137503" y="26841"/>
                  </a:cubicBezTo>
                  <a:cubicBezTo>
                    <a:pt x="138453" y="20693"/>
                    <a:pt x="140666" y="15877"/>
                    <a:pt x="144142" y="12393"/>
                  </a:cubicBezTo>
                  <a:cubicBezTo>
                    <a:pt x="150467" y="4131"/>
                    <a:pt x="165136" y="0"/>
                    <a:pt x="188148" y="0"/>
                  </a:cubicBezTo>
                  <a:close/>
                  <a:moveTo>
                    <a:pt x="54798" y="0"/>
                  </a:moveTo>
                  <a:cubicBezTo>
                    <a:pt x="65609" y="0"/>
                    <a:pt x="74176" y="733"/>
                    <a:pt x="80502" y="2198"/>
                  </a:cubicBezTo>
                  <a:cubicBezTo>
                    <a:pt x="87733" y="3641"/>
                    <a:pt x="93573" y="6340"/>
                    <a:pt x="98021" y="10295"/>
                  </a:cubicBezTo>
                  <a:cubicBezTo>
                    <a:pt x="106195" y="17990"/>
                    <a:pt x="110282" y="33049"/>
                    <a:pt x="110282" y="55472"/>
                  </a:cubicBezTo>
                  <a:lnTo>
                    <a:pt x="110282" y="79729"/>
                  </a:lnTo>
                  <a:cubicBezTo>
                    <a:pt x="110282" y="102542"/>
                    <a:pt x="106114" y="117631"/>
                    <a:pt x="97778" y="124995"/>
                  </a:cubicBezTo>
                  <a:cubicBezTo>
                    <a:pt x="93330" y="128949"/>
                    <a:pt x="87597" y="131626"/>
                    <a:pt x="80579" y="133025"/>
                  </a:cubicBezTo>
                  <a:cubicBezTo>
                    <a:pt x="74239" y="134490"/>
                    <a:pt x="65645" y="135223"/>
                    <a:pt x="54798" y="135223"/>
                  </a:cubicBezTo>
                  <a:cubicBezTo>
                    <a:pt x="43929" y="135223"/>
                    <a:pt x="35347" y="134494"/>
                    <a:pt x="29050" y="133036"/>
                  </a:cubicBezTo>
                  <a:cubicBezTo>
                    <a:pt x="21915" y="131615"/>
                    <a:pt x="16293" y="128850"/>
                    <a:pt x="12183" y="124741"/>
                  </a:cubicBezTo>
                  <a:cubicBezTo>
                    <a:pt x="4061" y="117561"/>
                    <a:pt x="0" y="102557"/>
                    <a:pt x="0" y="79729"/>
                  </a:cubicBezTo>
                  <a:lnTo>
                    <a:pt x="0" y="54776"/>
                  </a:lnTo>
                  <a:cubicBezTo>
                    <a:pt x="0" y="32832"/>
                    <a:pt x="3487" y="18123"/>
                    <a:pt x="10460" y="10648"/>
                  </a:cubicBezTo>
                  <a:cubicBezTo>
                    <a:pt x="17559" y="3549"/>
                    <a:pt x="32338" y="0"/>
                    <a:pt x="5479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31" name="Group 4"/>
            <p:cNvGrpSpPr>
              <a:grpSpLocks noChangeAspect="1"/>
            </p:cNvGrpSpPr>
            <p:nvPr/>
          </p:nvGrpSpPr>
          <p:grpSpPr bwMode="auto">
            <a:xfrm>
              <a:off x="4776466" y="1947403"/>
              <a:ext cx="180975" cy="190500"/>
              <a:chOff x="887" y="972"/>
              <a:chExt cx="114" cy="120"/>
            </a:xfrm>
          </p:grpSpPr>
          <p:sp>
            <p:nvSpPr>
              <p:cNvPr id="3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887" y="972"/>
                <a:ext cx="114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5"/>
              <p:cNvSpPr>
                <a:spLocks noEditPoints="1"/>
              </p:cNvSpPr>
              <p:nvPr/>
            </p:nvSpPr>
            <p:spPr bwMode="auto">
              <a:xfrm>
                <a:off x="885" y="975"/>
                <a:ext cx="119" cy="117"/>
              </a:xfrm>
              <a:custGeom>
                <a:avLst/>
                <a:gdLst>
                  <a:gd name="T0" fmla="*/ 27 w 47"/>
                  <a:gd name="T1" fmla="*/ 26 h 47"/>
                  <a:gd name="T2" fmla="*/ 27 w 47"/>
                  <a:gd name="T3" fmla="*/ 23 h 47"/>
                  <a:gd name="T4" fmla="*/ 37 w 47"/>
                  <a:gd name="T5" fmla="*/ 23 h 47"/>
                  <a:gd name="T6" fmla="*/ 37 w 47"/>
                  <a:gd name="T7" fmla="*/ 26 h 47"/>
                  <a:gd name="T8" fmla="*/ 27 w 47"/>
                  <a:gd name="T9" fmla="*/ 26 h 47"/>
                  <a:gd name="T10" fmla="*/ 23 w 47"/>
                  <a:gd name="T11" fmla="*/ 30 h 47"/>
                  <a:gd name="T12" fmla="*/ 21 w 47"/>
                  <a:gd name="T13" fmla="*/ 24 h 47"/>
                  <a:gd name="T14" fmla="*/ 23 w 47"/>
                  <a:gd name="T15" fmla="*/ 18 h 47"/>
                  <a:gd name="T16" fmla="*/ 25 w 47"/>
                  <a:gd name="T17" fmla="*/ 19 h 47"/>
                  <a:gd name="T18" fmla="*/ 24 w 47"/>
                  <a:gd name="T19" fmla="*/ 24 h 47"/>
                  <a:gd name="T20" fmla="*/ 25 w 47"/>
                  <a:gd name="T21" fmla="*/ 29 h 47"/>
                  <a:gd name="T22" fmla="*/ 23 w 47"/>
                  <a:gd name="T23" fmla="*/ 30 h 47"/>
                  <a:gd name="T24" fmla="*/ 19 w 47"/>
                  <a:gd name="T25" fmla="*/ 33 h 47"/>
                  <a:gd name="T26" fmla="*/ 16 w 47"/>
                  <a:gd name="T27" fmla="*/ 24 h 47"/>
                  <a:gd name="T28" fmla="*/ 19 w 47"/>
                  <a:gd name="T29" fmla="*/ 16 h 47"/>
                  <a:gd name="T30" fmla="*/ 20 w 47"/>
                  <a:gd name="T31" fmla="*/ 17 h 47"/>
                  <a:gd name="T32" fmla="*/ 18 w 47"/>
                  <a:gd name="T33" fmla="*/ 24 h 47"/>
                  <a:gd name="T34" fmla="*/ 20 w 47"/>
                  <a:gd name="T35" fmla="*/ 32 h 47"/>
                  <a:gd name="T36" fmla="*/ 19 w 47"/>
                  <a:gd name="T37" fmla="*/ 33 h 47"/>
                  <a:gd name="T38" fmla="*/ 14 w 47"/>
                  <a:gd name="T39" fmla="*/ 35 h 47"/>
                  <a:gd name="T40" fmla="*/ 11 w 47"/>
                  <a:gd name="T41" fmla="*/ 24 h 47"/>
                  <a:gd name="T42" fmla="*/ 14 w 47"/>
                  <a:gd name="T43" fmla="*/ 13 h 47"/>
                  <a:gd name="T44" fmla="*/ 16 w 47"/>
                  <a:gd name="T45" fmla="*/ 14 h 47"/>
                  <a:gd name="T46" fmla="*/ 14 w 47"/>
                  <a:gd name="T47" fmla="*/ 24 h 47"/>
                  <a:gd name="T48" fmla="*/ 16 w 47"/>
                  <a:gd name="T49" fmla="*/ 34 h 47"/>
                  <a:gd name="T50" fmla="*/ 14 w 47"/>
                  <a:gd name="T51" fmla="*/ 35 h 47"/>
                  <a:gd name="T52" fmla="*/ 23 w 47"/>
                  <a:gd name="T53" fmla="*/ 0 h 47"/>
                  <a:gd name="T54" fmla="*/ 0 w 47"/>
                  <a:gd name="T55" fmla="*/ 24 h 47"/>
                  <a:gd name="T56" fmla="*/ 23 w 47"/>
                  <a:gd name="T57" fmla="*/ 47 h 47"/>
                  <a:gd name="T58" fmla="*/ 47 w 47"/>
                  <a:gd name="T59" fmla="*/ 24 h 47"/>
                  <a:gd name="T60" fmla="*/ 23 w 47"/>
                  <a:gd name="T6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47">
                    <a:moveTo>
                      <a:pt x="27" y="26"/>
                    </a:moveTo>
                    <a:cubicBezTo>
                      <a:pt x="27" y="23"/>
                      <a:pt x="27" y="23"/>
                      <a:pt x="2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27" y="26"/>
                      <a:pt x="27" y="26"/>
                      <a:pt x="27" y="26"/>
                    </a:cubicBezTo>
                    <a:moveTo>
                      <a:pt x="23" y="30"/>
                    </a:moveTo>
                    <a:cubicBezTo>
                      <a:pt x="22" y="28"/>
                      <a:pt x="21" y="26"/>
                      <a:pt x="21" y="24"/>
                    </a:cubicBezTo>
                    <a:cubicBezTo>
                      <a:pt x="21" y="22"/>
                      <a:pt x="22" y="20"/>
                      <a:pt x="23" y="18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21"/>
                      <a:pt x="24" y="22"/>
                      <a:pt x="24" y="24"/>
                    </a:cubicBezTo>
                    <a:cubicBezTo>
                      <a:pt x="24" y="26"/>
                      <a:pt x="24" y="28"/>
                      <a:pt x="25" y="29"/>
                    </a:cubicBezTo>
                    <a:cubicBezTo>
                      <a:pt x="23" y="30"/>
                      <a:pt x="23" y="30"/>
                      <a:pt x="23" y="30"/>
                    </a:cubicBezTo>
                    <a:moveTo>
                      <a:pt x="19" y="33"/>
                    </a:moveTo>
                    <a:cubicBezTo>
                      <a:pt x="17" y="30"/>
                      <a:pt x="16" y="27"/>
                      <a:pt x="16" y="24"/>
                    </a:cubicBezTo>
                    <a:cubicBezTo>
                      <a:pt x="16" y="21"/>
                      <a:pt x="17" y="18"/>
                      <a:pt x="19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9"/>
                      <a:pt x="18" y="21"/>
                      <a:pt x="18" y="24"/>
                    </a:cubicBezTo>
                    <a:cubicBezTo>
                      <a:pt x="18" y="27"/>
                      <a:pt x="19" y="29"/>
                      <a:pt x="20" y="32"/>
                    </a:cubicBezTo>
                    <a:cubicBezTo>
                      <a:pt x="19" y="33"/>
                      <a:pt x="19" y="33"/>
                      <a:pt x="19" y="33"/>
                    </a:cubicBezTo>
                    <a:moveTo>
                      <a:pt x="14" y="35"/>
                    </a:moveTo>
                    <a:cubicBezTo>
                      <a:pt x="12" y="32"/>
                      <a:pt x="11" y="28"/>
                      <a:pt x="11" y="24"/>
                    </a:cubicBezTo>
                    <a:cubicBezTo>
                      <a:pt x="11" y="20"/>
                      <a:pt x="12" y="16"/>
                      <a:pt x="14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4" y="17"/>
                      <a:pt x="14" y="21"/>
                      <a:pt x="14" y="24"/>
                    </a:cubicBezTo>
                    <a:cubicBezTo>
                      <a:pt x="14" y="28"/>
                      <a:pt x="14" y="31"/>
                      <a:pt x="16" y="34"/>
                    </a:cubicBezTo>
                    <a:cubicBezTo>
                      <a:pt x="14" y="35"/>
                      <a:pt x="14" y="35"/>
                      <a:pt x="14" y="35"/>
                    </a:cubicBezTo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0" y="47"/>
                      <a:pt x="23" y="47"/>
                    </a:cubicBezTo>
                    <a:cubicBezTo>
                      <a:pt x="36" y="47"/>
                      <a:pt x="47" y="37"/>
                      <a:pt x="47" y="24"/>
                    </a:cubicBezTo>
                    <a:cubicBezTo>
                      <a:pt x="47" y="11"/>
                      <a:pt x="36" y="0"/>
                      <a:pt x="23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2846022" y="1029317"/>
            <a:ext cx="1574800" cy="892175"/>
            <a:chOff x="3181364" y="789173"/>
            <a:chExt cx="1574800" cy="892175"/>
          </a:xfrm>
        </p:grpSpPr>
        <p:sp>
          <p:nvSpPr>
            <p:cNvPr id="35" name="Freeform 5"/>
            <p:cNvSpPr/>
            <p:nvPr/>
          </p:nvSpPr>
          <p:spPr bwMode="auto">
            <a:xfrm>
              <a:off x="3181364" y="789173"/>
              <a:ext cx="1574800" cy="892175"/>
            </a:xfrm>
            <a:custGeom>
              <a:avLst/>
              <a:gdLst>
                <a:gd name="T0" fmla="*/ 352 w 418"/>
                <a:gd name="T1" fmla="*/ 198 h 237"/>
                <a:gd name="T2" fmla="*/ 399 w 418"/>
                <a:gd name="T3" fmla="*/ 203 h 237"/>
                <a:gd name="T4" fmla="*/ 418 w 418"/>
                <a:gd name="T5" fmla="*/ 121 h 237"/>
                <a:gd name="T6" fmla="*/ 312 w 418"/>
                <a:gd name="T7" fmla="*/ 0 h 237"/>
                <a:gd name="T8" fmla="*/ 0 w 418"/>
                <a:gd name="T9" fmla="*/ 121 h 237"/>
                <a:gd name="T10" fmla="*/ 258 w 418"/>
                <a:gd name="T11" fmla="*/ 237 h 237"/>
                <a:gd name="T12" fmla="*/ 352 w 418"/>
                <a:gd name="T13" fmla="*/ 19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8" h="237">
                  <a:moveTo>
                    <a:pt x="352" y="198"/>
                  </a:moveTo>
                  <a:cubicBezTo>
                    <a:pt x="367" y="198"/>
                    <a:pt x="383" y="200"/>
                    <a:pt x="399" y="203"/>
                  </a:cubicBezTo>
                  <a:cubicBezTo>
                    <a:pt x="412" y="183"/>
                    <a:pt x="418" y="156"/>
                    <a:pt x="418" y="121"/>
                  </a:cubicBezTo>
                  <a:cubicBezTo>
                    <a:pt x="418" y="39"/>
                    <a:pt x="384" y="0"/>
                    <a:pt x="312" y="0"/>
                  </a:cubicBezTo>
                  <a:cubicBezTo>
                    <a:pt x="202" y="0"/>
                    <a:pt x="43" y="95"/>
                    <a:pt x="0" y="121"/>
                  </a:cubicBezTo>
                  <a:cubicBezTo>
                    <a:pt x="36" y="144"/>
                    <a:pt x="155" y="215"/>
                    <a:pt x="258" y="237"/>
                  </a:cubicBezTo>
                  <a:cubicBezTo>
                    <a:pt x="282" y="207"/>
                    <a:pt x="319" y="198"/>
                    <a:pt x="352" y="19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067648" y="1077659"/>
              <a:ext cx="411374" cy="261852"/>
            </a:xfrm>
            <a:custGeom>
              <a:avLst/>
              <a:gdLst/>
              <a:ahLst/>
              <a:cxnLst/>
              <a:rect l="l" t="t" r="r" b="b"/>
              <a:pathLst>
                <a:path w="212438" h="135223">
                  <a:moveTo>
                    <a:pt x="54798" y="20855"/>
                  </a:moveTo>
                  <a:cubicBezTo>
                    <a:pt x="41948" y="20855"/>
                    <a:pt x="34069" y="22129"/>
                    <a:pt x="31160" y="24676"/>
                  </a:cubicBezTo>
                  <a:cubicBezTo>
                    <a:pt x="26609" y="28314"/>
                    <a:pt x="24334" y="36499"/>
                    <a:pt x="24334" y="49231"/>
                  </a:cubicBezTo>
                  <a:lnTo>
                    <a:pt x="24334" y="85274"/>
                  </a:lnTo>
                  <a:cubicBezTo>
                    <a:pt x="24334" y="98860"/>
                    <a:pt x="26212" y="106935"/>
                    <a:pt x="29967" y="109497"/>
                  </a:cubicBezTo>
                  <a:cubicBezTo>
                    <a:pt x="33701" y="112738"/>
                    <a:pt x="41978" y="114358"/>
                    <a:pt x="54798" y="114358"/>
                  </a:cubicBezTo>
                  <a:cubicBezTo>
                    <a:pt x="68053" y="114358"/>
                    <a:pt x="76330" y="113120"/>
                    <a:pt x="79629" y="110646"/>
                  </a:cubicBezTo>
                  <a:cubicBezTo>
                    <a:pt x="83378" y="107318"/>
                    <a:pt x="85252" y="98860"/>
                    <a:pt x="85252" y="85274"/>
                  </a:cubicBezTo>
                  <a:lnTo>
                    <a:pt x="85252" y="49231"/>
                  </a:lnTo>
                  <a:cubicBezTo>
                    <a:pt x="85252" y="36484"/>
                    <a:pt x="83403" y="28476"/>
                    <a:pt x="79707" y="25207"/>
                  </a:cubicBezTo>
                  <a:cubicBezTo>
                    <a:pt x="76386" y="22305"/>
                    <a:pt x="68083" y="20855"/>
                    <a:pt x="54798" y="20855"/>
                  </a:cubicBezTo>
                  <a:close/>
                  <a:moveTo>
                    <a:pt x="181565" y="1381"/>
                  </a:moveTo>
                  <a:lnTo>
                    <a:pt x="212438" y="1381"/>
                  </a:lnTo>
                  <a:lnTo>
                    <a:pt x="212438" y="133842"/>
                  </a:lnTo>
                  <a:lnTo>
                    <a:pt x="188104" y="133842"/>
                  </a:lnTo>
                  <a:lnTo>
                    <a:pt x="188104" y="20170"/>
                  </a:lnTo>
                  <a:lnTo>
                    <a:pt x="153365" y="56212"/>
                  </a:lnTo>
                  <a:lnTo>
                    <a:pt x="139580" y="41080"/>
                  </a:lnTo>
                  <a:close/>
                  <a:moveTo>
                    <a:pt x="54798" y="0"/>
                  </a:moveTo>
                  <a:cubicBezTo>
                    <a:pt x="65609" y="0"/>
                    <a:pt x="74176" y="733"/>
                    <a:pt x="80502" y="2198"/>
                  </a:cubicBezTo>
                  <a:cubicBezTo>
                    <a:pt x="87733" y="3641"/>
                    <a:pt x="93573" y="6340"/>
                    <a:pt x="98021" y="10295"/>
                  </a:cubicBezTo>
                  <a:cubicBezTo>
                    <a:pt x="106195" y="17990"/>
                    <a:pt x="110282" y="33049"/>
                    <a:pt x="110282" y="55472"/>
                  </a:cubicBezTo>
                  <a:lnTo>
                    <a:pt x="110282" y="79729"/>
                  </a:lnTo>
                  <a:cubicBezTo>
                    <a:pt x="110282" y="102542"/>
                    <a:pt x="106114" y="117631"/>
                    <a:pt x="97778" y="124995"/>
                  </a:cubicBezTo>
                  <a:cubicBezTo>
                    <a:pt x="93330" y="128949"/>
                    <a:pt x="87597" y="131626"/>
                    <a:pt x="80579" y="133025"/>
                  </a:cubicBezTo>
                  <a:cubicBezTo>
                    <a:pt x="74239" y="134490"/>
                    <a:pt x="65645" y="135223"/>
                    <a:pt x="54798" y="135223"/>
                  </a:cubicBezTo>
                  <a:cubicBezTo>
                    <a:pt x="43929" y="135223"/>
                    <a:pt x="35347" y="134494"/>
                    <a:pt x="29050" y="133036"/>
                  </a:cubicBezTo>
                  <a:cubicBezTo>
                    <a:pt x="21915" y="131615"/>
                    <a:pt x="16293" y="128850"/>
                    <a:pt x="12183" y="124741"/>
                  </a:cubicBezTo>
                  <a:cubicBezTo>
                    <a:pt x="4061" y="117561"/>
                    <a:pt x="0" y="102557"/>
                    <a:pt x="0" y="79729"/>
                  </a:cubicBezTo>
                  <a:lnTo>
                    <a:pt x="0" y="54776"/>
                  </a:lnTo>
                  <a:cubicBezTo>
                    <a:pt x="0" y="32832"/>
                    <a:pt x="3487" y="18123"/>
                    <a:pt x="10460" y="10648"/>
                  </a:cubicBezTo>
                  <a:cubicBezTo>
                    <a:pt x="17559" y="3549"/>
                    <a:pt x="32338" y="0"/>
                    <a:pt x="5479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5"/>
            <p:cNvSpPr>
              <a:spLocks noEditPoints="1"/>
            </p:cNvSpPr>
            <p:nvPr/>
          </p:nvSpPr>
          <p:spPr bwMode="auto">
            <a:xfrm>
              <a:off x="3850179" y="1135839"/>
              <a:ext cx="173001" cy="170118"/>
            </a:xfrm>
            <a:custGeom>
              <a:avLst/>
              <a:gdLst>
                <a:gd name="T0" fmla="*/ 19 w 47"/>
                <a:gd name="T1" fmla="*/ 12 h 47"/>
                <a:gd name="T2" fmla="*/ 20 w 47"/>
                <a:gd name="T3" fmla="*/ 14 h 47"/>
                <a:gd name="T4" fmla="*/ 20 w 47"/>
                <a:gd name="T5" fmla="*/ 15 h 47"/>
                <a:gd name="T6" fmla="*/ 17 w 47"/>
                <a:gd name="T7" fmla="*/ 17 h 47"/>
                <a:gd name="T8" fmla="*/ 17 w 47"/>
                <a:gd name="T9" fmla="*/ 19 h 47"/>
                <a:gd name="T10" fmla="*/ 15 w 47"/>
                <a:gd name="T11" fmla="*/ 21 h 47"/>
                <a:gd name="T12" fmla="*/ 13 w 47"/>
                <a:gd name="T13" fmla="*/ 22 h 47"/>
                <a:gd name="T14" fmla="*/ 14 w 47"/>
                <a:gd name="T15" fmla="*/ 25 h 47"/>
                <a:gd name="T16" fmla="*/ 15 w 47"/>
                <a:gd name="T17" fmla="*/ 25 h 47"/>
                <a:gd name="T18" fmla="*/ 16 w 47"/>
                <a:gd name="T19" fmla="*/ 27 h 47"/>
                <a:gd name="T20" fmla="*/ 18 w 47"/>
                <a:gd name="T21" fmla="*/ 29 h 47"/>
                <a:gd name="T22" fmla="*/ 18 w 47"/>
                <a:gd name="T23" fmla="*/ 31 h 47"/>
                <a:gd name="T24" fmla="*/ 17 w 47"/>
                <a:gd name="T25" fmla="*/ 34 h 47"/>
                <a:gd name="T26" fmla="*/ 16 w 47"/>
                <a:gd name="T27" fmla="*/ 32 h 47"/>
                <a:gd name="T28" fmla="*/ 15 w 47"/>
                <a:gd name="T29" fmla="*/ 29 h 47"/>
                <a:gd name="T30" fmla="*/ 14 w 47"/>
                <a:gd name="T31" fmla="*/ 26 h 47"/>
                <a:gd name="T32" fmla="*/ 12 w 47"/>
                <a:gd name="T33" fmla="*/ 22 h 47"/>
                <a:gd name="T34" fmla="*/ 11 w 47"/>
                <a:gd name="T35" fmla="*/ 21 h 47"/>
                <a:gd name="T36" fmla="*/ 35 w 47"/>
                <a:gd name="T37" fmla="*/ 28 h 47"/>
                <a:gd name="T38" fmla="*/ 34 w 47"/>
                <a:gd name="T39" fmla="*/ 26 h 47"/>
                <a:gd name="T40" fmla="*/ 33 w 47"/>
                <a:gd name="T41" fmla="*/ 26 h 47"/>
                <a:gd name="T42" fmla="*/ 33 w 47"/>
                <a:gd name="T43" fmla="*/ 27 h 47"/>
                <a:gd name="T44" fmla="*/ 32 w 47"/>
                <a:gd name="T45" fmla="*/ 28 h 47"/>
                <a:gd name="T46" fmla="*/ 30 w 47"/>
                <a:gd name="T47" fmla="*/ 32 h 47"/>
                <a:gd name="T48" fmla="*/ 29 w 47"/>
                <a:gd name="T49" fmla="*/ 32 h 47"/>
                <a:gd name="T50" fmla="*/ 28 w 47"/>
                <a:gd name="T51" fmla="*/ 33 h 47"/>
                <a:gd name="T52" fmla="*/ 26 w 47"/>
                <a:gd name="T53" fmla="*/ 33 h 47"/>
                <a:gd name="T54" fmla="*/ 27 w 47"/>
                <a:gd name="T55" fmla="*/ 29 h 47"/>
                <a:gd name="T56" fmla="*/ 26 w 47"/>
                <a:gd name="T57" fmla="*/ 28 h 47"/>
                <a:gd name="T58" fmla="*/ 24 w 47"/>
                <a:gd name="T59" fmla="*/ 25 h 47"/>
                <a:gd name="T60" fmla="*/ 27 w 47"/>
                <a:gd name="T61" fmla="*/ 23 h 47"/>
                <a:gd name="T62" fmla="*/ 27 w 47"/>
                <a:gd name="T63" fmla="*/ 23 h 47"/>
                <a:gd name="T64" fmla="*/ 29 w 47"/>
                <a:gd name="T65" fmla="*/ 24 h 47"/>
                <a:gd name="T66" fmla="*/ 30 w 47"/>
                <a:gd name="T67" fmla="*/ 24 h 47"/>
                <a:gd name="T68" fmla="*/ 31 w 47"/>
                <a:gd name="T69" fmla="*/ 24 h 47"/>
                <a:gd name="T70" fmla="*/ 32 w 47"/>
                <a:gd name="T71" fmla="*/ 24 h 47"/>
                <a:gd name="T72" fmla="*/ 31 w 47"/>
                <a:gd name="T73" fmla="*/ 22 h 47"/>
                <a:gd name="T74" fmla="*/ 31 w 47"/>
                <a:gd name="T75" fmla="*/ 22 h 47"/>
                <a:gd name="T76" fmla="*/ 32 w 47"/>
                <a:gd name="T77" fmla="*/ 23 h 47"/>
                <a:gd name="T78" fmla="*/ 32 w 47"/>
                <a:gd name="T79" fmla="*/ 22 h 47"/>
                <a:gd name="T80" fmla="*/ 31 w 47"/>
                <a:gd name="T81" fmla="*/ 22 h 47"/>
                <a:gd name="T82" fmla="*/ 30 w 47"/>
                <a:gd name="T83" fmla="*/ 23 h 47"/>
                <a:gd name="T84" fmla="*/ 29 w 47"/>
                <a:gd name="T85" fmla="*/ 21 h 47"/>
                <a:gd name="T86" fmla="*/ 29 w 47"/>
                <a:gd name="T87" fmla="*/ 23 h 47"/>
                <a:gd name="T88" fmla="*/ 28 w 47"/>
                <a:gd name="T89" fmla="*/ 22 h 47"/>
                <a:gd name="T90" fmla="*/ 26 w 47"/>
                <a:gd name="T91" fmla="*/ 22 h 47"/>
                <a:gd name="T92" fmla="*/ 27 w 47"/>
                <a:gd name="T93" fmla="*/ 21 h 47"/>
                <a:gd name="T94" fmla="*/ 28 w 47"/>
                <a:gd name="T95" fmla="*/ 21 h 47"/>
                <a:gd name="T96" fmla="*/ 29 w 47"/>
                <a:gd name="T97" fmla="*/ 20 h 47"/>
                <a:gd name="T98" fmla="*/ 30 w 47"/>
                <a:gd name="T99" fmla="*/ 19 h 47"/>
                <a:gd name="T100" fmla="*/ 29 w 47"/>
                <a:gd name="T101" fmla="*/ 18 h 47"/>
                <a:gd name="T102" fmla="*/ 29 w 47"/>
                <a:gd name="T103" fmla="*/ 18 h 47"/>
                <a:gd name="T104" fmla="*/ 30 w 47"/>
                <a:gd name="T105" fmla="*/ 16 h 47"/>
                <a:gd name="T106" fmla="*/ 31 w 47"/>
                <a:gd name="T107" fmla="*/ 17 h 47"/>
                <a:gd name="T108" fmla="*/ 32 w 47"/>
                <a:gd name="T109" fmla="*/ 15 h 47"/>
                <a:gd name="T110" fmla="*/ 26 w 47"/>
                <a:gd name="T111" fmla="*/ 11 h 47"/>
                <a:gd name="T112" fmla="*/ 20 w 47"/>
                <a:gd name="T113" fmla="*/ 38 h 47"/>
                <a:gd name="T114" fmla="*/ 26 w 47"/>
                <a:gd name="T115" fmla="*/ 10 h 47"/>
                <a:gd name="T116" fmla="*/ 23 w 47"/>
                <a:gd name="T117" fmla="*/ 0 h 47"/>
                <a:gd name="T118" fmla="*/ 47 w 47"/>
                <a:gd name="T119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47">
                  <a:moveTo>
                    <a:pt x="23" y="11"/>
                  </a:moveTo>
                  <a:cubicBezTo>
                    <a:pt x="22" y="11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4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5"/>
                    <a:pt x="15" y="25"/>
                  </a:cubicBezTo>
                  <a:cubicBezTo>
                    <a:pt x="15" y="25"/>
                    <a:pt x="15" y="26"/>
                    <a:pt x="15" y="26"/>
                  </a:cubicBezTo>
                  <a:cubicBezTo>
                    <a:pt x="16" y="26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8" y="31"/>
                    <a:pt x="18" y="31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3"/>
                  </a:cubicBezTo>
                  <a:cubicBezTo>
                    <a:pt x="17" y="33"/>
                    <a:pt x="17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2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7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3" y="26"/>
                    <a:pt x="13" y="25"/>
                    <a:pt x="12" y="25"/>
                  </a:cubicBezTo>
                  <a:cubicBezTo>
                    <a:pt x="12" y="25"/>
                    <a:pt x="12" y="24"/>
                    <a:pt x="12" y="23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8"/>
                    <a:pt x="14" y="34"/>
                    <a:pt x="21" y="36"/>
                  </a:cubicBezTo>
                  <a:cubicBezTo>
                    <a:pt x="22" y="36"/>
                    <a:pt x="22" y="36"/>
                    <a:pt x="23" y="36"/>
                  </a:cubicBezTo>
                  <a:cubicBezTo>
                    <a:pt x="28" y="36"/>
                    <a:pt x="33" y="33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5" y="27"/>
                    <a:pt x="35" y="27"/>
                  </a:cubicBezTo>
                  <a:cubicBezTo>
                    <a:pt x="35" y="26"/>
                    <a:pt x="34" y="27"/>
                    <a:pt x="34" y="26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3" y="28"/>
                    <a:pt x="32" y="29"/>
                    <a:pt x="32" y="2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31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3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1"/>
                    <a:pt x="27" y="31"/>
                    <a:pt x="27" y="30"/>
                  </a:cubicBezTo>
                  <a:cubicBezTo>
                    <a:pt x="27" y="30"/>
                    <a:pt x="27" y="30"/>
                    <a:pt x="27" y="29"/>
                  </a:cubicBezTo>
                  <a:cubicBezTo>
                    <a:pt x="27" y="29"/>
                    <a:pt x="27" y="29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6" y="28"/>
                    <a:pt x="26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5" y="27"/>
                    <a:pt x="25" y="27"/>
                    <a:pt x="24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1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3"/>
                    <a:pt x="32" y="23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2"/>
                    <a:pt x="31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6"/>
                    <a:pt x="32" y="16"/>
                  </a:cubicBezTo>
                  <a:cubicBezTo>
                    <a:pt x="32" y="16"/>
                    <a:pt x="32" y="15"/>
                    <a:pt x="32" y="15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8" y="12"/>
                    <a:pt x="26" y="11"/>
                  </a:cubicBezTo>
                  <a:cubicBezTo>
                    <a:pt x="25" y="11"/>
                    <a:pt x="24" y="11"/>
                    <a:pt x="23" y="11"/>
                  </a:cubicBezTo>
                  <a:moveTo>
                    <a:pt x="23" y="38"/>
                  </a:moveTo>
                  <a:cubicBezTo>
                    <a:pt x="22" y="38"/>
                    <a:pt x="21" y="38"/>
                    <a:pt x="20" y="38"/>
                  </a:cubicBezTo>
                  <a:cubicBezTo>
                    <a:pt x="13" y="36"/>
                    <a:pt x="8" y="28"/>
                    <a:pt x="9" y="21"/>
                  </a:cubicBezTo>
                  <a:cubicBezTo>
                    <a:pt x="11" y="14"/>
                    <a:pt x="17" y="9"/>
                    <a:pt x="23" y="9"/>
                  </a:cubicBezTo>
                  <a:cubicBezTo>
                    <a:pt x="24" y="9"/>
                    <a:pt x="25" y="9"/>
                    <a:pt x="26" y="10"/>
                  </a:cubicBezTo>
                  <a:cubicBezTo>
                    <a:pt x="34" y="11"/>
                    <a:pt x="39" y="19"/>
                    <a:pt x="37" y="27"/>
                  </a:cubicBezTo>
                  <a:cubicBezTo>
                    <a:pt x="36" y="33"/>
                    <a:pt x="30" y="38"/>
                    <a:pt x="23" y="38"/>
                  </a:cubicBezTo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Freeform 157"/>
          <p:cNvSpPr>
            <a:spLocks noEditPoints="1"/>
          </p:cNvSpPr>
          <p:nvPr/>
        </p:nvSpPr>
        <p:spPr bwMode="auto">
          <a:xfrm>
            <a:off x="4517389" y="2992646"/>
            <a:ext cx="212725" cy="215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  <a:gd name="T10" fmla="*/ 45 w 56"/>
              <a:gd name="T11" fmla="*/ 33 h 56"/>
              <a:gd name="T12" fmla="*/ 33 w 56"/>
              <a:gd name="T13" fmla="*/ 33 h 56"/>
              <a:gd name="T14" fmla="*/ 33 w 56"/>
              <a:gd name="T15" fmla="*/ 45 h 56"/>
              <a:gd name="T16" fmla="*/ 28 w 56"/>
              <a:gd name="T17" fmla="*/ 50 h 56"/>
              <a:gd name="T18" fmla="*/ 23 w 56"/>
              <a:gd name="T19" fmla="*/ 45 h 56"/>
              <a:gd name="T20" fmla="*/ 23 w 56"/>
              <a:gd name="T21" fmla="*/ 33 h 56"/>
              <a:gd name="T22" fmla="*/ 11 w 56"/>
              <a:gd name="T23" fmla="*/ 33 h 56"/>
              <a:gd name="T24" fmla="*/ 6 w 56"/>
              <a:gd name="T25" fmla="*/ 28 h 56"/>
              <a:gd name="T26" fmla="*/ 11 w 56"/>
              <a:gd name="T27" fmla="*/ 23 h 56"/>
              <a:gd name="T28" fmla="*/ 23 w 56"/>
              <a:gd name="T29" fmla="*/ 23 h 56"/>
              <a:gd name="T30" fmla="*/ 23 w 56"/>
              <a:gd name="T31" fmla="*/ 11 h 56"/>
              <a:gd name="T32" fmla="*/ 28 w 56"/>
              <a:gd name="T33" fmla="*/ 6 h 56"/>
              <a:gd name="T34" fmla="*/ 33 w 56"/>
              <a:gd name="T35" fmla="*/ 11 h 56"/>
              <a:gd name="T36" fmla="*/ 33 w 56"/>
              <a:gd name="T37" fmla="*/ 23 h 56"/>
              <a:gd name="T38" fmla="*/ 45 w 56"/>
              <a:gd name="T39" fmla="*/ 23 h 56"/>
              <a:gd name="T40" fmla="*/ 50 w 56"/>
              <a:gd name="T41" fmla="*/ 28 h 56"/>
              <a:gd name="T42" fmla="*/ 45 w 56"/>
              <a:gd name="T43" fmla="*/ 33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6" h="56">
                <a:moveTo>
                  <a:pt x="28" y="0"/>
                </a:moveTo>
                <a:cubicBezTo>
                  <a:pt x="12" y="0"/>
                  <a:pt x="0" y="13"/>
                  <a:pt x="0" y="28"/>
                </a:cubicBezTo>
                <a:cubicBezTo>
                  <a:pt x="0" y="44"/>
                  <a:pt x="12" y="56"/>
                  <a:pt x="28" y="56"/>
                </a:cubicBezTo>
                <a:cubicBezTo>
                  <a:pt x="43" y="56"/>
                  <a:pt x="56" y="44"/>
                  <a:pt x="56" y="28"/>
                </a:cubicBezTo>
                <a:cubicBezTo>
                  <a:pt x="56" y="13"/>
                  <a:pt x="43" y="0"/>
                  <a:pt x="28" y="0"/>
                </a:cubicBezTo>
                <a:close/>
                <a:moveTo>
                  <a:pt x="45" y="33"/>
                </a:moveTo>
                <a:cubicBezTo>
                  <a:pt x="33" y="33"/>
                  <a:pt x="33" y="33"/>
                  <a:pt x="33" y="33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8"/>
                  <a:pt x="31" y="50"/>
                  <a:pt x="28" y="50"/>
                </a:cubicBezTo>
                <a:cubicBezTo>
                  <a:pt x="25" y="50"/>
                  <a:pt x="23" y="48"/>
                  <a:pt x="23" y="45"/>
                </a:cubicBezTo>
                <a:cubicBezTo>
                  <a:pt x="23" y="33"/>
                  <a:pt x="23" y="33"/>
                  <a:pt x="23" y="33"/>
                </a:cubicBezTo>
                <a:cubicBezTo>
                  <a:pt x="11" y="33"/>
                  <a:pt x="11" y="33"/>
                  <a:pt x="11" y="33"/>
                </a:cubicBezTo>
                <a:cubicBezTo>
                  <a:pt x="8" y="33"/>
                  <a:pt x="6" y="31"/>
                  <a:pt x="6" y="28"/>
                </a:cubicBezTo>
                <a:cubicBezTo>
                  <a:pt x="6" y="25"/>
                  <a:pt x="8" y="23"/>
                  <a:pt x="11" y="23"/>
                </a:cubicBezTo>
                <a:cubicBezTo>
                  <a:pt x="23" y="23"/>
                  <a:pt x="23" y="23"/>
                  <a:pt x="23" y="23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8"/>
                  <a:pt x="25" y="6"/>
                  <a:pt x="28" y="6"/>
                </a:cubicBezTo>
                <a:cubicBezTo>
                  <a:pt x="31" y="6"/>
                  <a:pt x="33" y="8"/>
                  <a:pt x="33" y="11"/>
                </a:cubicBezTo>
                <a:cubicBezTo>
                  <a:pt x="33" y="23"/>
                  <a:pt x="33" y="23"/>
                  <a:pt x="33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8" y="23"/>
                  <a:pt x="50" y="25"/>
                  <a:pt x="50" y="28"/>
                </a:cubicBezTo>
                <a:cubicBezTo>
                  <a:pt x="50" y="31"/>
                  <a:pt x="48" y="33"/>
                  <a:pt x="45" y="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916339" y="1097095"/>
            <a:ext cx="2369356" cy="939142"/>
            <a:chOff x="5251681" y="856951"/>
            <a:chExt cx="2369356" cy="939142"/>
          </a:xfrm>
        </p:grpSpPr>
        <p:sp>
          <p:nvSpPr>
            <p:cNvPr id="40" name="文本框 889"/>
            <p:cNvSpPr txBox="1"/>
            <p:nvPr/>
          </p:nvSpPr>
          <p:spPr>
            <a:xfrm>
              <a:off x="5251681" y="1094362"/>
              <a:ext cx="2369356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890"/>
            <p:cNvSpPr txBox="1"/>
            <p:nvPr/>
          </p:nvSpPr>
          <p:spPr>
            <a:xfrm>
              <a:off x="5251681" y="856951"/>
              <a:ext cx="17106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单击此处添加文字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61245" y="1964562"/>
            <a:ext cx="2369356" cy="975388"/>
            <a:chOff x="1396587" y="1724418"/>
            <a:chExt cx="2369356" cy="975388"/>
          </a:xfrm>
        </p:grpSpPr>
        <p:sp>
          <p:nvSpPr>
            <p:cNvPr id="43" name="文本框 901"/>
            <p:cNvSpPr txBox="1"/>
            <p:nvPr/>
          </p:nvSpPr>
          <p:spPr>
            <a:xfrm>
              <a:off x="1396587" y="1998075"/>
              <a:ext cx="2369356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902"/>
            <p:cNvSpPr txBox="1"/>
            <p:nvPr/>
          </p:nvSpPr>
          <p:spPr>
            <a:xfrm>
              <a:off x="1396587" y="1724418"/>
              <a:ext cx="17090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单击此处添加文字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756319" y="2764029"/>
            <a:ext cx="2369356" cy="939142"/>
            <a:chOff x="5091661" y="2523885"/>
            <a:chExt cx="2369356" cy="939142"/>
          </a:xfrm>
        </p:grpSpPr>
        <p:sp>
          <p:nvSpPr>
            <p:cNvPr id="46" name="文本框 903"/>
            <p:cNvSpPr txBox="1"/>
            <p:nvPr/>
          </p:nvSpPr>
          <p:spPr>
            <a:xfrm>
              <a:off x="5091661" y="2761296"/>
              <a:ext cx="2369356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04"/>
            <p:cNvSpPr txBox="1"/>
            <p:nvPr/>
          </p:nvSpPr>
          <p:spPr>
            <a:xfrm>
              <a:off x="5091661" y="2523885"/>
              <a:ext cx="17106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单击此处添加文字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061245" y="3755399"/>
            <a:ext cx="2369356" cy="975388"/>
            <a:chOff x="1396587" y="3515255"/>
            <a:chExt cx="2369356" cy="975388"/>
          </a:xfrm>
        </p:grpSpPr>
        <p:sp>
          <p:nvSpPr>
            <p:cNvPr id="49" name="文本框 905"/>
            <p:cNvSpPr txBox="1"/>
            <p:nvPr/>
          </p:nvSpPr>
          <p:spPr>
            <a:xfrm>
              <a:off x="1396587" y="3788912"/>
              <a:ext cx="2369356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906"/>
            <p:cNvSpPr txBox="1"/>
            <p:nvPr/>
          </p:nvSpPr>
          <p:spPr>
            <a:xfrm>
              <a:off x="1396587" y="3515255"/>
              <a:ext cx="17090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单击此处添加文字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713737" y="3561002"/>
            <a:ext cx="1890711" cy="1170988"/>
            <a:chOff x="6004814" y="3641148"/>
            <a:chExt cx="1890711" cy="1170988"/>
          </a:xfrm>
        </p:grpSpPr>
        <p:sp>
          <p:nvSpPr>
            <p:cNvPr id="52" name="Freeform 975"/>
            <p:cNvSpPr>
              <a:spLocks noEditPoints="1"/>
            </p:cNvSpPr>
            <p:nvPr/>
          </p:nvSpPr>
          <p:spPr bwMode="auto">
            <a:xfrm>
              <a:off x="6004814" y="3918802"/>
              <a:ext cx="293687" cy="296863"/>
            </a:xfrm>
            <a:custGeom>
              <a:avLst/>
              <a:gdLst>
                <a:gd name="T0" fmla="*/ 39 w 78"/>
                <a:gd name="T1" fmla="*/ 0 h 78"/>
                <a:gd name="T2" fmla="*/ 0 w 78"/>
                <a:gd name="T3" fmla="*/ 39 h 78"/>
                <a:gd name="T4" fmla="*/ 39 w 78"/>
                <a:gd name="T5" fmla="*/ 78 h 78"/>
                <a:gd name="T6" fmla="*/ 78 w 78"/>
                <a:gd name="T7" fmla="*/ 39 h 78"/>
                <a:gd name="T8" fmla="*/ 39 w 78"/>
                <a:gd name="T9" fmla="*/ 0 h 78"/>
                <a:gd name="T10" fmla="*/ 63 w 78"/>
                <a:gd name="T11" fmla="*/ 46 h 78"/>
                <a:gd name="T12" fmla="*/ 46 w 78"/>
                <a:gd name="T13" fmla="*/ 46 h 78"/>
                <a:gd name="T14" fmla="*/ 46 w 78"/>
                <a:gd name="T15" fmla="*/ 63 h 78"/>
                <a:gd name="T16" fmla="*/ 39 w 78"/>
                <a:gd name="T17" fmla="*/ 70 h 78"/>
                <a:gd name="T18" fmla="*/ 32 w 78"/>
                <a:gd name="T19" fmla="*/ 63 h 78"/>
                <a:gd name="T20" fmla="*/ 32 w 78"/>
                <a:gd name="T21" fmla="*/ 46 h 78"/>
                <a:gd name="T22" fmla="*/ 16 w 78"/>
                <a:gd name="T23" fmla="*/ 46 h 78"/>
                <a:gd name="T24" fmla="*/ 8 w 78"/>
                <a:gd name="T25" fmla="*/ 39 h 78"/>
                <a:gd name="T26" fmla="*/ 16 w 78"/>
                <a:gd name="T27" fmla="*/ 32 h 78"/>
                <a:gd name="T28" fmla="*/ 32 w 78"/>
                <a:gd name="T29" fmla="*/ 32 h 78"/>
                <a:gd name="T30" fmla="*/ 32 w 78"/>
                <a:gd name="T31" fmla="*/ 16 h 78"/>
                <a:gd name="T32" fmla="*/ 39 w 78"/>
                <a:gd name="T33" fmla="*/ 8 h 78"/>
                <a:gd name="T34" fmla="*/ 46 w 78"/>
                <a:gd name="T35" fmla="*/ 16 h 78"/>
                <a:gd name="T36" fmla="*/ 46 w 78"/>
                <a:gd name="T37" fmla="*/ 32 h 78"/>
                <a:gd name="T38" fmla="*/ 63 w 78"/>
                <a:gd name="T39" fmla="*/ 32 h 78"/>
                <a:gd name="T40" fmla="*/ 70 w 78"/>
                <a:gd name="T41" fmla="*/ 39 h 78"/>
                <a:gd name="T42" fmla="*/ 63 w 78"/>
                <a:gd name="T43" fmla="*/ 4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rgbClr val="1181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004814" y="3641148"/>
              <a:ext cx="1890711" cy="1170988"/>
              <a:chOff x="6004814" y="3641148"/>
              <a:chExt cx="1890711" cy="1170988"/>
            </a:xfrm>
          </p:grpSpPr>
          <p:sp>
            <p:nvSpPr>
              <p:cNvPr id="54" name="Freeform 976"/>
              <p:cNvSpPr>
                <a:spLocks noEditPoints="1"/>
              </p:cNvSpPr>
              <p:nvPr/>
            </p:nvSpPr>
            <p:spPr bwMode="auto">
              <a:xfrm>
                <a:off x="6004814" y="3918802"/>
                <a:ext cx="293687" cy="296863"/>
              </a:xfrm>
              <a:custGeom>
                <a:avLst/>
                <a:gdLst>
                  <a:gd name="T0" fmla="*/ 39 w 78"/>
                  <a:gd name="T1" fmla="*/ 0 h 78"/>
                  <a:gd name="T2" fmla="*/ 0 w 78"/>
                  <a:gd name="T3" fmla="*/ 39 h 78"/>
                  <a:gd name="T4" fmla="*/ 39 w 78"/>
                  <a:gd name="T5" fmla="*/ 78 h 78"/>
                  <a:gd name="T6" fmla="*/ 78 w 78"/>
                  <a:gd name="T7" fmla="*/ 39 h 78"/>
                  <a:gd name="T8" fmla="*/ 39 w 78"/>
                  <a:gd name="T9" fmla="*/ 0 h 78"/>
                  <a:gd name="T10" fmla="*/ 63 w 78"/>
                  <a:gd name="T11" fmla="*/ 46 h 78"/>
                  <a:gd name="T12" fmla="*/ 46 w 78"/>
                  <a:gd name="T13" fmla="*/ 46 h 78"/>
                  <a:gd name="T14" fmla="*/ 46 w 78"/>
                  <a:gd name="T15" fmla="*/ 63 h 78"/>
                  <a:gd name="T16" fmla="*/ 39 w 78"/>
                  <a:gd name="T17" fmla="*/ 70 h 78"/>
                  <a:gd name="T18" fmla="*/ 32 w 78"/>
                  <a:gd name="T19" fmla="*/ 63 h 78"/>
                  <a:gd name="T20" fmla="*/ 32 w 78"/>
                  <a:gd name="T21" fmla="*/ 46 h 78"/>
                  <a:gd name="T22" fmla="*/ 16 w 78"/>
                  <a:gd name="T23" fmla="*/ 46 h 78"/>
                  <a:gd name="T24" fmla="*/ 8 w 78"/>
                  <a:gd name="T25" fmla="*/ 39 h 78"/>
                  <a:gd name="T26" fmla="*/ 16 w 78"/>
                  <a:gd name="T27" fmla="*/ 32 h 78"/>
                  <a:gd name="T28" fmla="*/ 32 w 78"/>
                  <a:gd name="T29" fmla="*/ 32 h 78"/>
                  <a:gd name="T30" fmla="*/ 32 w 78"/>
                  <a:gd name="T31" fmla="*/ 16 h 78"/>
                  <a:gd name="T32" fmla="*/ 39 w 78"/>
                  <a:gd name="T33" fmla="*/ 8 h 78"/>
                  <a:gd name="T34" fmla="*/ 46 w 78"/>
                  <a:gd name="T35" fmla="*/ 16 h 78"/>
                  <a:gd name="T36" fmla="*/ 46 w 78"/>
                  <a:gd name="T37" fmla="*/ 32 h 78"/>
                  <a:gd name="T38" fmla="*/ 63 w 78"/>
                  <a:gd name="T39" fmla="*/ 32 h 78"/>
                  <a:gd name="T40" fmla="*/ 70 w 78"/>
                  <a:gd name="T41" fmla="*/ 39 h 78"/>
                  <a:gd name="T42" fmla="*/ 63 w 78"/>
                  <a:gd name="T43" fmla="*/ 4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78">
                    <a:moveTo>
                      <a:pt x="39" y="0"/>
                    </a:moveTo>
                    <a:cubicBezTo>
                      <a:pt x="18" y="0"/>
                      <a:pt x="0" y="18"/>
                      <a:pt x="0" y="39"/>
                    </a:cubicBezTo>
                    <a:cubicBezTo>
                      <a:pt x="0" y="60"/>
                      <a:pt x="18" y="78"/>
                      <a:pt x="39" y="78"/>
                    </a:cubicBezTo>
                    <a:cubicBezTo>
                      <a:pt x="60" y="78"/>
                      <a:pt x="78" y="60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lose/>
                    <a:moveTo>
                      <a:pt x="63" y="46"/>
                    </a:move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6" y="67"/>
                      <a:pt x="43" y="70"/>
                      <a:pt x="39" y="70"/>
                    </a:cubicBezTo>
                    <a:cubicBezTo>
                      <a:pt x="35" y="70"/>
                      <a:pt x="32" y="67"/>
                      <a:pt x="32" y="63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2" y="46"/>
                      <a:pt x="8" y="43"/>
                      <a:pt x="8" y="39"/>
                    </a:cubicBezTo>
                    <a:cubicBezTo>
                      <a:pt x="8" y="35"/>
                      <a:pt x="12" y="32"/>
                      <a:pt x="16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2"/>
                      <a:pt x="35" y="8"/>
                      <a:pt x="39" y="8"/>
                    </a:cubicBezTo>
                    <a:cubicBezTo>
                      <a:pt x="43" y="8"/>
                      <a:pt x="46" y="12"/>
                      <a:pt x="46" y="16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7" y="32"/>
                      <a:pt x="70" y="35"/>
                      <a:pt x="70" y="39"/>
                    </a:cubicBezTo>
                    <a:cubicBezTo>
                      <a:pt x="70" y="43"/>
                      <a:pt x="67" y="46"/>
                      <a:pt x="63" y="46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文本框 907"/>
              <p:cNvSpPr txBox="1"/>
              <p:nvPr/>
            </p:nvSpPr>
            <p:spPr>
              <a:xfrm>
                <a:off x="6250071" y="3907273"/>
                <a:ext cx="1645454" cy="904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您的内容打在这里，或者通过复制您的文本后，在此框中选择粘贴，并选择只保留文字。</a:t>
                </a:r>
                <a:endPara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文本框 908"/>
              <p:cNvSpPr txBox="1"/>
              <p:nvPr/>
            </p:nvSpPr>
            <p:spPr>
              <a:xfrm>
                <a:off x="6231021" y="3641148"/>
                <a:ext cx="164863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单击此处添加文字</a:t>
                </a:r>
                <a:endPara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2" grpId="0" animBg="1"/>
      <p:bldP spid="14" grpId="0" animBg="1"/>
      <p:bldP spid="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-20538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28568" y="2284289"/>
            <a:ext cx="2448272" cy="2375693"/>
          </a:xfrm>
          <a:prstGeom prst="round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8334" y="1152407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2212421" y="2097634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1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08889" y="164705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580112" y="2253677"/>
            <a:ext cx="2448272" cy="2375693"/>
          </a:xfrm>
          <a:prstGeom prst="round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80527" y="1165705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7237772" y="2067023"/>
            <a:ext cx="373310" cy="37331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rPr>
              <a:t>2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81082" y="168621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2717" y="2829770"/>
            <a:ext cx="1944216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输入简要文字内容，文字内容需概括精炼，不用多余的文字修饰。点击输入简要文字内容，文字内容需概括精炼，不用多余的文字修饰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输入简要文字内容，文字内容需概括精炼，不用多余的文字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修饰。</a:t>
            </a:r>
            <a:endParaRPr kumimoji="0" lang="zh-CN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32140" y="2793515"/>
            <a:ext cx="1944216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输入简要文字内容，文字内容需概括精炼，不用多余的文字修饰。点击输入简要文字内容，文字内容需概括精炼，不用多余的文字修饰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en-US" altLang="zh-CN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输入简要文字内容，文字内容需概括精炼，不用多余的文字</a:t>
            </a: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修饰。</a:t>
            </a:r>
            <a:endParaRPr kumimoji="0" lang="zh-CN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27"/>
          <p:cNvSpPr>
            <a:spLocks noChangeAspect="1"/>
          </p:cNvSpPr>
          <p:nvPr/>
        </p:nvSpPr>
        <p:spPr bwMode="auto">
          <a:xfrm>
            <a:off x="4272265" y="1259287"/>
            <a:ext cx="966319" cy="2952328"/>
          </a:xfrm>
          <a:custGeom>
            <a:avLst/>
            <a:gdLst>
              <a:gd name="T0" fmla="*/ 88 w 1065"/>
              <a:gd name="T1" fmla="*/ 1758 h 3258"/>
              <a:gd name="T2" fmla="*/ 201 w 1065"/>
              <a:gd name="T3" fmla="*/ 1774 h 3258"/>
              <a:gd name="T4" fmla="*/ 186 w 1065"/>
              <a:gd name="T5" fmla="*/ 2117 h 3258"/>
              <a:gd name="T6" fmla="*/ 174 w 1065"/>
              <a:gd name="T7" fmla="*/ 2406 h 3258"/>
              <a:gd name="T8" fmla="*/ 167 w 1065"/>
              <a:gd name="T9" fmla="*/ 3007 h 3258"/>
              <a:gd name="T10" fmla="*/ 221 w 1065"/>
              <a:gd name="T11" fmla="*/ 3116 h 3258"/>
              <a:gd name="T12" fmla="*/ 216 w 1065"/>
              <a:gd name="T13" fmla="*/ 3183 h 3258"/>
              <a:gd name="T14" fmla="*/ 380 w 1065"/>
              <a:gd name="T15" fmla="*/ 3099 h 3258"/>
              <a:gd name="T16" fmla="*/ 422 w 1065"/>
              <a:gd name="T17" fmla="*/ 2957 h 3258"/>
              <a:gd name="T18" fmla="*/ 392 w 1065"/>
              <a:gd name="T19" fmla="*/ 2738 h 3258"/>
              <a:gd name="T20" fmla="*/ 377 w 1065"/>
              <a:gd name="T21" fmla="*/ 2375 h 3258"/>
              <a:gd name="T22" fmla="*/ 498 w 1065"/>
              <a:gd name="T23" fmla="*/ 1950 h 3258"/>
              <a:gd name="T24" fmla="*/ 569 w 1065"/>
              <a:gd name="T25" fmla="*/ 2566 h 3258"/>
              <a:gd name="T26" fmla="*/ 558 w 1065"/>
              <a:gd name="T27" fmla="*/ 2921 h 3258"/>
              <a:gd name="T28" fmla="*/ 584 w 1065"/>
              <a:gd name="T29" fmla="*/ 3105 h 3258"/>
              <a:gd name="T30" fmla="*/ 712 w 1065"/>
              <a:gd name="T31" fmla="*/ 3113 h 3258"/>
              <a:gd name="T32" fmla="*/ 1062 w 1065"/>
              <a:gd name="T33" fmla="*/ 3113 h 3258"/>
              <a:gd name="T34" fmla="*/ 832 w 1065"/>
              <a:gd name="T35" fmla="*/ 2941 h 3258"/>
              <a:gd name="T36" fmla="*/ 855 w 1065"/>
              <a:gd name="T37" fmla="*/ 1626 h 3258"/>
              <a:gd name="T38" fmla="*/ 889 w 1065"/>
              <a:gd name="T39" fmla="*/ 1305 h 3258"/>
              <a:gd name="T40" fmla="*/ 866 w 1065"/>
              <a:gd name="T41" fmla="*/ 1161 h 3258"/>
              <a:gd name="T42" fmla="*/ 847 w 1065"/>
              <a:gd name="T43" fmla="*/ 1063 h 3258"/>
              <a:gd name="T44" fmla="*/ 859 w 1065"/>
              <a:gd name="T45" fmla="*/ 853 h 3258"/>
              <a:gd name="T46" fmla="*/ 626 w 1065"/>
              <a:gd name="T47" fmla="*/ 505 h 3258"/>
              <a:gd name="T48" fmla="*/ 651 w 1065"/>
              <a:gd name="T49" fmla="*/ 352 h 3258"/>
              <a:gd name="T50" fmla="*/ 684 w 1065"/>
              <a:gd name="T51" fmla="*/ 264 h 3258"/>
              <a:gd name="T52" fmla="*/ 668 w 1065"/>
              <a:gd name="T53" fmla="*/ 115 h 3258"/>
              <a:gd name="T54" fmla="*/ 595 w 1065"/>
              <a:gd name="T55" fmla="*/ 41 h 3258"/>
              <a:gd name="T56" fmla="*/ 385 w 1065"/>
              <a:gd name="T57" fmla="*/ 105 h 3258"/>
              <a:gd name="T58" fmla="*/ 383 w 1065"/>
              <a:gd name="T59" fmla="*/ 110 h 3258"/>
              <a:gd name="T60" fmla="*/ 380 w 1065"/>
              <a:gd name="T61" fmla="*/ 219 h 3258"/>
              <a:gd name="T62" fmla="*/ 381 w 1065"/>
              <a:gd name="T63" fmla="*/ 245 h 3258"/>
              <a:gd name="T64" fmla="*/ 385 w 1065"/>
              <a:gd name="T65" fmla="*/ 334 h 3258"/>
              <a:gd name="T66" fmla="*/ 407 w 1065"/>
              <a:gd name="T67" fmla="*/ 334 h 3258"/>
              <a:gd name="T68" fmla="*/ 332 w 1065"/>
              <a:gd name="T69" fmla="*/ 497 h 3258"/>
              <a:gd name="T70" fmla="*/ 62 w 1065"/>
              <a:gd name="T71" fmla="*/ 689 h 3258"/>
              <a:gd name="T72" fmla="*/ 24 w 1065"/>
              <a:gd name="T73" fmla="*/ 1060 h 3258"/>
              <a:gd name="T74" fmla="*/ 24 w 1065"/>
              <a:gd name="T75" fmla="*/ 1305 h 3258"/>
              <a:gd name="T76" fmla="*/ 99 w 1065"/>
              <a:gd name="T77" fmla="*/ 1493 h 3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65" h="3258">
                <a:moveTo>
                  <a:pt x="9" y="1727"/>
                </a:moveTo>
                <a:cubicBezTo>
                  <a:pt x="17" y="1764"/>
                  <a:pt x="57" y="1749"/>
                  <a:pt x="88" y="1758"/>
                </a:cubicBezTo>
                <a:cubicBezTo>
                  <a:pt x="121" y="1768"/>
                  <a:pt x="139" y="1805"/>
                  <a:pt x="178" y="1793"/>
                </a:cubicBezTo>
                <a:cubicBezTo>
                  <a:pt x="190" y="1790"/>
                  <a:pt x="189" y="1782"/>
                  <a:pt x="201" y="1774"/>
                </a:cubicBezTo>
                <a:cubicBezTo>
                  <a:pt x="191" y="1841"/>
                  <a:pt x="206" y="1913"/>
                  <a:pt x="204" y="1989"/>
                </a:cubicBezTo>
                <a:cubicBezTo>
                  <a:pt x="204" y="2030"/>
                  <a:pt x="188" y="2074"/>
                  <a:pt x="186" y="2117"/>
                </a:cubicBezTo>
                <a:cubicBezTo>
                  <a:pt x="183" y="2162"/>
                  <a:pt x="191" y="2214"/>
                  <a:pt x="189" y="2254"/>
                </a:cubicBezTo>
                <a:cubicBezTo>
                  <a:pt x="187" y="2304"/>
                  <a:pt x="177" y="2355"/>
                  <a:pt x="174" y="2406"/>
                </a:cubicBezTo>
                <a:cubicBezTo>
                  <a:pt x="166" y="2599"/>
                  <a:pt x="159" y="2789"/>
                  <a:pt x="201" y="2960"/>
                </a:cubicBezTo>
                <a:cubicBezTo>
                  <a:pt x="195" y="2985"/>
                  <a:pt x="167" y="2985"/>
                  <a:pt x="167" y="3007"/>
                </a:cubicBezTo>
                <a:cubicBezTo>
                  <a:pt x="166" y="3035"/>
                  <a:pt x="205" y="3047"/>
                  <a:pt x="224" y="3070"/>
                </a:cubicBezTo>
                <a:cubicBezTo>
                  <a:pt x="220" y="3084"/>
                  <a:pt x="221" y="3098"/>
                  <a:pt x="221" y="3116"/>
                </a:cubicBezTo>
                <a:cubicBezTo>
                  <a:pt x="221" y="3131"/>
                  <a:pt x="219" y="3147"/>
                  <a:pt x="223" y="3160"/>
                </a:cubicBezTo>
                <a:cubicBezTo>
                  <a:pt x="220" y="3165"/>
                  <a:pt x="216" y="3169"/>
                  <a:pt x="216" y="3183"/>
                </a:cubicBezTo>
                <a:cubicBezTo>
                  <a:pt x="235" y="3223"/>
                  <a:pt x="350" y="3258"/>
                  <a:pt x="385" y="3216"/>
                </a:cubicBezTo>
                <a:cubicBezTo>
                  <a:pt x="420" y="3187"/>
                  <a:pt x="380" y="3137"/>
                  <a:pt x="380" y="3099"/>
                </a:cubicBezTo>
                <a:cubicBezTo>
                  <a:pt x="380" y="3061"/>
                  <a:pt x="372" y="3054"/>
                  <a:pt x="385" y="3036"/>
                </a:cubicBezTo>
                <a:cubicBezTo>
                  <a:pt x="396" y="3011"/>
                  <a:pt x="412" y="2987"/>
                  <a:pt x="422" y="2957"/>
                </a:cubicBezTo>
                <a:cubicBezTo>
                  <a:pt x="418" y="2939"/>
                  <a:pt x="405" y="2930"/>
                  <a:pt x="396" y="2918"/>
                </a:cubicBezTo>
                <a:cubicBezTo>
                  <a:pt x="389" y="2855"/>
                  <a:pt x="407" y="2799"/>
                  <a:pt x="392" y="2738"/>
                </a:cubicBezTo>
                <a:cubicBezTo>
                  <a:pt x="382" y="2694"/>
                  <a:pt x="351" y="2653"/>
                  <a:pt x="347" y="2613"/>
                </a:cubicBezTo>
                <a:cubicBezTo>
                  <a:pt x="341" y="2539"/>
                  <a:pt x="365" y="2439"/>
                  <a:pt x="377" y="2375"/>
                </a:cubicBezTo>
                <a:cubicBezTo>
                  <a:pt x="396" y="2278"/>
                  <a:pt x="417" y="2187"/>
                  <a:pt x="441" y="2102"/>
                </a:cubicBezTo>
                <a:cubicBezTo>
                  <a:pt x="457" y="2048"/>
                  <a:pt x="474" y="1997"/>
                  <a:pt x="498" y="1950"/>
                </a:cubicBezTo>
                <a:cubicBezTo>
                  <a:pt x="547" y="2048"/>
                  <a:pt x="524" y="2221"/>
                  <a:pt x="577" y="2316"/>
                </a:cubicBezTo>
                <a:cubicBezTo>
                  <a:pt x="567" y="2398"/>
                  <a:pt x="568" y="2480"/>
                  <a:pt x="569" y="2566"/>
                </a:cubicBezTo>
                <a:cubicBezTo>
                  <a:pt x="570" y="2648"/>
                  <a:pt x="598" y="2732"/>
                  <a:pt x="592" y="2804"/>
                </a:cubicBezTo>
                <a:cubicBezTo>
                  <a:pt x="588" y="2847"/>
                  <a:pt x="555" y="2880"/>
                  <a:pt x="558" y="2921"/>
                </a:cubicBezTo>
                <a:cubicBezTo>
                  <a:pt x="571" y="2937"/>
                  <a:pt x="583" y="2955"/>
                  <a:pt x="599" y="2968"/>
                </a:cubicBezTo>
                <a:cubicBezTo>
                  <a:pt x="583" y="3009"/>
                  <a:pt x="585" y="3055"/>
                  <a:pt x="584" y="3105"/>
                </a:cubicBezTo>
                <a:cubicBezTo>
                  <a:pt x="613" y="3122"/>
                  <a:pt x="660" y="3120"/>
                  <a:pt x="701" y="3124"/>
                </a:cubicBezTo>
                <a:cubicBezTo>
                  <a:pt x="711" y="3127"/>
                  <a:pt x="708" y="3116"/>
                  <a:pt x="712" y="3113"/>
                </a:cubicBezTo>
                <a:cubicBezTo>
                  <a:pt x="800" y="3134"/>
                  <a:pt x="987" y="3200"/>
                  <a:pt x="1065" y="3132"/>
                </a:cubicBezTo>
                <a:cubicBezTo>
                  <a:pt x="1062" y="3128"/>
                  <a:pt x="1061" y="3122"/>
                  <a:pt x="1062" y="3113"/>
                </a:cubicBezTo>
                <a:cubicBezTo>
                  <a:pt x="945" y="3089"/>
                  <a:pt x="866" y="3046"/>
                  <a:pt x="810" y="2957"/>
                </a:cubicBezTo>
                <a:cubicBezTo>
                  <a:pt x="816" y="2950"/>
                  <a:pt x="824" y="2945"/>
                  <a:pt x="832" y="2941"/>
                </a:cubicBezTo>
                <a:cubicBezTo>
                  <a:pt x="850" y="2772"/>
                  <a:pt x="806" y="2560"/>
                  <a:pt x="817" y="2383"/>
                </a:cubicBezTo>
                <a:cubicBezTo>
                  <a:pt x="832" y="2134"/>
                  <a:pt x="874" y="1888"/>
                  <a:pt x="855" y="1626"/>
                </a:cubicBezTo>
                <a:cubicBezTo>
                  <a:pt x="858" y="1616"/>
                  <a:pt x="870" y="1616"/>
                  <a:pt x="877" y="1610"/>
                </a:cubicBezTo>
                <a:cubicBezTo>
                  <a:pt x="895" y="1499"/>
                  <a:pt x="873" y="1405"/>
                  <a:pt x="889" y="1305"/>
                </a:cubicBezTo>
                <a:cubicBezTo>
                  <a:pt x="887" y="1290"/>
                  <a:pt x="873" y="1287"/>
                  <a:pt x="866" y="1278"/>
                </a:cubicBezTo>
                <a:cubicBezTo>
                  <a:pt x="877" y="1239"/>
                  <a:pt x="866" y="1200"/>
                  <a:pt x="866" y="1161"/>
                </a:cubicBezTo>
                <a:cubicBezTo>
                  <a:pt x="866" y="1142"/>
                  <a:pt x="878" y="1126"/>
                  <a:pt x="874" y="1106"/>
                </a:cubicBezTo>
                <a:cubicBezTo>
                  <a:pt x="871" y="1090"/>
                  <a:pt x="850" y="1079"/>
                  <a:pt x="847" y="1063"/>
                </a:cubicBezTo>
                <a:cubicBezTo>
                  <a:pt x="843" y="1038"/>
                  <a:pt x="858" y="943"/>
                  <a:pt x="862" y="903"/>
                </a:cubicBezTo>
                <a:cubicBezTo>
                  <a:pt x="864" y="887"/>
                  <a:pt x="860" y="871"/>
                  <a:pt x="859" y="853"/>
                </a:cubicBezTo>
                <a:cubicBezTo>
                  <a:pt x="851" y="747"/>
                  <a:pt x="844" y="633"/>
                  <a:pt x="806" y="579"/>
                </a:cubicBezTo>
                <a:cubicBezTo>
                  <a:pt x="726" y="532"/>
                  <a:pt x="627" y="515"/>
                  <a:pt x="626" y="505"/>
                </a:cubicBezTo>
                <a:cubicBezTo>
                  <a:pt x="621" y="486"/>
                  <a:pt x="621" y="462"/>
                  <a:pt x="621" y="425"/>
                </a:cubicBezTo>
                <a:cubicBezTo>
                  <a:pt x="621" y="405"/>
                  <a:pt x="641" y="405"/>
                  <a:pt x="651" y="352"/>
                </a:cubicBezTo>
                <a:cubicBezTo>
                  <a:pt x="654" y="344"/>
                  <a:pt x="662" y="335"/>
                  <a:pt x="666" y="324"/>
                </a:cubicBezTo>
                <a:cubicBezTo>
                  <a:pt x="674" y="303"/>
                  <a:pt x="680" y="277"/>
                  <a:pt x="684" y="264"/>
                </a:cubicBezTo>
                <a:cubicBezTo>
                  <a:pt x="699" y="207"/>
                  <a:pt x="666" y="245"/>
                  <a:pt x="673" y="199"/>
                </a:cubicBezTo>
                <a:cubicBezTo>
                  <a:pt x="673" y="160"/>
                  <a:pt x="676" y="171"/>
                  <a:pt x="668" y="115"/>
                </a:cubicBezTo>
                <a:cubicBezTo>
                  <a:pt x="649" y="104"/>
                  <a:pt x="654" y="44"/>
                  <a:pt x="595" y="44"/>
                </a:cubicBezTo>
                <a:cubicBezTo>
                  <a:pt x="594" y="44"/>
                  <a:pt x="595" y="42"/>
                  <a:pt x="595" y="41"/>
                </a:cubicBezTo>
                <a:cubicBezTo>
                  <a:pt x="525" y="0"/>
                  <a:pt x="428" y="36"/>
                  <a:pt x="392" y="93"/>
                </a:cubicBezTo>
                <a:cubicBezTo>
                  <a:pt x="389" y="97"/>
                  <a:pt x="387" y="101"/>
                  <a:pt x="385" y="105"/>
                </a:cubicBezTo>
                <a:cubicBezTo>
                  <a:pt x="385" y="106"/>
                  <a:pt x="384" y="107"/>
                  <a:pt x="384" y="108"/>
                </a:cubicBezTo>
                <a:cubicBezTo>
                  <a:pt x="383" y="109"/>
                  <a:pt x="383" y="110"/>
                  <a:pt x="383" y="110"/>
                </a:cubicBezTo>
                <a:cubicBezTo>
                  <a:pt x="379" y="121"/>
                  <a:pt x="377" y="131"/>
                  <a:pt x="377" y="142"/>
                </a:cubicBezTo>
                <a:cubicBezTo>
                  <a:pt x="377" y="183"/>
                  <a:pt x="378" y="206"/>
                  <a:pt x="380" y="219"/>
                </a:cubicBezTo>
                <a:cubicBezTo>
                  <a:pt x="380" y="225"/>
                  <a:pt x="382" y="236"/>
                  <a:pt x="382" y="238"/>
                </a:cubicBezTo>
                <a:cubicBezTo>
                  <a:pt x="381" y="240"/>
                  <a:pt x="381" y="243"/>
                  <a:pt x="381" y="245"/>
                </a:cubicBezTo>
                <a:cubicBezTo>
                  <a:pt x="375" y="242"/>
                  <a:pt x="380" y="227"/>
                  <a:pt x="366" y="232"/>
                </a:cubicBezTo>
                <a:cubicBezTo>
                  <a:pt x="352" y="235"/>
                  <a:pt x="374" y="300"/>
                  <a:pt x="385" y="334"/>
                </a:cubicBezTo>
                <a:cubicBezTo>
                  <a:pt x="396" y="337"/>
                  <a:pt x="396" y="337"/>
                  <a:pt x="407" y="334"/>
                </a:cubicBezTo>
                <a:cubicBezTo>
                  <a:pt x="407" y="334"/>
                  <a:pt x="407" y="334"/>
                  <a:pt x="407" y="334"/>
                </a:cubicBezTo>
                <a:cubicBezTo>
                  <a:pt x="407" y="366"/>
                  <a:pt x="406" y="400"/>
                  <a:pt x="415" y="423"/>
                </a:cubicBezTo>
                <a:cubicBezTo>
                  <a:pt x="392" y="438"/>
                  <a:pt x="361" y="475"/>
                  <a:pt x="332" y="497"/>
                </a:cubicBezTo>
                <a:cubicBezTo>
                  <a:pt x="247" y="508"/>
                  <a:pt x="190" y="548"/>
                  <a:pt x="110" y="564"/>
                </a:cubicBezTo>
                <a:cubicBezTo>
                  <a:pt x="79" y="591"/>
                  <a:pt x="77" y="641"/>
                  <a:pt x="62" y="689"/>
                </a:cubicBezTo>
                <a:cubicBezTo>
                  <a:pt x="57" y="701"/>
                  <a:pt x="47" y="711"/>
                  <a:pt x="43" y="724"/>
                </a:cubicBezTo>
                <a:cubicBezTo>
                  <a:pt x="16" y="814"/>
                  <a:pt x="34" y="954"/>
                  <a:pt x="24" y="1060"/>
                </a:cubicBezTo>
                <a:cubicBezTo>
                  <a:pt x="19" y="1107"/>
                  <a:pt x="0" y="1150"/>
                  <a:pt x="24" y="1192"/>
                </a:cubicBezTo>
                <a:cubicBezTo>
                  <a:pt x="19" y="1214"/>
                  <a:pt x="11" y="1279"/>
                  <a:pt x="24" y="1305"/>
                </a:cubicBezTo>
                <a:cubicBezTo>
                  <a:pt x="35" y="1328"/>
                  <a:pt x="59" y="1347"/>
                  <a:pt x="69" y="1372"/>
                </a:cubicBezTo>
                <a:cubicBezTo>
                  <a:pt x="85" y="1411"/>
                  <a:pt x="79" y="1454"/>
                  <a:pt x="99" y="1493"/>
                </a:cubicBezTo>
                <a:cubicBezTo>
                  <a:pt x="66" y="1567"/>
                  <a:pt x="38" y="1648"/>
                  <a:pt x="9" y="1727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  <a:effectLst>
            <a:innerShdw blurRad="38100" dist="254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Freeform 5"/>
          <p:cNvSpPr/>
          <p:nvPr/>
        </p:nvSpPr>
        <p:spPr bwMode="auto">
          <a:xfrm>
            <a:off x="3607088" y="1384743"/>
            <a:ext cx="675632" cy="2731280"/>
          </a:xfrm>
          <a:custGeom>
            <a:avLst/>
            <a:gdLst>
              <a:gd name="T0" fmla="*/ 669 w 744"/>
              <a:gd name="T1" fmla="*/ 475 h 3015"/>
              <a:gd name="T2" fmla="*/ 617 w 744"/>
              <a:gd name="T3" fmla="*/ 421 h 3015"/>
              <a:gd name="T4" fmla="*/ 557 w 744"/>
              <a:gd name="T5" fmla="*/ 410 h 3015"/>
              <a:gd name="T6" fmla="*/ 559 w 744"/>
              <a:gd name="T7" fmla="*/ 398 h 3015"/>
              <a:gd name="T8" fmla="*/ 573 w 744"/>
              <a:gd name="T9" fmla="*/ 405 h 3015"/>
              <a:gd name="T10" fmla="*/ 596 w 744"/>
              <a:gd name="T11" fmla="*/ 388 h 3015"/>
              <a:gd name="T12" fmla="*/ 617 w 744"/>
              <a:gd name="T13" fmla="*/ 375 h 3015"/>
              <a:gd name="T14" fmla="*/ 631 w 744"/>
              <a:gd name="T15" fmla="*/ 329 h 3015"/>
              <a:gd name="T16" fmla="*/ 644 w 744"/>
              <a:gd name="T17" fmla="*/ 295 h 3015"/>
              <a:gd name="T18" fmla="*/ 648 w 744"/>
              <a:gd name="T19" fmla="*/ 260 h 3015"/>
              <a:gd name="T20" fmla="*/ 643 w 744"/>
              <a:gd name="T21" fmla="*/ 258 h 3015"/>
              <a:gd name="T22" fmla="*/ 637 w 744"/>
              <a:gd name="T23" fmla="*/ 254 h 3015"/>
              <a:gd name="T24" fmla="*/ 638 w 744"/>
              <a:gd name="T25" fmla="*/ 236 h 3015"/>
              <a:gd name="T26" fmla="*/ 653 w 744"/>
              <a:gd name="T27" fmla="*/ 247 h 3015"/>
              <a:gd name="T28" fmla="*/ 660 w 744"/>
              <a:gd name="T29" fmla="*/ 255 h 3015"/>
              <a:gd name="T30" fmla="*/ 634 w 744"/>
              <a:gd name="T31" fmla="*/ 211 h 3015"/>
              <a:gd name="T32" fmla="*/ 640 w 744"/>
              <a:gd name="T33" fmla="*/ 155 h 3015"/>
              <a:gd name="T34" fmla="*/ 611 w 744"/>
              <a:gd name="T35" fmla="*/ 89 h 3015"/>
              <a:gd name="T36" fmla="*/ 569 w 744"/>
              <a:gd name="T37" fmla="*/ 44 h 3015"/>
              <a:gd name="T38" fmla="*/ 497 w 744"/>
              <a:gd name="T39" fmla="*/ 12 h 3015"/>
              <a:gd name="T40" fmla="*/ 454 w 744"/>
              <a:gd name="T41" fmla="*/ 2 h 3015"/>
              <a:gd name="T42" fmla="*/ 418 w 744"/>
              <a:gd name="T43" fmla="*/ 20 h 3015"/>
              <a:gd name="T44" fmla="*/ 374 w 744"/>
              <a:gd name="T45" fmla="*/ 24 h 3015"/>
              <a:gd name="T46" fmla="*/ 317 w 744"/>
              <a:gd name="T47" fmla="*/ 73 h 3015"/>
              <a:gd name="T48" fmla="*/ 285 w 744"/>
              <a:gd name="T49" fmla="*/ 115 h 3015"/>
              <a:gd name="T50" fmla="*/ 269 w 744"/>
              <a:gd name="T51" fmla="*/ 170 h 3015"/>
              <a:gd name="T52" fmla="*/ 285 w 744"/>
              <a:gd name="T53" fmla="*/ 250 h 3015"/>
              <a:gd name="T54" fmla="*/ 307 w 744"/>
              <a:gd name="T55" fmla="*/ 309 h 3015"/>
              <a:gd name="T56" fmla="*/ 332 w 744"/>
              <a:gd name="T57" fmla="*/ 354 h 3015"/>
              <a:gd name="T58" fmla="*/ 337 w 744"/>
              <a:gd name="T59" fmla="*/ 391 h 3015"/>
              <a:gd name="T60" fmla="*/ 349 w 744"/>
              <a:gd name="T61" fmla="*/ 369 h 3015"/>
              <a:gd name="T62" fmla="*/ 359 w 744"/>
              <a:gd name="T63" fmla="*/ 394 h 3015"/>
              <a:gd name="T64" fmla="*/ 366 w 744"/>
              <a:gd name="T65" fmla="*/ 417 h 3015"/>
              <a:gd name="T66" fmla="*/ 383 w 744"/>
              <a:gd name="T67" fmla="*/ 410 h 3015"/>
              <a:gd name="T68" fmla="*/ 400 w 744"/>
              <a:gd name="T69" fmla="*/ 405 h 3015"/>
              <a:gd name="T70" fmla="*/ 418 w 744"/>
              <a:gd name="T71" fmla="*/ 441 h 3015"/>
              <a:gd name="T72" fmla="*/ 353 w 744"/>
              <a:gd name="T73" fmla="*/ 497 h 3015"/>
              <a:gd name="T74" fmla="*/ 173 w 744"/>
              <a:gd name="T75" fmla="*/ 699 h 3015"/>
              <a:gd name="T76" fmla="*/ 94 w 744"/>
              <a:gd name="T77" fmla="*/ 1057 h 3015"/>
              <a:gd name="T78" fmla="*/ 164 w 744"/>
              <a:gd name="T79" fmla="*/ 1145 h 3015"/>
              <a:gd name="T80" fmla="*/ 152 w 744"/>
              <a:gd name="T81" fmla="*/ 1404 h 3015"/>
              <a:gd name="T82" fmla="*/ 256 w 744"/>
              <a:gd name="T83" fmla="*/ 2435 h 3015"/>
              <a:gd name="T84" fmla="*/ 139 w 744"/>
              <a:gd name="T85" fmla="*/ 2964 h 3015"/>
              <a:gd name="T86" fmla="*/ 316 w 744"/>
              <a:gd name="T87" fmla="*/ 3010 h 3015"/>
              <a:gd name="T88" fmla="*/ 377 w 744"/>
              <a:gd name="T89" fmla="*/ 2988 h 3015"/>
              <a:gd name="T90" fmla="*/ 433 w 744"/>
              <a:gd name="T91" fmla="*/ 2985 h 3015"/>
              <a:gd name="T92" fmla="*/ 438 w 744"/>
              <a:gd name="T93" fmla="*/ 2963 h 3015"/>
              <a:gd name="T94" fmla="*/ 526 w 744"/>
              <a:gd name="T95" fmla="*/ 2861 h 3015"/>
              <a:gd name="T96" fmla="*/ 552 w 744"/>
              <a:gd name="T97" fmla="*/ 2960 h 3015"/>
              <a:gd name="T98" fmla="*/ 594 w 744"/>
              <a:gd name="T99" fmla="*/ 2841 h 3015"/>
              <a:gd name="T100" fmla="*/ 566 w 744"/>
              <a:gd name="T101" fmla="*/ 2444 h 3015"/>
              <a:gd name="T102" fmla="*/ 643 w 744"/>
              <a:gd name="T103" fmla="*/ 1536 h 3015"/>
              <a:gd name="T104" fmla="*/ 605 w 744"/>
              <a:gd name="T105" fmla="*/ 1013 h 3015"/>
              <a:gd name="T106" fmla="*/ 684 w 744"/>
              <a:gd name="T107" fmla="*/ 835 h 3015"/>
              <a:gd name="T108" fmla="*/ 744 w 744"/>
              <a:gd name="T109" fmla="*/ 556 h 3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44" h="3015">
                <a:moveTo>
                  <a:pt x="744" y="556"/>
                </a:moveTo>
                <a:cubicBezTo>
                  <a:pt x="744" y="529"/>
                  <a:pt x="714" y="477"/>
                  <a:pt x="669" y="475"/>
                </a:cubicBezTo>
                <a:cubicBezTo>
                  <a:pt x="616" y="469"/>
                  <a:pt x="633" y="428"/>
                  <a:pt x="618" y="421"/>
                </a:cubicBezTo>
                <a:cubicBezTo>
                  <a:pt x="618" y="421"/>
                  <a:pt x="617" y="421"/>
                  <a:pt x="617" y="421"/>
                </a:cubicBezTo>
                <a:cubicBezTo>
                  <a:pt x="601" y="408"/>
                  <a:pt x="587" y="411"/>
                  <a:pt x="565" y="414"/>
                </a:cubicBezTo>
                <a:cubicBezTo>
                  <a:pt x="560" y="414"/>
                  <a:pt x="558" y="412"/>
                  <a:pt x="557" y="410"/>
                </a:cubicBezTo>
                <a:cubicBezTo>
                  <a:pt x="553" y="405"/>
                  <a:pt x="549" y="401"/>
                  <a:pt x="553" y="400"/>
                </a:cubicBezTo>
                <a:cubicBezTo>
                  <a:pt x="557" y="399"/>
                  <a:pt x="558" y="395"/>
                  <a:pt x="559" y="398"/>
                </a:cubicBezTo>
                <a:cubicBezTo>
                  <a:pt x="561" y="400"/>
                  <a:pt x="560" y="401"/>
                  <a:pt x="564" y="403"/>
                </a:cubicBezTo>
                <a:cubicBezTo>
                  <a:pt x="568" y="404"/>
                  <a:pt x="569" y="406"/>
                  <a:pt x="573" y="405"/>
                </a:cubicBezTo>
                <a:cubicBezTo>
                  <a:pt x="577" y="405"/>
                  <a:pt x="576" y="404"/>
                  <a:pt x="579" y="400"/>
                </a:cubicBezTo>
                <a:cubicBezTo>
                  <a:pt x="582" y="397"/>
                  <a:pt x="589" y="392"/>
                  <a:pt x="596" y="388"/>
                </a:cubicBezTo>
                <a:cubicBezTo>
                  <a:pt x="603" y="385"/>
                  <a:pt x="605" y="384"/>
                  <a:pt x="608" y="381"/>
                </a:cubicBezTo>
                <a:cubicBezTo>
                  <a:pt x="611" y="378"/>
                  <a:pt x="613" y="381"/>
                  <a:pt x="617" y="375"/>
                </a:cubicBezTo>
                <a:cubicBezTo>
                  <a:pt x="620" y="369"/>
                  <a:pt x="621" y="366"/>
                  <a:pt x="622" y="363"/>
                </a:cubicBezTo>
                <a:cubicBezTo>
                  <a:pt x="624" y="359"/>
                  <a:pt x="629" y="334"/>
                  <a:pt x="631" y="329"/>
                </a:cubicBezTo>
                <a:cubicBezTo>
                  <a:pt x="633" y="323"/>
                  <a:pt x="633" y="326"/>
                  <a:pt x="637" y="315"/>
                </a:cubicBezTo>
                <a:cubicBezTo>
                  <a:pt x="641" y="304"/>
                  <a:pt x="642" y="303"/>
                  <a:pt x="644" y="295"/>
                </a:cubicBezTo>
                <a:cubicBezTo>
                  <a:pt x="646" y="288"/>
                  <a:pt x="650" y="286"/>
                  <a:pt x="649" y="276"/>
                </a:cubicBezTo>
                <a:cubicBezTo>
                  <a:pt x="649" y="267"/>
                  <a:pt x="650" y="265"/>
                  <a:pt x="648" y="260"/>
                </a:cubicBezTo>
                <a:cubicBezTo>
                  <a:pt x="646" y="255"/>
                  <a:pt x="648" y="258"/>
                  <a:pt x="646" y="255"/>
                </a:cubicBezTo>
                <a:cubicBezTo>
                  <a:pt x="641" y="248"/>
                  <a:pt x="646" y="255"/>
                  <a:pt x="643" y="258"/>
                </a:cubicBezTo>
                <a:cubicBezTo>
                  <a:pt x="640" y="262"/>
                  <a:pt x="639" y="264"/>
                  <a:pt x="638" y="263"/>
                </a:cubicBezTo>
                <a:cubicBezTo>
                  <a:pt x="637" y="263"/>
                  <a:pt x="638" y="260"/>
                  <a:pt x="637" y="254"/>
                </a:cubicBezTo>
                <a:cubicBezTo>
                  <a:pt x="637" y="248"/>
                  <a:pt x="638" y="249"/>
                  <a:pt x="637" y="243"/>
                </a:cubicBezTo>
                <a:cubicBezTo>
                  <a:pt x="637" y="237"/>
                  <a:pt x="633" y="235"/>
                  <a:pt x="638" y="236"/>
                </a:cubicBezTo>
                <a:cubicBezTo>
                  <a:pt x="644" y="238"/>
                  <a:pt x="642" y="235"/>
                  <a:pt x="646" y="239"/>
                </a:cubicBezTo>
                <a:cubicBezTo>
                  <a:pt x="651" y="244"/>
                  <a:pt x="650" y="241"/>
                  <a:pt x="653" y="247"/>
                </a:cubicBezTo>
                <a:cubicBezTo>
                  <a:pt x="655" y="252"/>
                  <a:pt x="655" y="250"/>
                  <a:pt x="658" y="257"/>
                </a:cubicBezTo>
                <a:cubicBezTo>
                  <a:pt x="661" y="263"/>
                  <a:pt x="667" y="267"/>
                  <a:pt x="660" y="255"/>
                </a:cubicBezTo>
                <a:cubicBezTo>
                  <a:pt x="654" y="243"/>
                  <a:pt x="648" y="235"/>
                  <a:pt x="643" y="227"/>
                </a:cubicBezTo>
                <a:cubicBezTo>
                  <a:pt x="638" y="219"/>
                  <a:pt x="636" y="215"/>
                  <a:pt x="634" y="211"/>
                </a:cubicBezTo>
                <a:cubicBezTo>
                  <a:pt x="633" y="207"/>
                  <a:pt x="633" y="198"/>
                  <a:pt x="635" y="196"/>
                </a:cubicBezTo>
                <a:cubicBezTo>
                  <a:pt x="637" y="194"/>
                  <a:pt x="646" y="172"/>
                  <a:pt x="640" y="155"/>
                </a:cubicBezTo>
                <a:cubicBezTo>
                  <a:pt x="635" y="139"/>
                  <a:pt x="629" y="135"/>
                  <a:pt x="629" y="125"/>
                </a:cubicBezTo>
                <a:cubicBezTo>
                  <a:pt x="629" y="116"/>
                  <a:pt x="619" y="96"/>
                  <a:pt x="611" y="89"/>
                </a:cubicBezTo>
                <a:cubicBezTo>
                  <a:pt x="604" y="83"/>
                  <a:pt x="596" y="68"/>
                  <a:pt x="590" y="63"/>
                </a:cubicBezTo>
                <a:cubicBezTo>
                  <a:pt x="585" y="58"/>
                  <a:pt x="577" y="48"/>
                  <a:pt x="569" y="44"/>
                </a:cubicBezTo>
                <a:cubicBezTo>
                  <a:pt x="561" y="41"/>
                  <a:pt x="556" y="34"/>
                  <a:pt x="542" y="28"/>
                </a:cubicBezTo>
                <a:cubicBezTo>
                  <a:pt x="528" y="23"/>
                  <a:pt x="506" y="15"/>
                  <a:pt x="497" y="12"/>
                </a:cubicBezTo>
                <a:cubicBezTo>
                  <a:pt x="488" y="9"/>
                  <a:pt x="487" y="6"/>
                  <a:pt x="477" y="5"/>
                </a:cubicBezTo>
                <a:cubicBezTo>
                  <a:pt x="468" y="4"/>
                  <a:pt x="468" y="4"/>
                  <a:pt x="454" y="2"/>
                </a:cubicBezTo>
                <a:cubicBezTo>
                  <a:pt x="441" y="0"/>
                  <a:pt x="437" y="4"/>
                  <a:pt x="430" y="10"/>
                </a:cubicBezTo>
                <a:cubicBezTo>
                  <a:pt x="423" y="15"/>
                  <a:pt x="418" y="19"/>
                  <a:pt x="418" y="20"/>
                </a:cubicBezTo>
                <a:cubicBezTo>
                  <a:pt x="418" y="20"/>
                  <a:pt x="409" y="23"/>
                  <a:pt x="409" y="23"/>
                </a:cubicBezTo>
                <a:cubicBezTo>
                  <a:pt x="397" y="25"/>
                  <a:pt x="383" y="18"/>
                  <a:pt x="374" y="24"/>
                </a:cubicBezTo>
                <a:cubicBezTo>
                  <a:pt x="365" y="30"/>
                  <a:pt x="349" y="36"/>
                  <a:pt x="334" y="50"/>
                </a:cubicBezTo>
                <a:cubicBezTo>
                  <a:pt x="319" y="65"/>
                  <a:pt x="328" y="62"/>
                  <a:pt x="317" y="73"/>
                </a:cubicBezTo>
                <a:cubicBezTo>
                  <a:pt x="306" y="85"/>
                  <a:pt x="300" y="84"/>
                  <a:pt x="296" y="91"/>
                </a:cubicBezTo>
                <a:cubicBezTo>
                  <a:pt x="293" y="97"/>
                  <a:pt x="291" y="108"/>
                  <a:pt x="285" y="115"/>
                </a:cubicBezTo>
                <a:cubicBezTo>
                  <a:pt x="278" y="123"/>
                  <a:pt x="277" y="117"/>
                  <a:pt x="273" y="132"/>
                </a:cubicBezTo>
                <a:cubicBezTo>
                  <a:pt x="269" y="148"/>
                  <a:pt x="267" y="155"/>
                  <a:pt x="269" y="170"/>
                </a:cubicBezTo>
                <a:cubicBezTo>
                  <a:pt x="271" y="184"/>
                  <a:pt x="267" y="197"/>
                  <a:pt x="272" y="207"/>
                </a:cubicBezTo>
                <a:cubicBezTo>
                  <a:pt x="278" y="216"/>
                  <a:pt x="283" y="236"/>
                  <a:pt x="285" y="250"/>
                </a:cubicBezTo>
                <a:cubicBezTo>
                  <a:pt x="287" y="264"/>
                  <a:pt x="296" y="287"/>
                  <a:pt x="300" y="294"/>
                </a:cubicBezTo>
                <a:cubicBezTo>
                  <a:pt x="303" y="301"/>
                  <a:pt x="300" y="307"/>
                  <a:pt x="307" y="309"/>
                </a:cubicBezTo>
                <a:cubicBezTo>
                  <a:pt x="313" y="311"/>
                  <a:pt x="321" y="328"/>
                  <a:pt x="324" y="335"/>
                </a:cubicBezTo>
                <a:cubicBezTo>
                  <a:pt x="326" y="342"/>
                  <a:pt x="332" y="342"/>
                  <a:pt x="332" y="354"/>
                </a:cubicBezTo>
                <a:cubicBezTo>
                  <a:pt x="332" y="365"/>
                  <a:pt x="337" y="377"/>
                  <a:pt x="336" y="384"/>
                </a:cubicBezTo>
                <a:cubicBezTo>
                  <a:pt x="334" y="390"/>
                  <a:pt x="334" y="398"/>
                  <a:pt x="337" y="391"/>
                </a:cubicBezTo>
                <a:cubicBezTo>
                  <a:pt x="341" y="384"/>
                  <a:pt x="345" y="386"/>
                  <a:pt x="346" y="378"/>
                </a:cubicBezTo>
                <a:cubicBezTo>
                  <a:pt x="348" y="370"/>
                  <a:pt x="346" y="364"/>
                  <a:pt x="349" y="369"/>
                </a:cubicBezTo>
                <a:cubicBezTo>
                  <a:pt x="352" y="374"/>
                  <a:pt x="356" y="373"/>
                  <a:pt x="359" y="379"/>
                </a:cubicBezTo>
                <a:cubicBezTo>
                  <a:pt x="362" y="385"/>
                  <a:pt x="362" y="385"/>
                  <a:pt x="359" y="394"/>
                </a:cubicBezTo>
                <a:cubicBezTo>
                  <a:pt x="357" y="402"/>
                  <a:pt x="349" y="408"/>
                  <a:pt x="354" y="413"/>
                </a:cubicBezTo>
                <a:cubicBezTo>
                  <a:pt x="360" y="417"/>
                  <a:pt x="362" y="423"/>
                  <a:pt x="366" y="417"/>
                </a:cubicBezTo>
                <a:cubicBezTo>
                  <a:pt x="370" y="412"/>
                  <a:pt x="366" y="409"/>
                  <a:pt x="370" y="412"/>
                </a:cubicBezTo>
                <a:cubicBezTo>
                  <a:pt x="375" y="415"/>
                  <a:pt x="380" y="418"/>
                  <a:pt x="383" y="410"/>
                </a:cubicBezTo>
                <a:cubicBezTo>
                  <a:pt x="386" y="402"/>
                  <a:pt x="388" y="397"/>
                  <a:pt x="390" y="390"/>
                </a:cubicBezTo>
                <a:cubicBezTo>
                  <a:pt x="393" y="384"/>
                  <a:pt x="398" y="392"/>
                  <a:pt x="400" y="405"/>
                </a:cubicBezTo>
                <a:cubicBezTo>
                  <a:pt x="403" y="417"/>
                  <a:pt x="410" y="418"/>
                  <a:pt x="412" y="422"/>
                </a:cubicBezTo>
                <a:cubicBezTo>
                  <a:pt x="414" y="425"/>
                  <a:pt x="417" y="433"/>
                  <a:pt x="418" y="441"/>
                </a:cubicBezTo>
                <a:cubicBezTo>
                  <a:pt x="418" y="445"/>
                  <a:pt x="419" y="449"/>
                  <a:pt x="419" y="454"/>
                </a:cubicBezTo>
                <a:cubicBezTo>
                  <a:pt x="422" y="473"/>
                  <a:pt x="369" y="484"/>
                  <a:pt x="353" y="497"/>
                </a:cubicBezTo>
                <a:cubicBezTo>
                  <a:pt x="334" y="511"/>
                  <a:pt x="224" y="529"/>
                  <a:pt x="224" y="576"/>
                </a:cubicBezTo>
                <a:cubicBezTo>
                  <a:pt x="224" y="609"/>
                  <a:pt x="173" y="664"/>
                  <a:pt x="173" y="699"/>
                </a:cubicBezTo>
                <a:cubicBezTo>
                  <a:pt x="164" y="732"/>
                  <a:pt x="60" y="846"/>
                  <a:pt x="38" y="888"/>
                </a:cubicBezTo>
                <a:cubicBezTo>
                  <a:pt x="25" y="932"/>
                  <a:pt x="0" y="1029"/>
                  <a:pt x="94" y="1057"/>
                </a:cubicBezTo>
                <a:cubicBezTo>
                  <a:pt x="124" y="1057"/>
                  <a:pt x="156" y="1054"/>
                  <a:pt x="180" y="1057"/>
                </a:cubicBezTo>
                <a:cubicBezTo>
                  <a:pt x="205" y="1061"/>
                  <a:pt x="164" y="1092"/>
                  <a:pt x="164" y="1145"/>
                </a:cubicBezTo>
                <a:cubicBezTo>
                  <a:pt x="164" y="1176"/>
                  <a:pt x="124" y="1331"/>
                  <a:pt x="124" y="1363"/>
                </a:cubicBezTo>
                <a:cubicBezTo>
                  <a:pt x="119" y="1394"/>
                  <a:pt x="152" y="1374"/>
                  <a:pt x="152" y="1404"/>
                </a:cubicBezTo>
                <a:cubicBezTo>
                  <a:pt x="150" y="1544"/>
                  <a:pt x="169" y="1677"/>
                  <a:pt x="179" y="1811"/>
                </a:cubicBezTo>
                <a:cubicBezTo>
                  <a:pt x="190" y="1956"/>
                  <a:pt x="265" y="2156"/>
                  <a:pt x="256" y="2435"/>
                </a:cubicBezTo>
                <a:cubicBezTo>
                  <a:pt x="269" y="2540"/>
                  <a:pt x="286" y="2703"/>
                  <a:pt x="239" y="2806"/>
                </a:cubicBezTo>
                <a:cubicBezTo>
                  <a:pt x="202" y="2880"/>
                  <a:pt x="239" y="2938"/>
                  <a:pt x="139" y="2964"/>
                </a:cubicBezTo>
                <a:cubicBezTo>
                  <a:pt x="81" y="2977"/>
                  <a:pt x="54" y="3015"/>
                  <a:pt x="160" y="3015"/>
                </a:cubicBezTo>
                <a:cubicBezTo>
                  <a:pt x="191" y="3015"/>
                  <a:pt x="280" y="3010"/>
                  <a:pt x="316" y="3010"/>
                </a:cubicBezTo>
                <a:cubicBezTo>
                  <a:pt x="359" y="3010"/>
                  <a:pt x="326" y="2953"/>
                  <a:pt x="368" y="2949"/>
                </a:cubicBezTo>
                <a:cubicBezTo>
                  <a:pt x="383" y="2950"/>
                  <a:pt x="381" y="2972"/>
                  <a:pt x="377" y="2988"/>
                </a:cubicBezTo>
                <a:cubicBezTo>
                  <a:pt x="375" y="2992"/>
                  <a:pt x="400" y="2991"/>
                  <a:pt x="412" y="2991"/>
                </a:cubicBezTo>
                <a:cubicBezTo>
                  <a:pt x="419" y="2991"/>
                  <a:pt x="432" y="2994"/>
                  <a:pt x="433" y="2985"/>
                </a:cubicBezTo>
                <a:cubicBezTo>
                  <a:pt x="434" y="2976"/>
                  <a:pt x="435" y="2973"/>
                  <a:pt x="435" y="2966"/>
                </a:cubicBezTo>
                <a:cubicBezTo>
                  <a:pt x="435" y="2963"/>
                  <a:pt x="437" y="2963"/>
                  <a:pt x="438" y="2963"/>
                </a:cubicBezTo>
                <a:cubicBezTo>
                  <a:pt x="456" y="2960"/>
                  <a:pt x="492" y="2967"/>
                  <a:pt x="498" y="2964"/>
                </a:cubicBezTo>
                <a:cubicBezTo>
                  <a:pt x="530" y="2951"/>
                  <a:pt x="492" y="2854"/>
                  <a:pt x="526" y="2861"/>
                </a:cubicBezTo>
                <a:cubicBezTo>
                  <a:pt x="535" y="2861"/>
                  <a:pt x="528" y="2959"/>
                  <a:pt x="539" y="2960"/>
                </a:cubicBezTo>
                <a:cubicBezTo>
                  <a:pt x="544" y="2961"/>
                  <a:pt x="547" y="2961"/>
                  <a:pt x="552" y="2960"/>
                </a:cubicBezTo>
                <a:cubicBezTo>
                  <a:pt x="556" y="2958"/>
                  <a:pt x="555" y="2919"/>
                  <a:pt x="560" y="2870"/>
                </a:cubicBezTo>
                <a:cubicBezTo>
                  <a:pt x="562" y="2859"/>
                  <a:pt x="555" y="2848"/>
                  <a:pt x="594" y="2841"/>
                </a:cubicBezTo>
                <a:cubicBezTo>
                  <a:pt x="652" y="2824"/>
                  <a:pt x="637" y="2793"/>
                  <a:pt x="631" y="2778"/>
                </a:cubicBezTo>
                <a:cubicBezTo>
                  <a:pt x="607" y="2676"/>
                  <a:pt x="585" y="2564"/>
                  <a:pt x="566" y="2444"/>
                </a:cubicBezTo>
                <a:cubicBezTo>
                  <a:pt x="540" y="2269"/>
                  <a:pt x="546" y="2239"/>
                  <a:pt x="534" y="2031"/>
                </a:cubicBezTo>
                <a:cubicBezTo>
                  <a:pt x="529" y="1938"/>
                  <a:pt x="646" y="1580"/>
                  <a:pt x="643" y="1536"/>
                </a:cubicBezTo>
                <a:cubicBezTo>
                  <a:pt x="654" y="1321"/>
                  <a:pt x="622" y="1248"/>
                  <a:pt x="622" y="1211"/>
                </a:cubicBezTo>
                <a:cubicBezTo>
                  <a:pt x="622" y="1120"/>
                  <a:pt x="596" y="1059"/>
                  <a:pt x="605" y="1013"/>
                </a:cubicBezTo>
                <a:cubicBezTo>
                  <a:pt x="611" y="981"/>
                  <a:pt x="652" y="968"/>
                  <a:pt x="652" y="908"/>
                </a:cubicBezTo>
                <a:cubicBezTo>
                  <a:pt x="652" y="870"/>
                  <a:pt x="683" y="836"/>
                  <a:pt x="684" y="835"/>
                </a:cubicBezTo>
                <a:cubicBezTo>
                  <a:pt x="733" y="807"/>
                  <a:pt x="714" y="773"/>
                  <a:pt x="714" y="743"/>
                </a:cubicBezTo>
                <a:cubicBezTo>
                  <a:pt x="714" y="698"/>
                  <a:pt x="744" y="599"/>
                  <a:pt x="744" y="556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  <a:effectLst>
            <a:innerShdw blurRad="38100" dist="254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" name="任意多边形 22"/>
          <p:cNvSpPr/>
          <p:nvPr/>
        </p:nvSpPr>
        <p:spPr bwMode="auto">
          <a:xfrm>
            <a:off x="3629767" y="2020456"/>
            <a:ext cx="629875" cy="2095567"/>
          </a:xfrm>
          <a:custGeom>
            <a:avLst/>
            <a:gdLst>
              <a:gd name="connsiteX0" fmla="*/ 141193 w 667440"/>
              <a:gd name="connsiteY0" fmla="*/ 0 h 2220543"/>
              <a:gd name="connsiteX1" fmla="*/ 667440 w 667440"/>
              <a:gd name="connsiteY1" fmla="*/ 0 h 2220543"/>
              <a:gd name="connsiteX2" fmla="*/ 663026 w 667440"/>
              <a:gd name="connsiteY2" fmla="*/ 39597 h 2220543"/>
              <a:gd name="connsiteX3" fmla="*/ 634158 w 667440"/>
              <a:gd name="connsiteY3" fmla="*/ 127910 h 2220543"/>
              <a:gd name="connsiteX4" fmla="*/ 603366 w 667440"/>
              <a:gd name="connsiteY4" fmla="*/ 197985 h 2220543"/>
              <a:gd name="connsiteX5" fmla="*/ 558139 w 667440"/>
              <a:gd name="connsiteY5" fmla="*/ 298777 h 2220543"/>
              <a:gd name="connsiteX6" fmla="*/ 574498 w 667440"/>
              <a:gd name="connsiteY6" fmla="*/ 488841 h 2220543"/>
              <a:gd name="connsiteX7" fmla="*/ 594705 w 667440"/>
              <a:gd name="connsiteY7" fmla="*/ 800817 h 2220543"/>
              <a:gd name="connsiteX8" fmla="*/ 489818 w 667440"/>
              <a:gd name="connsiteY8" fmla="*/ 1275979 h 2220543"/>
              <a:gd name="connsiteX9" fmla="*/ 520611 w 667440"/>
              <a:gd name="connsiteY9" fmla="*/ 1672427 h 2220543"/>
              <a:gd name="connsiteX10" fmla="*/ 583158 w 667440"/>
              <a:gd name="connsiteY10" fmla="*/ 1993041 h 2220543"/>
              <a:gd name="connsiteX11" fmla="*/ 547554 w 667440"/>
              <a:gd name="connsiteY11" fmla="*/ 2053516 h 2220543"/>
              <a:gd name="connsiteX12" fmla="*/ 514837 w 667440"/>
              <a:gd name="connsiteY12" fmla="*/ 2081354 h 2220543"/>
              <a:gd name="connsiteX13" fmla="*/ 507139 w 667440"/>
              <a:gd name="connsiteY13" fmla="*/ 2167747 h 2220543"/>
              <a:gd name="connsiteX14" fmla="*/ 494630 w 667440"/>
              <a:gd name="connsiteY14" fmla="*/ 2167747 h 2220543"/>
              <a:gd name="connsiteX15" fmla="*/ 482120 w 667440"/>
              <a:gd name="connsiteY15" fmla="*/ 2072715 h 2220543"/>
              <a:gd name="connsiteX16" fmla="*/ 455177 w 667440"/>
              <a:gd name="connsiteY16" fmla="*/ 2171587 h 2220543"/>
              <a:gd name="connsiteX17" fmla="*/ 397441 w 667440"/>
              <a:gd name="connsiteY17" fmla="*/ 2170627 h 2220543"/>
              <a:gd name="connsiteX18" fmla="*/ 394554 w 667440"/>
              <a:gd name="connsiteY18" fmla="*/ 2173507 h 2220543"/>
              <a:gd name="connsiteX19" fmla="*/ 392629 w 667440"/>
              <a:gd name="connsiteY19" fmla="*/ 2191745 h 2220543"/>
              <a:gd name="connsiteX20" fmla="*/ 372422 w 667440"/>
              <a:gd name="connsiteY20" fmla="*/ 2197505 h 2220543"/>
              <a:gd name="connsiteX21" fmla="*/ 338742 w 667440"/>
              <a:gd name="connsiteY21" fmla="*/ 2194625 h 2220543"/>
              <a:gd name="connsiteX22" fmla="*/ 330082 w 667440"/>
              <a:gd name="connsiteY22" fmla="*/ 2157188 h 2220543"/>
              <a:gd name="connsiteX23" fmla="*/ 280044 w 667440"/>
              <a:gd name="connsiteY23" fmla="*/ 2215744 h 2220543"/>
              <a:gd name="connsiteX24" fmla="*/ 129931 w 667440"/>
              <a:gd name="connsiteY24" fmla="*/ 2220543 h 2220543"/>
              <a:gd name="connsiteX25" fmla="*/ 109723 w 667440"/>
              <a:gd name="connsiteY25" fmla="*/ 2171587 h 2220543"/>
              <a:gd name="connsiteX26" fmla="*/ 205950 w 667440"/>
              <a:gd name="connsiteY26" fmla="*/ 2019919 h 2220543"/>
              <a:gd name="connsiteX27" fmla="*/ 222308 w 667440"/>
              <a:gd name="connsiteY27" fmla="*/ 1663788 h 2220543"/>
              <a:gd name="connsiteX28" fmla="*/ 148214 w 667440"/>
              <a:gd name="connsiteY28" fmla="*/ 1064795 h 2220543"/>
              <a:gd name="connsiteX29" fmla="*/ 122233 w 667440"/>
              <a:gd name="connsiteY29" fmla="*/ 674107 h 2220543"/>
              <a:gd name="connsiteX30" fmla="*/ 95289 w 667440"/>
              <a:gd name="connsiteY30" fmla="*/ 634750 h 2220543"/>
              <a:gd name="connsiteX31" fmla="*/ 133780 w 667440"/>
              <a:gd name="connsiteY31" fmla="*/ 425486 h 2220543"/>
              <a:gd name="connsiteX32" fmla="*/ 149176 w 667440"/>
              <a:gd name="connsiteY32" fmla="*/ 341013 h 2220543"/>
              <a:gd name="connsiteX33" fmla="*/ 66421 w 667440"/>
              <a:gd name="connsiteY33" fmla="*/ 341013 h 2220543"/>
              <a:gd name="connsiteX34" fmla="*/ 12534 w 667440"/>
              <a:gd name="connsiteY34" fmla="*/ 178786 h 2220543"/>
              <a:gd name="connsiteX35" fmla="*/ 135240 w 667440"/>
              <a:gd name="connsiteY35" fmla="*/ 12598 h 222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67440" h="2220543">
                <a:moveTo>
                  <a:pt x="141193" y="0"/>
                </a:moveTo>
                <a:lnTo>
                  <a:pt x="667440" y="0"/>
                </a:lnTo>
                <a:lnTo>
                  <a:pt x="663026" y="39597"/>
                </a:lnTo>
                <a:cubicBezTo>
                  <a:pt x="663026" y="68395"/>
                  <a:pt x="681309" y="101032"/>
                  <a:pt x="634158" y="127910"/>
                </a:cubicBezTo>
                <a:cubicBezTo>
                  <a:pt x="633196" y="128870"/>
                  <a:pt x="603366" y="161507"/>
                  <a:pt x="603366" y="197985"/>
                </a:cubicBezTo>
                <a:cubicBezTo>
                  <a:pt x="603366" y="255580"/>
                  <a:pt x="563913" y="268059"/>
                  <a:pt x="558139" y="298777"/>
                </a:cubicBezTo>
                <a:cubicBezTo>
                  <a:pt x="549479" y="342933"/>
                  <a:pt x="574498" y="401488"/>
                  <a:pt x="574498" y="488841"/>
                </a:cubicBezTo>
                <a:cubicBezTo>
                  <a:pt x="574498" y="524359"/>
                  <a:pt x="605290" y="594433"/>
                  <a:pt x="594705" y="800817"/>
                </a:cubicBezTo>
                <a:cubicBezTo>
                  <a:pt x="597592" y="843053"/>
                  <a:pt x="485007" y="1186706"/>
                  <a:pt x="489818" y="1275979"/>
                </a:cubicBezTo>
                <a:cubicBezTo>
                  <a:pt x="501365" y="1475643"/>
                  <a:pt x="495592" y="1504440"/>
                  <a:pt x="520611" y="1672427"/>
                </a:cubicBezTo>
                <a:cubicBezTo>
                  <a:pt x="538894" y="1787618"/>
                  <a:pt x="560064" y="1895129"/>
                  <a:pt x="583158" y="1993041"/>
                </a:cubicBezTo>
                <a:cubicBezTo>
                  <a:pt x="588932" y="2007440"/>
                  <a:pt x="603366" y="2037198"/>
                  <a:pt x="547554" y="2053516"/>
                </a:cubicBezTo>
                <a:cubicBezTo>
                  <a:pt x="510026" y="2060236"/>
                  <a:pt x="516762" y="2070795"/>
                  <a:pt x="514837" y="2081354"/>
                </a:cubicBezTo>
                <a:cubicBezTo>
                  <a:pt x="510026" y="2128390"/>
                  <a:pt x="510988" y="2165827"/>
                  <a:pt x="507139" y="2167747"/>
                </a:cubicBezTo>
                <a:cubicBezTo>
                  <a:pt x="502328" y="2168707"/>
                  <a:pt x="499441" y="2168707"/>
                  <a:pt x="494630" y="2167747"/>
                </a:cubicBezTo>
                <a:cubicBezTo>
                  <a:pt x="484045" y="2166787"/>
                  <a:pt x="490781" y="2072715"/>
                  <a:pt x="482120" y="2072715"/>
                </a:cubicBezTo>
                <a:cubicBezTo>
                  <a:pt x="449403" y="2065995"/>
                  <a:pt x="485969" y="2159108"/>
                  <a:pt x="455177" y="2171587"/>
                </a:cubicBezTo>
                <a:cubicBezTo>
                  <a:pt x="449403" y="2174467"/>
                  <a:pt x="414761" y="2167747"/>
                  <a:pt x="397441" y="2170627"/>
                </a:cubicBezTo>
                <a:cubicBezTo>
                  <a:pt x="396478" y="2170627"/>
                  <a:pt x="394554" y="2170627"/>
                  <a:pt x="394554" y="2173507"/>
                </a:cubicBezTo>
                <a:cubicBezTo>
                  <a:pt x="394554" y="2180226"/>
                  <a:pt x="393592" y="2183106"/>
                  <a:pt x="392629" y="2191745"/>
                </a:cubicBezTo>
                <a:cubicBezTo>
                  <a:pt x="391667" y="2200385"/>
                  <a:pt x="379158" y="2197505"/>
                  <a:pt x="372422" y="2197505"/>
                </a:cubicBezTo>
                <a:cubicBezTo>
                  <a:pt x="360875" y="2197505"/>
                  <a:pt x="336818" y="2198465"/>
                  <a:pt x="338742" y="2194625"/>
                </a:cubicBezTo>
                <a:cubicBezTo>
                  <a:pt x="342592" y="2179266"/>
                  <a:pt x="344516" y="2158148"/>
                  <a:pt x="330082" y="2157188"/>
                </a:cubicBezTo>
                <a:cubicBezTo>
                  <a:pt x="289667" y="2161028"/>
                  <a:pt x="321422" y="2215744"/>
                  <a:pt x="280044" y="2215744"/>
                </a:cubicBezTo>
                <a:cubicBezTo>
                  <a:pt x="245403" y="2215744"/>
                  <a:pt x="159761" y="2220543"/>
                  <a:pt x="129931" y="2220543"/>
                </a:cubicBezTo>
                <a:cubicBezTo>
                  <a:pt x="27930" y="2220543"/>
                  <a:pt x="53912" y="2184066"/>
                  <a:pt x="109723" y="2171587"/>
                </a:cubicBezTo>
                <a:cubicBezTo>
                  <a:pt x="205950" y="2146629"/>
                  <a:pt x="170346" y="2090953"/>
                  <a:pt x="205950" y="2019919"/>
                </a:cubicBezTo>
                <a:cubicBezTo>
                  <a:pt x="251176" y="1921047"/>
                  <a:pt x="234818" y="1764580"/>
                  <a:pt x="222308" y="1663788"/>
                </a:cubicBezTo>
                <a:cubicBezTo>
                  <a:pt x="230969" y="1395969"/>
                  <a:pt x="158799" y="1203984"/>
                  <a:pt x="148214" y="1064795"/>
                </a:cubicBezTo>
                <a:cubicBezTo>
                  <a:pt x="138591" y="936166"/>
                  <a:pt x="120308" y="808496"/>
                  <a:pt x="122233" y="674107"/>
                </a:cubicBezTo>
                <a:cubicBezTo>
                  <a:pt x="122233" y="645309"/>
                  <a:pt x="90478" y="664507"/>
                  <a:pt x="95289" y="634750"/>
                </a:cubicBezTo>
                <a:cubicBezTo>
                  <a:pt x="95289" y="604032"/>
                  <a:pt x="133780" y="455244"/>
                  <a:pt x="133780" y="425486"/>
                </a:cubicBezTo>
                <a:cubicBezTo>
                  <a:pt x="133780" y="374610"/>
                  <a:pt x="173233" y="344853"/>
                  <a:pt x="149176" y="341013"/>
                </a:cubicBezTo>
                <a:cubicBezTo>
                  <a:pt x="126082" y="338133"/>
                  <a:pt x="95289" y="341013"/>
                  <a:pt x="66421" y="341013"/>
                </a:cubicBezTo>
                <a:cubicBezTo>
                  <a:pt x="-24032" y="314135"/>
                  <a:pt x="25" y="221023"/>
                  <a:pt x="12534" y="178786"/>
                </a:cubicBezTo>
                <a:cubicBezTo>
                  <a:pt x="31058" y="143509"/>
                  <a:pt x="109994" y="55316"/>
                  <a:pt x="135240" y="1259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38100" dist="25400" dir="2700000">
              <a:prstClr val="black">
                <a:alpha val="4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5" name="任意多边形 24"/>
          <p:cNvSpPr>
            <a:spLocks noChangeAspect="1"/>
          </p:cNvSpPr>
          <p:nvPr/>
        </p:nvSpPr>
        <p:spPr bwMode="auto">
          <a:xfrm>
            <a:off x="4272265" y="1870884"/>
            <a:ext cx="958153" cy="2319910"/>
          </a:xfrm>
          <a:custGeom>
            <a:avLst/>
            <a:gdLst>
              <a:gd name="connsiteX0" fmla="*/ 54420 w 1015296"/>
              <a:gd name="connsiteY0" fmla="*/ 0 h 2458266"/>
              <a:gd name="connsiteX1" fmla="*/ 796726 w 1015296"/>
              <a:gd name="connsiteY1" fmla="*/ 0 h 2458266"/>
              <a:gd name="connsiteX2" fmla="*/ 807367 w 1015296"/>
              <a:gd name="connsiteY2" fmla="*/ 56693 h 2458266"/>
              <a:gd name="connsiteX3" fmla="*/ 817237 w 1015296"/>
              <a:gd name="connsiteY3" fmla="*/ 170997 h 2458266"/>
              <a:gd name="connsiteX4" fmla="*/ 820121 w 1015296"/>
              <a:gd name="connsiteY4" fmla="*/ 219008 h 2458266"/>
              <a:gd name="connsiteX5" fmla="*/ 805699 w 1015296"/>
              <a:gd name="connsiteY5" fmla="*/ 372643 h 2458266"/>
              <a:gd name="connsiteX6" fmla="*/ 831658 w 1015296"/>
              <a:gd name="connsiteY6" fmla="*/ 413933 h 2458266"/>
              <a:gd name="connsiteX7" fmla="*/ 823967 w 1015296"/>
              <a:gd name="connsiteY7" fmla="*/ 466745 h 2458266"/>
              <a:gd name="connsiteX8" fmla="*/ 823967 w 1015296"/>
              <a:gd name="connsiteY8" fmla="*/ 579091 h 2458266"/>
              <a:gd name="connsiteX9" fmla="*/ 846080 w 1015296"/>
              <a:gd name="connsiteY9" fmla="*/ 605017 h 2458266"/>
              <a:gd name="connsiteX10" fmla="*/ 834543 w 1015296"/>
              <a:gd name="connsiteY10" fmla="*/ 897884 h 2458266"/>
              <a:gd name="connsiteX11" fmla="*/ 813391 w 1015296"/>
              <a:gd name="connsiteY11" fmla="*/ 913248 h 2458266"/>
              <a:gd name="connsiteX12" fmla="*/ 776856 w 1015296"/>
              <a:gd name="connsiteY12" fmla="*/ 1640135 h 2458266"/>
              <a:gd name="connsiteX13" fmla="*/ 791277 w 1015296"/>
              <a:gd name="connsiteY13" fmla="*/ 2175938 h 2458266"/>
              <a:gd name="connsiteX14" fmla="*/ 770125 w 1015296"/>
              <a:gd name="connsiteY14" fmla="*/ 2191302 h 2458266"/>
              <a:gd name="connsiteX15" fmla="*/ 1012412 w 1015296"/>
              <a:gd name="connsiteY15" fmla="*/ 2341096 h 2458266"/>
              <a:gd name="connsiteX16" fmla="*/ 1015296 w 1015296"/>
              <a:gd name="connsiteY16" fmla="*/ 2359340 h 2458266"/>
              <a:gd name="connsiteX17" fmla="*/ 675903 w 1015296"/>
              <a:gd name="connsiteY17" fmla="*/ 2341096 h 2458266"/>
              <a:gd name="connsiteX18" fmla="*/ 665327 w 1015296"/>
              <a:gd name="connsiteY18" fmla="*/ 2351659 h 2458266"/>
              <a:gd name="connsiteX19" fmla="*/ 552837 w 1015296"/>
              <a:gd name="connsiteY19" fmla="*/ 2333414 h 2458266"/>
              <a:gd name="connsiteX20" fmla="*/ 567258 w 1015296"/>
              <a:gd name="connsiteY20" fmla="*/ 2201864 h 2458266"/>
              <a:gd name="connsiteX21" fmla="*/ 527839 w 1015296"/>
              <a:gd name="connsiteY21" fmla="*/ 2156734 h 2458266"/>
              <a:gd name="connsiteX22" fmla="*/ 560528 w 1015296"/>
              <a:gd name="connsiteY22" fmla="*/ 2044388 h 2458266"/>
              <a:gd name="connsiteX23" fmla="*/ 538415 w 1015296"/>
              <a:gd name="connsiteY23" fmla="*/ 1815855 h 2458266"/>
              <a:gd name="connsiteX24" fmla="*/ 546106 w 1015296"/>
              <a:gd name="connsiteY24" fmla="*/ 1575800 h 2458266"/>
              <a:gd name="connsiteX25" fmla="*/ 470152 w 1015296"/>
              <a:gd name="connsiteY25" fmla="*/ 1224359 h 2458266"/>
              <a:gd name="connsiteX26" fmla="*/ 415349 w 1015296"/>
              <a:gd name="connsiteY26" fmla="*/ 1370313 h 2458266"/>
              <a:gd name="connsiteX27" fmla="*/ 353816 w 1015296"/>
              <a:gd name="connsiteY27" fmla="*/ 1632453 h 2458266"/>
              <a:gd name="connsiteX28" fmla="*/ 324972 w 1015296"/>
              <a:gd name="connsiteY28" fmla="*/ 1860986 h 2458266"/>
              <a:gd name="connsiteX29" fmla="*/ 368237 w 1015296"/>
              <a:gd name="connsiteY29" fmla="*/ 1981013 h 2458266"/>
              <a:gd name="connsiteX30" fmla="*/ 372083 w 1015296"/>
              <a:gd name="connsiteY30" fmla="*/ 2153853 h 2458266"/>
              <a:gd name="connsiteX31" fmla="*/ 397081 w 1015296"/>
              <a:gd name="connsiteY31" fmla="*/ 2191302 h 2458266"/>
              <a:gd name="connsiteX32" fmla="*/ 361507 w 1015296"/>
              <a:gd name="connsiteY32" fmla="*/ 2267159 h 2458266"/>
              <a:gd name="connsiteX33" fmla="*/ 356700 w 1015296"/>
              <a:gd name="connsiteY33" fmla="*/ 2327653 h 2458266"/>
              <a:gd name="connsiteX34" fmla="*/ 361507 w 1015296"/>
              <a:gd name="connsiteY34" fmla="*/ 2439999 h 2458266"/>
              <a:gd name="connsiteX35" fmla="*/ 199021 w 1015296"/>
              <a:gd name="connsiteY35" fmla="*/ 2408312 h 2458266"/>
              <a:gd name="connsiteX36" fmla="*/ 205752 w 1015296"/>
              <a:gd name="connsiteY36" fmla="*/ 2386226 h 2458266"/>
              <a:gd name="connsiteX37" fmla="*/ 203829 w 1015296"/>
              <a:gd name="connsiteY37" fmla="*/ 2343977 h 2458266"/>
              <a:gd name="connsiteX38" fmla="*/ 206713 w 1015296"/>
              <a:gd name="connsiteY38" fmla="*/ 2299807 h 2458266"/>
              <a:gd name="connsiteX39" fmla="*/ 151910 w 1015296"/>
              <a:gd name="connsiteY39" fmla="*/ 2239313 h 2458266"/>
              <a:gd name="connsiteX40" fmla="*/ 184600 w 1015296"/>
              <a:gd name="connsiteY40" fmla="*/ 2194182 h 2458266"/>
              <a:gd name="connsiteX41" fmla="*/ 158640 w 1015296"/>
              <a:gd name="connsiteY41" fmla="*/ 1662220 h 2458266"/>
              <a:gd name="connsiteX42" fmla="*/ 173062 w 1015296"/>
              <a:gd name="connsiteY42" fmla="*/ 1516266 h 2458266"/>
              <a:gd name="connsiteX43" fmla="*/ 170178 w 1015296"/>
              <a:gd name="connsiteY43" fmla="*/ 1384716 h 2458266"/>
              <a:gd name="connsiteX44" fmla="*/ 187484 w 1015296"/>
              <a:gd name="connsiteY44" fmla="*/ 1261808 h 2458266"/>
              <a:gd name="connsiteX45" fmla="*/ 184600 w 1015296"/>
              <a:gd name="connsiteY45" fmla="*/ 1055360 h 2458266"/>
              <a:gd name="connsiteX46" fmla="*/ 162486 w 1015296"/>
              <a:gd name="connsiteY46" fmla="*/ 1073604 h 2458266"/>
              <a:gd name="connsiteX47" fmla="*/ 75955 w 1015296"/>
              <a:gd name="connsiteY47" fmla="*/ 1039997 h 2458266"/>
              <a:gd name="connsiteX48" fmla="*/ 0 w 1015296"/>
              <a:gd name="connsiteY48" fmla="*/ 1010230 h 2458266"/>
              <a:gd name="connsiteX49" fmla="*/ 86531 w 1015296"/>
              <a:gd name="connsiteY49" fmla="*/ 785538 h 2458266"/>
              <a:gd name="connsiteX50" fmla="*/ 57688 w 1015296"/>
              <a:gd name="connsiteY50" fmla="*/ 669351 h 2458266"/>
              <a:gd name="connsiteX51" fmla="*/ 14422 w 1015296"/>
              <a:gd name="connsiteY51" fmla="*/ 605017 h 2458266"/>
              <a:gd name="connsiteX52" fmla="*/ 14422 w 1015296"/>
              <a:gd name="connsiteY52" fmla="*/ 496512 h 2458266"/>
              <a:gd name="connsiteX53" fmla="*/ 14422 w 1015296"/>
              <a:gd name="connsiteY53" fmla="*/ 369762 h 2458266"/>
              <a:gd name="connsiteX54" fmla="*/ 32690 w 1015296"/>
              <a:gd name="connsiteY54" fmla="*/ 47128 h 2458266"/>
              <a:gd name="connsiteX55" fmla="*/ 50957 w 1015296"/>
              <a:gd name="connsiteY55" fmla="*/ 13520 h 245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15296" h="2458266">
                <a:moveTo>
                  <a:pt x="54420" y="0"/>
                </a:moveTo>
                <a:lnTo>
                  <a:pt x="796726" y="0"/>
                </a:lnTo>
                <a:lnTo>
                  <a:pt x="807367" y="56693"/>
                </a:lnTo>
                <a:cubicBezTo>
                  <a:pt x="811603" y="93579"/>
                  <a:pt x="814353" y="132828"/>
                  <a:pt x="817237" y="170997"/>
                </a:cubicBezTo>
                <a:cubicBezTo>
                  <a:pt x="818198" y="188281"/>
                  <a:pt x="822044" y="203644"/>
                  <a:pt x="820121" y="219008"/>
                </a:cubicBezTo>
                <a:cubicBezTo>
                  <a:pt x="816275" y="257417"/>
                  <a:pt x="801853" y="348638"/>
                  <a:pt x="805699" y="372643"/>
                </a:cubicBezTo>
                <a:cubicBezTo>
                  <a:pt x="808584" y="388007"/>
                  <a:pt x="828774" y="398569"/>
                  <a:pt x="831658" y="413933"/>
                </a:cubicBezTo>
                <a:cubicBezTo>
                  <a:pt x="835504" y="433137"/>
                  <a:pt x="823967" y="448501"/>
                  <a:pt x="823967" y="466745"/>
                </a:cubicBezTo>
                <a:cubicBezTo>
                  <a:pt x="823967" y="504193"/>
                  <a:pt x="834543" y="541642"/>
                  <a:pt x="823967" y="579091"/>
                </a:cubicBezTo>
                <a:cubicBezTo>
                  <a:pt x="830697" y="587733"/>
                  <a:pt x="844157" y="590613"/>
                  <a:pt x="846080" y="605017"/>
                </a:cubicBezTo>
                <a:cubicBezTo>
                  <a:pt x="830697" y="701039"/>
                  <a:pt x="851849" y="791299"/>
                  <a:pt x="834543" y="897884"/>
                </a:cubicBezTo>
                <a:cubicBezTo>
                  <a:pt x="827813" y="903645"/>
                  <a:pt x="816275" y="903645"/>
                  <a:pt x="813391" y="913248"/>
                </a:cubicBezTo>
                <a:cubicBezTo>
                  <a:pt x="831658" y="1164825"/>
                  <a:pt x="791277" y="1401040"/>
                  <a:pt x="776856" y="1640135"/>
                </a:cubicBezTo>
                <a:cubicBezTo>
                  <a:pt x="766280" y="1810094"/>
                  <a:pt x="808584" y="2013661"/>
                  <a:pt x="791277" y="2175938"/>
                </a:cubicBezTo>
                <a:cubicBezTo>
                  <a:pt x="783586" y="2179779"/>
                  <a:pt x="775894" y="2184580"/>
                  <a:pt x="770125" y="2191302"/>
                </a:cubicBezTo>
                <a:cubicBezTo>
                  <a:pt x="823967" y="2276761"/>
                  <a:pt x="899922" y="2318051"/>
                  <a:pt x="1012412" y="2341096"/>
                </a:cubicBezTo>
                <a:cubicBezTo>
                  <a:pt x="1011450" y="2349738"/>
                  <a:pt x="1012412" y="2355499"/>
                  <a:pt x="1015296" y="2359340"/>
                </a:cubicBezTo>
                <a:cubicBezTo>
                  <a:pt x="940303" y="2424635"/>
                  <a:pt x="760511" y="2361261"/>
                  <a:pt x="675903" y="2341096"/>
                </a:cubicBezTo>
                <a:cubicBezTo>
                  <a:pt x="672057" y="2343977"/>
                  <a:pt x="674941" y="2354539"/>
                  <a:pt x="665327" y="2351659"/>
                </a:cubicBezTo>
                <a:cubicBezTo>
                  <a:pt x="625907" y="2347818"/>
                  <a:pt x="580719" y="2349738"/>
                  <a:pt x="552837" y="2333414"/>
                </a:cubicBezTo>
                <a:cubicBezTo>
                  <a:pt x="553798" y="2285403"/>
                  <a:pt x="551875" y="2241233"/>
                  <a:pt x="567258" y="2201864"/>
                </a:cubicBezTo>
                <a:cubicBezTo>
                  <a:pt x="551875" y="2189381"/>
                  <a:pt x="540338" y="2172097"/>
                  <a:pt x="527839" y="2156734"/>
                </a:cubicBezTo>
                <a:cubicBezTo>
                  <a:pt x="524954" y="2117365"/>
                  <a:pt x="556682" y="2085677"/>
                  <a:pt x="560528" y="2044388"/>
                </a:cubicBezTo>
                <a:cubicBezTo>
                  <a:pt x="566297" y="1975252"/>
                  <a:pt x="539376" y="1894593"/>
                  <a:pt x="538415" y="1815855"/>
                </a:cubicBezTo>
                <a:cubicBezTo>
                  <a:pt x="537453" y="1733276"/>
                  <a:pt x="536492" y="1654538"/>
                  <a:pt x="546106" y="1575800"/>
                </a:cubicBezTo>
                <a:cubicBezTo>
                  <a:pt x="495149" y="1484579"/>
                  <a:pt x="517263" y="1318461"/>
                  <a:pt x="470152" y="1224359"/>
                </a:cubicBezTo>
                <a:cubicBezTo>
                  <a:pt x="447077" y="1269490"/>
                  <a:pt x="430732" y="1318461"/>
                  <a:pt x="415349" y="1370313"/>
                </a:cubicBezTo>
                <a:cubicBezTo>
                  <a:pt x="392274" y="1451931"/>
                  <a:pt x="372083" y="1539312"/>
                  <a:pt x="353816" y="1632453"/>
                </a:cubicBezTo>
                <a:cubicBezTo>
                  <a:pt x="342278" y="1693907"/>
                  <a:pt x="319203" y="1789929"/>
                  <a:pt x="324972" y="1860986"/>
                </a:cubicBezTo>
                <a:cubicBezTo>
                  <a:pt x="328818" y="1899394"/>
                  <a:pt x="358623" y="1938763"/>
                  <a:pt x="368237" y="1981013"/>
                </a:cubicBezTo>
                <a:cubicBezTo>
                  <a:pt x="382659" y="2039587"/>
                  <a:pt x="365353" y="2093359"/>
                  <a:pt x="372083" y="2153853"/>
                </a:cubicBezTo>
                <a:cubicBezTo>
                  <a:pt x="380736" y="2165376"/>
                  <a:pt x="393235" y="2174018"/>
                  <a:pt x="397081" y="2191302"/>
                </a:cubicBezTo>
                <a:cubicBezTo>
                  <a:pt x="387466" y="2220108"/>
                  <a:pt x="372083" y="2243154"/>
                  <a:pt x="361507" y="2267159"/>
                </a:cubicBezTo>
                <a:cubicBezTo>
                  <a:pt x="349008" y="2284443"/>
                  <a:pt x="356700" y="2291165"/>
                  <a:pt x="356700" y="2327653"/>
                </a:cubicBezTo>
                <a:cubicBezTo>
                  <a:pt x="356700" y="2364141"/>
                  <a:pt x="395158" y="2412152"/>
                  <a:pt x="361507" y="2439999"/>
                </a:cubicBezTo>
                <a:cubicBezTo>
                  <a:pt x="327856" y="2480328"/>
                  <a:pt x="217289" y="2446720"/>
                  <a:pt x="199021" y="2408312"/>
                </a:cubicBezTo>
                <a:cubicBezTo>
                  <a:pt x="199021" y="2394868"/>
                  <a:pt x="202867" y="2391028"/>
                  <a:pt x="205752" y="2386226"/>
                </a:cubicBezTo>
                <a:cubicBezTo>
                  <a:pt x="201906" y="2373744"/>
                  <a:pt x="203829" y="2358380"/>
                  <a:pt x="203829" y="2343977"/>
                </a:cubicBezTo>
                <a:cubicBezTo>
                  <a:pt x="203829" y="2326693"/>
                  <a:pt x="202867" y="2313250"/>
                  <a:pt x="206713" y="2299807"/>
                </a:cubicBezTo>
                <a:cubicBezTo>
                  <a:pt x="188445" y="2277721"/>
                  <a:pt x="150949" y="2266199"/>
                  <a:pt x="151910" y="2239313"/>
                </a:cubicBezTo>
                <a:cubicBezTo>
                  <a:pt x="151910" y="2218188"/>
                  <a:pt x="178831" y="2218188"/>
                  <a:pt x="184600" y="2194182"/>
                </a:cubicBezTo>
                <a:cubicBezTo>
                  <a:pt x="144219" y="2029984"/>
                  <a:pt x="150949" y="1847542"/>
                  <a:pt x="158640" y="1662220"/>
                </a:cubicBezTo>
                <a:cubicBezTo>
                  <a:pt x="161525" y="1613249"/>
                  <a:pt x="171139" y="1564277"/>
                  <a:pt x="173062" y="1516266"/>
                </a:cubicBezTo>
                <a:cubicBezTo>
                  <a:pt x="174985" y="1477857"/>
                  <a:pt x="167293" y="1427926"/>
                  <a:pt x="170178" y="1384716"/>
                </a:cubicBezTo>
                <a:cubicBezTo>
                  <a:pt x="172101" y="1343427"/>
                  <a:pt x="187484" y="1301177"/>
                  <a:pt x="187484" y="1261808"/>
                </a:cubicBezTo>
                <a:cubicBezTo>
                  <a:pt x="189407" y="1188831"/>
                  <a:pt x="174985" y="1119695"/>
                  <a:pt x="184600" y="1055360"/>
                </a:cubicBezTo>
                <a:cubicBezTo>
                  <a:pt x="173062" y="1063042"/>
                  <a:pt x="174024" y="1070724"/>
                  <a:pt x="162486" y="1073604"/>
                </a:cubicBezTo>
                <a:cubicBezTo>
                  <a:pt x="124989" y="1085127"/>
                  <a:pt x="107683" y="1049599"/>
                  <a:pt x="75955" y="1039997"/>
                </a:cubicBezTo>
                <a:cubicBezTo>
                  <a:pt x="46150" y="1031355"/>
                  <a:pt x="7692" y="1045758"/>
                  <a:pt x="0" y="1010230"/>
                </a:cubicBezTo>
                <a:cubicBezTo>
                  <a:pt x="27883" y="934372"/>
                  <a:pt x="54803" y="856594"/>
                  <a:pt x="86531" y="785538"/>
                </a:cubicBezTo>
                <a:cubicBezTo>
                  <a:pt x="67302" y="748090"/>
                  <a:pt x="73071" y="706800"/>
                  <a:pt x="57688" y="669351"/>
                </a:cubicBezTo>
                <a:cubicBezTo>
                  <a:pt x="48073" y="645346"/>
                  <a:pt x="24998" y="627102"/>
                  <a:pt x="14422" y="605017"/>
                </a:cubicBezTo>
                <a:cubicBezTo>
                  <a:pt x="1923" y="580051"/>
                  <a:pt x="9615" y="517636"/>
                  <a:pt x="14422" y="496512"/>
                </a:cubicBezTo>
                <a:cubicBezTo>
                  <a:pt x="-8653" y="456182"/>
                  <a:pt x="9615" y="414893"/>
                  <a:pt x="14422" y="369762"/>
                </a:cubicBezTo>
                <a:cubicBezTo>
                  <a:pt x="24037" y="267979"/>
                  <a:pt x="6731" y="133548"/>
                  <a:pt x="32690" y="47128"/>
                </a:cubicBezTo>
                <a:cubicBezTo>
                  <a:pt x="36536" y="34645"/>
                  <a:pt x="46150" y="25043"/>
                  <a:pt x="50957" y="135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38100" dist="25400" dir="2700000">
              <a:prstClr val="black">
                <a:alpha val="4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TextBox 5"/>
          <p:cNvSpPr txBox="1"/>
          <p:nvPr/>
        </p:nvSpPr>
        <p:spPr>
          <a:xfrm>
            <a:off x="3586162" y="4396259"/>
            <a:ext cx="466053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成效值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4128616" y="4280890"/>
            <a:ext cx="262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40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DFHeiW12-GB5" panose="020B0C09000000000000" pitchFamily="49" charset="-120"/>
                <a:ea typeface="DFHeiW12-GB5" panose="020B0C09000000000000" pitchFamily="49" charset="-120"/>
                <a:sym typeface="微软雅黑" panose="020B0503020204020204" pitchFamily="34" charset="-122"/>
              </a:rPr>
              <a:t>6</a:t>
            </a:r>
            <a:endParaRPr lang="zh-CN" altLang="en-US" sz="24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DFHeiW12-GB5" panose="020B0C09000000000000" pitchFamily="49" charset="-120"/>
              <a:ea typeface="DFHeiW12-GB5" panose="020B0C09000000000000" pitchFamily="49" charset="-120"/>
              <a:sym typeface="微软雅黑" panose="020B0503020204020204" pitchFamily="34" charset="-122"/>
            </a:endParaRPr>
          </a:p>
        </p:txBody>
      </p:sp>
      <p:sp>
        <p:nvSpPr>
          <p:cNvPr id="28" name="TextBox 5"/>
          <p:cNvSpPr txBox="1"/>
          <p:nvPr/>
        </p:nvSpPr>
        <p:spPr>
          <a:xfrm>
            <a:off x="4636341" y="4396259"/>
            <a:ext cx="466053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经验值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5085179" y="4274098"/>
            <a:ext cx="262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400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DFHeiW12-GB5" panose="020B0C09000000000000" pitchFamily="49" charset="-120"/>
                <a:ea typeface="DFHeiW12-GB5" panose="020B0C09000000000000" pitchFamily="49" charset="-120"/>
                <a:sym typeface="微软雅黑" panose="020B0503020204020204" pitchFamily="34" charset="-122"/>
              </a:rPr>
              <a:t>8</a:t>
            </a:r>
            <a:endParaRPr lang="zh-CN" altLang="en-US" sz="2400" dirty="0">
              <a:solidFill>
                <a:srgbClr val="C000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DFHeiW12-GB5" panose="020B0C09000000000000" pitchFamily="49" charset="-120"/>
              <a:ea typeface="DFHeiW12-GB5" panose="020B0C09000000000000" pitchFamily="49" charset="-120"/>
              <a:sym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V="1">
            <a:off x="4503576" y="4331844"/>
            <a:ext cx="0" cy="239667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8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9" dur="8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3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7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7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7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7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7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7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 animBg="1"/>
          <p:bldP spid="10" grpId="0" animBg="1"/>
          <p:bldP spid="11" grpId="0"/>
          <p:bldP spid="12" grpId="0" animBg="1"/>
          <p:bldP spid="17" grpId="0" animBg="1"/>
          <p:bldP spid="18" grpId="0"/>
          <p:bldP spid="19" grpId="0"/>
          <p:bldP spid="19" grpId="1"/>
          <p:bldP spid="20" grpId="0"/>
          <p:bldP spid="20" grpId="1"/>
          <p:bldP spid="21" grpId="0" animBg="1"/>
          <p:bldP spid="22" grpId="0" animBg="1"/>
          <p:bldP spid="23" grpId="0" animBg="1"/>
          <p:bldP spid="25" grpId="0" animBg="1"/>
          <p:bldP spid="26" grpId="0"/>
          <p:bldP spid="27" grpId="0"/>
          <p:bldP spid="28" grpId="0"/>
          <p:bldP spid="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8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9" dur="8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3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4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7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7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7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7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7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7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7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 animBg="1"/>
          <p:bldP spid="10" grpId="0" animBg="1"/>
          <p:bldP spid="11" grpId="0"/>
          <p:bldP spid="12" grpId="0" animBg="1"/>
          <p:bldP spid="17" grpId="0" animBg="1"/>
          <p:bldP spid="18" grpId="0"/>
          <p:bldP spid="19" grpId="0"/>
          <p:bldP spid="19" grpId="1"/>
          <p:bldP spid="20" grpId="0"/>
          <p:bldP spid="20" grpId="1"/>
          <p:bldP spid="21" grpId="0" animBg="1"/>
          <p:bldP spid="22" grpId="0" animBg="1"/>
          <p:bldP spid="23" grpId="0" animBg="1"/>
          <p:bldP spid="25" grpId="0" animBg="1"/>
          <p:bldP spid="26" grpId="0"/>
          <p:bldP spid="27" grpId="0"/>
          <p:bldP spid="28" grpId="0"/>
          <p:bldP spid="29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泪滴形 1"/>
          <p:cNvSpPr/>
          <p:nvPr/>
        </p:nvSpPr>
        <p:spPr>
          <a:xfrm rot="13372496">
            <a:off x="4753859" y="2276840"/>
            <a:ext cx="1584543" cy="1558283"/>
          </a:xfrm>
          <a:custGeom>
            <a:avLst/>
            <a:gdLst/>
            <a:ahLst/>
            <a:cxnLst/>
            <a:rect l="l" t="t" r="r" b="b"/>
            <a:pathLst>
              <a:path w="5141341" h="5055454">
                <a:moveTo>
                  <a:pt x="4266139" y="0"/>
                </a:moveTo>
                <a:lnTo>
                  <a:pt x="5141341" y="839651"/>
                </a:lnTo>
                <a:cubicBezTo>
                  <a:pt x="4913270" y="1480691"/>
                  <a:pt x="4731076" y="2140225"/>
                  <a:pt x="4392488" y="2855214"/>
                </a:cubicBezTo>
                <a:cubicBezTo>
                  <a:pt x="3881044" y="4068165"/>
                  <a:pt x="3533182" y="4973967"/>
                  <a:pt x="2196244" y="5051458"/>
                </a:cubicBezTo>
                <a:cubicBezTo>
                  <a:pt x="859306" y="5128949"/>
                  <a:pt x="0" y="4068166"/>
                  <a:pt x="0" y="2855214"/>
                </a:cubicBezTo>
                <a:cubicBezTo>
                  <a:pt x="0" y="1642262"/>
                  <a:pt x="1040596" y="1027385"/>
                  <a:pt x="2196244" y="658970"/>
                </a:cubicBezTo>
                <a:cubicBezTo>
                  <a:pt x="3023077" y="395380"/>
                  <a:pt x="3676191" y="223591"/>
                  <a:pt x="4266139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  <a:tileRect/>
          </a:gradFill>
          <a:ln w="15875" cap="flat" cmpd="sng" algn="ctr">
            <a:gradFill flip="none" rotWithShape="1">
              <a:gsLst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2700000" scaled="1"/>
              <a:tileRect/>
            </a:gradFill>
            <a:prstDash val="solid"/>
          </a:ln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</a:endParaRPr>
          </a:p>
        </p:txBody>
      </p:sp>
      <p:sp>
        <p:nvSpPr>
          <p:cNvPr id="7" name="泪滴形 1"/>
          <p:cNvSpPr/>
          <p:nvPr/>
        </p:nvSpPr>
        <p:spPr>
          <a:xfrm rot="10291243">
            <a:off x="4310813" y="1602012"/>
            <a:ext cx="1584543" cy="1558283"/>
          </a:xfrm>
          <a:custGeom>
            <a:avLst/>
            <a:gdLst/>
            <a:ahLst/>
            <a:cxnLst/>
            <a:rect l="l" t="t" r="r" b="b"/>
            <a:pathLst>
              <a:path w="5141341" h="5055454">
                <a:moveTo>
                  <a:pt x="4266139" y="0"/>
                </a:moveTo>
                <a:lnTo>
                  <a:pt x="5141341" y="839651"/>
                </a:lnTo>
                <a:cubicBezTo>
                  <a:pt x="4913270" y="1480691"/>
                  <a:pt x="4731076" y="2140225"/>
                  <a:pt x="4392488" y="2855214"/>
                </a:cubicBezTo>
                <a:cubicBezTo>
                  <a:pt x="3881044" y="4068165"/>
                  <a:pt x="3533182" y="4973967"/>
                  <a:pt x="2196244" y="5051458"/>
                </a:cubicBezTo>
                <a:cubicBezTo>
                  <a:pt x="859306" y="5128949"/>
                  <a:pt x="0" y="4068166"/>
                  <a:pt x="0" y="2855214"/>
                </a:cubicBezTo>
                <a:cubicBezTo>
                  <a:pt x="0" y="1642262"/>
                  <a:pt x="1040596" y="1027385"/>
                  <a:pt x="2196244" y="658970"/>
                </a:cubicBezTo>
                <a:cubicBezTo>
                  <a:pt x="3023077" y="395380"/>
                  <a:pt x="3676191" y="223591"/>
                  <a:pt x="4266139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  <a:tileRect/>
          </a:gradFill>
          <a:ln w="15875" cap="flat" cmpd="sng" algn="ctr">
            <a:gradFill flip="none" rotWithShape="1">
              <a:gsLst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2700000" scaled="1"/>
              <a:tileRect/>
            </a:gradFill>
            <a:prstDash val="solid"/>
          </a:ln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</a:endParaRPr>
          </a:p>
        </p:txBody>
      </p:sp>
      <p:sp>
        <p:nvSpPr>
          <p:cNvPr id="8" name="泪滴形 1"/>
          <p:cNvSpPr/>
          <p:nvPr/>
        </p:nvSpPr>
        <p:spPr>
          <a:xfrm rot="6610905">
            <a:off x="3366413" y="1455589"/>
            <a:ext cx="1584757" cy="1558073"/>
          </a:xfrm>
          <a:custGeom>
            <a:avLst/>
            <a:gdLst/>
            <a:ahLst/>
            <a:cxnLst/>
            <a:rect l="l" t="t" r="r" b="b"/>
            <a:pathLst>
              <a:path w="5141341" h="5055454">
                <a:moveTo>
                  <a:pt x="4266139" y="0"/>
                </a:moveTo>
                <a:lnTo>
                  <a:pt x="5141341" y="839651"/>
                </a:lnTo>
                <a:cubicBezTo>
                  <a:pt x="4913270" y="1480691"/>
                  <a:pt x="4731076" y="2140225"/>
                  <a:pt x="4392488" y="2855214"/>
                </a:cubicBezTo>
                <a:cubicBezTo>
                  <a:pt x="3881044" y="4068165"/>
                  <a:pt x="3533182" y="4973967"/>
                  <a:pt x="2196244" y="5051458"/>
                </a:cubicBezTo>
                <a:cubicBezTo>
                  <a:pt x="859306" y="5128949"/>
                  <a:pt x="0" y="4068166"/>
                  <a:pt x="0" y="2855214"/>
                </a:cubicBezTo>
                <a:cubicBezTo>
                  <a:pt x="0" y="1642262"/>
                  <a:pt x="1040596" y="1027385"/>
                  <a:pt x="2196244" y="658970"/>
                </a:cubicBezTo>
                <a:cubicBezTo>
                  <a:pt x="3023077" y="395380"/>
                  <a:pt x="3676191" y="223591"/>
                  <a:pt x="4266139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  <a:tileRect/>
          </a:gradFill>
          <a:ln w="15875" cap="flat" cmpd="sng" algn="ctr">
            <a:gradFill flip="none" rotWithShape="1">
              <a:gsLst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2700000" scaled="1"/>
              <a:tileRect/>
            </a:gradFill>
            <a:prstDash val="solid"/>
          </a:ln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</a:endParaRPr>
          </a:p>
        </p:txBody>
      </p:sp>
      <p:sp>
        <p:nvSpPr>
          <p:cNvPr id="9" name="泪滴形 1"/>
          <p:cNvSpPr/>
          <p:nvPr/>
        </p:nvSpPr>
        <p:spPr>
          <a:xfrm rot="3211563">
            <a:off x="2758121" y="2220439"/>
            <a:ext cx="1584757" cy="1558073"/>
          </a:xfrm>
          <a:custGeom>
            <a:avLst/>
            <a:gdLst/>
            <a:ahLst/>
            <a:cxnLst/>
            <a:rect l="l" t="t" r="r" b="b"/>
            <a:pathLst>
              <a:path w="5141341" h="5055454">
                <a:moveTo>
                  <a:pt x="4266139" y="0"/>
                </a:moveTo>
                <a:lnTo>
                  <a:pt x="5141341" y="839651"/>
                </a:lnTo>
                <a:cubicBezTo>
                  <a:pt x="4913270" y="1480691"/>
                  <a:pt x="4731076" y="2140225"/>
                  <a:pt x="4392488" y="2855214"/>
                </a:cubicBezTo>
                <a:cubicBezTo>
                  <a:pt x="3881044" y="4068165"/>
                  <a:pt x="3533182" y="4973967"/>
                  <a:pt x="2196244" y="5051458"/>
                </a:cubicBezTo>
                <a:cubicBezTo>
                  <a:pt x="859306" y="5128949"/>
                  <a:pt x="0" y="4068166"/>
                  <a:pt x="0" y="2855214"/>
                </a:cubicBezTo>
                <a:cubicBezTo>
                  <a:pt x="0" y="1642262"/>
                  <a:pt x="1040596" y="1027385"/>
                  <a:pt x="2196244" y="658970"/>
                </a:cubicBezTo>
                <a:cubicBezTo>
                  <a:pt x="3023077" y="395380"/>
                  <a:pt x="3676191" y="223591"/>
                  <a:pt x="4266139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  <a:tileRect/>
          </a:gradFill>
          <a:ln w="15875" cap="flat" cmpd="sng" algn="ctr">
            <a:gradFill flip="none" rotWithShape="1">
              <a:gsLst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2700000" scaled="1"/>
              <a:tileRect/>
            </a:gradFill>
            <a:prstDash val="solid"/>
          </a:ln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</a:endParaRPr>
          </a:p>
        </p:txBody>
      </p:sp>
      <p:sp>
        <p:nvSpPr>
          <p:cNvPr id="10" name="椭圆 9"/>
          <p:cNvSpPr/>
          <p:nvPr/>
        </p:nvSpPr>
        <p:spPr>
          <a:xfrm rot="20050947">
            <a:off x="4359537" y="2892988"/>
            <a:ext cx="550279" cy="550353"/>
          </a:xfrm>
          <a:prstGeom prst="ellipse">
            <a:avLst/>
          </a:pr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  <a:tileRect/>
          </a:gradFill>
          <a:ln w="15875" cap="flat" cmpd="sng" algn="ctr">
            <a:gradFill flip="none" rotWithShape="1">
              <a:gsLst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2700000" scaled="1"/>
              <a:tileRect/>
            </a:gradFill>
            <a:prstDash val="solid"/>
          </a:ln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 lIns="68589" tIns="34295" rIns="68589" bIns="342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 panose="02040502050505030304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395994" y="2604642"/>
            <a:ext cx="2283428" cy="553467"/>
            <a:chOff x="7593226" y="1656438"/>
            <a:chExt cx="3044042" cy="737729"/>
          </a:xfrm>
        </p:grpSpPr>
        <p:sp>
          <p:nvSpPr>
            <p:cNvPr id="12" name="文本框 16"/>
            <p:cNvSpPr txBox="1"/>
            <p:nvPr/>
          </p:nvSpPr>
          <p:spPr>
            <a:xfrm>
              <a:off x="7597256" y="1656438"/>
              <a:ext cx="1924334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FB850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其他费用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4" name="TextBox 10"/>
            <p:cNvSpPr>
              <a:spLocks noChangeArrowheads="1"/>
            </p:cNvSpPr>
            <p:nvPr/>
          </p:nvSpPr>
          <p:spPr bwMode="auto">
            <a:xfrm>
              <a:off x="7593226" y="1901876"/>
              <a:ext cx="3044042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CAPTAIN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工作室致力于专业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模板制作与美化，并提供专业的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个性定制服务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0328" y="2604642"/>
            <a:ext cx="2553971" cy="553467"/>
            <a:chOff x="1364883" y="2193504"/>
            <a:chExt cx="3404704" cy="737729"/>
          </a:xfrm>
        </p:grpSpPr>
        <p:sp>
          <p:nvSpPr>
            <p:cNvPr id="16" name="文本框 19"/>
            <p:cNvSpPr txBox="1"/>
            <p:nvPr/>
          </p:nvSpPr>
          <p:spPr>
            <a:xfrm>
              <a:off x="2845253" y="2193504"/>
              <a:ext cx="1924334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FB850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人力成本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7" name="TextBox 10"/>
            <p:cNvSpPr>
              <a:spLocks noChangeArrowheads="1"/>
            </p:cNvSpPr>
            <p:nvPr/>
          </p:nvSpPr>
          <p:spPr bwMode="auto">
            <a:xfrm>
              <a:off x="1364883" y="2438942"/>
              <a:ext cx="3044043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CAPTAIN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工作室致力于专业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模板制作与美化，并提供专业的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个性定制服务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17077" y="1544324"/>
            <a:ext cx="2283428" cy="553467"/>
            <a:chOff x="7593226" y="1656438"/>
            <a:chExt cx="3044042" cy="737729"/>
          </a:xfrm>
        </p:grpSpPr>
        <p:sp>
          <p:nvSpPr>
            <p:cNvPr id="19" name="文本框 22"/>
            <p:cNvSpPr txBox="1"/>
            <p:nvPr/>
          </p:nvSpPr>
          <p:spPr>
            <a:xfrm>
              <a:off x="7597256" y="1656438"/>
              <a:ext cx="1924334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FB850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推广费用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0" name="TextBox 10"/>
            <p:cNvSpPr>
              <a:spLocks noChangeArrowheads="1"/>
            </p:cNvSpPr>
            <p:nvPr/>
          </p:nvSpPr>
          <p:spPr bwMode="auto">
            <a:xfrm>
              <a:off x="7593226" y="1901876"/>
              <a:ext cx="3044042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CAPTAIN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工作室致力于专业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模板制作与美化，并提供专业的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个性定制服务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09098" y="1462230"/>
            <a:ext cx="2553971" cy="553467"/>
            <a:chOff x="1364883" y="2193504"/>
            <a:chExt cx="3404704" cy="737729"/>
          </a:xfrm>
        </p:grpSpPr>
        <p:sp>
          <p:nvSpPr>
            <p:cNvPr id="22" name="文本框 25"/>
            <p:cNvSpPr txBox="1"/>
            <p:nvPr/>
          </p:nvSpPr>
          <p:spPr>
            <a:xfrm>
              <a:off x="2845253" y="2193504"/>
              <a:ext cx="1924334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FB850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办公场地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3" name="TextBox 10"/>
            <p:cNvSpPr>
              <a:spLocks noChangeArrowheads="1"/>
            </p:cNvSpPr>
            <p:nvPr/>
          </p:nvSpPr>
          <p:spPr bwMode="auto">
            <a:xfrm>
              <a:off x="1364883" y="2438942"/>
              <a:ext cx="3044043" cy="49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CAPTAIN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工作室致力于专业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模板制作与美化，并提供专业的</a:t>
              </a: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PPT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个性定制服务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文本框 28"/>
          <p:cNvSpPr txBox="1"/>
          <p:nvPr/>
        </p:nvSpPr>
        <p:spPr>
          <a:xfrm>
            <a:off x="2820194" y="2572544"/>
            <a:ext cx="1080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  <a:latin typeface="Agency FB" panose="020B0503020202020204" pitchFamily="34" charset="0"/>
                <a:ea typeface="汉仪菱心体简" panose="02010609000101010101" pitchFamily="49" charset="-122"/>
              </a:rPr>
              <a:t>45%</a:t>
            </a:r>
            <a:endParaRPr lang="zh-CN" altLang="en-US" sz="4000" dirty="0">
              <a:solidFill>
                <a:srgbClr val="C00000"/>
              </a:solidFill>
              <a:latin typeface="Agency FB" panose="020B0503020202020204" pitchFamily="34" charset="0"/>
              <a:ea typeface="汉仪菱心体简" panose="02010609000101010101" pitchFamily="49" charset="-122"/>
            </a:endParaRPr>
          </a:p>
        </p:txBody>
      </p:sp>
      <p:sp>
        <p:nvSpPr>
          <p:cNvPr id="26" name="文本框 28"/>
          <p:cNvSpPr txBox="1"/>
          <p:nvPr/>
        </p:nvSpPr>
        <p:spPr>
          <a:xfrm>
            <a:off x="5245051" y="2779058"/>
            <a:ext cx="1080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  <a:latin typeface="Agency FB" panose="020B0503020202020204" pitchFamily="34" charset="0"/>
                <a:ea typeface="汉仪菱心体简" panose="02010609000101010101" pitchFamily="49" charset="-122"/>
              </a:rPr>
              <a:t>14%</a:t>
            </a:r>
            <a:endParaRPr lang="zh-CN" altLang="en-US" sz="4000" dirty="0">
              <a:solidFill>
                <a:srgbClr val="C00000"/>
              </a:solidFill>
              <a:latin typeface="Agency FB" panose="020B0503020202020204" pitchFamily="34" charset="0"/>
              <a:ea typeface="汉仪菱心体简" panose="02010609000101010101" pitchFamily="49" charset="-122"/>
            </a:endParaRPr>
          </a:p>
        </p:txBody>
      </p:sp>
      <p:sp>
        <p:nvSpPr>
          <p:cNvPr id="27" name="文本框 28"/>
          <p:cNvSpPr txBox="1"/>
          <p:nvPr/>
        </p:nvSpPr>
        <p:spPr>
          <a:xfrm>
            <a:off x="3544410" y="1739229"/>
            <a:ext cx="1080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  <a:latin typeface="Agency FB" panose="020B0503020202020204" pitchFamily="34" charset="0"/>
                <a:ea typeface="汉仪菱心体简" panose="02010609000101010101" pitchFamily="49" charset="-122"/>
              </a:rPr>
              <a:t>22%</a:t>
            </a:r>
            <a:endParaRPr lang="zh-CN" altLang="en-US" sz="4000" dirty="0">
              <a:solidFill>
                <a:srgbClr val="C00000"/>
              </a:solidFill>
              <a:latin typeface="Agency FB" panose="020B0503020202020204" pitchFamily="34" charset="0"/>
              <a:ea typeface="汉仪菱心体简" panose="02010609000101010101" pitchFamily="49" charset="-122"/>
            </a:endParaRPr>
          </a:p>
        </p:txBody>
      </p:sp>
      <p:sp>
        <p:nvSpPr>
          <p:cNvPr id="28" name="文本框 28"/>
          <p:cNvSpPr txBox="1"/>
          <p:nvPr/>
        </p:nvSpPr>
        <p:spPr>
          <a:xfrm>
            <a:off x="4764956" y="1886744"/>
            <a:ext cx="1080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  <a:latin typeface="Agency FB" panose="020B0503020202020204" pitchFamily="34" charset="0"/>
                <a:ea typeface="汉仪菱心体简" panose="02010609000101010101" pitchFamily="49" charset="-122"/>
              </a:rPr>
              <a:t>19%</a:t>
            </a:r>
            <a:endParaRPr lang="zh-CN" altLang="en-US" sz="4000" dirty="0">
              <a:solidFill>
                <a:srgbClr val="C00000"/>
              </a:solidFill>
              <a:latin typeface="Agency FB" panose="020B0503020202020204" pitchFamily="34" charset="0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" grpId="0" animBg="1"/>
      <p:bldP spid="7" grpId="0" animBg="1"/>
      <p:bldP spid="8" grpId="0" animBg="1"/>
      <p:bldP spid="9" grpId="0" animBg="1"/>
      <p:bldP spid="10" grpId="0" animBg="1"/>
      <p:bldP spid="25" grpId="0"/>
      <p:bldP spid="26" grpId="0"/>
      <p:bldP spid="27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99274" y="1356974"/>
            <a:ext cx="1506792" cy="1506792"/>
            <a:chOff x="3481448" y="2338049"/>
            <a:chExt cx="2181104" cy="2181104"/>
          </a:xfrm>
        </p:grpSpPr>
        <p:grpSp>
          <p:nvGrpSpPr>
            <p:cNvPr id="7" name="组合 6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3859414" y="3125467"/>
              <a:ext cx="1425173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方案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01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569066" y="3099510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202992" y="3181525"/>
            <a:ext cx="473766" cy="477588"/>
            <a:chOff x="3041651" y="3326606"/>
            <a:chExt cx="631825" cy="636588"/>
          </a:xfrm>
        </p:grpSpPr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rgbClr val="7F7F7F">
                <a:lumMod val="75000"/>
              </a:srgbClr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837402" y="1356974"/>
            <a:ext cx="1506792" cy="1506792"/>
            <a:chOff x="3481448" y="2338049"/>
            <a:chExt cx="2181104" cy="2181104"/>
          </a:xfrm>
        </p:grpSpPr>
        <p:grpSp>
          <p:nvGrpSpPr>
            <p:cNvPr id="18" name="组合 17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0" name="同心圆 1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837372" y="3125467"/>
              <a:ext cx="1390366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方案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02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776985" y="3099510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438192" y="3181525"/>
            <a:ext cx="473766" cy="477588"/>
            <a:chOff x="3041651" y="3326606"/>
            <a:chExt cx="631825" cy="636588"/>
          </a:xfrm>
        </p:grpSpPr>
        <p:sp>
          <p:nvSpPr>
            <p:cNvPr id="25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rgbClr val="7F7F7F">
                <a:lumMod val="75000"/>
              </a:srgbClr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29994" y="1356974"/>
            <a:ext cx="1506792" cy="1506792"/>
            <a:chOff x="3481448" y="2338049"/>
            <a:chExt cx="2181104" cy="2181104"/>
          </a:xfrm>
        </p:grpSpPr>
        <p:grpSp>
          <p:nvGrpSpPr>
            <p:cNvPr id="29" name="组合 28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3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3836211" y="3125467"/>
              <a:ext cx="1390366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方案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03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953794" y="3099510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601843" y="3181525"/>
            <a:ext cx="473766" cy="477588"/>
            <a:chOff x="3041651" y="3326606"/>
            <a:chExt cx="631825" cy="636588"/>
          </a:xfrm>
        </p:grpSpPr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rgbClr val="7F7F7F">
                <a:lumMod val="75000"/>
              </a:srgbClr>
            </a:soli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103492" y="1356974"/>
            <a:ext cx="1506792" cy="1506792"/>
            <a:chOff x="3481448" y="2338049"/>
            <a:chExt cx="2181104" cy="2181104"/>
          </a:xfrm>
        </p:grpSpPr>
        <p:grpSp>
          <p:nvGrpSpPr>
            <p:cNvPr id="39" name="组合 38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1" name="同心圆 4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7F7F7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3835051" y="3125467"/>
              <a:ext cx="1390366" cy="579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方案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04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7143203" y="3099510"/>
            <a:ext cx="1567209" cy="1454234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68571" bIns="34285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文字；请在这里输入您的文字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；请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1" grpId="0"/>
          <p:bldP spid="22" grpId="0"/>
          <p:bldP spid="33" grpId="0"/>
          <p:bldP spid="4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11" grpId="0"/>
          <p:bldP spid="22" grpId="0"/>
          <p:bldP spid="33" grpId="0"/>
          <p:bldP spid="43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2190347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单击输入文本标题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16754" y="1499343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9" name="Round Diagonal Corner Rectangle 3"/>
          <p:cNvSpPr/>
          <p:nvPr/>
        </p:nvSpPr>
        <p:spPr bwMode="auto">
          <a:xfrm rot="5400000">
            <a:off x="6736571" y="1089564"/>
            <a:ext cx="1187734" cy="2020094"/>
          </a:xfrm>
          <a:prstGeom prst="round2DiagRect">
            <a:avLst/>
          </a:prstGeom>
          <a:blipFill dpi="0" rotWithShape="0">
            <a:blip r:embed="rId1" cstate="print"/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207" tIns="49104" rIns="98207" bIns="49104" numCol="1" rtlCol="0" anchor="t" anchorCtr="0" compatLnSpc="1"/>
          <a:lstStyle/>
          <a:p>
            <a:pPr algn="ctr" defTabSz="981710" fontAlgn="base">
              <a:spcBef>
                <a:spcPct val="0"/>
              </a:spcBef>
              <a:spcAft>
                <a:spcPct val="0"/>
              </a:spcAft>
            </a:pPr>
            <a:endParaRPr lang="en-US" sz="6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" name="Round Diagonal Corner Rectangle 180"/>
          <p:cNvSpPr/>
          <p:nvPr/>
        </p:nvSpPr>
        <p:spPr bwMode="auto">
          <a:xfrm rot="5400000">
            <a:off x="6736571" y="2568833"/>
            <a:ext cx="1187732" cy="2020090"/>
          </a:xfrm>
          <a:prstGeom prst="round2Diag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207" tIns="49104" rIns="98207" bIns="49104" numCol="1" rtlCol="0" anchor="t" anchorCtr="0" compatLnSpc="1"/>
          <a:lstStyle/>
          <a:p>
            <a:pPr marL="0" marR="0" lvl="0" indent="0" algn="ctr" defTabSz="98171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6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67821" y="1718295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5" name="Group 41"/>
          <p:cNvGrpSpPr/>
          <p:nvPr/>
        </p:nvGrpSpPr>
        <p:grpSpPr bwMode="auto">
          <a:xfrm>
            <a:off x="1581009" y="1718294"/>
            <a:ext cx="1458171" cy="799752"/>
            <a:chOff x="0" y="0"/>
            <a:chExt cx="2419" cy="1343"/>
          </a:xfrm>
        </p:grpSpPr>
        <p:sp>
          <p:nvSpPr>
            <p:cNvPr id="16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7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8" name="Freeform 9"/>
          <p:cNvSpPr>
            <a:spLocks noEditPoints="1"/>
          </p:cNvSpPr>
          <p:nvPr/>
        </p:nvSpPr>
        <p:spPr bwMode="auto">
          <a:xfrm>
            <a:off x="1011316" y="1909038"/>
            <a:ext cx="281960" cy="224466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548854" y="1499343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0" name="圆角矩形 1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99921" y="1718295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Group 41"/>
          <p:cNvGrpSpPr/>
          <p:nvPr/>
        </p:nvGrpSpPr>
        <p:grpSpPr bwMode="auto">
          <a:xfrm>
            <a:off x="4413109" y="1718294"/>
            <a:ext cx="1458171" cy="799752"/>
            <a:chOff x="0" y="0"/>
            <a:chExt cx="2419" cy="1343"/>
          </a:xfrm>
        </p:grpSpPr>
        <p:sp>
          <p:nvSpPr>
            <p:cNvPr id="27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Freeform 8"/>
          <p:cNvSpPr>
            <a:spLocks noEditPoints="1"/>
          </p:cNvSpPr>
          <p:nvPr/>
        </p:nvSpPr>
        <p:spPr bwMode="auto">
          <a:xfrm>
            <a:off x="3888211" y="1949300"/>
            <a:ext cx="244466" cy="242244"/>
          </a:xfrm>
          <a:custGeom>
            <a:avLst/>
            <a:gdLst>
              <a:gd name="T0" fmla="*/ 18 w 138"/>
              <a:gd name="T1" fmla="*/ 69 h 138"/>
              <a:gd name="T2" fmla="*/ 0 w 138"/>
              <a:gd name="T3" fmla="*/ 69 h 138"/>
              <a:gd name="T4" fmla="*/ 0 w 138"/>
              <a:gd name="T5" fmla="*/ 121 h 138"/>
              <a:gd name="T6" fmla="*/ 18 w 138"/>
              <a:gd name="T7" fmla="*/ 138 h 138"/>
              <a:gd name="T8" fmla="*/ 69 w 138"/>
              <a:gd name="T9" fmla="*/ 138 h 138"/>
              <a:gd name="T10" fmla="*/ 69 w 138"/>
              <a:gd name="T11" fmla="*/ 121 h 138"/>
              <a:gd name="T12" fmla="*/ 18 w 138"/>
              <a:gd name="T13" fmla="*/ 121 h 138"/>
              <a:gd name="T14" fmla="*/ 18 w 138"/>
              <a:gd name="T15" fmla="*/ 69 h 138"/>
              <a:gd name="T16" fmla="*/ 121 w 138"/>
              <a:gd name="T17" fmla="*/ 86 h 138"/>
              <a:gd name="T18" fmla="*/ 52 w 138"/>
              <a:gd name="T19" fmla="*/ 86 h 138"/>
              <a:gd name="T20" fmla="*/ 52 w 138"/>
              <a:gd name="T21" fmla="*/ 18 h 138"/>
              <a:gd name="T22" fmla="*/ 121 w 138"/>
              <a:gd name="T23" fmla="*/ 18 h 138"/>
              <a:gd name="T24" fmla="*/ 121 w 138"/>
              <a:gd name="T25" fmla="*/ 86 h 138"/>
              <a:gd name="T26" fmla="*/ 121 w 138"/>
              <a:gd name="T27" fmla="*/ 0 h 138"/>
              <a:gd name="T28" fmla="*/ 52 w 138"/>
              <a:gd name="T29" fmla="*/ 0 h 138"/>
              <a:gd name="T30" fmla="*/ 35 w 138"/>
              <a:gd name="T31" fmla="*/ 17 h 138"/>
              <a:gd name="T32" fmla="*/ 35 w 138"/>
              <a:gd name="T33" fmla="*/ 86 h 138"/>
              <a:gd name="T34" fmla="*/ 52 w 138"/>
              <a:gd name="T35" fmla="*/ 103 h 138"/>
              <a:gd name="T36" fmla="*/ 121 w 138"/>
              <a:gd name="T37" fmla="*/ 103 h 138"/>
              <a:gd name="T38" fmla="*/ 138 w 138"/>
              <a:gd name="T39" fmla="*/ 86 h 138"/>
              <a:gd name="T40" fmla="*/ 138 w 138"/>
              <a:gd name="T41" fmla="*/ 18 h 138"/>
              <a:gd name="T42" fmla="*/ 121 w 138"/>
              <a:gd name="T43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8" h="138">
                <a:moveTo>
                  <a:pt x="18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0"/>
                  <a:pt x="8" y="138"/>
                  <a:pt x="18" y="138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18" y="69"/>
                  <a:pt x="18" y="69"/>
                  <a:pt x="18" y="69"/>
                </a:cubicBezTo>
                <a:close/>
                <a:moveTo>
                  <a:pt x="121" y="86"/>
                </a:moveTo>
                <a:cubicBezTo>
                  <a:pt x="52" y="86"/>
                  <a:pt x="52" y="86"/>
                  <a:pt x="52" y="86"/>
                </a:cubicBezTo>
                <a:cubicBezTo>
                  <a:pt x="52" y="18"/>
                  <a:pt x="52" y="18"/>
                  <a:pt x="52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86"/>
                  <a:pt x="121" y="86"/>
                  <a:pt x="121" y="86"/>
                </a:cubicBezTo>
                <a:close/>
                <a:moveTo>
                  <a:pt x="121" y="0"/>
                </a:moveTo>
                <a:cubicBezTo>
                  <a:pt x="52" y="0"/>
                  <a:pt x="52" y="0"/>
                  <a:pt x="52" y="0"/>
                </a:cubicBezTo>
                <a:cubicBezTo>
                  <a:pt x="42" y="0"/>
                  <a:pt x="35" y="8"/>
                  <a:pt x="35" y="17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96"/>
                  <a:pt x="42" y="103"/>
                  <a:pt x="52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30" y="103"/>
                  <a:pt x="138" y="96"/>
                  <a:pt x="138" y="86"/>
                </a:cubicBezTo>
                <a:cubicBezTo>
                  <a:pt x="138" y="18"/>
                  <a:pt x="138" y="18"/>
                  <a:pt x="138" y="18"/>
                </a:cubicBezTo>
                <a:cubicBezTo>
                  <a:pt x="138" y="8"/>
                  <a:pt x="130" y="0"/>
                  <a:pt x="12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16754" y="2959843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1" name="圆角矩形 3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67821" y="3178795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Group 41"/>
          <p:cNvGrpSpPr/>
          <p:nvPr/>
        </p:nvGrpSpPr>
        <p:grpSpPr bwMode="auto">
          <a:xfrm>
            <a:off x="1581009" y="3178794"/>
            <a:ext cx="1458171" cy="799752"/>
            <a:chOff x="0" y="0"/>
            <a:chExt cx="2419" cy="1343"/>
          </a:xfrm>
        </p:grpSpPr>
        <p:sp>
          <p:nvSpPr>
            <p:cNvPr id="37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8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9" name="Freeform 7"/>
          <p:cNvSpPr/>
          <p:nvPr/>
        </p:nvSpPr>
        <p:spPr bwMode="auto">
          <a:xfrm>
            <a:off x="1003315" y="3340414"/>
            <a:ext cx="296209" cy="297806"/>
          </a:xfrm>
          <a:custGeom>
            <a:avLst/>
            <a:gdLst>
              <a:gd name="T0" fmla="*/ 48 w 167"/>
              <a:gd name="T1" fmla="*/ 170 h 170"/>
              <a:gd name="T2" fmla="*/ 18 w 167"/>
              <a:gd name="T3" fmla="*/ 158 h 170"/>
              <a:gd name="T4" fmla="*/ 20 w 167"/>
              <a:gd name="T5" fmla="*/ 97 h 170"/>
              <a:gd name="T6" fmla="*/ 105 w 167"/>
              <a:gd name="T7" fmla="*/ 12 h 170"/>
              <a:gd name="T8" fmla="*/ 135 w 167"/>
              <a:gd name="T9" fmla="*/ 3 h 170"/>
              <a:gd name="T10" fmla="*/ 157 w 167"/>
              <a:gd name="T11" fmla="*/ 24 h 170"/>
              <a:gd name="T12" fmla="*/ 148 w 167"/>
              <a:gd name="T13" fmla="*/ 54 h 170"/>
              <a:gd name="T14" fmla="*/ 66 w 167"/>
              <a:gd name="T15" fmla="*/ 136 h 170"/>
              <a:gd name="T16" fmla="*/ 51 w 167"/>
              <a:gd name="T17" fmla="*/ 143 h 170"/>
              <a:gd name="T18" fmla="*/ 38 w 167"/>
              <a:gd name="T19" fmla="*/ 139 h 170"/>
              <a:gd name="T20" fmla="*/ 41 w 167"/>
              <a:gd name="T21" fmla="*/ 110 h 170"/>
              <a:gd name="T22" fmla="*/ 98 w 167"/>
              <a:gd name="T23" fmla="*/ 53 h 170"/>
              <a:gd name="T24" fmla="*/ 106 w 167"/>
              <a:gd name="T25" fmla="*/ 53 h 170"/>
              <a:gd name="T26" fmla="*/ 106 w 167"/>
              <a:gd name="T27" fmla="*/ 62 h 170"/>
              <a:gd name="T28" fmla="*/ 49 w 167"/>
              <a:gd name="T29" fmla="*/ 119 h 170"/>
              <a:gd name="T30" fmla="*/ 46 w 167"/>
              <a:gd name="T31" fmla="*/ 130 h 170"/>
              <a:gd name="T32" fmla="*/ 50 w 167"/>
              <a:gd name="T33" fmla="*/ 132 h 170"/>
              <a:gd name="T34" fmla="*/ 58 w 167"/>
              <a:gd name="T35" fmla="*/ 127 h 170"/>
              <a:gd name="T36" fmla="*/ 139 w 167"/>
              <a:gd name="T37" fmla="*/ 46 h 170"/>
              <a:gd name="T38" fmla="*/ 145 w 167"/>
              <a:gd name="T39" fmla="*/ 27 h 170"/>
              <a:gd name="T40" fmla="*/ 132 w 167"/>
              <a:gd name="T41" fmla="*/ 14 h 170"/>
              <a:gd name="T42" fmla="*/ 114 w 167"/>
              <a:gd name="T43" fmla="*/ 20 h 170"/>
              <a:gd name="T44" fmla="*/ 29 w 167"/>
              <a:gd name="T45" fmla="*/ 105 h 170"/>
              <a:gd name="T46" fmla="*/ 27 w 167"/>
              <a:gd name="T47" fmla="*/ 150 h 170"/>
              <a:gd name="T48" fmla="*/ 71 w 167"/>
              <a:gd name="T49" fmla="*/ 148 h 170"/>
              <a:gd name="T50" fmla="*/ 156 w 167"/>
              <a:gd name="T51" fmla="*/ 63 h 170"/>
              <a:gd name="T52" fmla="*/ 165 w 167"/>
              <a:gd name="T53" fmla="*/ 63 h 170"/>
              <a:gd name="T54" fmla="*/ 165 w 167"/>
              <a:gd name="T55" fmla="*/ 71 h 170"/>
              <a:gd name="T56" fmla="*/ 80 w 167"/>
              <a:gd name="T57" fmla="*/ 156 h 170"/>
              <a:gd name="T58" fmla="*/ 48 w 167"/>
              <a:gd name="T59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550106" y="2959843"/>
            <a:ext cx="2501127" cy="113249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圆角矩形 4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701173" y="3178795"/>
            <a:ext cx="621046" cy="62104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Group 41"/>
          <p:cNvGrpSpPr/>
          <p:nvPr/>
        </p:nvGrpSpPr>
        <p:grpSpPr bwMode="auto">
          <a:xfrm>
            <a:off x="4414361" y="3178794"/>
            <a:ext cx="1458171" cy="799752"/>
            <a:chOff x="0" y="0"/>
            <a:chExt cx="2419" cy="1343"/>
          </a:xfrm>
        </p:grpSpPr>
        <p:sp>
          <p:nvSpPr>
            <p:cNvPr id="47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12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8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9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9" name="Freeform 6"/>
          <p:cNvSpPr>
            <a:spLocks noEditPoints="1"/>
          </p:cNvSpPr>
          <p:nvPr/>
        </p:nvSpPr>
        <p:spPr bwMode="auto">
          <a:xfrm>
            <a:off x="3891525" y="3361898"/>
            <a:ext cx="272212" cy="276322"/>
          </a:xfrm>
          <a:custGeom>
            <a:avLst/>
            <a:gdLst>
              <a:gd name="T0" fmla="*/ 13 w 154"/>
              <a:gd name="T1" fmla="*/ 28 h 158"/>
              <a:gd name="T2" fmla="*/ 34 w 154"/>
              <a:gd name="T3" fmla="*/ 28 h 158"/>
              <a:gd name="T4" fmla="*/ 43 w 154"/>
              <a:gd name="T5" fmla="*/ 73 h 158"/>
              <a:gd name="T6" fmla="*/ 13 w 154"/>
              <a:gd name="T7" fmla="*/ 28 h 158"/>
              <a:gd name="T8" fmla="*/ 77 w 154"/>
              <a:gd name="T9" fmla="*/ 11 h 158"/>
              <a:gd name="T10" fmla="*/ 110 w 154"/>
              <a:gd name="T11" fmla="*/ 24 h 158"/>
              <a:gd name="T12" fmla="*/ 77 w 154"/>
              <a:gd name="T13" fmla="*/ 37 h 158"/>
              <a:gd name="T14" fmla="*/ 45 w 154"/>
              <a:gd name="T15" fmla="*/ 24 h 158"/>
              <a:gd name="T16" fmla="*/ 77 w 154"/>
              <a:gd name="T17" fmla="*/ 11 h 158"/>
              <a:gd name="T18" fmla="*/ 111 w 154"/>
              <a:gd name="T19" fmla="*/ 73 h 158"/>
              <a:gd name="T20" fmla="*/ 121 w 154"/>
              <a:gd name="T21" fmla="*/ 28 h 158"/>
              <a:gd name="T22" fmla="*/ 142 w 154"/>
              <a:gd name="T23" fmla="*/ 28 h 158"/>
              <a:gd name="T24" fmla="*/ 111 w 154"/>
              <a:gd name="T25" fmla="*/ 73 h 158"/>
              <a:gd name="T26" fmla="*/ 87 w 154"/>
              <a:gd name="T27" fmla="*/ 116 h 158"/>
              <a:gd name="T28" fmla="*/ 112 w 154"/>
              <a:gd name="T29" fmla="*/ 87 h 158"/>
              <a:gd name="T30" fmla="*/ 154 w 154"/>
              <a:gd name="T31" fmla="*/ 22 h 158"/>
              <a:gd name="T32" fmla="*/ 148 w 154"/>
              <a:gd name="T33" fmla="*/ 16 h 158"/>
              <a:gd name="T34" fmla="*/ 119 w 154"/>
              <a:gd name="T35" fmla="*/ 16 h 158"/>
              <a:gd name="T36" fmla="*/ 77 w 154"/>
              <a:gd name="T37" fmla="*/ 0 h 158"/>
              <a:gd name="T38" fmla="*/ 36 w 154"/>
              <a:gd name="T39" fmla="*/ 16 h 158"/>
              <a:gd name="T40" fmla="*/ 6 w 154"/>
              <a:gd name="T41" fmla="*/ 16 h 158"/>
              <a:gd name="T42" fmla="*/ 0 w 154"/>
              <a:gd name="T43" fmla="*/ 22 h 158"/>
              <a:gd name="T44" fmla="*/ 42 w 154"/>
              <a:gd name="T45" fmla="*/ 87 h 158"/>
              <a:gd name="T46" fmla="*/ 67 w 154"/>
              <a:gd name="T47" fmla="*/ 116 h 158"/>
              <a:gd name="T48" fmla="*/ 67 w 154"/>
              <a:gd name="T49" fmla="*/ 128 h 158"/>
              <a:gd name="T50" fmla="*/ 39 w 154"/>
              <a:gd name="T51" fmla="*/ 143 h 158"/>
              <a:gd name="T52" fmla="*/ 77 w 154"/>
              <a:gd name="T53" fmla="*/ 158 h 158"/>
              <a:gd name="T54" fmla="*/ 115 w 154"/>
              <a:gd name="T55" fmla="*/ 143 h 158"/>
              <a:gd name="T56" fmla="*/ 87 w 154"/>
              <a:gd name="T57" fmla="*/ 128 h 158"/>
              <a:gd name="T58" fmla="*/ 87 w 154"/>
              <a:gd name="T59" fmla="*/ 116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158">
                <a:moveTo>
                  <a:pt x="13" y="28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49"/>
                  <a:pt x="39" y="63"/>
                  <a:pt x="43" y="73"/>
                </a:cubicBezTo>
                <a:cubicBezTo>
                  <a:pt x="28" y="63"/>
                  <a:pt x="15" y="51"/>
                  <a:pt x="13" y="28"/>
                </a:cubicBezTo>
                <a:close/>
                <a:moveTo>
                  <a:pt x="77" y="11"/>
                </a:moveTo>
                <a:cubicBezTo>
                  <a:pt x="101" y="11"/>
                  <a:pt x="110" y="20"/>
                  <a:pt x="110" y="24"/>
                </a:cubicBezTo>
                <a:cubicBezTo>
                  <a:pt x="110" y="27"/>
                  <a:pt x="101" y="37"/>
                  <a:pt x="77" y="37"/>
                </a:cubicBezTo>
                <a:cubicBezTo>
                  <a:pt x="54" y="37"/>
                  <a:pt x="45" y="27"/>
                  <a:pt x="45" y="24"/>
                </a:cubicBezTo>
                <a:cubicBezTo>
                  <a:pt x="45" y="20"/>
                  <a:pt x="54" y="11"/>
                  <a:pt x="77" y="11"/>
                </a:cubicBezTo>
                <a:close/>
                <a:moveTo>
                  <a:pt x="111" y="73"/>
                </a:moveTo>
                <a:cubicBezTo>
                  <a:pt x="116" y="63"/>
                  <a:pt x="120" y="49"/>
                  <a:pt x="121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0" y="51"/>
                  <a:pt x="126" y="63"/>
                  <a:pt x="111" y="73"/>
                </a:cubicBezTo>
                <a:close/>
                <a:moveTo>
                  <a:pt x="87" y="116"/>
                </a:moveTo>
                <a:cubicBezTo>
                  <a:pt x="87" y="104"/>
                  <a:pt x="97" y="97"/>
                  <a:pt x="112" y="87"/>
                </a:cubicBezTo>
                <a:cubicBezTo>
                  <a:pt x="131" y="74"/>
                  <a:pt x="154" y="59"/>
                  <a:pt x="154" y="22"/>
                </a:cubicBezTo>
                <a:cubicBezTo>
                  <a:pt x="154" y="19"/>
                  <a:pt x="152" y="16"/>
                  <a:pt x="148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5" y="8"/>
                  <a:pt x="102" y="0"/>
                  <a:pt x="77" y="0"/>
                </a:cubicBezTo>
                <a:cubicBezTo>
                  <a:pt x="52" y="0"/>
                  <a:pt x="40" y="8"/>
                  <a:pt x="3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3" y="16"/>
                  <a:pt x="0" y="19"/>
                  <a:pt x="0" y="22"/>
                </a:cubicBezTo>
                <a:cubicBezTo>
                  <a:pt x="0" y="59"/>
                  <a:pt x="24" y="74"/>
                  <a:pt x="42" y="87"/>
                </a:cubicBezTo>
                <a:cubicBezTo>
                  <a:pt x="58" y="97"/>
                  <a:pt x="67" y="104"/>
                  <a:pt x="67" y="116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51" y="129"/>
                  <a:pt x="39" y="135"/>
                  <a:pt x="39" y="143"/>
                </a:cubicBezTo>
                <a:cubicBezTo>
                  <a:pt x="39" y="151"/>
                  <a:pt x="56" y="158"/>
                  <a:pt x="77" y="158"/>
                </a:cubicBezTo>
                <a:cubicBezTo>
                  <a:pt x="98" y="158"/>
                  <a:pt x="115" y="151"/>
                  <a:pt x="115" y="143"/>
                </a:cubicBezTo>
                <a:cubicBezTo>
                  <a:pt x="115" y="135"/>
                  <a:pt x="104" y="129"/>
                  <a:pt x="87" y="128"/>
                </a:cubicBezTo>
                <a:cubicBezTo>
                  <a:pt x="87" y="116"/>
                  <a:pt x="87" y="116"/>
                  <a:pt x="87" y="11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 animBg="1"/>
      <p:bldP spid="10" grpId="0" animBg="1"/>
      <p:bldP spid="18" grpId="0" animBg="1"/>
      <p:bldP spid="29" grpId="0" animBg="1"/>
      <p:bldP spid="39" grpId="0" animBg="1"/>
      <p:bldP spid="4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107504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1331640" y="118607"/>
            <a:ext cx="907945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pPr algn="l"/>
            <a:r>
              <a:rPr lang="zh-CN" altLang="en-US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结束语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27"/>
          <p:cNvSpPr>
            <a:spLocks noEditPoints="1"/>
          </p:cNvSpPr>
          <p:nvPr/>
        </p:nvSpPr>
        <p:spPr bwMode="auto">
          <a:xfrm>
            <a:off x="7202151" y="2777167"/>
            <a:ext cx="2003083" cy="2386177"/>
          </a:xfrm>
          <a:custGeom>
            <a:avLst/>
            <a:gdLst>
              <a:gd name="T0" fmla="*/ 405 w 633"/>
              <a:gd name="T1" fmla="*/ 470 h 730"/>
              <a:gd name="T2" fmla="*/ 483 w 633"/>
              <a:gd name="T3" fmla="*/ 380 h 730"/>
              <a:gd name="T4" fmla="*/ 501 w 633"/>
              <a:gd name="T5" fmla="*/ 293 h 730"/>
              <a:gd name="T6" fmla="*/ 437 w 633"/>
              <a:gd name="T7" fmla="*/ 133 h 730"/>
              <a:gd name="T8" fmla="*/ 316 w 633"/>
              <a:gd name="T9" fmla="*/ 8 h 730"/>
              <a:gd name="T10" fmla="*/ 316 w 633"/>
              <a:gd name="T11" fmla="*/ 40 h 730"/>
              <a:gd name="T12" fmla="*/ 316 w 633"/>
              <a:gd name="T13" fmla="*/ 66 h 730"/>
              <a:gd name="T14" fmla="*/ 237 w 633"/>
              <a:gd name="T15" fmla="*/ 95 h 730"/>
              <a:gd name="T16" fmla="*/ 192 w 633"/>
              <a:gd name="T17" fmla="*/ 135 h 730"/>
              <a:gd name="T18" fmla="*/ 141 w 633"/>
              <a:gd name="T19" fmla="*/ 264 h 730"/>
              <a:gd name="T20" fmla="*/ 133 w 633"/>
              <a:gd name="T21" fmla="*/ 339 h 730"/>
              <a:gd name="T22" fmla="*/ 175 w 633"/>
              <a:gd name="T23" fmla="*/ 399 h 730"/>
              <a:gd name="T24" fmla="*/ 181 w 633"/>
              <a:gd name="T25" fmla="*/ 534 h 730"/>
              <a:gd name="T26" fmla="*/ 24 w 633"/>
              <a:gd name="T27" fmla="*/ 730 h 730"/>
              <a:gd name="T28" fmla="*/ 610 w 633"/>
              <a:gd name="T29" fmla="*/ 730 h 730"/>
              <a:gd name="T30" fmla="*/ 453 w 633"/>
              <a:gd name="T31" fmla="*/ 534 h 730"/>
              <a:gd name="T32" fmla="*/ 156 w 633"/>
              <a:gd name="T33" fmla="*/ 275 h 730"/>
              <a:gd name="T34" fmla="*/ 189 w 633"/>
              <a:gd name="T35" fmla="*/ 335 h 730"/>
              <a:gd name="T36" fmla="*/ 195 w 633"/>
              <a:gd name="T37" fmla="*/ 273 h 730"/>
              <a:gd name="T38" fmla="*/ 211 w 633"/>
              <a:gd name="T39" fmla="*/ 190 h 730"/>
              <a:gd name="T40" fmla="*/ 316 w 633"/>
              <a:gd name="T41" fmla="*/ 195 h 730"/>
              <a:gd name="T42" fmla="*/ 380 w 633"/>
              <a:gd name="T43" fmla="*/ 173 h 730"/>
              <a:gd name="T44" fmla="*/ 424 w 633"/>
              <a:gd name="T45" fmla="*/ 192 h 730"/>
              <a:gd name="T46" fmla="*/ 439 w 633"/>
              <a:gd name="T47" fmla="*/ 273 h 730"/>
              <a:gd name="T48" fmla="*/ 445 w 633"/>
              <a:gd name="T49" fmla="*/ 335 h 730"/>
              <a:gd name="T50" fmla="*/ 477 w 633"/>
              <a:gd name="T51" fmla="*/ 275 h 730"/>
              <a:gd name="T52" fmla="*/ 317 w 633"/>
              <a:gd name="T53" fmla="*/ 482 h 730"/>
              <a:gd name="T54" fmla="*/ 189 w 633"/>
              <a:gd name="T55" fmla="*/ 384 h 730"/>
              <a:gd name="T56" fmla="*/ 316 w 633"/>
              <a:gd name="T57" fmla="*/ 503 h 730"/>
              <a:gd name="T58" fmla="*/ 387 w 633"/>
              <a:gd name="T59" fmla="*/ 483 h 730"/>
              <a:gd name="T60" fmla="*/ 319 w 633"/>
              <a:gd name="T61" fmla="*/ 630 h 730"/>
              <a:gd name="T62" fmla="*/ 224 w 633"/>
              <a:gd name="T63" fmla="*/ 525 h 730"/>
              <a:gd name="T64" fmla="*/ 403 w 633"/>
              <a:gd name="T65" fmla="*/ 669 h 730"/>
              <a:gd name="T66" fmla="*/ 318 w 633"/>
              <a:gd name="T67" fmla="*/ 687 h 730"/>
              <a:gd name="T68" fmla="*/ 272 w 633"/>
              <a:gd name="T69" fmla="*/ 626 h 730"/>
              <a:gd name="T70" fmla="*/ 172 w 633"/>
              <a:gd name="T71" fmla="*/ 556 h 730"/>
              <a:gd name="T72" fmla="*/ 214 w 633"/>
              <a:gd name="T73" fmla="*/ 538 h 730"/>
              <a:gd name="T74" fmla="*/ 319 w 633"/>
              <a:gd name="T75" fmla="*/ 655 h 730"/>
              <a:gd name="T76" fmla="*/ 459 w 633"/>
              <a:gd name="T77" fmla="*/ 558 h 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rgbClr val="7F7F7F">
              <a:lumMod val="50000"/>
            </a:srgbClr>
          </a:solidFill>
          <a:ln>
            <a:noFill/>
          </a:ln>
        </p:spPr>
        <p:txBody>
          <a:bodyPr vert="horz" wrap="square" lIns="91452" tIns="45726" rIns="91452" bIns="45726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487194" y="1322093"/>
            <a:ext cx="2368253" cy="236825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58794" y="972344"/>
            <a:ext cx="956002" cy="9560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932664" y="667544"/>
            <a:ext cx="1240330" cy="12403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885538" y="3236373"/>
            <a:ext cx="1125656" cy="11256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754302" y="4080553"/>
            <a:ext cx="398984" cy="39898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440327" y="3490854"/>
            <a:ext cx="398984" cy="39898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7" name="同心圆 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6919978" y="1115950"/>
            <a:ext cx="903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共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创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未来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064239" y="3452758"/>
            <a:ext cx="81355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沸腾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理想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116756" y="1011813"/>
            <a:ext cx="87093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燃烧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4901602" y="2312969"/>
            <a:ext cx="781445" cy="7814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4953794" y="2430324"/>
            <a:ext cx="7504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团结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拼搏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Rectangle 370" descr="2"/>
          <p:cNvSpPr>
            <a:spLocks noChangeArrowheads="1"/>
          </p:cNvSpPr>
          <p:nvPr/>
        </p:nvSpPr>
        <p:spPr bwMode="gray">
          <a:xfrm>
            <a:off x="5607844" y="1734344"/>
            <a:ext cx="1555750" cy="9144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方正粗谭黑简体" pitchFamily="2" charset="-122"/>
                <a:ea typeface="方正粗谭黑简体" pitchFamily="2" charset="-122"/>
              </a:rPr>
              <a:t>发展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方正粗谭黑简体" pitchFamily="2" charset="-122"/>
              <a:ea typeface="方正粗谭黑简体" pitchFamily="2" charset="-122"/>
            </a:endParaRPr>
          </a:p>
        </p:txBody>
      </p:sp>
      <p:sp>
        <p:nvSpPr>
          <p:cNvPr id="77" name="Rectangle 371" descr="2"/>
          <p:cNvSpPr>
            <a:spLocks noChangeArrowheads="1"/>
          </p:cNvSpPr>
          <p:nvPr/>
        </p:nvSpPr>
        <p:spPr bwMode="gray">
          <a:xfrm>
            <a:off x="6446044" y="2420144"/>
            <a:ext cx="869950" cy="5032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方正粗谭黑简体" pitchFamily="2" charset="-122"/>
                <a:ea typeface="方正粗谭黑简体" pitchFamily="2" charset="-122"/>
              </a:rPr>
              <a:t>创新</a:t>
            </a:r>
            <a:endParaRPr kumimoji="0" lang="zh-CN" altLang="en-US" sz="27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方正粗谭黑简体" pitchFamily="2" charset="-122"/>
              <a:ea typeface="方正粗谭黑简体" pitchFamily="2" charset="-122"/>
            </a:endParaRPr>
          </a:p>
        </p:txBody>
      </p:sp>
      <p:pic>
        <p:nvPicPr>
          <p:cNvPr id="78" name="Picture 372" descr="章01"/>
          <p:cNvPicPr>
            <a:picLocks noChangeAspect="1" noChangeArrowheads="1"/>
          </p:cNvPicPr>
          <p:nvPr/>
        </p:nvPicPr>
        <p:blipFill>
          <a:blip r:embed="rId1" cstate="print">
            <a:lum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742" y="2343944"/>
            <a:ext cx="2857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Rectangle 371" descr="2"/>
          <p:cNvSpPr>
            <a:spLocks noChangeArrowheads="1"/>
          </p:cNvSpPr>
          <p:nvPr/>
        </p:nvSpPr>
        <p:spPr bwMode="gray">
          <a:xfrm>
            <a:off x="5868194" y="2801144"/>
            <a:ext cx="1626727" cy="32316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fontAlgn="base" hangingPunct="1">
              <a:buClrTx/>
              <a:buSzTx/>
            </a:pPr>
            <a:r>
              <a:rPr lang="en-US" altLang="zh-CN" sz="1500" b="0" baseline="0" dirty="0" smtClean="0">
                <a:solidFill>
                  <a:srgbClr val="C00000"/>
                </a:solidFill>
                <a:latin typeface="Impact" panose="020B0806030902050204" pitchFamily="34" charset="0"/>
                <a:ea typeface="方正正大黑简体" pitchFamily="2" charset="-122"/>
              </a:rPr>
              <a:t>FAZHANCHUANGXIN</a:t>
            </a:r>
            <a:endParaRPr lang="zh-CN" altLang="en-US" sz="1500" b="0" baseline="0" dirty="0">
              <a:solidFill>
                <a:srgbClr val="C00000"/>
              </a:solidFill>
              <a:latin typeface="Impact" panose="020B0806030902050204" pitchFamily="34" charset="0"/>
              <a:ea typeface="方正正大黑简体" pitchFamily="2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10394" y="1302948"/>
            <a:ext cx="1728789" cy="476559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结束语</a:t>
            </a: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: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25736" y="1903021"/>
            <a:ext cx="4006135" cy="126959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。您的内容打在这里，或者通过复制您的文本后，在此框中选择粘贴，并选择只保留文字。您的内容打在这里。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5736" y="3055548"/>
            <a:ext cx="4006135" cy="126959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。您的内容打在这里，或者通过复制您的文本后，在此框中选择粘贴，并选择只保留文字。您的内容打在这里。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3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3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800"/>
                            </p:stCondLst>
                            <p:childTnLst>
                              <p:par>
                                <p:cTn id="9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3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0" grpId="0" animBg="1"/>
      <p:bldP spid="69" grpId="0"/>
      <p:bldP spid="70" grpId="0"/>
      <p:bldP spid="71" grpId="0"/>
      <p:bldP spid="75" grpId="0"/>
      <p:bldP spid="76" grpId="0"/>
      <p:bldP spid="77" grpId="0"/>
      <p:bldP spid="79" grpId="0"/>
      <p:bldP spid="80" grpId="0"/>
      <p:bldP spid="81" grpId="0"/>
      <p:bldP spid="8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nar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3553"/>
          <a:stretch>
            <a:fillRect/>
          </a:stretch>
        </p:blipFill>
        <p:spPr>
          <a:xfrm>
            <a:off x="0" y="1779662"/>
            <a:ext cx="9144000" cy="251356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35772" y="721796"/>
            <a:ext cx="1942890" cy="1942890"/>
            <a:chOff x="1763688" y="645596"/>
            <a:chExt cx="1942890" cy="1942890"/>
          </a:xfrm>
        </p:grpSpPr>
        <p:pic>
          <p:nvPicPr>
            <p:cNvPr id="5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098875" y="893766"/>
              <a:ext cx="9361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smtClean="0">
                  <a:solidFill>
                    <a:srgbClr val="AC0000"/>
                  </a:solidFill>
                  <a:latin typeface="MStiffHei PRC UltraBold" panose="00000500000000000000" pitchFamily="2" charset="-122"/>
                  <a:ea typeface="MStiffHei PRC UltraBold" panose="00000500000000000000" pitchFamily="2" charset="-122"/>
                </a:rPr>
                <a:t>感</a:t>
              </a:r>
              <a:endParaRPr lang="zh-CN" altLang="en-US" sz="8800">
                <a:solidFill>
                  <a:srgbClr val="AC000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758526" y="721796"/>
            <a:ext cx="1942890" cy="1942890"/>
            <a:chOff x="1763688" y="645596"/>
            <a:chExt cx="1942890" cy="1942890"/>
          </a:xfrm>
        </p:grpSpPr>
        <p:pic>
          <p:nvPicPr>
            <p:cNvPr id="9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083824" y="911232"/>
              <a:ext cx="9361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smtClean="0">
                  <a:solidFill>
                    <a:srgbClr val="AC0000"/>
                  </a:solidFill>
                  <a:latin typeface="MStiffHei PRC UltraBold" panose="00000500000000000000" pitchFamily="2" charset="-122"/>
                  <a:ea typeface="MStiffHei PRC UltraBold" panose="00000500000000000000" pitchFamily="2" charset="-122"/>
                </a:rPr>
                <a:t>谢</a:t>
              </a:r>
              <a:endParaRPr lang="zh-CN" altLang="en-US" sz="8800">
                <a:solidFill>
                  <a:srgbClr val="AC000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81280" y="721796"/>
            <a:ext cx="1942890" cy="1942890"/>
            <a:chOff x="1763688" y="645596"/>
            <a:chExt cx="1942890" cy="1942890"/>
          </a:xfrm>
        </p:grpSpPr>
        <p:pic>
          <p:nvPicPr>
            <p:cNvPr id="12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083824" y="917589"/>
              <a:ext cx="9361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smtClean="0">
                  <a:solidFill>
                    <a:srgbClr val="AC0000"/>
                  </a:solidFill>
                  <a:latin typeface="MStiffHei PRC UltraBold" panose="00000500000000000000" pitchFamily="2" charset="-122"/>
                  <a:ea typeface="MStiffHei PRC UltraBold" panose="00000500000000000000" pitchFamily="2" charset="-122"/>
                </a:rPr>
                <a:t>收</a:t>
              </a:r>
              <a:endParaRPr lang="zh-CN" altLang="en-US" sz="8800">
                <a:solidFill>
                  <a:srgbClr val="AC000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004033" y="721796"/>
            <a:ext cx="1942890" cy="1942890"/>
            <a:chOff x="1763688" y="645596"/>
            <a:chExt cx="1942890" cy="1942890"/>
          </a:xfrm>
        </p:grpSpPr>
        <p:pic>
          <p:nvPicPr>
            <p:cNvPr id="15" name="Picture 3" descr="C:\Users\Administrator\Desktop\微立体创业计划\0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645596"/>
              <a:ext cx="1942890" cy="1942890"/>
            </a:xfrm>
            <a:prstGeom prst="rect">
              <a:avLst/>
            </a:prstGeom>
            <a:noFill/>
            <a:effectLst>
              <a:outerShdw blurRad="292100" dist="177800" dir="2460000" sx="99000" sy="99000" algn="l" rotWithShape="0">
                <a:prstClr val="black">
                  <a:alpha val="39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107445" y="892182"/>
              <a:ext cx="93610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smtClean="0">
                  <a:solidFill>
                    <a:srgbClr val="AC0000"/>
                  </a:solidFill>
                  <a:latin typeface="MStiffHei PRC UltraBold" panose="00000500000000000000" pitchFamily="2" charset="-122"/>
                  <a:ea typeface="MStiffHei PRC UltraBold" panose="00000500000000000000" pitchFamily="2" charset="-122"/>
                </a:rPr>
                <a:t>看</a:t>
              </a:r>
              <a:endParaRPr lang="zh-CN" altLang="en-US" sz="8800">
                <a:solidFill>
                  <a:srgbClr val="AC000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1691680" y="2713277"/>
            <a:ext cx="5592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white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工作</a:t>
            </a:r>
            <a:r>
              <a:rPr lang="zh-CN" altLang="en-US" sz="3600" b="1" dirty="0" smtClean="0">
                <a:solidFill>
                  <a:prstClr val="white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总结汇报</a:t>
            </a:r>
            <a:r>
              <a:rPr lang="zh-CN" altLang="en-US" sz="3600" dirty="0" smtClean="0">
                <a:solidFill>
                  <a:prstClr val="white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暨</a:t>
            </a:r>
            <a:r>
              <a:rPr lang="zh-CN" altLang="en-US" sz="3600" dirty="0">
                <a:solidFill>
                  <a:prstClr val="white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工作</a:t>
            </a:r>
            <a:r>
              <a:rPr lang="zh-CN" altLang="en-US" sz="3600" dirty="0" smtClean="0">
                <a:solidFill>
                  <a:prstClr val="white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计划</a:t>
            </a:r>
            <a:endParaRPr lang="zh-CN" altLang="en-US" sz="3600" dirty="0">
              <a:solidFill>
                <a:prstClr val="white"/>
              </a:solidFill>
              <a:latin typeface="Verdana" panose="020B060403050404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457790" y="3598506"/>
            <a:ext cx="4391725" cy="4319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2128" y="3578350"/>
            <a:ext cx="2935364" cy="461637"/>
          </a:xfrm>
          <a:prstGeom prst="rect">
            <a:avLst/>
          </a:prstGeom>
          <a:noFill/>
        </p:spPr>
        <p:txBody>
          <a:bodyPr wrap="none" lIns="91413" tIns="45706" rIns="91413" bIns="45706" rtlCol="0">
            <a:spAutoFit/>
          </a:bodyPr>
          <a:lstStyle/>
          <a:p>
            <a:r>
              <a:rPr lang="zh-CN" altLang="en-US" sz="2400" smtClean="0">
                <a:solidFill>
                  <a:srgbClr val="AC000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框架完整微立体</a:t>
            </a:r>
            <a:r>
              <a:rPr lang="en-US" altLang="zh-CN" sz="2400" smtClean="0">
                <a:solidFill>
                  <a:srgbClr val="AC000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PPT</a:t>
            </a:r>
            <a:endParaRPr lang="zh-CN" altLang="en-US" sz="2400" dirty="0">
              <a:solidFill>
                <a:srgbClr val="AC0000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20" name="Group 91"/>
          <p:cNvGrpSpPr/>
          <p:nvPr/>
        </p:nvGrpSpPr>
        <p:grpSpPr bwMode="auto">
          <a:xfrm>
            <a:off x="2468506" y="3614026"/>
            <a:ext cx="390552" cy="616758"/>
            <a:chOff x="936" y="1480"/>
            <a:chExt cx="1589" cy="2510"/>
          </a:xfrm>
        </p:grpSpPr>
        <p:grpSp>
          <p:nvGrpSpPr>
            <p:cNvPr id="21" name="组合 33"/>
            <p:cNvGrpSpPr/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prstClr val="white"/>
                  </a:solidFill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8A0000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063" y="3672552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组合 30"/>
          <p:cNvGrpSpPr/>
          <p:nvPr/>
        </p:nvGrpSpPr>
        <p:grpSpPr>
          <a:xfrm>
            <a:off x="819" y="0"/>
            <a:ext cx="2215073" cy="860905"/>
            <a:chOff x="844759" y="1545222"/>
            <a:chExt cx="2215073" cy="860905"/>
          </a:xfrm>
        </p:grpSpPr>
        <p:sp>
          <p:nvSpPr>
            <p:cNvPr id="32" name="TextBox 31"/>
            <p:cNvSpPr txBox="1"/>
            <p:nvPr/>
          </p:nvSpPr>
          <p:spPr>
            <a:xfrm>
              <a:off x="899592" y="1545222"/>
              <a:ext cx="2160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smtClean="0">
                  <a:solidFill>
                    <a:srgbClr val="AC0000"/>
                  </a:solidFill>
                  <a:latin typeface="Something Fishy" panose="020B0806030902050204" pitchFamily="34" charset="0"/>
                </a:rPr>
                <a:t>LOGO</a:t>
              </a:r>
              <a:endParaRPr lang="zh-CN" altLang="en-US" sz="4000" b="1">
                <a:solidFill>
                  <a:srgbClr val="AC0000"/>
                </a:solidFill>
                <a:latin typeface="Something Fishy" panose="020B080603090205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59" y="2129128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smtClean="0">
                  <a:solidFill>
                    <a:srgbClr val="AC0000"/>
                  </a:solidFill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这里替换</a:t>
              </a:r>
              <a:r>
                <a:rPr lang="en-US" altLang="zh-CN" sz="1200" b="1" smtClean="0">
                  <a:solidFill>
                    <a:srgbClr val="AC0000"/>
                  </a:solidFill>
                  <a:latin typeface="方正华隶_GBK" panose="03000509000000000000" pitchFamily="65" charset="-122"/>
                  <a:ea typeface="方正华隶_GBK" panose="03000509000000000000" pitchFamily="65" charset="-122"/>
                </a:rPr>
                <a:t>LOGO</a:t>
              </a:r>
              <a:endParaRPr lang="zh-CN" altLang="en-US" sz="1200" b="1">
                <a:solidFill>
                  <a:srgbClr val="AC0000"/>
                </a:solidFill>
                <a:latin typeface="方正华隶_GBK" panose="03000509000000000000" pitchFamily="65" charset="-122"/>
                <a:ea typeface="方正华隶_GBK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6944</Words>
  <Application>WPS 演示</Application>
  <PresentationFormat>全屏显示(16:9)</PresentationFormat>
  <Paragraphs>945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39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40</vt:i4>
      </vt:variant>
    </vt:vector>
  </HeadingPairs>
  <TitlesOfParts>
    <vt:vector size="81" baseType="lpstr">
      <vt:lpstr>Arial</vt:lpstr>
      <vt:lpstr>宋体</vt:lpstr>
      <vt:lpstr>Wingdings</vt:lpstr>
      <vt:lpstr>Impact</vt:lpstr>
      <vt:lpstr>微软雅黑</vt:lpstr>
      <vt:lpstr>Britannic Bold</vt:lpstr>
      <vt:lpstr>Verdana</vt:lpstr>
      <vt:lpstr>方正黑体简体</vt:lpstr>
      <vt:lpstr>方正超粗黑简体</vt:lpstr>
      <vt:lpstr>Something Fishy</vt:lpstr>
      <vt:lpstr>方正华隶_GBK</vt:lpstr>
      <vt:lpstr>方正大黑简体</vt:lpstr>
      <vt:lpstr>Calibri</vt:lpstr>
      <vt:lpstr>Calibri</vt:lpstr>
      <vt:lpstr>Roboto</vt:lpstr>
      <vt:lpstr>华文黑体</vt:lpstr>
      <vt:lpstr>Palatino Linotype</vt:lpstr>
      <vt:lpstr>方正兰亭细黑_GBK_M</vt:lpstr>
      <vt:lpstr>Arial Unicode MS</vt:lpstr>
      <vt:lpstr>隶书</vt:lpstr>
      <vt:lpstr>Gill Sans</vt:lpstr>
      <vt:lpstr>Lato Light</vt:lpstr>
      <vt:lpstr>Bebas Neue</vt:lpstr>
      <vt:lpstr>方正兰亭黑_GBK</vt:lpstr>
      <vt:lpstr>Agency FB</vt:lpstr>
      <vt:lpstr>Aharoni</vt:lpstr>
      <vt:lpstr>时尚中黑简体</vt:lpstr>
      <vt:lpstr>方正正准黑简体</vt:lpstr>
      <vt:lpstr>DFHeiW12-GB5</vt:lpstr>
      <vt:lpstr>微软雅黑 Light</vt:lpstr>
      <vt:lpstr>汉仪菱心体简</vt:lpstr>
      <vt:lpstr>方正兰亭细黑_GBK</vt:lpstr>
      <vt:lpstr>方正粗谭黑简体</vt:lpstr>
      <vt:lpstr>方正正大黑简体</vt:lpstr>
      <vt:lpstr>MStiffHei PRC UltraBold</vt:lpstr>
      <vt:lpstr>黑体</vt:lpstr>
      <vt:lpstr>Segoe Print</vt:lpstr>
      <vt:lpstr>Gill Sans MT</vt:lpstr>
      <vt:lpstr>MingLiU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YAYA-0379红色时尚微立体PPT</dc:title>
  <dc:creator/>
  <cp:lastModifiedBy>拉普耶鲁</cp:lastModifiedBy>
  <cp:revision>32</cp:revision>
  <dcterms:created xsi:type="dcterms:W3CDTF">2015-12-30T09:37:00Z</dcterms:created>
  <dcterms:modified xsi:type="dcterms:W3CDTF">2018-02-10T03:25:48Z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