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60" r:id="rId6"/>
    <p:sldId id="264" r:id="rId7"/>
    <p:sldId id="262" r:id="rId8"/>
    <p:sldId id="259" r:id="rId9"/>
    <p:sldId id="268" r:id="rId10"/>
    <p:sldId id="266" r:id="rId11"/>
    <p:sldId id="265" r:id="rId12"/>
    <p:sldId id="263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1" r:id="rId25"/>
    <p:sldId id="282" r:id="rId26"/>
    <p:sldId id="276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3182"/>
    <a:srgbClr val="1F4B9E"/>
    <a:srgbClr val="82A6E6"/>
    <a:srgbClr val="3C74D8"/>
    <a:srgbClr val="F7F5F5"/>
    <a:srgbClr val="E6E6E6"/>
    <a:srgbClr val="182F7D"/>
    <a:srgbClr val="EB003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4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402" y="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标题一</c:v>
                </c:pt>
              </c:strCache>
            </c:strRef>
          </c:tx>
          <c:spPr>
            <a:solidFill>
              <a:srgbClr val="1B318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标题二</c:v>
                </c:pt>
              </c:strCache>
            </c:strRef>
          </c:tx>
          <c:spPr>
            <a:solidFill>
              <a:srgbClr val="1F4B9E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标题三</c:v>
                </c:pt>
              </c:strCache>
            </c:strRef>
          </c:tx>
          <c:spPr>
            <a:solidFill>
              <a:srgbClr val="82A6E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3"/>
        <c:axId val="719982144"/>
        <c:axId val="719990376"/>
      </c:barChart>
      <c:catAx>
        <c:axId val="719982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19990376"/>
        <c:crosses val="autoZero"/>
        <c:auto val="1"/>
        <c:lblAlgn val="ctr"/>
        <c:lblOffset val="100"/>
        <c:noMultiLvlLbl val="0"/>
      </c:catAx>
      <c:valAx>
        <c:axId val="7199903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1998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E2318-6776-498C-8D96-CADD957488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D11A2-BCED-4791-B6E8-DE6C53E9AF9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361371" y="1251879"/>
            <a:ext cx="12942614" cy="5606121"/>
            <a:chOff x="-361371" y="1251879"/>
            <a:chExt cx="12942614" cy="5606121"/>
          </a:xfrm>
          <a:effectLst>
            <a:outerShdw blurRad="50800" dist="88900" dir="16200000" rotWithShape="0">
              <a:prstClr val="black">
                <a:alpha val="20000"/>
              </a:prstClr>
            </a:outerShdw>
          </a:effectLst>
        </p:grpSpPr>
        <p:grpSp>
          <p:nvGrpSpPr>
            <p:cNvPr id="3" name="组合 2"/>
            <p:cNvGrpSpPr/>
            <p:nvPr userDrawn="1"/>
          </p:nvGrpSpPr>
          <p:grpSpPr>
            <a:xfrm>
              <a:off x="-361371" y="1251879"/>
              <a:ext cx="12942614" cy="825728"/>
              <a:chOff x="-200008" y="1109665"/>
              <a:chExt cx="16436329" cy="1048624"/>
            </a:xfrm>
          </p:grpSpPr>
          <p:grpSp>
            <p:nvGrpSpPr>
              <p:cNvPr id="5" name="组合 4"/>
              <p:cNvGrpSpPr/>
              <p:nvPr userDrawn="1"/>
            </p:nvGrpSpPr>
            <p:grpSpPr>
              <a:xfrm>
                <a:off x="-200008" y="1109665"/>
                <a:ext cx="4684921" cy="1048624"/>
                <a:chOff x="3968033" y="3745776"/>
                <a:chExt cx="3786444" cy="847519"/>
              </a:xfrm>
            </p:grpSpPr>
            <p:grpSp>
              <p:nvGrpSpPr>
                <p:cNvPr id="63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3968033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79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0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4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818759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77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5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142279" y="3745776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75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6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5562387" y="3832862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73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4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7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6479659" y="3832861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71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68" name="Group 34"/>
                <p:cNvGrpSpPr>
                  <a:grpSpLocks noChangeAspect="1"/>
                </p:cNvGrpSpPr>
                <p:nvPr/>
              </p:nvGrpSpPr>
              <p:grpSpPr bwMode="auto">
                <a:xfrm flipH="1">
                  <a:off x="5654950" y="3829294"/>
                  <a:ext cx="1645735" cy="760433"/>
                  <a:chOff x="2410" y="1307"/>
                  <a:chExt cx="2860" cy="1706"/>
                </a:xfrm>
              </p:grpSpPr>
              <p:sp>
                <p:nvSpPr>
                  <p:cNvPr id="69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6" name="组合 5"/>
              <p:cNvGrpSpPr/>
              <p:nvPr userDrawn="1"/>
            </p:nvGrpSpPr>
            <p:grpSpPr>
              <a:xfrm flipH="1">
                <a:off x="3341477" y="1109665"/>
                <a:ext cx="4684921" cy="1048624"/>
                <a:chOff x="3968033" y="3745776"/>
                <a:chExt cx="3786444" cy="847519"/>
              </a:xfrm>
            </p:grpSpPr>
            <p:grpSp>
              <p:nvGrpSpPr>
                <p:cNvPr id="45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3968033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61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6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818758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59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7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142279" y="3745776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57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8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8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5562387" y="3832862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55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6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49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6479659" y="3832861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53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0" name="Group 34"/>
                <p:cNvGrpSpPr>
                  <a:grpSpLocks noChangeAspect="1"/>
                </p:cNvGrpSpPr>
                <p:nvPr/>
              </p:nvGrpSpPr>
              <p:grpSpPr bwMode="auto">
                <a:xfrm flipH="1">
                  <a:off x="5654950" y="3829294"/>
                  <a:ext cx="1645735" cy="760433"/>
                  <a:chOff x="2410" y="1307"/>
                  <a:chExt cx="2860" cy="1706"/>
                </a:xfrm>
              </p:grpSpPr>
              <p:sp>
                <p:nvSpPr>
                  <p:cNvPr id="51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" name="组合 6"/>
              <p:cNvGrpSpPr/>
              <p:nvPr userDrawn="1"/>
            </p:nvGrpSpPr>
            <p:grpSpPr>
              <a:xfrm flipH="1">
                <a:off x="7478051" y="1109665"/>
                <a:ext cx="4684921" cy="1048624"/>
                <a:chOff x="3968033" y="3745776"/>
                <a:chExt cx="3786444" cy="847519"/>
              </a:xfrm>
            </p:grpSpPr>
            <p:grpSp>
              <p:nvGrpSpPr>
                <p:cNvPr id="27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3968033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43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8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818758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41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9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142279" y="3745776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39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0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5562387" y="3832862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37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6479659" y="3832861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35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2" name="Group 34"/>
                <p:cNvGrpSpPr>
                  <a:grpSpLocks noChangeAspect="1"/>
                </p:cNvGrpSpPr>
                <p:nvPr/>
              </p:nvGrpSpPr>
              <p:grpSpPr bwMode="auto">
                <a:xfrm flipH="1">
                  <a:off x="5654950" y="3829294"/>
                  <a:ext cx="1645735" cy="760433"/>
                  <a:chOff x="2410" y="1307"/>
                  <a:chExt cx="2860" cy="1706"/>
                </a:xfrm>
              </p:grpSpPr>
              <p:sp>
                <p:nvSpPr>
                  <p:cNvPr id="33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8" name="组合 7"/>
              <p:cNvGrpSpPr/>
              <p:nvPr userDrawn="1"/>
            </p:nvGrpSpPr>
            <p:grpSpPr>
              <a:xfrm flipH="1">
                <a:off x="11551400" y="1109665"/>
                <a:ext cx="4684921" cy="1048624"/>
                <a:chOff x="3968033" y="3745776"/>
                <a:chExt cx="3786444" cy="847519"/>
              </a:xfrm>
            </p:grpSpPr>
            <p:grpSp>
              <p:nvGrpSpPr>
                <p:cNvPr id="9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3968033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25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818758" y="3832860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23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1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4142279" y="3745776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21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2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2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5562387" y="3832862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19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6479659" y="3832861"/>
                  <a:ext cx="1274818" cy="760433"/>
                  <a:chOff x="2410" y="1307"/>
                  <a:chExt cx="2860" cy="1706"/>
                </a:xfrm>
              </p:grpSpPr>
              <p:sp>
                <p:nvSpPr>
                  <p:cNvPr id="17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4" name="Group 34"/>
                <p:cNvGrpSpPr>
                  <a:grpSpLocks noChangeAspect="1"/>
                </p:cNvGrpSpPr>
                <p:nvPr/>
              </p:nvGrpSpPr>
              <p:grpSpPr bwMode="auto">
                <a:xfrm flipH="1">
                  <a:off x="5654950" y="3829294"/>
                  <a:ext cx="1645735" cy="760433"/>
                  <a:chOff x="2410" y="1307"/>
                  <a:chExt cx="2860" cy="1706"/>
                </a:xfrm>
              </p:grpSpPr>
              <p:sp>
                <p:nvSpPr>
                  <p:cNvPr id="15" name="AutoShape 3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410" y="1307"/>
                    <a:ext cx="2860" cy="1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" name="Freeform 35"/>
                  <p:cNvSpPr/>
                  <p:nvPr/>
                </p:nvSpPr>
                <p:spPr bwMode="auto">
                  <a:xfrm>
                    <a:off x="2417" y="1315"/>
                    <a:ext cx="2860" cy="1706"/>
                  </a:xfrm>
                  <a:custGeom>
                    <a:avLst/>
                    <a:gdLst>
                      <a:gd name="T0" fmla="*/ 0 w 375"/>
                      <a:gd name="T1" fmla="*/ 159 h 222"/>
                      <a:gd name="T2" fmla="*/ 56 w 375"/>
                      <a:gd name="T3" fmla="*/ 96 h 222"/>
                      <a:gd name="T4" fmla="*/ 159 w 375"/>
                      <a:gd name="T5" fmla="*/ 0 h 222"/>
                      <a:gd name="T6" fmla="*/ 245 w 375"/>
                      <a:gd name="T7" fmla="*/ 46 h 222"/>
                      <a:gd name="T8" fmla="*/ 259 w 375"/>
                      <a:gd name="T9" fmla="*/ 44 h 222"/>
                      <a:gd name="T10" fmla="*/ 314 w 375"/>
                      <a:gd name="T11" fmla="*/ 96 h 222"/>
                      <a:gd name="T12" fmla="*/ 375 w 375"/>
                      <a:gd name="T13" fmla="*/ 159 h 222"/>
                      <a:gd name="T14" fmla="*/ 312 w 375"/>
                      <a:gd name="T15" fmla="*/ 222 h 222"/>
                      <a:gd name="T16" fmla="*/ 63 w 375"/>
                      <a:gd name="T17" fmla="*/ 222 h 222"/>
                      <a:gd name="T18" fmla="*/ 0 w 375"/>
                      <a:gd name="T19" fmla="*/ 159 h 2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5" h="222">
                        <a:moveTo>
                          <a:pt x="0" y="159"/>
                        </a:moveTo>
                        <a:cubicBezTo>
                          <a:pt x="0" y="126"/>
                          <a:pt x="25" y="100"/>
                          <a:pt x="56" y="96"/>
                        </a:cubicBezTo>
                        <a:cubicBezTo>
                          <a:pt x="60" y="42"/>
                          <a:pt x="104" y="0"/>
                          <a:pt x="159" y="0"/>
                        </a:cubicBezTo>
                        <a:cubicBezTo>
                          <a:pt x="195" y="0"/>
                          <a:pt x="226" y="18"/>
                          <a:pt x="245" y="46"/>
                        </a:cubicBezTo>
                        <a:cubicBezTo>
                          <a:pt x="249" y="45"/>
                          <a:pt x="254" y="44"/>
                          <a:pt x="259" y="44"/>
                        </a:cubicBezTo>
                        <a:cubicBezTo>
                          <a:pt x="288" y="44"/>
                          <a:pt x="312" y="67"/>
                          <a:pt x="314" y="96"/>
                        </a:cubicBezTo>
                        <a:cubicBezTo>
                          <a:pt x="348" y="97"/>
                          <a:pt x="375" y="124"/>
                          <a:pt x="375" y="159"/>
                        </a:cubicBezTo>
                        <a:cubicBezTo>
                          <a:pt x="375" y="193"/>
                          <a:pt x="347" y="222"/>
                          <a:pt x="312" y="222"/>
                        </a:cubicBezTo>
                        <a:cubicBezTo>
                          <a:pt x="63" y="222"/>
                          <a:pt x="63" y="222"/>
                          <a:pt x="63" y="222"/>
                        </a:cubicBezTo>
                        <a:cubicBezTo>
                          <a:pt x="28" y="222"/>
                          <a:pt x="0" y="193"/>
                          <a:pt x="0" y="159"/>
                        </a:cubicBezTo>
                        <a:close/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4" name="矩形 3"/>
            <p:cNvSpPr/>
            <p:nvPr/>
          </p:nvSpPr>
          <p:spPr>
            <a:xfrm>
              <a:off x="0" y="1828800"/>
              <a:ext cx="12192000" cy="5029200"/>
            </a:xfrm>
            <a:prstGeom prst="rect">
              <a:avLst/>
            </a:prstGeom>
            <a:solidFill>
              <a:srgbClr val="F7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6DA8E-F59C-46E3-B817-B60AE7164A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157B7-AF09-4DB8-8940-791368E1170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382"/>
            <a:ext cx="12192000" cy="18576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80" t="26979" b="9796"/>
          <a:stretch>
            <a:fillRect/>
          </a:stretch>
        </p:blipFill>
        <p:spPr>
          <a:xfrm>
            <a:off x="9856693" y="1526356"/>
            <a:ext cx="1864757" cy="1196690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4843317" y="1111143"/>
            <a:ext cx="2505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30000"/>
                    </a:prstClr>
                  </a:outerShdw>
                </a:effectLst>
                <a:latin typeface="Bauhaus Hv BT" panose="04030905020B02020C03" pitchFamily="82" charset="0"/>
              </a:rPr>
              <a:t>LOGO</a:t>
            </a:r>
            <a:endParaRPr lang="zh-CN" altLang="en-US" sz="6600" dirty="0">
              <a:solidFill>
                <a:schemeClr val="bg1"/>
              </a:solidFill>
              <a:effectLst>
                <a:outerShdw blurRad="50800" dist="88900" dir="2700000" algn="tl" rotWithShape="0">
                  <a:prstClr val="black">
                    <a:alpha val="30000"/>
                  </a:prstClr>
                </a:outerShdw>
              </a:effectLst>
              <a:latin typeface="Bauhaus Hv BT" panose="04030905020B02020C03" pitchFamily="8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71981" y="2254672"/>
            <a:ext cx="94580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暑期夏令营</a:t>
            </a:r>
            <a:r>
              <a:rPr lang="en-US" altLang="zh-CN" sz="8000" b="1" dirty="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r>
              <a:rPr lang="zh-CN" altLang="en-US" sz="8000" b="1" dirty="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模板</a:t>
            </a:r>
            <a:endParaRPr lang="zh-CN" altLang="en-US" sz="8000" b="1" dirty="0">
              <a:solidFill>
                <a:schemeClr val="bg1"/>
              </a:solidFill>
              <a:effectLst>
                <a:outerShdw blurRad="50800" dist="889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2720" flipH="1">
            <a:off x="1024983" y="582768"/>
            <a:ext cx="1425388" cy="2165494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2819981" y="4868744"/>
            <a:ext cx="65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a caption here, Please add a caption here, Please add a caption here, </a:t>
            </a:r>
            <a:endParaRPr lang="en-US" altLang="zh-CN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a caption here , Please add a caption here , Please add a caption here </a:t>
            </a:r>
            <a:r>
              <a:rPr lang="en-US" altLang="zh-CN" sz="1000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, Please add a caption here , Please add a caption here ……</a:t>
            </a:r>
            <a:endParaRPr lang="en-US" altLang="zh-CN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52686" y="3846071"/>
            <a:ext cx="3715657" cy="943644"/>
            <a:chOff x="4252686" y="3846071"/>
            <a:chExt cx="3715657" cy="943644"/>
          </a:xfrm>
        </p:grpSpPr>
        <p:sp>
          <p:nvSpPr>
            <p:cNvPr id="38" name="Freeform 39"/>
            <p:cNvSpPr/>
            <p:nvPr/>
          </p:nvSpPr>
          <p:spPr bwMode="auto">
            <a:xfrm>
              <a:off x="4252686" y="3846071"/>
              <a:ext cx="3715657" cy="943644"/>
            </a:xfrm>
            <a:custGeom>
              <a:avLst/>
              <a:gdLst>
                <a:gd name="T0" fmla="*/ 133 w 701"/>
                <a:gd name="T1" fmla="*/ 83 h 309"/>
                <a:gd name="T2" fmla="*/ 238 w 701"/>
                <a:gd name="T3" fmla="*/ 12 h 309"/>
                <a:gd name="T4" fmla="*/ 317 w 701"/>
                <a:gd name="T5" fmla="*/ 43 h 309"/>
                <a:gd name="T6" fmla="*/ 406 w 701"/>
                <a:gd name="T7" fmla="*/ 0 h 309"/>
                <a:gd name="T8" fmla="*/ 492 w 701"/>
                <a:gd name="T9" fmla="*/ 39 h 309"/>
                <a:gd name="T10" fmla="*/ 528 w 701"/>
                <a:gd name="T11" fmla="*/ 31 h 309"/>
                <a:gd name="T12" fmla="*/ 613 w 701"/>
                <a:gd name="T13" fmla="*/ 116 h 309"/>
                <a:gd name="T14" fmla="*/ 612 w 701"/>
                <a:gd name="T15" fmla="*/ 126 h 309"/>
                <a:gd name="T16" fmla="*/ 589 w 701"/>
                <a:gd name="T17" fmla="*/ 260 h 309"/>
                <a:gd name="T18" fmla="*/ 500 w 701"/>
                <a:gd name="T19" fmla="*/ 268 h 309"/>
                <a:gd name="T20" fmla="*/ 383 w 701"/>
                <a:gd name="T21" fmla="*/ 276 h 309"/>
                <a:gd name="T22" fmla="*/ 362 w 701"/>
                <a:gd name="T23" fmla="*/ 280 h 309"/>
                <a:gd name="T24" fmla="*/ 340 w 701"/>
                <a:gd name="T25" fmla="*/ 276 h 309"/>
                <a:gd name="T26" fmla="*/ 287 w 701"/>
                <a:gd name="T27" fmla="*/ 298 h 309"/>
                <a:gd name="T28" fmla="*/ 230 w 701"/>
                <a:gd name="T29" fmla="*/ 271 h 309"/>
                <a:gd name="T30" fmla="*/ 224 w 701"/>
                <a:gd name="T31" fmla="*/ 270 h 309"/>
                <a:gd name="T32" fmla="*/ 172 w 701"/>
                <a:gd name="T33" fmla="*/ 304 h 309"/>
                <a:gd name="T34" fmla="*/ 121 w 701"/>
                <a:gd name="T35" fmla="*/ 273 h 309"/>
                <a:gd name="T36" fmla="*/ 63 w 701"/>
                <a:gd name="T37" fmla="*/ 282 h 309"/>
                <a:gd name="T38" fmla="*/ 54 w 701"/>
                <a:gd name="T39" fmla="*/ 186 h 309"/>
                <a:gd name="T40" fmla="*/ 44 w 701"/>
                <a:gd name="T41" fmla="*/ 149 h 309"/>
                <a:gd name="T42" fmla="*/ 113 w 701"/>
                <a:gd name="T43" fmla="*/ 80 h 309"/>
                <a:gd name="T44" fmla="*/ 133 w 701"/>
                <a:gd name="T45" fmla="*/ 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1" h="309">
                  <a:moveTo>
                    <a:pt x="133" y="83"/>
                  </a:moveTo>
                  <a:cubicBezTo>
                    <a:pt x="150" y="41"/>
                    <a:pt x="190" y="12"/>
                    <a:pt x="238" y="12"/>
                  </a:cubicBezTo>
                  <a:cubicBezTo>
                    <a:pt x="269" y="12"/>
                    <a:pt x="296" y="24"/>
                    <a:pt x="317" y="43"/>
                  </a:cubicBezTo>
                  <a:cubicBezTo>
                    <a:pt x="338" y="17"/>
                    <a:pt x="370" y="0"/>
                    <a:pt x="406" y="0"/>
                  </a:cubicBezTo>
                  <a:cubicBezTo>
                    <a:pt x="440" y="0"/>
                    <a:pt x="471" y="15"/>
                    <a:pt x="492" y="39"/>
                  </a:cubicBezTo>
                  <a:cubicBezTo>
                    <a:pt x="503" y="34"/>
                    <a:pt x="515" y="31"/>
                    <a:pt x="528" y="31"/>
                  </a:cubicBezTo>
                  <a:cubicBezTo>
                    <a:pt x="575" y="31"/>
                    <a:pt x="613" y="69"/>
                    <a:pt x="613" y="116"/>
                  </a:cubicBezTo>
                  <a:cubicBezTo>
                    <a:pt x="613" y="119"/>
                    <a:pt x="612" y="123"/>
                    <a:pt x="612" y="126"/>
                  </a:cubicBezTo>
                  <a:cubicBezTo>
                    <a:pt x="701" y="132"/>
                    <a:pt x="668" y="292"/>
                    <a:pt x="589" y="260"/>
                  </a:cubicBezTo>
                  <a:cubicBezTo>
                    <a:pt x="560" y="293"/>
                    <a:pt x="524" y="279"/>
                    <a:pt x="500" y="268"/>
                  </a:cubicBezTo>
                  <a:cubicBezTo>
                    <a:pt x="484" y="297"/>
                    <a:pt x="422" y="309"/>
                    <a:pt x="383" y="276"/>
                  </a:cubicBezTo>
                  <a:cubicBezTo>
                    <a:pt x="377" y="279"/>
                    <a:pt x="370" y="280"/>
                    <a:pt x="362" y="280"/>
                  </a:cubicBezTo>
                  <a:cubicBezTo>
                    <a:pt x="354" y="280"/>
                    <a:pt x="347" y="279"/>
                    <a:pt x="340" y="276"/>
                  </a:cubicBezTo>
                  <a:cubicBezTo>
                    <a:pt x="327" y="289"/>
                    <a:pt x="308" y="298"/>
                    <a:pt x="287" y="298"/>
                  </a:cubicBezTo>
                  <a:cubicBezTo>
                    <a:pt x="264" y="298"/>
                    <a:pt x="244" y="287"/>
                    <a:pt x="230" y="271"/>
                  </a:cubicBezTo>
                  <a:cubicBezTo>
                    <a:pt x="228" y="271"/>
                    <a:pt x="226" y="270"/>
                    <a:pt x="224" y="270"/>
                  </a:cubicBezTo>
                  <a:cubicBezTo>
                    <a:pt x="216" y="290"/>
                    <a:pt x="195" y="304"/>
                    <a:pt x="172" y="304"/>
                  </a:cubicBezTo>
                  <a:cubicBezTo>
                    <a:pt x="149" y="304"/>
                    <a:pt x="130" y="291"/>
                    <a:pt x="121" y="273"/>
                  </a:cubicBezTo>
                  <a:cubicBezTo>
                    <a:pt x="102" y="281"/>
                    <a:pt x="81" y="285"/>
                    <a:pt x="63" y="282"/>
                  </a:cubicBezTo>
                  <a:cubicBezTo>
                    <a:pt x="6" y="273"/>
                    <a:pt x="0" y="204"/>
                    <a:pt x="54" y="186"/>
                  </a:cubicBezTo>
                  <a:cubicBezTo>
                    <a:pt x="47" y="175"/>
                    <a:pt x="44" y="163"/>
                    <a:pt x="44" y="149"/>
                  </a:cubicBezTo>
                  <a:cubicBezTo>
                    <a:pt x="44" y="111"/>
                    <a:pt x="75" y="80"/>
                    <a:pt x="113" y="80"/>
                  </a:cubicBezTo>
                  <a:cubicBezTo>
                    <a:pt x="120" y="80"/>
                    <a:pt x="126" y="81"/>
                    <a:pt x="13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51541" y="4055435"/>
              <a:ext cx="1714500" cy="553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rgbClr val="182F7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演讲人：</a:t>
              </a:r>
              <a:endParaRPr lang="zh-CN" altLang="en-US" sz="30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3" name="BrunuhVille - Mother Earth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923486" y="1111143"/>
            <a:ext cx="2397760" cy="2397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/>
      <p:bldP spid="20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82435" y="1526449"/>
            <a:ext cx="5292762" cy="652458"/>
            <a:chOff x="5282435" y="1526449"/>
            <a:chExt cx="5292762" cy="652458"/>
          </a:xfrm>
        </p:grpSpPr>
        <p:sp>
          <p:nvSpPr>
            <p:cNvPr id="26" name="文本框 25"/>
            <p:cNvSpPr txBox="1"/>
            <p:nvPr/>
          </p:nvSpPr>
          <p:spPr>
            <a:xfrm>
              <a:off x="5379080" y="1526449"/>
              <a:ext cx="5099473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01</a:t>
              </a:r>
              <a:r>
                <a:rPr lang="zh-CN" altLang="en-US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、暑期夏令营开营仪式</a:t>
              </a:r>
              <a:endParaRPr lang="zh-CN" altLang="en-US" sz="35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5282435" y="2178907"/>
              <a:ext cx="5292762" cy="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282435" y="2573213"/>
            <a:ext cx="5292762" cy="671766"/>
            <a:chOff x="5282435" y="2573213"/>
            <a:chExt cx="5292762" cy="671766"/>
          </a:xfrm>
        </p:grpSpPr>
        <p:sp>
          <p:nvSpPr>
            <p:cNvPr id="64" name="文本框 63"/>
            <p:cNvSpPr txBox="1"/>
            <p:nvPr/>
          </p:nvSpPr>
          <p:spPr>
            <a:xfrm>
              <a:off x="5375874" y="2573213"/>
              <a:ext cx="510588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02</a:t>
              </a:r>
              <a:r>
                <a:rPr lang="zh-CN" altLang="en-US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、暑期夏令营团队建设</a:t>
              </a:r>
              <a:endParaRPr lang="zh-CN" altLang="en-US" sz="35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cxnSp>
          <p:nvCxnSpPr>
            <p:cNvPr id="110" name="直接连接符 109"/>
            <p:cNvCxnSpPr/>
            <p:nvPr/>
          </p:nvCxnSpPr>
          <p:spPr>
            <a:xfrm>
              <a:off x="5282435" y="3244979"/>
              <a:ext cx="5292762" cy="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5282435" y="3619977"/>
            <a:ext cx="5292762" cy="662074"/>
            <a:chOff x="5282435" y="3619977"/>
            <a:chExt cx="5292762" cy="662074"/>
          </a:xfrm>
        </p:grpSpPr>
        <p:sp>
          <p:nvSpPr>
            <p:cNvPr id="80" name="文本框 79"/>
            <p:cNvSpPr txBox="1"/>
            <p:nvPr/>
          </p:nvSpPr>
          <p:spPr>
            <a:xfrm>
              <a:off x="5377477" y="3619977"/>
              <a:ext cx="510267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03</a:t>
              </a:r>
              <a:r>
                <a:rPr lang="zh-CN" altLang="en-US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、暑期夏令营军事训练</a:t>
              </a:r>
              <a:endParaRPr lang="zh-CN" altLang="en-US" sz="35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5282435" y="4282051"/>
              <a:ext cx="5292762" cy="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5282435" y="4666741"/>
            <a:ext cx="5292762" cy="663722"/>
            <a:chOff x="5282435" y="4666741"/>
            <a:chExt cx="5292762" cy="663722"/>
          </a:xfrm>
        </p:grpSpPr>
        <p:sp>
          <p:nvSpPr>
            <p:cNvPr id="96" name="文本框 95"/>
            <p:cNvSpPr txBox="1"/>
            <p:nvPr/>
          </p:nvSpPr>
          <p:spPr>
            <a:xfrm>
              <a:off x="5375874" y="4666741"/>
              <a:ext cx="510588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04</a:t>
              </a:r>
              <a:r>
                <a:rPr lang="zh-CN" altLang="en-US" sz="3500" b="1" dirty="0"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、暑期夏令营拓展比赛</a:t>
              </a:r>
              <a:endParaRPr lang="zh-CN" altLang="en-US" sz="35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cxnSp>
          <p:nvCxnSpPr>
            <p:cNvPr id="112" name="直接连接符 111"/>
            <p:cNvCxnSpPr/>
            <p:nvPr/>
          </p:nvCxnSpPr>
          <p:spPr>
            <a:xfrm>
              <a:off x="5282435" y="5330463"/>
              <a:ext cx="5292762" cy="0"/>
            </a:xfrm>
            <a:prstGeom prst="line">
              <a:avLst/>
            </a:prstGeom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894960" y="1427805"/>
            <a:ext cx="3628777" cy="3944434"/>
            <a:chOff x="894960" y="1427805"/>
            <a:chExt cx="3628777" cy="3944434"/>
          </a:xfrm>
        </p:grpSpPr>
        <p:grpSp>
          <p:nvGrpSpPr>
            <p:cNvPr id="2" name="组合 1"/>
            <p:cNvGrpSpPr/>
            <p:nvPr/>
          </p:nvGrpSpPr>
          <p:grpSpPr>
            <a:xfrm>
              <a:off x="894960" y="1427805"/>
              <a:ext cx="3628777" cy="3944434"/>
              <a:chOff x="894960" y="1427805"/>
              <a:chExt cx="3628777" cy="394443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1737769" y="1427805"/>
                <a:ext cx="2331446" cy="2785558"/>
                <a:chOff x="2047840" y="1206572"/>
                <a:chExt cx="2331446" cy="2785558"/>
              </a:xfrm>
              <a:effectLst>
                <a:outerShdw blurRad="50800" dist="88900" dir="2700000" algn="tl" rotWithShape="0">
                  <a:prstClr val="black">
                    <a:alpha val="30000"/>
                  </a:prstClr>
                </a:outerShdw>
              </a:effectLst>
            </p:grpSpPr>
            <p:pic>
              <p:nvPicPr>
                <p:cNvPr id="24" name="图片 23"/>
                <p:cNvPicPr>
                  <a:picLocks noChangeAspect="1"/>
                </p:cNvPicPr>
                <p:nvPr/>
              </p:nvPicPr>
              <p:blipFill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32729"/>
                <a:stretch>
                  <a:fillRect/>
                </a:stretch>
              </p:blipFill>
              <p:spPr>
                <a:xfrm rot="897159" flipH="1">
                  <a:off x="2047840" y="1206572"/>
                  <a:ext cx="2331446" cy="2382765"/>
                </a:xfrm>
                <a:prstGeom prst="rect">
                  <a:avLst/>
                </a:prstGeom>
              </p:spPr>
            </p:pic>
            <p:cxnSp>
              <p:nvCxnSpPr>
                <p:cNvPr id="11" name="直接连接符 10"/>
                <p:cNvCxnSpPr/>
                <p:nvPr/>
              </p:nvCxnSpPr>
              <p:spPr>
                <a:xfrm flipH="1">
                  <a:off x="2525486" y="3355506"/>
                  <a:ext cx="422843" cy="636624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>
                  <a:off x="3069498" y="3355506"/>
                  <a:ext cx="312131" cy="494271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6" name="Freeform 39"/>
              <p:cNvSpPr/>
              <p:nvPr/>
            </p:nvSpPr>
            <p:spPr bwMode="auto">
              <a:xfrm>
                <a:off x="894960" y="3764602"/>
                <a:ext cx="3628777" cy="1607637"/>
              </a:xfrm>
              <a:custGeom>
                <a:avLst/>
                <a:gdLst>
                  <a:gd name="T0" fmla="*/ 133 w 701"/>
                  <a:gd name="T1" fmla="*/ 83 h 309"/>
                  <a:gd name="T2" fmla="*/ 238 w 701"/>
                  <a:gd name="T3" fmla="*/ 12 h 309"/>
                  <a:gd name="T4" fmla="*/ 317 w 701"/>
                  <a:gd name="T5" fmla="*/ 43 h 309"/>
                  <a:gd name="T6" fmla="*/ 406 w 701"/>
                  <a:gd name="T7" fmla="*/ 0 h 309"/>
                  <a:gd name="T8" fmla="*/ 492 w 701"/>
                  <a:gd name="T9" fmla="*/ 39 h 309"/>
                  <a:gd name="T10" fmla="*/ 528 w 701"/>
                  <a:gd name="T11" fmla="*/ 31 h 309"/>
                  <a:gd name="T12" fmla="*/ 613 w 701"/>
                  <a:gd name="T13" fmla="*/ 116 h 309"/>
                  <a:gd name="T14" fmla="*/ 612 w 701"/>
                  <a:gd name="T15" fmla="*/ 126 h 309"/>
                  <a:gd name="T16" fmla="*/ 589 w 701"/>
                  <a:gd name="T17" fmla="*/ 260 h 309"/>
                  <a:gd name="T18" fmla="*/ 500 w 701"/>
                  <a:gd name="T19" fmla="*/ 268 h 309"/>
                  <a:gd name="T20" fmla="*/ 383 w 701"/>
                  <a:gd name="T21" fmla="*/ 276 h 309"/>
                  <a:gd name="T22" fmla="*/ 362 w 701"/>
                  <a:gd name="T23" fmla="*/ 280 h 309"/>
                  <a:gd name="T24" fmla="*/ 340 w 701"/>
                  <a:gd name="T25" fmla="*/ 276 h 309"/>
                  <a:gd name="T26" fmla="*/ 287 w 701"/>
                  <a:gd name="T27" fmla="*/ 298 h 309"/>
                  <a:gd name="T28" fmla="*/ 230 w 701"/>
                  <a:gd name="T29" fmla="*/ 271 h 309"/>
                  <a:gd name="T30" fmla="*/ 224 w 701"/>
                  <a:gd name="T31" fmla="*/ 270 h 309"/>
                  <a:gd name="T32" fmla="*/ 172 w 701"/>
                  <a:gd name="T33" fmla="*/ 304 h 309"/>
                  <a:gd name="T34" fmla="*/ 121 w 701"/>
                  <a:gd name="T35" fmla="*/ 273 h 309"/>
                  <a:gd name="T36" fmla="*/ 63 w 701"/>
                  <a:gd name="T37" fmla="*/ 282 h 309"/>
                  <a:gd name="T38" fmla="*/ 54 w 701"/>
                  <a:gd name="T39" fmla="*/ 186 h 309"/>
                  <a:gd name="T40" fmla="*/ 44 w 701"/>
                  <a:gd name="T41" fmla="*/ 149 h 309"/>
                  <a:gd name="T42" fmla="*/ 113 w 701"/>
                  <a:gd name="T43" fmla="*/ 80 h 309"/>
                  <a:gd name="T44" fmla="*/ 133 w 701"/>
                  <a:gd name="T45" fmla="*/ 8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01" h="309">
                    <a:moveTo>
                      <a:pt x="133" y="83"/>
                    </a:moveTo>
                    <a:cubicBezTo>
                      <a:pt x="150" y="41"/>
                      <a:pt x="190" y="12"/>
                      <a:pt x="238" y="12"/>
                    </a:cubicBezTo>
                    <a:cubicBezTo>
                      <a:pt x="269" y="12"/>
                      <a:pt x="296" y="24"/>
                      <a:pt x="317" y="43"/>
                    </a:cubicBezTo>
                    <a:cubicBezTo>
                      <a:pt x="338" y="17"/>
                      <a:pt x="370" y="0"/>
                      <a:pt x="406" y="0"/>
                    </a:cubicBezTo>
                    <a:cubicBezTo>
                      <a:pt x="440" y="0"/>
                      <a:pt x="471" y="15"/>
                      <a:pt x="492" y="39"/>
                    </a:cubicBezTo>
                    <a:cubicBezTo>
                      <a:pt x="503" y="34"/>
                      <a:pt x="515" y="31"/>
                      <a:pt x="528" y="31"/>
                    </a:cubicBezTo>
                    <a:cubicBezTo>
                      <a:pt x="575" y="31"/>
                      <a:pt x="613" y="69"/>
                      <a:pt x="613" y="116"/>
                    </a:cubicBezTo>
                    <a:cubicBezTo>
                      <a:pt x="613" y="119"/>
                      <a:pt x="612" y="123"/>
                      <a:pt x="612" y="126"/>
                    </a:cubicBezTo>
                    <a:cubicBezTo>
                      <a:pt x="701" y="132"/>
                      <a:pt x="668" y="292"/>
                      <a:pt x="589" y="260"/>
                    </a:cubicBezTo>
                    <a:cubicBezTo>
                      <a:pt x="560" y="293"/>
                      <a:pt x="524" y="279"/>
                      <a:pt x="500" y="268"/>
                    </a:cubicBezTo>
                    <a:cubicBezTo>
                      <a:pt x="484" y="297"/>
                      <a:pt x="422" y="309"/>
                      <a:pt x="383" y="276"/>
                    </a:cubicBezTo>
                    <a:cubicBezTo>
                      <a:pt x="377" y="279"/>
                      <a:pt x="370" y="280"/>
                      <a:pt x="362" y="280"/>
                    </a:cubicBezTo>
                    <a:cubicBezTo>
                      <a:pt x="354" y="280"/>
                      <a:pt x="347" y="279"/>
                      <a:pt x="340" y="276"/>
                    </a:cubicBezTo>
                    <a:cubicBezTo>
                      <a:pt x="327" y="289"/>
                      <a:pt x="308" y="298"/>
                      <a:pt x="287" y="298"/>
                    </a:cubicBezTo>
                    <a:cubicBezTo>
                      <a:pt x="264" y="298"/>
                      <a:pt x="244" y="287"/>
                      <a:pt x="230" y="271"/>
                    </a:cubicBezTo>
                    <a:cubicBezTo>
                      <a:pt x="228" y="271"/>
                      <a:pt x="226" y="270"/>
                      <a:pt x="224" y="270"/>
                    </a:cubicBezTo>
                    <a:cubicBezTo>
                      <a:pt x="216" y="290"/>
                      <a:pt x="195" y="304"/>
                      <a:pt x="172" y="304"/>
                    </a:cubicBezTo>
                    <a:cubicBezTo>
                      <a:pt x="149" y="304"/>
                      <a:pt x="130" y="291"/>
                      <a:pt x="121" y="273"/>
                    </a:cubicBezTo>
                    <a:cubicBezTo>
                      <a:pt x="102" y="281"/>
                      <a:pt x="81" y="285"/>
                      <a:pt x="63" y="282"/>
                    </a:cubicBezTo>
                    <a:cubicBezTo>
                      <a:pt x="6" y="273"/>
                      <a:pt x="0" y="204"/>
                      <a:pt x="54" y="186"/>
                    </a:cubicBezTo>
                    <a:cubicBezTo>
                      <a:pt x="47" y="175"/>
                      <a:pt x="44" y="163"/>
                      <a:pt x="44" y="149"/>
                    </a:cubicBezTo>
                    <a:cubicBezTo>
                      <a:pt x="44" y="111"/>
                      <a:pt x="75" y="80"/>
                      <a:pt x="113" y="80"/>
                    </a:cubicBezTo>
                    <a:cubicBezTo>
                      <a:pt x="120" y="80"/>
                      <a:pt x="126" y="81"/>
                      <a:pt x="133" y="8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680060" y="3767392"/>
              <a:ext cx="20585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>
                  <a:solidFill>
                    <a:srgbClr val="182F7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目 录</a:t>
              </a:r>
              <a:endParaRPr lang="zh-CN" altLang="en-US" sz="66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30555" y="4683960"/>
              <a:ext cx="19575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182F7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CONTENT</a:t>
              </a:r>
              <a:endParaRPr lang="en-US" altLang="zh-CN" sz="28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47958" y="1436914"/>
            <a:ext cx="6715580" cy="3879874"/>
            <a:chOff x="3348034" y="1783602"/>
            <a:chExt cx="5515428" cy="3186497"/>
          </a:xfr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6" name="AutoShape 37"/>
            <p:cNvSpPr>
              <a:spLocks noChangeAspect="1" noChangeArrowheads="1" noTextEdit="1"/>
            </p:cNvSpPr>
            <p:nvPr/>
          </p:nvSpPr>
          <p:spPr bwMode="auto">
            <a:xfrm>
              <a:off x="3483130" y="1783602"/>
              <a:ext cx="5098394" cy="31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3348034" y="1783602"/>
              <a:ext cx="5515428" cy="2443470"/>
            </a:xfrm>
            <a:custGeom>
              <a:avLst/>
              <a:gdLst>
                <a:gd name="T0" fmla="*/ 133 w 701"/>
                <a:gd name="T1" fmla="*/ 83 h 309"/>
                <a:gd name="T2" fmla="*/ 238 w 701"/>
                <a:gd name="T3" fmla="*/ 12 h 309"/>
                <a:gd name="T4" fmla="*/ 317 w 701"/>
                <a:gd name="T5" fmla="*/ 43 h 309"/>
                <a:gd name="T6" fmla="*/ 406 w 701"/>
                <a:gd name="T7" fmla="*/ 0 h 309"/>
                <a:gd name="T8" fmla="*/ 492 w 701"/>
                <a:gd name="T9" fmla="*/ 39 h 309"/>
                <a:gd name="T10" fmla="*/ 528 w 701"/>
                <a:gd name="T11" fmla="*/ 31 h 309"/>
                <a:gd name="T12" fmla="*/ 613 w 701"/>
                <a:gd name="T13" fmla="*/ 116 h 309"/>
                <a:gd name="T14" fmla="*/ 612 w 701"/>
                <a:gd name="T15" fmla="*/ 126 h 309"/>
                <a:gd name="T16" fmla="*/ 589 w 701"/>
                <a:gd name="T17" fmla="*/ 260 h 309"/>
                <a:gd name="T18" fmla="*/ 500 w 701"/>
                <a:gd name="T19" fmla="*/ 268 h 309"/>
                <a:gd name="T20" fmla="*/ 383 w 701"/>
                <a:gd name="T21" fmla="*/ 276 h 309"/>
                <a:gd name="T22" fmla="*/ 362 w 701"/>
                <a:gd name="T23" fmla="*/ 280 h 309"/>
                <a:gd name="T24" fmla="*/ 340 w 701"/>
                <a:gd name="T25" fmla="*/ 276 h 309"/>
                <a:gd name="T26" fmla="*/ 287 w 701"/>
                <a:gd name="T27" fmla="*/ 298 h 309"/>
                <a:gd name="T28" fmla="*/ 230 w 701"/>
                <a:gd name="T29" fmla="*/ 271 h 309"/>
                <a:gd name="T30" fmla="*/ 224 w 701"/>
                <a:gd name="T31" fmla="*/ 270 h 309"/>
                <a:gd name="T32" fmla="*/ 172 w 701"/>
                <a:gd name="T33" fmla="*/ 304 h 309"/>
                <a:gd name="T34" fmla="*/ 121 w 701"/>
                <a:gd name="T35" fmla="*/ 273 h 309"/>
                <a:gd name="T36" fmla="*/ 63 w 701"/>
                <a:gd name="T37" fmla="*/ 282 h 309"/>
                <a:gd name="T38" fmla="*/ 54 w 701"/>
                <a:gd name="T39" fmla="*/ 186 h 309"/>
                <a:gd name="T40" fmla="*/ 44 w 701"/>
                <a:gd name="T41" fmla="*/ 149 h 309"/>
                <a:gd name="T42" fmla="*/ 113 w 701"/>
                <a:gd name="T43" fmla="*/ 80 h 309"/>
                <a:gd name="T44" fmla="*/ 133 w 701"/>
                <a:gd name="T45" fmla="*/ 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1" h="309">
                  <a:moveTo>
                    <a:pt x="133" y="83"/>
                  </a:moveTo>
                  <a:cubicBezTo>
                    <a:pt x="150" y="41"/>
                    <a:pt x="190" y="12"/>
                    <a:pt x="238" y="12"/>
                  </a:cubicBezTo>
                  <a:cubicBezTo>
                    <a:pt x="269" y="12"/>
                    <a:pt x="296" y="24"/>
                    <a:pt x="317" y="43"/>
                  </a:cubicBezTo>
                  <a:cubicBezTo>
                    <a:pt x="338" y="17"/>
                    <a:pt x="370" y="0"/>
                    <a:pt x="406" y="0"/>
                  </a:cubicBezTo>
                  <a:cubicBezTo>
                    <a:pt x="440" y="0"/>
                    <a:pt x="471" y="15"/>
                    <a:pt x="492" y="39"/>
                  </a:cubicBezTo>
                  <a:cubicBezTo>
                    <a:pt x="503" y="34"/>
                    <a:pt x="515" y="31"/>
                    <a:pt x="528" y="31"/>
                  </a:cubicBezTo>
                  <a:cubicBezTo>
                    <a:pt x="575" y="31"/>
                    <a:pt x="613" y="69"/>
                    <a:pt x="613" y="116"/>
                  </a:cubicBezTo>
                  <a:cubicBezTo>
                    <a:pt x="613" y="119"/>
                    <a:pt x="612" y="123"/>
                    <a:pt x="612" y="126"/>
                  </a:cubicBezTo>
                  <a:cubicBezTo>
                    <a:pt x="701" y="132"/>
                    <a:pt x="668" y="292"/>
                    <a:pt x="589" y="260"/>
                  </a:cubicBezTo>
                  <a:cubicBezTo>
                    <a:pt x="560" y="293"/>
                    <a:pt x="524" y="279"/>
                    <a:pt x="500" y="268"/>
                  </a:cubicBezTo>
                  <a:cubicBezTo>
                    <a:pt x="484" y="297"/>
                    <a:pt x="422" y="309"/>
                    <a:pt x="383" y="276"/>
                  </a:cubicBezTo>
                  <a:cubicBezTo>
                    <a:pt x="377" y="279"/>
                    <a:pt x="370" y="280"/>
                    <a:pt x="362" y="280"/>
                  </a:cubicBezTo>
                  <a:cubicBezTo>
                    <a:pt x="354" y="280"/>
                    <a:pt x="347" y="279"/>
                    <a:pt x="340" y="276"/>
                  </a:cubicBezTo>
                  <a:cubicBezTo>
                    <a:pt x="327" y="289"/>
                    <a:pt x="308" y="298"/>
                    <a:pt x="287" y="298"/>
                  </a:cubicBezTo>
                  <a:cubicBezTo>
                    <a:pt x="264" y="298"/>
                    <a:pt x="244" y="287"/>
                    <a:pt x="230" y="271"/>
                  </a:cubicBezTo>
                  <a:cubicBezTo>
                    <a:pt x="228" y="271"/>
                    <a:pt x="226" y="270"/>
                    <a:pt x="224" y="270"/>
                  </a:cubicBezTo>
                  <a:cubicBezTo>
                    <a:pt x="216" y="290"/>
                    <a:pt x="195" y="304"/>
                    <a:pt x="172" y="304"/>
                  </a:cubicBezTo>
                  <a:cubicBezTo>
                    <a:pt x="149" y="304"/>
                    <a:pt x="130" y="291"/>
                    <a:pt x="121" y="273"/>
                  </a:cubicBezTo>
                  <a:cubicBezTo>
                    <a:pt x="102" y="281"/>
                    <a:pt x="81" y="285"/>
                    <a:pt x="63" y="282"/>
                  </a:cubicBezTo>
                  <a:cubicBezTo>
                    <a:pt x="6" y="273"/>
                    <a:pt x="0" y="204"/>
                    <a:pt x="54" y="186"/>
                  </a:cubicBezTo>
                  <a:cubicBezTo>
                    <a:pt x="47" y="175"/>
                    <a:pt x="44" y="163"/>
                    <a:pt x="44" y="149"/>
                  </a:cubicBezTo>
                  <a:cubicBezTo>
                    <a:pt x="44" y="111"/>
                    <a:pt x="75" y="80"/>
                    <a:pt x="113" y="80"/>
                  </a:cubicBezTo>
                  <a:cubicBezTo>
                    <a:pt x="120" y="80"/>
                    <a:pt x="126" y="81"/>
                    <a:pt x="13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6140991" y="3792416"/>
              <a:ext cx="537447" cy="5374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5938347" y="4312242"/>
              <a:ext cx="361235" cy="364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5797377" y="4723403"/>
              <a:ext cx="243761" cy="2466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585830" y="2078439"/>
            <a:ext cx="49920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</a:t>
            </a:r>
            <a:endParaRPr lang="en-US" altLang="zh-CN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/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开营仪式</a:t>
            </a:r>
            <a:endParaRPr lang="zh-CN" altLang="en-US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4360"/>
            <a:ext cx="12220956" cy="232928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3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207109" y="4890281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3400" y="5448443"/>
            <a:ext cx="11131659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22" y="2786257"/>
            <a:ext cx="4091625" cy="272775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5473809" y="2693840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73809" y="3252002"/>
            <a:ext cx="6096000" cy="11726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73809" y="4793185"/>
            <a:ext cx="6096000" cy="8125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725" y="2481350"/>
            <a:ext cx="3014400" cy="22001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481350"/>
            <a:ext cx="3014400" cy="22001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314770" y="242339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770" y="2949090"/>
            <a:ext cx="257545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11329" y="2427645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11329" y="2953339"/>
            <a:ext cx="257545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3400" y="5296043"/>
            <a:ext cx="11131659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49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00" y="20465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00" y="44087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4648200" y="205478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8200" y="2580480"/>
            <a:ext cx="68199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 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48200" y="441698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48200" y="4942680"/>
            <a:ext cx="68199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 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4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449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94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00" y="21608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18" y="21608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36" y="21608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617064" y="439566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6899" y="4921360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2529" y="439566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82364" y="4921360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07994" y="439566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77829" y="4921360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4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4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349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00" y="21608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218" y="4444487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36" y="2160868"/>
            <a:ext cx="3014400" cy="20096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617064" y="439566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6899" y="4921360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12529" y="2107163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82364" y="2632857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07994" y="439566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77829" y="4921360"/>
            <a:ext cx="3047999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49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4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349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636" y="4446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6" y="2160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636" y="2160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6" y="4446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3606909" y="204656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19286" y="259678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53659" y="204656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366036" y="259678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6909" y="43516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19286" y="490183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353659" y="43516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66036" y="490183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49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99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99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49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349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75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99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、暑期夏令营开营仪式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236" y="4446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236" y="2160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1209531" y="23323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4136" y="284443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01259" y="22561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13636" y="280633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09531" y="45802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4136" y="513043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01259" y="456116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213636" y="5111384"/>
            <a:ext cx="248306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86" y="2160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86" y="4446868"/>
            <a:ext cx="2762464" cy="184164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3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49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99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99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49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349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75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99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47958" y="1436914"/>
            <a:ext cx="6715580" cy="3879874"/>
            <a:chOff x="3348034" y="1783602"/>
            <a:chExt cx="5515428" cy="3186497"/>
          </a:xfr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6" name="AutoShape 37"/>
            <p:cNvSpPr>
              <a:spLocks noChangeAspect="1" noChangeArrowheads="1" noTextEdit="1"/>
            </p:cNvSpPr>
            <p:nvPr/>
          </p:nvSpPr>
          <p:spPr bwMode="auto">
            <a:xfrm>
              <a:off x="3483130" y="1783602"/>
              <a:ext cx="5098394" cy="31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3348034" y="1783602"/>
              <a:ext cx="5515428" cy="2443470"/>
            </a:xfrm>
            <a:custGeom>
              <a:avLst/>
              <a:gdLst>
                <a:gd name="T0" fmla="*/ 133 w 701"/>
                <a:gd name="T1" fmla="*/ 83 h 309"/>
                <a:gd name="T2" fmla="*/ 238 w 701"/>
                <a:gd name="T3" fmla="*/ 12 h 309"/>
                <a:gd name="T4" fmla="*/ 317 w 701"/>
                <a:gd name="T5" fmla="*/ 43 h 309"/>
                <a:gd name="T6" fmla="*/ 406 w 701"/>
                <a:gd name="T7" fmla="*/ 0 h 309"/>
                <a:gd name="T8" fmla="*/ 492 w 701"/>
                <a:gd name="T9" fmla="*/ 39 h 309"/>
                <a:gd name="T10" fmla="*/ 528 w 701"/>
                <a:gd name="T11" fmla="*/ 31 h 309"/>
                <a:gd name="T12" fmla="*/ 613 w 701"/>
                <a:gd name="T13" fmla="*/ 116 h 309"/>
                <a:gd name="T14" fmla="*/ 612 w 701"/>
                <a:gd name="T15" fmla="*/ 126 h 309"/>
                <a:gd name="T16" fmla="*/ 589 w 701"/>
                <a:gd name="T17" fmla="*/ 260 h 309"/>
                <a:gd name="T18" fmla="*/ 500 w 701"/>
                <a:gd name="T19" fmla="*/ 268 h 309"/>
                <a:gd name="T20" fmla="*/ 383 w 701"/>
                <a:gd name="T21" fmla="*/ 276 h 309"/>
                <a:gd name="T22" fmla="*/ 362 w 701"/>
                <a:gd name="T23" fmla="*/ 280 h 309"/>
                <a:gd name="T24" fmla="*/ 340 w 701"/>
                <a:gd name="T25" fmla="*/ 276 h 309"/>
                <a:gd name="T26" fmla="*/ 287 w 701"/>
                <a:gd name="T27" fmla="*/ 298 h 309"/>
                <a:gd name="T28" fmla="*/ 230 w 701"/>
                <a:gd name="T29" fmla="*/ 271 h 309"/>
                <a:gd name="T30" fmla="*/ 224 w 701"/>
                <a:gd name="T31" fmla="*/ 270 h 309"/>
                <a:gd name="T32" fmla="*/ 172 w 701"/>
                <a:gd name="T33" fmla="*/ 304 h 309"/>
                <a:gd name="T34" fmla="*/ 121 w 701"/>
                <a:gd name="T35" fmla="*/ 273 h 309"/>
                <a:gd name="T36" fmla="*/ 63 w 701"/>
                <a:gd name="T37" fmla="*/ 282 h 309"/>
                <a:gd name="T38" fmla="*/ 54 w 701"/>
                <a:gd name="T39" fmla="*/ 186 h 309"/>
                <a:gd name="T40" fmla="*/ 44 w 701"/>
                <a:gd name="T41" fmla="*/ 149 h 309"/>
                <a:gd name="T42" fmla="*/ 113 w 701"/>
                <a:gd name="T43" fmla="*/ 80 h 309"/>
                <a:gd name="T44" fmla="*/ 133 w 701"/>
                <a:gd name="T45" fmla="*/ 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1" h="309">
                  <a:moveTo>
                    <a:pt x="133" y="83"/>
                  </a:moveTo>
                  <a:cubicBezTo>
                    <a:pt x="150" y="41"/>
                    <a:pt x="190" y="12"/>
                    <a:pt x="238" y="12"/>
                  </a:cubicBezTo>
                  <a:cubicBezTo>
                    <a:pt x="269" y="12"/>
                    <a:pt x="296" y="24"/>
                    <a:pt x="317" y="43"/>
                  </a:cubicBezTo>
                  <a:cubicBezTo>
                    <a:pt x="338" y="17"/>
                    <a:pt x="370" y="0"/>
                    <a:pt x="406" y="0"/>
                  </a:cubicBezTo>
                  <a:cubicBezTo>
                    <a:pt x="440" y="0"/>
                    <a:pt x="471" y="15"/>
                    <a:pt x="492" y="39"/>
                  </a:cubicBezTo>
                  <a:cubicBezTo>
                    <a:pt x="503" y="34"/>
                    <a:pt x="515" y="31"/>
                    <a:pt x="528" y="31"/>
                  </a:cubicBezTo>
                  <a:cubicBezTo>
                    <a:pt x="575" y="31"/>
                    <a:pt x="613" y="69"/>
                    <a:pt x="613" y="116"/>
                  </a:cubicBezTo>
                  <a:cubicBezTo>
                    <a:pt x="613" y="119"/>
                    <a:pt x="612" y="123"/>
                    <a:pt x="612" y="126"/>
                  </a:cubicBezTo>
                  <a:cubicBezTo>
                    <a:pt x="701" y="132"/>
                    <a:pt x="668" y="292"/>
                    <a:pt x="589" y="260"/>
                  </a:cubicBezTo>
                  <a:cubicBezTo>
                    <a:pt x="560" y="293"/>
                    <a:pt x="524" y="279"/>
                    <a:pt x="500" y="268"/>
                  </a:cubicBezTo>
                  <a:cubicBezTo>
                    <a:pt x="484" y="297"/>
                    <a:pt x="422" y="309"/>
                    <a:pt x="383" y="276"/>
                  </a:cubicBezTo>
                  <a:cubicBezTo>
                    <a:pt x="377" y="279"/>
                    <a:pt x="370" y="280"/>
                    <a:pt x="362" y="280"/>
                  </a:cubicBezTo>
                  <a:cubicBezTo>
                    <a:pt x="354" y="280"/>
                    <a:pt x="347" y="279"/>
                    <a:pt x="340" y="276"/>
                  </a:cubicBezTo>
                  <a:cubicBezTo>
                    <a:pt x="327" y="289"/>
                    <a:pt x="308" y="298"/>
                    <a:pt x="287" y="298"/>
                  </a:cubicBezTo>
                  <a:cubicBezTo>
                    <a:pt x="264" y="298"/>
                    <a:pt x="244" y="287"/>
                    <a:pt x="230" y="271"/>
                  </a:cubicBezTo>
                  <a:cubicBezTo>
                    <a:pt x="228" y="271"/>
                    <a:pt x="226" y="270"/>
                    <a:pt x="224" y="270"/>
                  </a:cubicBezTo>
                  <a:cubicBezTo>
                    <a:pt x="216" y="290"/>
                    <a:pt x="195" y="304"/>
                    <a:pt x="172" y="304"/>
                  </a:cubicBezTo>
                  <a:cubicBezTo>
                    <a:pt x="149" y="304"/>
                    <a:pt x="130" y="291"/>
                    <a:pt x="121" y="273"/>
                  </a:cubicBezTo>
                  <a:cubicBezTo>
                    <a:pt x="102" y="281"/>
                    <a:pt x="81" y="285"/>
                    <a:pt x="63" y="282"/>
                  </a:cubicBezTo>
                  <a:cubicBezTo>
                    <a:pt x="6" y="273"/>
                    <a:pt x="0" y="204"/>
                    <a:pt x="54" y="186"/>
                  </a:cubicBezTo>
                  <a:cubicBezTo>
                    <a:pt x="47" y="175"/>
                    <a:pt x="44" y="163"/>
                    <a:pt x="44" y="149"/>
                  </a:cubicBezTo>
                  <a:cubicBezTo>
                    <a:pt x="44" y="111"/>
                    <a:pt x="75" y="80"/>
                    <a:pt x="113" y="80"/>
                  </a:cubicBezTo>
                  <a:cubicBezTo>
                    <a:pt x="120" y="80"/>
                    <a:pt x="126" y="81"/>
                    <a:pt x="13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6140991" y="3792416"/>
              <a:ext cx="537447" cy="5374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5938347" y="4312242"/>
              <a:ext cx="361235" cy="364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5797377" y="4723403"/>
              <a:ext cx="243761" cy="2466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580219" y="2078439"/>
            <a:ext cx="50032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</a:t>
            </a:r>
            <a:endParaRPr lang="en-US" altLang="zh-CN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/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团队建设</a:t>
            </a:r>
            <a:endParaRPr lang="zh-CN" altLang="en-US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、暑期夏令营团队建设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25" name="Group 4"/>
          <p:cNvGrpSpPr/>
          <p:nvPr/>
        </p:nvGrpSpPr>
        <p:grpSpPr>
          <a:xfrm>
            <a:off x="2400081" y="3829049"/>
            <a:ext cx="2091181" cy="2091181"/>
            <a:chOff x="2791465" y="4431675"/>
            <a:chExt cx="2667002" cy="2667003"/>
          </a:xfrm>
        </p:grpSpPr>
        <p:sp>
          <p:nvSpPr>
            <p:cNvPr id="26" name="Freeform: Shape 5"/>
            <p:cNvSpPr/>
            <p:nvPr/>
          </p:nvSpPr>
          <p:spPr>
            <a:xfrm rot="10800000" flipH="1">
              <a:off x="2791465" y="4431675"/>
              <a:ext cx="2667002" cy="2667003"/>
            </a:xfrm>
            <a:custGeom>
              <a:avLst/>
              <a:gdLst>
                <a:gd name="connsiteX0" fmla="*/ 1341033 w 2667002"/>
                <a:gd name="connsiteY0" fmla="*/ 2667003 h 2667003"/>
                <a:gd name="connsiteX1" fmla="*/ 1511178 w 2667002"/>
                <a:gd name="connsiteY1" fmla="*/ 2655643 h 2667003"/>
                <a:gd name="connsiteX2" fmla="*/ 1554023 w 2667002"/>
                <a:gd name="connsiteY2" fmla="*/ 2426232 h 2667003"/>
                <a:gd name="connsiteX3" fmla="*/ 1691447 w 2667002"/>
                <a:gd name="connsiteY3" fmla="*/ 2389684 h 2667003"/>
                <a:gd name="connsiteX4" fmla="*/ 1845170 w 2667002"/>
                <a:gd name="connsiteY4" fmla="*/ 2568719 h 2667003"/>
                <a:gd name="connsiteX5" fmla="*/ 1996424 w 2667002"/>
                <a:gd name="connsiteY5" fmla="*/ 2494389 h 2667003"/>
                <a:gd name="connsiteX6" fmla="*/ 1948517 w 2667002"/>
                <a:gd name="connsiteY6" fmla="*/ 2262384 h 2667003"/>
                <a:gd name="connsiteX7" fmla="*/ 2073347 w 2667002"/>
                <a:gd name="connsiteY7" fmla="*/ 2166569 h 2667003"/>
                <a:gd name="connsiteX8" fmla="*/ 2282633 w 2667002"/>
                <a:gd name="connsiteY8" fmla="*/ 2271274 h 2667003"/>
                <a:gd name="connsiteX9" fmla="*/ 2393511 w 2667002"/>
                <a:gd name="connsiteY9" fmla="*/ 2142616 h 2667003"/>
                <a:gd name="connsiteX10" fmla="*/ 2262383 w 2667002"/>
                <a:gd name="connsiteY10" fmla="*/ 1949875 h 2667003"/>
                <a:gd name="connsiteX11" fmla="*/ 2333010 w 2667002"/>
                <a:gd name="connsiteY11" fmla="*/ 1827638 h 2667003"/>
                <a:gd name="connsiteX12" fmla="*/ 2566125 w 2667002"/>
                <a:gd name="connsiteY12" fmla="*/ 1843936 h 2667003"/>
                <a:gd name="connsiteX13" fmla="*/ 2620330 w 2667002"/>
                <a:gd name="connsiteY13" fmla="*/ 1683916 h 2667003"/>
                <a:gd name="connsiteX14" fmla="*/ 2426231 w 2667002"/>
                <a:gd name="connsiteY14" fmla="*/ 1555381 h 2667003"/>
                <a:gd name="connsiteX15" fmla="*/ 2446481 w 2667002"/>
                <a:gd name="connsiteY15" fmla="*/ 1400300 h 2667003"/>
                <a:gd name="connsiteX16" fmla="*/ 2667002 w 2667002"/>
                <a:gd name="connsiteY16" fmla="*/ 1325969 h 2667003"/>
                <a:gd name="connsiteX17" fmla="*/ 2655643 w 2667002"/>
                <a:gd name="connsiteY17" fmla="*/ 1155825 h 2667003"/>
                <a:gd name="connsiteX18" fmla="*/ 2426231 w 2667002"/>
                <a:gd name="connsiteY18" fmla="*/ 1112980 h 2667003"/>
                <a:gd name="connsiteX19" fmla="*/ 2389683 w 2667002"/>
                <a:gd name="connsiteY19" fmla="*/ 975555 h 2667003"/>
                <a:gd name="connsiteX20" fmla="*/ 2568718 w 2667002"/>
                <a:gd name="connsiteY20" fmla="*/ 821832 h 2667003"/>
                <a:gd name="connsiteX21" fmla="*/ 2494388 w 2667002"/>
                <a:gd name="connsiteY21" fmla="*/ 670578 h 2667003"/>
                <a:gd name="connsiteX22" fmla="*/ 2262383 w 2667002"/>
                <a:gd name="connsiteY22" fmla="*/ 718485 h 2667003"/>
                <a:gd name="connsiteX23" fmla="*/ 2167927 w 2667002"/>
                <a:gd name="connsiteY23" fmla="*/ 593655 h 2667003"/>
                <a:gd name="connsiteX24" fmla="*/ 2271273 w 2667002"/>
                <a:gd name="connsiteY24" fmla="*/ 384369 h 2667003"/>
                <a:gd name="connsiteX25" fmla="*/ 2142615 w 2667002"/>
                <a:gd name="connsiteY25" fmla="*/ 273491 h 2667003"/>
                <a:gd name="connsiteX26" fmla="*/ 1951110 w 2667002"/>
                <a:gd name="connsiteY26" fmla="*/ 404619 h 2667003"/>
                <a:gd name="connsiteX27" fmla="*/ 1827637 w 2667002"/>
                <a:gd name="connsiteY27" fmla="*/ 333993 h 2667003"/>
                <a:gd name="connsiteX28" fmla="*/ 1845170 w 2667002"/>
                <a:gd name="connsiteY28" fmla="*/ 100877 h 2667003"/>
                <a:gd name="connsiteX29" fmla="*/ 1683916 w 2667002"/>
                <a:gd name="connsiteY29" fmla="*/ 46672 h 2667003"/>
                <a:gd name="connsiteX30" fmla="*/ 1555381 w 2667002"/>
                <a:gd name="connsiteY30" fmla="*/ 240771 h 2667003"/>
                <a:gd name="connsiteX31" fmla="*/ 1400300 w 2667002"/>
                <a:gd name="connsiteY31" fmla="*/ 220521 h 2667003"/>
                <a:gd name="connsiteX32" fmla="*/ 1325969 w 2667002"/>
                <a:gd name="connsiteY32" fmla="*/ 0 h 2667003"/>
                <a:gd name="connsiteX33" fmla="*/ 1157059 w 2667002"/>
                <a:gd name="connsiteY33" fmla="*/ 11359 h 2667003"/>
                <a:gd name="connsiteX34" fmla="*/ 1114214 w 2667002"/>
                <a:gd name="connsiteY34" fmla="*/ 240771 h 2667003"/>
                <a:gd name="connsiteX35" fmla="*/ 975555 w 2667002"/>
                <a:gd name="connsiteY35" fmla="*/ 277319 h 2667003"/>
                <a:gd name="connsiteX36" fmla="*/ 823067 w 2667002"/>
                <a:gd name="connsiteY36" fmla="*/ 98284 h 2667003"/>
                <a:gd name="connsiteX37" fmla="*/ 670578 w 2667002"/>
                <a:gd name="connsiteY37" fmla="*/ 172615 h 2667003"/>
                <a:gd name="connsiteX38" fmla="*/ 718486 w 2667002"/>
                <a:gd name="connsiteY38" fmla="*/ 404619 h 2667003"/>
                <a:gd name="connsiteX39" fmla="*/ 593655 w 2667002"/>
                <a:gd name="connsiteY39" fmla="*/ 499076 h 2667003"/>
                <a:gd name="connsiteX40" fmla="*/ 384369 w 2667002"/>
                <a:gd name="connsiteY40" fmla="*/ 395729 h 2667003"/>
                <a:gd name="connsiteX41" fmla="*/ 273491 w 2667002"/>
                <a:gd name="connsiteY41" fmla="*/ 524387 h 2667003"/>
                <a:gd name="connsiteX42" fmla="*/ 405854 w 2667002"/>
                <a:gd name="connsiteY42" fmla="*/ 715893 h 2667003"/>
                <a:gd name="connsiteX43" fmla="*/ 333993 w 2667002"/>
                <a:gd name="connsiteY43" fmla="*/ 839365 h 2667003"/>
                <a:gd name="connsiteX44" fmla="*/ 102112 w 2667002"/>
                <a:gd name="connsiteY44" fmla="*/ 821832 h 2667003"/>
                <a:gd name="connsiteX45" fmla="*/ 46673 w 2667002"/>
                <a:gd name="connsiteY45" fmla="*/ 983087 h 2667003"/>
                <a:gd name="connsiteX46" fmla="*/ 242006 w 2667002"/>
                <a:gd name="connsiteY46" fmla="*/ 1111622 h 2667003"/>
                <a:gd name="connsiteX47" fmla="*/ 220522 w 2667002"/>
                <a:gd name="connsiteY47" fmla="*/ 1266703 h 2667003"/>
                <a:gd name="connsiteX48" fmla="*/ 0 w 2667002"/>
                <a:gd name="connsiteY48" fmla="*/ 1341034 h 2667003"/>
                <a:gd name="connsiteX49" fmla="*/ 11360 w 2667002"/>
                <a:gd name="connsiteY49" fmla="*/ 1509944 h 2667003"/>
                <a:gd name="connsiteX50" fmla="*/ 240771 w 2667002"/>
                <a:gd name="connsiteY50" fmla="*/ 1554023 h 2667003"/>
                <a:gd name="connsiteX51" fmla="*/ 278554 w 2667002"/>
                <a:gd name="connsiteY51" fmla="*/ 1691448 h 2667003"/>
                <a:gd name="connsiteX52" fmla="*/ 98284 w 2667002"/>
                <a:gd name="connsiteY52" fmla="*/ 1843936 h 2667003"/>
                <a:gd name="connsiteX53" fmla="*/ 173973 w 2667002"/>
                <a:gd name="connsiteY53" fmla="*/ 1996425 h 2667003"/>
                <a:gd name="connsiteX54" fmla="*/ 404619 w 2667002"/>
                <a:gd name="connsiteY54" fmla="*/ 1948518 h 2667003"/>
                <a:gd name="connsiteX55" fmla="*/ 500433 w 2667002"/>
                <a:gd name="connsiteY55" fmla="*/ 2073348 h 2667003"/>
                <a:gd name="connsiteX56" fmla="*/ 395729 w 2667002"/>
                <a:gd name="connsiteY56" fmla="*/ 2282634 h 2667003"/>
                <a:gd name="connsiteX57" fmla="*/ 524387 w 2667002"/>
                <a:gd name="connsiteY57" fmla="*/ 2393512 h 2667003"/>
                <a:gd name="connsiteX58" fmla="*/ 717127 w 2667002"/>
                <a:gd name="connsiteY58" fmla="*/ 2261149 h 2667003"/>
                <a:gd name="connsiteX59" fmla="*/ 840723 w 2667002"/>
                <a:gd name="connsiteY59" fmla="*/ 2333010 h 2667003"/>
                <a:gd name="connsiteX60" fmla="*/ 823067 w 2667002"/>
                <a:gd name="connsiteY60" fmla="*/ 2564891 h 2667003"/>
                <a:gd name="connsiteX61" fmla="*/ 983087 w 2667002"/>
                <a:gd name="connsiteY61" fmla="*/ 2620331 h 2667003"/>
                <a:gd name="connsiteX62" fmla="*/ 1111621 w 2667002"/>
                <a:gd name="connsiteY62" fmla="*/ 2426232 h 2667003"/>
                <a:gd name="connsiteX63" fmla="*/ 1266703 w 2667002"/>
                <a:gd name="connsiteY63" fmla="*/ 2446481 h 2667003"/>
                <a:gd name="connsiteX64" fmla="*/ 1341033 w 2667002"/>
                <a:gd name="connsiteY64" fmla="*/ 2667003 h 26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667002" h="2667003">
                  <a:moveTo>
                    <a:pt x="1341033" y="2667003"/>
                  </a:moveTo>
                  <a:cubicBezTo>
                    <a:pt x="1511178" y="2655643"/>
                    <a:pt x="1511178" y="2655643"/>
                    <a:pt x="1511178" y="2655643"/>
                  </a:cubicBezTo>
                  <a:cubicBezTo>
                    <a:pt x="1554023" y="2426232"/>
                    <a:pt x="1554023" y="2426232"/>
                    <a:pt x="1554023" y="2426232"/>
                  </a:cubicBezTo>
                  <a:cubicBezTo>
                    <a:pt x="1599461" y="2417465"/>
                    <a:pt x="1646133" y="2404871"/>
                    <a:pt x="1691447" y="2389684"/>
                  </a:cubicBezTo>
                  <a:cubicBezTo>
                    <a:pt x="1845170" y="2568719"/>
                    <a:pt x="1845170" y="2568719"/>
                    <a:pt x="1845170" y="2568719"/>
                  </a:cubicBezTo>
                  <a:cubicBezTo>
                    <a:pt x="1996424" y="2494389"/>
                    <a:pt x="1996424" y="2494389"/>
                    <a:pt x="1996424" y="2494389"/>
                  </a:cubicBezTo>
                  <a:cubicBezTo>
                    <a:pt x="1948517" y="2262384"/>
                    <a:pt x="1948517" y="2262384"/>
                    <a:pt x="1948517" y="2262384"/>
                  </a:cubicBezTo>
                  <a:cubicBezTo>
                    <a:pt x="1992720" y="2233368"/>
                    <a:pt x="2034330" y="2201882"/>
                    <a:pt x="2073347" y="2166569"/>
                  </a:cubicBezTo>
                  <a:cubicBezTo>
                    <a:pt x="2282633" y="2271274"/>
                    <a:pt x="2282633" y="2271274"/>
                    <a:pt x="2282633" y="2271274"/>
                  </a:cubicBezTo>
                  <a:cubicBezTo>
                    <a:pt x="2393511" y="2142616"/>
                    <a:pt x="2393511" y="2142616"/>
                    <a:pt x="2393511" y="2142616"/>
                  </a:cubicBezTo>
                  <a:cubicBezTo>
                    <a:pt x="2262383" y="1949875"/>
                    <a:pt x="2262383" y="1949875"/>
                    <a:pt x="2262383" y="1949875"/>
                  </a:cubicBezTo>
                  <a:cubicBezTo>
                    <a:pt x="2288930" y="1910735"/>
                    <a:pt x="2311525" y="1869124"/>
                    <a:pt x="2333010" y="1827638"/>
                  </a:cubicBezTo>
                  <a:cubicBezTo>
                    <a:pt x="2566125" y="1843936"/>
                    <a:pt x="2566125" y="1843936"/>
                    <a:pt x="2566125" y="1843936"/>
                  </a:cubicBezTo>
                  <a:cubicBezTo>
                    <a:pt x="2620330" y="1683916"/>
                    <a:pt x="2620330" y="1683916"/>
                    <a:pt x="2620330" y="1683916"/>
                  </a:cubicBezTo>
                  <a:cubicBezTo>
                    <a:pt x="2426231" y="1555381"/>
                    <a:pt x="2426231" y="1555381"/>
                    <a:pt x="2426231" y="1555381"/>
                  </a:cubicBezTo>
                  <a:cubicBezTo>
                    <a:pt x="2436356" y="1503646"/>
                    <a:pt x="2442653" y="1452035"/>
                    <a:pt x="2446481" y="1400300"/>
                  </a:cubicBezTo>
                  <a:cubicBezTo>
                    <a:pt x="2667002" y="1325969"/>
                    <a:pt x="2667002" y="1325969"/>
                    <a:pt x="2667002" y="1325969"/>
                  </a:cubicBezTo>
                  <a:cubicBezTo>
                    <a:pt x="2655643" y="1155825"/>
                    <a:pt x="2655643" y="1155825"/>
                    <a:pt x="2655643" y="1155825"/>
                  </a:cubicBezTo>
                  <a:cubicBezTo>
                    <a:pt x="2426231" y="1112980"/>
                    <a:pt x="2426231" y="1112980"/>
                    <a:pt x="2426231" y="1112980"/>
                  </a:cubicBezTo>
                  <a:cubicBezTo>
                    <a:pt x="2417465" y="1067542"/>
                    <a:pt x="2404870" y="1020869"/>
                    <a:pt x="2389683" y="975555"/>
                  </a:cubicBezTo>
                  <a:cubicBezTo>
                    <a:pt x="2568718" y="821832"/>
                    <a:pt x="2568718" y="821832"/>
                    <a:pt x="2568718" y="821832"/>
                  </a:cubicBezTo>
                  <a:cubicBezTo>
                    <a:pt x="2494388" y="670578"/>
                    <a:pt x="2494388" y="670578"/>
                    <a:pt x="2494388" y="670578"/>
                  </a:cubicBezTo>
                  <a:cubicBezTo>
                    <a:pt x="2262383" y="718485"/>
                    <a:pt x="2262383" y="718485"/>
                    <a:pt x="2262383" y="718485"/>
                  </a:cubicBezTo>
                  <a:cubicBezTo>
                    <a:pt x="2233367" y="674282"/>
                    <a:pt x="2201882" y="632672"/>
                    <a:pt x="2167927" y="593655"/>
                  </a:cubicBezTo>
                  <a:cubicBezTo>
                    <a:pt x="2271273" y="384369"/>
                    <a:pt x="2271273" y="384369"/>
                    <a:pt x="2271273" y="384369"/>
                  </a:cubicBezTo>
                  <a:cubicBezTo>
                    <a:pt x="2142615" y="273491"/>
                    <a:pt x="2142615" y="273491"/>
                    <a:pt x="2142615" y="273491"/>
                  </a:cubicBezTo>
                  <a:cubicBezTo>
                    <a:pt x="1951110" y="404619"/>
                    <a:pt x="1951110" y="404619"/>
                    <a:pt x="1951110" y="404619"/>
                  </a:cubicBezTo>
                  <a:cubicBezTo>
                    <a:pt x="1910734" y="379430"/>
                    <a:pt x="1869124" y="355477"/>
                    <a:pt x="1827637" y="333993"/>
                  </a:cubicBezTo>
                  <a:cubicBezTo>
                    <a:pt x="1845170" y="100877"/>
                    <a:pt x="1845170" y="100877"/>
                    <a:pt x="1845170" y="100877"/>
                  </a:cubicBezTo>
                  <a:cubicBezTo>
                    <a:pt x="1683916" y="46672"/>
                    <a:pt x="1683916" y="46672"/>
                    <a:pt x="1683916" y="46672"/>
                  </a:cubicBezTo>
                  <a:cubicBezTo>
                    <a:pt x="1555381" y="240771"/>
                    <a:pt x="1555381" y="240771"/>
                    <a:pt x="1555381" y="240771"/>
                  </a:cubicBezTo>
                  <a:cubicBezTo>
                    <a:pt x="1504881" y="230646"/>
                    <a:pt x="1452035" y="224349"/>
                    <a:pt x="1400300" y="220521"/>
                  </a:cubicBezTo>
                  <a:cubicBezTo>
                    <a:pt x="1325969" y="0"/>
                    <a:pt x="1325969" y="0"/>
                    <a:pt x="1325969" y="0"/>
                  </a:cubicBezTo>
                  <a:cubicBezTo>
                    <a:pt x="1157059" y="11359"/>
                    <a:pt x="1157059" y="11359"/>
                    <a:pt x="1157059" y="11359"/>
                  </a:cubicBezTo>
                  <a:cubicBezTo>
                    <a:pt x="1114214" y="240771"/>
                    <a:pt x="1114214" y="240771"/>
                    <a:pt x="1114214" y="240771"/>
                  </a:cubicBezTo>
                  <a:cubicBezTo>
                    <a:pt x="1067542" y="249537"/>
                    <a:pt x="1020869" y="262132"/>
                    <a:pt x="975555" y="277319"/>
                  </a:cubicBezTo>
                  <a:cubicBezTo>
                    <a:pt x="823067" y="98284"/>
                    <a:pt x="823067" y="98284"/>
                    <a:pt x="823067" y="98284"/>
                  </a:cubicBezTo>
                  <a:cubicBezTo>
                    <a:pt x="670578" y="172615"/>
                    <a:pt x="670578" y="172615"/>
                    <a:pt x="670578" y="172615"/>
                  </a:cubicBezTo>
                  <a:cubicBezTo>
                    <a:pt x="718486" y="404619"/>
                    <a:pt x="718486" y="404619"/>
                    <a:pt x="718486" y="404619"/>
                  </a:cubicBezTo>
                  <a:cubicBezTo>
                    <a:pt x="674282" y="433635"/>
                    <a:pt x="632672" y="465121"/>
                    <a:pt x="593655" y="499076"/>
                  </a:cubicBezTo>
                  <a:cubicBezTo>
                    <a:pt x="384369" y="395729"/>
                    <a:pt x="384369" y="395729"/>
                    <a:pt x="384369" y="395729"/>
                  </a:cubicBezTo>
                  <a:cubicBezTo>
                    <a:pt x="273491" y="524387"/>
                    <a:pt x="273491" y="524387"/>
                    <a:pt x="273491" y="524387"/>
                  </a:cubicBezTo>
                  <a:cubicBezTo>
                    <a:pt x="405854" y="715893"/>
                    <a:pt x="405854" y="715893"/>
                    <a:pt x="405854" y="715893"/>
                  </a:cubicBezTo>
                  <a:cubicBezTo>
                    <a:pt x="379431" y="756268"/>
                    <a:pt x="355477" y="797879"/>
                    <a:pt x="333993" y="839365"/>
                  </a:cubicBezTo>
                  <a:cubicBezTo>
                    <a:pt x="102112" y="821832"/>
                    <a:pt x="102112" y="821832"/>
                    <a:pt x="102112" y="821832"/>
                  </a:cubicBezTo>
                  <a:cubicBezTo>
                    <a:pt x="46673" y="983087"/>
                    <a:pt x="46673" y="983087"/>
                    <a:pt x="46673" y="983087"/>
                  </a:cubicBezTo>
                  <a:cubicBezTo>
                    <a:pt x="242006" y="1111622"/>
                    <a:pt x="242006" y="1111622"/>
                    <a:pt x="242006" y="1111622"/>
                  </a:cubicBezTo>
                  <a:cubicBezTo>
                    <a:pt x="230646" y="1163357"/>
                    <a:pt x="224349" y="1214968"/>
                    <a:pt x="220522" y="1266703"/>
                  </a:cubicBezTo>
                  <a:cubicBezTo>
                    <a:pt x="0" y="1341034"/>
                    <a:pt x="0" y="1341034"/>
                    <a:pt x="0" y="1341034"/>
                  </a:cubicBezTo>
                  <a:cubicBezTo>
                    <a:pt x="11360" y="1509944"/>
                    <a:pt x="11360" y="1509944"/>
                    <a:pt x="11360" y="1509944"/>
                  </a:cubicBezTo>
                  <a:cubicBezTo>
                    <a:pt x="240771" y="1554023"/>
                    <a:pt x="240771" y="1554023"/>
                    <a:pt x="240771" y="1554023"/>
                  </a:cubicBezTo>
                  <a:cubicBezTo>
                    <a:pt x="250772" y="1599461"/>
                    <a:pt x="262132" y="1646134"/>
                    <a:pt x="278554" y="1691448"/>
                  </a:cubicBezTo>
                  <a:cubicBezTo>
                    <a:pt x="98284" y="1843936"/>
                    <a:pt x="98284" y="1843936"/>
                    <a:pt x="98284" y="1843936"/>
                  </a:cubicBezTo>
                  <a:cubicBezTo>
                    <a:pt x="173973" y="1996425"/>
                    <a:pt x="173973" y="1996425"/>
                    <a:pt x="173973" y="1996425"/>
                  </a:cubicBezTo>
                  <a:cubicBezTo>
                    <a:pt x="404619" y="1948518"/>
                    <a:pt x="404619" y="1948518"/>
                    <a:pt x="404619" y="1948518"/>
                  </a:cubicBezTo>
                  <a:cubicBezTo>
                    <a:pt x="433635" y="1992721"/>
                    <a:pt x="465120" y="2034331"/>
                    <a:pt x="500433" y="2073348"/>
                  </a:cubicBezTo>
                  <a:cubicBezTo>
                    <a:pt x="395729" y="2282634"/>
                    <a:pt x="395729" y="2282634"/>
                    <a:pt x="395729" y="2282634"/>
                  </a:cubicBezTo>
                  <a:cubicBezTo>
                    <a:pt x="524387" y="2393512"/>
                    <a:pt x="524387" y="2393512"/>
                    <a:pt x="524387" y="2393512"/>
                  </a:cubicBezTo>
                  <a:cubicBezTo>
                    <a:pt x="717127" y="2261149"/>
                    <a:pt x="717127" y="2261149"/>
                    <a:pt x="717127" y="2261149"/>
                  </a:cubicBezTo>
                  <a:cubicBezTo>
                    <a:pt x="756268" y="2287573"/>
                    <a:pt x="797878" y="2311526"/>
                    <a:pt x="840723" y="2333010"/>
                  </a:cubicBezTo>
                  <a:cubicBezTo>
                    <a:pt x="823067" y="2564891"/>
                    <a:pt x="823067" y="2564891"/>
                    <a:pt x="823067" y="2564891"/>
                  </a:cubicBezTo>
                  <a:cubicBezTo>
                    <a:pt x="983087" y="2620331"/>
                    <a:pt x="983087" y="2620331"/>
                    <a:pt x="983087" y="2620331"/>
                  </a:cubicBezTo>
                  <a:cubicBezTo>
                    <a:pt x="1111621" y="2426232"/>
                    <a:pt x="1111621" y="2426232"/>
                    <a:pt x="1111621" y="2426232"/>
                  </a:cubicBezTo>
                  <a:cubicBezTo>
                    <a:pt x="1163356" y="2436357"/>
                    <a:pt x="1214968" y="2442654"/>
                    <a:pt x="1266703" y="2446481"/>
                  </a:cubicBezTo>
                  <a:cubicBezTo>
                    <a:pt x="1341033" y="2667003"/>
                    <a:pt x="1341033" y="2667003"/>
                    <a:pt x="1341033" y="2667003"/>
                  </a:cubicBezTo>
                  <a:close/>
                </a:path>
              </a:pathLst>
            </a:custGeom>
            <a:solidFill>
              <a:srgbClr val="1F4B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27" name="Shape 384"/>
            <p:cNvSpPr/>
            <p:nvPr/>
          </p:nvSpPr>
          <p:spPr>
            <a:xfrm rot="10800000" flipH="1">
              <a:off x="3210688" y="4850333"/>
              <a:ext cx="1828557" cy="1829687"/>
            </a:xfrm>
            <a:prstGeom prst="ellipse">
              <a:avLst/>
            </a:prstGeom>
            <a:solidFill>
              <a:srgbClr val="F7F5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</p:grpSp>
      <p:grpSp>
        <p:nvGrpSpPr>
          <p:cNvPr id="28" name="Group 4"/>
          <p:cNvGrpSpPr/>
          <p:nvPr/>
        </p:nvGrpSpPr>
        <p:grpSpPr>
          <a:xfrm>
            <a:off x="814613" y="3406119"/>
            <a:ext cx="1630723" cy="1630723"/>
            <a:chOff x="2791465" y="4431675"/>
            <a:chExt cx="2667002" cy="2667003"/>
          </a:xfrm>
        </p:grpSpPr>
        <p:sp>
          <p:nvSpPr>
            <p:cNvPr id="29" name="Freeform: Shape 5"/>
            <p:cNvSpPr/>
            <p:nvPr/>
          </p:nvSpPr>
          <p:spPr>
            <a:xfrm rot="10800000" flipH="1">
              <a:off x="2791465" y="4431675"/>
              <a:ext cx="2667002" cy="2667003"/>
            </a:xfrm>
            <a:custGeom>
              <a:avLst/>
              <a:gdLst>
                <a:gd name="connsiteX0" fmla="*/ 1341033 w 2667002"/>
                <a:gd name="connsiteY0" fmla="*/ 2667003 h 2667003"/>
                <a:gd name="connsiteX1" fmla="*/ 1511178 w 2667002"/>
                <a:gd name="connsiteY1" fmla="*/ 2655643 h 2667003"/>
                <a:gd name="connsiteX2" fmla="*/ 1554023 w 2667002"/>
                <a:gd name="connsiteY2" fmla="*/ 2426232 h 2667003"/>
                <a:gd name="connsiteX3" fmla="*/ 1691447 w 2667002"/>
                <a:gd name="connsiteY3" fmla="*/ 2389684 h 2667003"/>
                <a:gd name="connsiteX4" fmla="*/ 1845170 w 2667002"/>
                <a:gd name="connsiteY4" fmla="*/ 2568719 h 2667003"/>
                <a:gd name="connsiteX5" fmla="*/ 1996424 w 2667002"/>
                <a:gd name="connsiteY5" fmla="*/ 2494389 h 2667003"/>
                <a:gd name="connsiteX6" fmla="*/ 1948517 w 2667002"/>
                <a:gd name="connsiteY6" fmla="*/ 2262384 h 2667003"/>
                <a:gd name="connsiteX7" fmla="*/ 2073347 w 2667002"/>
                <a:gd name="connsiteY7" fmla="*/ 2166569 h 2667003"/>
                <a:gd name="connsiteX8" fmla="*/ 2282633 w 2667002"/>
                <a:gd name="connsiteY8" fmla="*/ 2271274 h 2667003"/>
                <a:gd name="connsiteX9" fmla="*/ 2393511 w 2667002"/>
                <a:gd name="connsiteY9" fmla="*/ 2142616 h 2667003"/>
                <a:gd name="connsiteX10" fmla="*/ 2262383 w 2667002"/>
                <a:gd name="connsiteY10" fmla="*/ 1949875 h 2667003"/>
                <a:gd name="connsiteX11" fmla="*/ 2333010 w 2667002"/>
                <a:gd name="connsiteY11" fmla="*/ 1827638 h 2667003"/>
                <a:gd name="connsiteX12" fmla="*/ 2566125 w 2667002"/>
                <a:gd name="connsiteY12" fmla="*/ 1843936 h 2667003"/>
                <a:gd name="connsiteX13" fmla="*/ 2620330 w 2667002"/>
                <a:gd name="connsiteY13" fmla="*/ 1683916 h 2667003"/>
                <a:gd name="connsiteX14" fmla="*/ 2426231 w 2667002"/>
                <a:gd name="connsiteY14" fmla="*/ 1555381 h 2667003"/>
                <a:gd name="connsiteX15" fmla="*/ 2446481 w 2667002"/>
                <a:gd name="connsiteY15" fmla="*/ 1400300 h 2667003"/>
                <a:gd name="connsiteX16" fmla="*/ 2667002 w 2667002"/>
                <a:gd name="connsiteY16" fmla="*/ 1325969 h 2667003"/>
                <a:gd name="connsiteX17" fmla="*/ 2655643 w 2667002"/>
                <a:gd name="connsiteY17" fmla="*/ 1155825 h 2667003"/>
                <a:gd name="connsiteX18" fmla="*/ 2426231 w 2667002"/>
                <a:gd name="connsiteY18" fmla="*/ 1112980 h 2667003"/>
                <a:gd name="connsiteX19" fmla="*/ 2389683 w 2667002"/>
                <a:gd name="connsiteY19" fmla="*/ 975555 h 2667003"/>
                <a:gd name="connsiteX20" fmla="*/ 2568718 w 2667002"/>
                <a:gd name="connsiteY20" fmla="*/ 821832 h 2667003"/>
                <a:gd name="connsiteX21" fmla="*/ 2494388 w 2667002"/>
                <a:gd name="connsiteY21" fmla="*/ 670578 h 2667003"/>
                <a:gd name="connsiteX22" fmla="*/ 2262383 w 2667002"/>
                <a:gd name="connsiteY22" fmla="*/ 718485 h 2667003"/>
                <a:gd name="connsiteX23" fmla="*/ 2167927 w 2667002"/>
                <a:gd name="connsiteY23" fmla="*/ 593655 h 2667003"/>
                <a:gd name="connsiteX24" fmla="*/ 2271273 w 2667002"/>
                <a:gd name="connsiteY24" fmla="*/ 384369 h 2667003"/>
                <a:gd name="connsiteX25" fmla="*/ 2142615 w 2667002"/>
                <a:gd name="connsiteY25" fmla="*/ 273491 h 2667003"/>
                <a:gd name="connsiteX26" fmla="*/ 1951110 w 2667002"/>
                <a:gd name="connsiteY26" fmla="*/ 404619 h 2667003"/>
                <a:gd name="connsiteX27" fmla="*/ 1827637 w 2667002"/>
                <a:gd name="connsiteY27" fmla="*/ 333993 h 2667003"/>
                <a:gd name="connsiteX28" fmla="*/ 1845170 w 2667002"/>
                <a:gd name="connsiteY28" fmla="*/ 100877 h 2667003"/>
                <a:gd name="connsiteX29" fmla="*/ 1683916 w 2667002"/>
                <a:gd name="connsiteY29" fmla="*/ 46672 h 2667003"/>
                <a:gd name="connsiteX30" fmla="*/ 1555381 w 2667002"/>
                <a:gd name="connsiteY30" fmla="*/ 240771 h 2667003"/>
                <a:gd name="connsiteX31" fmla="*/ 1400300 w 2667002"/>
                <a:gd name="connsiteY31" fmla="*/ 220521 h 2667003"/>
                <a:gd name="connsiteX32" fmla="*/ 1325969 w 2667002"/>
                <a:gd name="connsiteY32" fmla="*/ 0 h 2667003"/>
                <a:gd name="connsiteX33" fmla="*/ 1157059 w 2667002"/>
                <a:gd name="connsiteY33" fmla="*/ 11359 h 2667003"/>
                <a:gd name="connsiteX34" fmla="*/ 1114214 w 2667002"/>
                <a:gd name="connsiteY34" fmla="*/ 240771 h 2667003"/>
                <a:gd name="connsiteX35" fmla="*/ 975555 w 2667002"/>
                <a:gd name="connsiteY35" fmla="*/ 277319 h 2667003"/>
                <a:gd name="connsiteX36" fmla="*/ 823067 w 2667002"/>
                <a:gd name="connsiteY36" fmla="*/ 98284 h 2667003"/>
                <a:gd name="connsiteX37" fmla="*/ 670578 w 2667002"/>
                <a:gd name="connsiteY37" fmla="*/ 172615 h 2667003"/>
                <a:gd name="connsiteX38" fmla="*/ 718486 w 2667002"/>
                <a:gd name="connsiteY38" fmla="*/ 404619 h 2667003"/>
                <a:gd name="connsiteX39" fmla="*/ 593655 w 2667002"/>
                <a:gd name="connsiteY39" fmla="*/ 499076 h 2667003"/>
                <a:gd name="connsiteX40" fmla="*/ 384369 w 2667002"/>
                <a:gd name="connsiteY40" fmla="*/ 395729 h 2667003"/>
                <a:gd name="connsiteX41" fmla="*/ 273491 w 2667002"/>
                <a:gd name="connsiteY41" fmla="*/ 524387 h 2667003"/>
                <a:gd name="connsiteX42" fmla="*/ 405854 w 2667002"/>
                <a:gd name="connsiteY42" fmla="*/ 715893 h 2667003"/>
                <a:gd name="connsiteX43" fmla="*/ 333993 w 2667002"/>
                <a:gd name="connsiteY43" fmla="*/ 839365 h 2667003"/>
                <a:gd name="connsiteX44" fmla="*/ 102112 w 2667002"/>
                <a:gd name="connsiteY44" fmla="*/ 821832 h 2667003"/>
                <a:gd name="connsiteX45" fmla="*/ 46673 w 2667002"/>
                <a:gd name="connsiteY45" fmla="*/ 983087 h 2667003"/>
                <a:gd name="connsiteX46" fmla="*/ 242006 w 2667002"/>
                <a:gd name="connsiteY46" fmla="*/ 1111622 h 2667003"/>
                <a:gd name="connsiteX47" fmla="*/ 220522 w 2667002"/>
                <a:gd name="connsiteY47" fmla="*/ 1266703 h 2667003"/>
                <a:gd name="connsiteX48" fmla="*/ 0 w 2667002"/>
                <a:gd name="connsiteY48" fmla="*/ 1341034 h 2667003"/>
                <a:gd name="connsiteX49" fmla="*/ 11360 w 2667002"/>
                <a:gd name="connsiteY49" fmla="*/ 1509944 h 2667003"/>
                <a:gd name="connsiteX50" fmla="*/ 240771 w 2667002"/>
                <a:gd name="connsiteY50" fmla="*/ 1554023 h 2667003"/>
                <a:gd name="connsiteX51" fmla="*/ 278554 w 2667002"/>
                <a:gd name="connsiteY51" fmla="*/ 1691448 h 2667003"/>
                <a:gd name="connsiteX52" fmla="*/ 98284 w 2667002"/>
                <a:gd name="connsiteY52" fmla="*/ 1843936 h 2667003"/>
                <a:gd name="connsiteX53" fmla="*/ 173973 w 2667002"/>
                <a:gd name="connsiteY53" fmla="*/ 1996425 h 2667003"/>
                <a:gd name="connsiteX54" fmla="*/ 404619 w 2667002"/>
                <a:gd name="connsiteY54" fmla="*/ 1948518 h 2667003"/>
                <a:gd name="connsiteX55" fmla="*/ 500433 w 2667002"/>
                <a:gd name="connsiteY55" fmla="*/ 2073348 h 2667003"/>
                <a:gd name="connsiteX56" fmla="*/ 395729 w 2667002"/>
                <a:gd name="connsiteY56" fmla="*/ 2282634 h 2667003"/>
                <a:gd name="connsiteX57" fmla="*/ 524387 w 2667002"/>
                <a:gd name="connsiteY57" fmla="*/ 2393512 h 2667003"/>
                <a:gd name="connsiteX58" fmla="*/ 717127 w 2667002"/>
                <a:gd name="connsiteY58" fmla="*/ 2261149 h 2667003"/>
                <a:gd name="connsiteX59" fmla="*/ 840723 w 2667002"/>
                <a:gd name="connsiteY59" fmla="*/ 2333010 h 2667003"/>
                <a:gd name="connsiteX60" fmla="*/ 823067 w 2667002"/>
                <a:gd name="connsiteY60" fmla="*/ 2564891 h 2667003"/>
                <a:gd name="connsiteX61" fmla="*/ 983087 w 2667002"/>
                <a:gd name="connsiteY61" fmla="*/ 2620331 h 2667003"/>
                <a:gd name="connsiteX62" fmla="*/ 1111621 w 2667002"/>
                <a:gd name="connsiteY62" fmla="*/ 2426232 h 2667003"/>
                <a:gd name="connsiteX63" fmla="*/ 1266703 w 2667002"/>
                <a:gd name="connsiteY63" fmla="*/ 2446481 h 2667003"/>
                <a:gd name="connsiteX64" fmla="*/ 1341033 w 2667002"/>
                <a:gd name="connsiteY64" fmla="*/ 2667003 h 26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667002" h="2667003">
                  <a:moveTo>
                    <a:pt x="1341033" y="2667003"/>
                  </a:moveTo>
                  <a:cubicBezTo>
                    <a:pt x="1511178" y="2655643"/>
                    <a:pt x="1511178" y="2655643"/>
                    <a:pt x="1511178" y="2655643"/>
                  </a:cubicBezTo>
                  <a:cubicBezTo>
                    <a:pt x="1554023" y="2426232"/>
                    <a:pt x="1554023" y="2426232"/>
                    <a:pt x="1554023" y="2426232"/>
                  </a:cubicBezTo>
                  <a:cubicBezTo>
                    <a:pt x="1599461" y="2417465"/>
                    <a:pt x="1646133" y="2404871"/>
                    <a:pt x="1691447" y="2389684"/>
                  </a:cubicBezTo>
                  <a:cubicBezTo>
                    <a:pt x="1845170" y="2568719"/>
                    <a:pt x="1845170" y="2568719"/>
                    <a:pt x="1845170" y="2568719"/>
                  </a:cubicBezTo>
                  <a:cubicBezTo>
                    <a:pt x="1996424" y="2494389"/>
                    <a:pt x="1996424" y="2494389"/>
                    <a:pt x="1996424" y="2494389"/>
                  </a:cubicBezTo>
                  <a:cubicBezTo>
                    <a:pt x="1948517" y="2262384"/>
                    <a:pt x="1948517" y="2262384"/>
                    <a:pt x="1948517" y="2262384"/>
                  </a:cubicBezTo>
                  <a:cubicBezTo>
                    <a:pt x="1992720" y="2233368"/>
                    <a:pt x="2034330" y="2201882"/>
                    <a:pt x="2073347" y="2166569"/>
                  </a:cubicBezTo>
                  <a:cubicBezTo>
                    <a:pt x="2282633" y="2271274"/>
                    <a:pt x="2282633" y="2271274"/>
                    <a:pt x="2282633" y="2271274"/>
                  </a:cubicBezTo>
                  <a:cubicBezTo>
                    <a:pt x="2393511" y="2142616"/>
                    <a:pt x="2393511" y="2142616"/>
                    <a:pt x="2393511" y="2142616"/>
                  </a:cubicBezTo>
                  <a:cubicBezTo>
                    <a:pt x="2262383" y="1949875"/>
                    <a:pt x="2262383" y="1949875"/>
                    <a:pt x="2262383" y="1949875"/>
                  </a:cubicBezTo>
                  <a:cubicBezTo>
                    <a:pt x="2288930" y="1910735"/>
                    <a:pt x="2311525" y="1869124"/>
                    <a:pt x="2333010" y="1827638"/>
                  </a:cubicBezTo>
                  <a:cubicBezTo>
                    <a:pt x="2566125" y="1843936"/>
                    <a:pt x="2566125" y="1843936"/>
                    <a:pt x="2566125" y="1843936"/>
                  </a:cubicBezTo>
                  <a:cubicBezTo>
                    <a:pt x="2620330" y="1683916"/>
                    <a:pt x="2620330" y="1683916"/>
                    <a:pt x="2620330" y="1683916"/>
                  </a:cubicBezTo>
                  <a:cubicBezTo>
                    <a:pt x="2426231" y="1555381"/>
                    <a:pt x="2426231" y="1555381"/>
                    <a:pt x="2426231" y="1555381"/>
                  </a:cubicBezTo>
                  <a:cubicBezTo>
                    <a:pt x="2436356" y="1503646"/>
                    <a:pt x="2442653" y="1452035"/>
                    <a:pt x="2446481" y="1400300"/>
                  </a:cubicBezTo>
                  <a:cubicBezTo>
                    <a:pt x="2667002" y="1325969"/>
                    <a:pt x="2667002" y="1325969"/>
                    <a:pt x="2667002" y="1325969"/>
                  </a:cubicBezTo>
                  <a:cubicBezTo>
                    <a:pt x="2655643" y="1155825"/>
                    <a:pt x="2655643" y="1155825"/>
                    <a:pt x="2655643" y="1155825"/>
                  </a:cubicBezTo>
                  <a:cubicBezTo>
                    <a:pt x="2426231" y="1112980"/>
                    <a:pt x="2426231" y="1112980"/>
                    <a:pt x="2426231" y="1112980"/>
                  </a:cubicBezTo>
                  <a:cubicBezTo>
                    <a:pt x="2417465" y="1067542"/>
                    <a:pt x="2404870" y="1020869"/>
                    <a:pt x="2389683" y="975555"/>
                  </a:cubicBezTo>
                  <a:cubicBezTo>
                    <a:pt x="2568718" y="821832"/>
                    <a:pt x="2568718" y="821832"/>
                    <a:pt x="2568718" y="821832"/>
                  </a:cubicBezTo>
                  <a:cubicBezTo>
                    <a:pt x="2494388" y="670578"/>
                    <a:pt x="2494388" y="670578"/>
                    <a:pt x="2494388" y="670578"/>
                  </a:cubicBezTo>
                  <a:cubicBezTo>
                    <a:pt x="2262383" y="718485"/>
                    <a:pt x="2262383" y="718485"/>
                    <a:pt x="2262383" y="718485"/>
                  </a:cubicBezTo>
                  <a:cubicBezTo>
                    <a:pt x="2233367" y="674282"/>
                    <a:pt x="2201882" y="632672"/>
                    <a:pt x="2167927" y="593655"/>
                  </a:cubicBezTo>
                  <a:cubicBezTo>
                    <a:pt x="2271273" y="384369"/>
                    <a:pt x="2271273" y="384369"/>
                    <a:pt x="2271273" y="384369"/>
                  </a:cubicBezTo>
                  <a:cubicBezTo>
                    <a:pt x="2142615" y="273491"/>
                    <a:pt x="2142615" y="273491"/>
                    <a:pt x="2142615" y="273491"/>
                  </a:cubicBezTo>
                  <a:cubicBezTo>
                    <a:pt x="1951110" y="404619"/>
                    <a:pt x="1951110" y="404619"/>
                    <a:pt x="1951110" y="404619"/>
                  </a:cubicBezTo>
                  <a:cubicBezTo>
                    <a:pt x="1910734" y="379430"/>
                    <a:pt x="1869124" y="355477"/>
                    <a:pt x="1827637" y="333993"/>
                  </a:cubicBezTo>
                  <a:cubicBezTo>
                    <a:pt x="1845170" y="100877"/>
                    <a:pt x="1845170" y="100877"/>
                    <a:pt x="1845170" y="100877"/>
                  </a:cubicBezTo>
                  <a:cubicBezTo>
                    <a:pt x="1683916" y="46672"/>
                    <a:pt x="1683916" y="46672"/>
                    <a:pt x="1683916" y="46672"/>
                  </a:cubicBezTo>
                  <a:cubicBezTo>
                    <a:pt x="1555381" y="240771"/>
                    <a:pt x="1555381" y="240771"/>
                    <a:pt x="1555381" y="240771"/>
                  </a:cubicBezTo>
                  <a:cubicBezTo>
                    <a:pt x="1504881" y="230646"/>
                    <a:pt x="1452035" y="224349"/>
                    <a:pt x="1400300" y="220521"/>
                  </a:cubicBezTo>
                  <a:cubicBezTo>
                    <a:pt x="1325969" y="0"/>
                    <a:pt x="1325969" y="0"/>
                    <a:pt x="1325969" y="0"/>
                  </a:cubicBezTo>
                  <a:cubicBezTo>
                    <a:pt x="1157059" y="11359"/>
                    <a:pt x="1157059" y="11359"/>
                    <a:pt x="1157059" y="11359"/>
                  </a:cubicBezTo>
                  <a:cubicBezTo>
                    <a:pt x="1114214" y="240771"/>
                    <a:pt x="1114214" y="240771"/>
                    <a:pt x="1114214" y="240771"/>
                  </a:cubicBezTo>
                  <a:cubicBezTo>
                    <a:pt x="1067542" y="249537"/>
                    <a:pt x="1020869" y="262132"/>
                    <a:pt x="975555" y="277319"/>
                  </a:cubicBezTo>
                  <a:cubicBezTo>
                    <a:pt x="823067" y="98284"/>
                    <a:pt x="823067" y="98284"/>
                    <a:pt x="823067" y="98284"/>
                  </a:cubicBezTo>
                  <a:cubicBezTo>
                    <a:pt x="670578" y="172615"/>
                    <a:pt x="670578" y="172615"/>
                    <a:pt x="670578" y="172615"/>
                  </a:cubicBezTo>
                  <a:cubicBezTo>
                    <a:pt x="718486" y="404619"/>
                    <a:pt x="718486" y="404619"/>
                    <a:pt x="718486" y="404619"/>
                  </a:cubicBezTo>
                  <a:cubicBezTo>
                    <a:pt x="674282" y="433635"/>
                    <a:pt x="632672" y="465121"/>
                    <a:pt x="593655" y="499076"/>
                  </a:cubicBezTo>
                  <a:cubicBezTo>
                    <a:pt x="384369" y="395729"/>
                    <a:pt x="384369" y="395729"/>
                    <a:pt x="384369" y="395729"/>
                  </a:cubicBezTo>
                  <a:cubicBezTo>
                    <a:pt x="273491" y="524387"/>
                    <a:pt x="273491" y="524387"/>
                    <a:pt x="273491" y="524387"/>
                  </a:cubicBezTo>
                  <a:cubicBezTo>
                    <a:pt x="405854" y="715893"/>
                    <a:pt x="405854" y="715893"/>
                    <a:pt x="405854" y="715893"/>
                  </a:cubicBezTo>
                  <a:cubicBezTo>
                    <a:pt x="379431" y="756268"/>
                    <a:pt x="355477" y="797879"/>
                    <a:pt x="333993" y="839365"/>
                  </a:cubicBezTo>
                  <a:cubicBezTo>
                    <a:pt x="102112" y="821832"/>
                    <a:pt x="102112" y="821832"/>
                    <a:pt x="102112" y="821832"/>
                  </a:cubicBezTo>
                  <a:cubicBezTo>
                    <a:pt x="46673" y="983087"/>
                    <a:pt x="46673" y="983087"/>
                    <a:pt x="46673" y="983087"/>
                  </a:cubicBezTo>
                  <a:cubicBezTo>
                    <a:pt x="242006" y="1111622"/>
                    <a:pt x="242006" y="1111622"/>
                    <a:pt x="242006" y="1111622"/>
                  </a:cubicBezTo>
                  <a:cubicBezTo>
                    <a:pt x="230646" y="1163357"/>
                    <a:pt x="224349" y="1214968"/>
                    <a:pt x="220522" y="1266703"/>
                  </a:cubicBezTo>
                  <a:cubicBezTo>
                    <a:pt x="0" y="1341034"/>
                    <a:pt x="0" y="1341034"/>
                    <a:pt x="0" y="1341034"/>
                  </a:cubicBezTo>
                  <a:cubicBezTo>
                    <a:pt x="11360" y="1509944"/>
                    <a:pt x="11360" y="1509944"/>
                    <a:pt x="11360" y="1509944"/>
                  </a:cubicBezTo>
                  <a:cubicBezTo>
                    <a:pt x="240771" y="1554023"/>
                    <a:pt x="240771" y="1554023"/>
                    <a:pt x="240771" y="1554023"/>
                  </a:cubicBezTo>
                  <a:cubicBezTo>
                    <a:pt x="250772" y="1599461"/>
                    <a:pt x="262132" y="1646134"/>
                    <a:pt x="278554" y="1691448"/>
                  </a:cubicBezTo>
                  <a:cubicBezTo>
                    <a:pt x="98284" y="1843936"/>
                    <a:pt x="98284" y="1843936"/>
                    <a:pt x="98284" y="1843936"/>
                  </a:cubicBezTo>
                  <a:cubicBezTo>
                    <a:pt x="173973" y="1996425"/>
                    <a:pt x="173973" y="1996425"/>
                    <a:pt x="173973" y="1996425"/>
                  </a:cubicBezTo>
                  <a:cubicBezTo>
                    <a:pt x="404619" y="1948518"/>
                    <a:pt x="404619" y="1948518"/>
                    <a:pt x="404619" y="1948518"/>
                  </a:cubicBezTo>
                  <a:cubicBezTo>
                    <a:pt x="433635" y="1992721"/>
                    <a:pt x="465120" y="2034331"/>
                    <a:pt x="500433" y="2073348"/>
                  </a:cubicBezTo>
                  <a:cubicBezTo>
                    <a:pt x="395729" y="2282634"/>
                    <a:pt x="395729" y="2282634"/>
                    <a:pt x="395729" y="2282634"/>
                  </a:cubicBezTo>
                  <a:cubicBezTo>
                    <a:pt x="524387" y="2393512"/>
                    <a:pt x="524387" y="2393512"/>
                    <a:pt x="524387" y="2393512"/>
                  </a:cubicBezTo>
                  <a:cubicBezTo>
                    <a:pt x="717127" y="2261149"/>
                    <a:pt x="717127" y="2261149"/>
                    <a:pt x="717127" y="2261149"/>
                  </a:cubicBezTo>
                  <a:cubicBezTo>
                    <a:pt x="756268" y="2287573"/>
                    <a:pt x="797878" y="2311526"/>
                    <a:pt x="840723" y="2333010"/>
                  </a:cubicBezTo>
                  <a:cubicBezTo>
                    <a:pt x="823067" y="2564891"/>
                    <a:pt x="823067" y="2564891"/>
                    <a:pt x="823067" y="2564891"/>
                  </a:cubicBezTo>
                  <a:cubicBezTo>
                    <a:pt x="983087" y="2620331"/>
                    <a:pt x="983087" y="2620331"/>
                    <a:pt x="983087" y="2620331"/>
                  </a:cubicBezTo>
                  <a:cubicBezTo>
                    <a:pt x="1111621" y="2426232"/>
                    <a:pt x="1111621" y="2426232"/>
                    <a:pt x="1111621" y="2426232"/>
                  </a:cubicBezTo>
                  <a:cubicBezTo>
                    <a:pt x="1163356" y="2436357"/>
                    <a:pt x="1214968" y="2442654"/>
                    <a:pt x="1266703" y="2446481"/>
                  </a:cubicBezTo>
                  <a:cubicBezTo>
                    <a:pt x="1341033" y="2667003"/>
                    <a:pt x="1341033" y="2667003"/>
                    <a:pt x="1341033" y="2667003"/>
                  </a:cubicBezTo>
                  <a:close/>
                </a:path>
              </a:pathLst>
            </a:custGeom>
            <a:solidFill>
              <a:srgbClr val="1F4B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0" name="Shape 384"/>
            <p:cNvSpPr/>
            <p:nvPr/>
          </p:nvSpPr>
          <p:spPr>
            <a:xfrm rot="10800000" flipH="1">
              <a:off x="3210688" y="4850333"/>
              <a:ext cx="1828557" cy="1829687"/>
            </a:xfrm>
            <a:prstGeom prst="ellipse">
              <a:avLst/>
            </a:prstGeom>
            <a:solidFill>
              <a:srgbClr val="F7F5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</p:grpSp>
      <p:grpSp>
        <p:nvGrpSpPr>
          <p:cNvPr id="31" name="Group 4"/>
          <p:cNvGrpSpPr/>
          <p:nvPr/>
        </p:nvGrpSpPr>
        <p:grpSpPr>
          <a:xfrm>
            <a:off x="2011973" y="2337992"/>
            <a:ext cx="1395808" cy="1395808"/>
            <a:chOff x="2791465" y="4431675"/>
            <a:chExt cx="2667002" cy="2667003"/>
          </a:xfrm>
        </p:grpSpPr>
        <p:sp>
          <p:nvSpPr>
            <p:cNvPr id="32" name="Freeform: Shape 5"/>
            <p:cNvSpPr/>
            <p:nvPr/>
          </p:nvSpPr>
          <p:spPr>
            <a:xfrm rot="10800000" flipH="1">
              <a:off x="2791465" y="4431675"/>
              <a:ext cx="2667002" cy="2667003"/>
            </a:xfrm>
            <a:custGeom>
              <a:avLst/>
              <a:gdLst>
                <a:gd name="connsiteX0" fmla="*/ 1341033 w 2667002"/>
                <a:gd name="connsiteY0" fmla="*/ 2667003 h 2667003"/>
                <a:gd name="connsiteX1" fmla="*/ 1511178 w 2667002"/>
                <a:gd name="connsiteY1" fmla="*/ 2655643 h 2667003"/>
                <a:gd name="connsiteX2" fmla="*/ 1554023 w 2667002"/>
                <a:gd name="connsiteY2" fmla="*/ 2426232 h 2667003"/>
                <a:gd name="connsiteX3" fmla="*/ 1691447 w 2667002"/>
                <a:gd name="connsiteY3" fmla="*/ 2389684 h 2667003"/>
                <a:gd name="connsiteX4" fmla="*/ 1845170 w 2667002"/>
                <a:gd name="connsiteY4" fmla="*/ 2568719 h 2667003"/>
                <a:gd name="connsiteX5" fmla="*/ 1996424 w 2667002"/>
                <a:gd name="connsiteY5" fmla="*/ 2494389 h 2667003"/>
                <a:gd name="connsiteX6" fmla="*/ 1948517 w 2667002"/>
                <a:gd name="connsiteY6" fmla="*/ 2262384 h 2667003"/>
                <a:gd name="connsiteX7" fmla="*/ 2073347 w 2667002"/>
                <a:gd name="connsiteY7" fmla="*/ 2166569 h 2667003"/>
                <a:gd name="connsiteX8" fmla="*/ 2282633 w 2667002"/>
                <a:gd name="connsiteY8" fmla="*/ 2271274 h 2667003"/>
                <a:gd name="connsiteX9" fmla="*/ 2393511 w 2667002"/>
                <a:gd name="connsiteY9" fmla="*/ 2142616 h 2667003"/>
                <a:gd name="connsiteX10" fmla="*/ 2262383 w 2667002"/>
                <a:gd name="connsiteY10" fmla="*/ 1949875 h 2667003"/>
                <a:gd name="connsiteX11" fmla="*/ 2333010 w 2667002"/>
                <a:gd name="connsiteY11" fmla="*/ 1827638 h 2667003"/>
                <a:gd name="connsiteX12" fmla="*/ 2566125 w 2667002"/>
                <a:gd name="connsiteY12" fmla="*/ 1843936 h 2667003"/>
                <a:gd name="connsiteX13" fmla="*/ 2620330 w 2667002"/>
                <a:gd name="connsiteY13" fmla="*/ 1683916 h 2667003"/>
                <a:gd name="connsiteX14" fmla="*/ 2426231 w 2667002"/>
                <a:gd name="connsiteY14" fmla="*/ 1555381 h 2667003"/>
                <a:gd name="connsiteX15" fmla="*/ 2446481 w 2667002"/>
                <a:gd name="connsiteY15" fmla="*/ 1400300 h 2667003"/>
                <a:gd name="connsiteX16" fmla="*/ 2667002 w 2667002"/>
                <a:gd name="connsiteY16" fmla="*/ 1325969 h 2667003"/>
                <a:gd name="connsiteX17" fmla="*/ 2655643 w 2667002"/>
                <a:gd name="connsiteY17" fmla="*/ 1155825 h 2667003"/>
                <a:gd name="connsiteX18" fmla="*/ 2426231 w 2667002"/>
                <a:gd name="connsiteY18" fmla="*/ 1112980 h 2667003"/>
                <a:gd name="connsiteX19" fmla="*/ 2389683 w 2667002"/>
                <a:gd name="connsiteY19" fmla="*/ 975555 h 2667003"/>
                <a:gd name="connsiteX20" fmla="*/ 2568718 w 2667002"/>
                <a:gd name="connsiteY20" fmla="*/ 821832 h 2667003"/>
                <a:gd name="connsiteX21" fmla="*/ 2494388 w 2667002"/>
                <a:gd name="connsiteY21" fmla="*/ 670578 h 2667003"/>
                <a:gd name="connsiteX22" fmla="*/ 2262383 w 2667002"/>
                <a:gd name="connsiteY22" fmla="*/ 718485 h 2667003"/>
                <a:gd name="connsiteX23" fmla="*/ 2167927 w 2667002"/>
                <a:gd name="connsiteY23" fmla="*/ 593655 h 2667003"/>
                <a:gd name="connsiteX24" fmla="*/ 2271273 w 2667002"/>
                <a:gd name="connsiteY24" fmla="*/ 384369 h 2667003"/>
                <a:gd name="connsiteX25" fmla="*/ 2142615 w 2667002"/>
                <a:gd name="connsiteY25" fmla="*/ 273491 h 2667003"/>
                <a:gd name="connsiteX26" fmla="*/ 1951110 w 2667002"/>
                <a:gd name="connsiteY26" fmla="*/ 404619 h 2667003"/>
                <a:gd name="connsiteX27" fmla="*/ 1827637 w 2667002"/>
                <a:gd name="connsiteY27" fmla="*/ 333993 h 2667003"/>
                <a:gd name="connsiteX28" fmla="*/ 1845170 w 2667002"/>
                <a:gd name="connsiteY28" fmla="*/ 100877 h 2667003"/>
                <a:gd name="connsiteX29" fmla="*/ 1683916 w 2667002"/>
                <a:gd name="connsiteY29" fmla="*/ 46672 h 2667003"/>
                <a:gd name="connsiteX30" fmla="*/ 1555381 w 2667002"/>
                <a:gd name="connsiteY30" fmla="*/ 240771 h 2667003"/>
                <a:gd name="connsiteX31" fmla="*/ 1400300 w 2667002"/>
                <a:gd name="connsiteY31" fmla="*/ 220521 h 2667003"/>
                <a:gd name="connsiteX32" fmla="*/ 1325969 w 2667002"/>
                <a:gd name="connsiteY32" fmla="*/ 0 h 2667003"/>
                <a:gd name="connsiteX33" fmla="*/ 1157059 w 2667002"/>
                <a:gd name="connsiteY33" fmla="*/ 11359 h 2667003"/>
                <a:gd name="connsiteX34" fmla="*/ 1114214 w 2667002"/>
                <a:gd name="connsiteY34" fmla="*/ 240771 h 2667003"/>
                <a:gd name="connsiteX35" fmla="*/ 975555 w 2667002"/>
                <a:gd name="connsiteY35" fmla="*/ 277319 h 2667003"/>
                <a:gd name="connsiteX36" fmla="*/ 823067 w 2667002"/>
                <a:gd name="connsiteY36" fmla="*/ 98284 h 2667003"/>
                <a:gd name="connsiteX37" fmla="*/ 670578 w 2667002"/>
                <a:gd name="connsiteY37" fmla="*/ 172615 h 2667003"/>
                <a:gd name="connsiteX38" fmla="*/ 718486 w 2667002"/>
                <a:gd name="connsiteY38" fmla="*/ 404619 h 2667003"/>
                <a:gd name="connsiteX39" fmla="*/ 593655 w 2667002"/>
                <a:gd name="connsiteY39" fmla="*/ 499076 h 2667003"/>
                <a:gd name="connsiteX40" fmla="*/ 384369 w 2667002"/>
                <a:gd name="connsiteY40" fmla="*/ 395729 h 2667003"/>
                <a:gd name="connsiteX41" fmla="*/ 273491 w 2667002"/>
                <a:gd name="connsiteY41" fmla="*/ 524387 h 2667003"/>
                <a:gd name="connsiteX42" fmla="*/ 405854 w 2667002"/>
                <a:gd name="connsiteY42" fmla="*/ 715893 h 2667003"/>
                <a:gd name="connsiteX43" fmla="*/ 333993 w 2667002"/>
                <a:gd name="connsiteY43" fmla="*/ 839365 h 2667003"/>
                <a:gd name="connsiteX44" fmla="*/ 102112 w 2667002"/>
                <a:gd name="connsiteY44" fmla="*/ 821832 h 2667003"/>
                <a:gd name="connsiteX45" fmla="*/ 46673 w 2667002"/>
                <a:gd name="connsiteY45" fmla="*/ 983087 h 2667003"/>
                <a:gd name="connsiteX46" fmla="*/ 242006 w 2667002"/>
                <a:gd name="connsiteY46" fmla="*/ 1111622 h 2667003"/>
                <a:gd name="connsiteX47" fmla="*/ 220522 w 2667002"/>
                <a:gd name="connsiteY47" fmla="*/ 1266703 h 2667003"/>
                <a:gd name="connsiteX48" fmla="*/ 0 w 2667002"/>
                <a:gd name="connsiteY48" fmla="*/ 1341034 h 2667003"/>
                <a:gd name="connsiteX49" fmla="*/ 11360 w 2667002"/>
                <a:gd name="connsiteY49" fmla="*/ 1509944 h 2667003"/>
                <a:gd name="connsiteX50" fmla="*/ 240771 w 2667002"/>
                <a:gd name="connsiteY50" fmla="*/ 1554023 h 2667003"/>
                <a:gd name="connsiteX51" fmla="*/ 278554 w 2667002"/>
                <a:gd name="connsiteY51" fmla="*/ 1691448 h 2667003"/>
                <a:gd name="connsiteX52" fmla="*/ 98284 w 2667002"/>
                <a:gd name="connsiteY52" fmla="*/ 1843936 h 2667003"/>
                <a:gd name="connsiteX53" fmla="*/ 173973 w 2667002"/>
                <a:gd name="connsiteY53" fmla="*/ 1996425 h 2667003"/>
                <a:gd name="connsiteX54" fmla="*/ 404619 w 2667002"/>
                <a:gd name="connsiteY54" fmla="*/ 1948518 h 2667003"/>
                <a:gd name="connsiteX55" fmla="*/ 500433 w 2667002"/>
                <a:gd name="connsiteY55" fmla="*/ 2073348 h 2667003"/>
                <a:gd name="connsiteX56" fmla="*/ 395729 w 2667002"/>
                <a:gd name="connsiteY56" fmla="*/ 2282634 h 2667003"/>
                <a:gd name="connsiteX57" fmla="*/ 524387 w 2667002"/>
                <a:gd name="connsiteY57" fmla="*/ 2393512 h 2667003"/>
                <a:gd name="connsiteX58" fmla="*/ 717127 w 2667002"/>
                <a:gd name="connsiteY58" fmla="*/ 2261149 h 2667003"/>
                <a:gd name="connsiteX59" fmla="*/ 840723 w 2667002"/>
                <a:gd name="connsiteY59" fmla="*/ 2333010 h 2667003"/>
                <a:gd name="connsiteX60" fmla="*/ 823067 w 2667002"/>
                <a:gd name="connsiteY60" fmla="*/ 2564891 h 2667003"/>
                <a:gd name="connsiteX61" fmla="*/ 983087 w 2667002"/>
                <a:gd name="connsiteY61" fmla="*/ 2620331 h 2667003"/>
                <a:gd name="connsiteX62" fmla="*/ 1111621 w 2667002"/>
                <a:gd name="connsiteY62" fmla="*/ 2426232 h 2667003"/>
                <a:gd name="connsiteX63" fmla="*/ 1266703 w 2667002"/>
                <a:gd name="connsiteY63" fmla="*/ 2446481 h 2667003"/>
                <a:gd name="connsiteX64" fmla="*/ 1341033 w 2667002"/>
                <a:gd name="connsiteY64" fmla="*/ 2667003 h 266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667002" h="2667003">
                  <a:moveTo>
                    <a:pt x="1341033" y="2667003"/>
                  </a:moveTo>
                  <a:cubicBezTo>
                    <a:pt x="1511178" y="2655643"/>
                    <a:pt x="1511178" y="2655643"/>
                    <a:pt x="1511178" y="2655643"/>
                  </a:cubicBezTo>
                  <a:cubicBezTo>
                    <a:pt x="1554023" y="2426232"/>
                    <a:pt x="1554023" y="2426232"/>
                    <a:pt x="1554023" y="2426232"/>
                  </a:cubicBezTo>
                  <a:cubicBezTo>
                    <a:pt x="1599461" y="2417465"/>
                    <a:pt x="1646133" y="2404871"/>
                    <a:pt x="1691447" y="2389684"/>
                  </a:cubicBezTo>
                  <a:cubicBezTo>
                    <a:pt x="1845170" y="2568719"/>
                    <a:pt x="1845170" y="2568719"/>
                    <a:pt x="1845170" y="2568719"/>
                  </a:cubicBezTo>
                  <a:cubicBezTo>
                    <a:pt x="1996424" y="2494389"/>
                    <a:pt x="1996424" y="2494389"/>
                    <a:pt x="1996424" y="2494389"/>
                  </a:cubicBezTo>
                  <a:cubicBezTo>
                    <a:pt x="1948517" y="2262384"/>
                    <a:pt x="1948517" y="2262384"/>
                    <a:pt x="1948517" y="2262384"/>
                  </a:cubicBezTo>
                  <a:cubicBezTo>
                    <a:pt x="1992720" y="2233368"/>
                    <a:pt x="2034330" y="2201882"/>
                    <a:pt x="2073347" y="2166569"/>
                  </a:cubicBezTo>
                  <a:cubicBezTo>
                    <a:pt x="2282633" y="2271274"/>
                    <a:pt x="2282633" y="2271274"/>
                    <a:pt x="2282633" y="2271274"/>
                  </a:cubicBezTo>
                  <a:cubicBezTo>
                    <a:pt x="2393511" y="2142616"/>
                    <a:pt x="2393511" y="2142616"/>
                    <a:pt x="2393511" y="2142616"/>
                  </a:cubicBezTo>
                  <a:cubicBezTo>
                    <a:pt x="2262383" y="1949875"/>
                    <a:pt x="2262383" y="1949875"/>
                    <a:pt x="2262383" y="1949875"/>
                  </a:cubicBezTo>
                  <a:cubicBezTo>
                    <a:pt x="2288930" y="1910735"/>
                    <a:pt x="2311525" y="1869124"/>
                    <a:pt x="2333010" y="1827638"/>
                  </a:cubicBezTo>
                  <a:cubicBezTo>
                    <a:pt x="2566125" y="1843936"/>
                    <a:pt x="2566125" y="1843936"/>
                    <a:pt x="2566125" y="1843936"/>
                  </a:cubicBezTo>
                  <a:cubicBezTo>
                    <a:pt x="2620330" y="1683916"/>
                    <a:pt x="2620330" y="1683916"/>
                    <a:pt x="2620330" y="1683916"/>
                  </a:cubicBezTo>
                  <a:cubicBezTo>
                    <a:pt x="2426231" y="1555381"/>
                    <a:pt x="2426231" y="1555381"/>
                    <a:pt x="2426231" y="1555381"/>
                  </a:cubicBezTo>
                  <a:cubicBezTo>
                    <a:pt x="2436356" y="1503646"/>
                    <a:pt x="2442653" y="1452035"/>
                    <a:pt x="2446481" y="1400300"/>
                  </a:cubicBezTo>
                  <a:cubicBezTo>
                    <a:pt x="2667002" y="1325969"/>
                    <a:pt x="2667002" y="1325969"/>
                    <a:pt x="2667002" y="1325969"/>
                  </a:cubicBezTo>
                  <a:cubicBezTo>
                    <a:pt x="2655643" y="1155825"/>
                    <a:pt x="2655643" y="1155825"/>
                    <a:pt x="2655643" y="1155825"/>
                  </a:cubicBezTo>
                  <a:cubicBezTo>
                    <a:pt x="2426231" y="1112980"/>
                    <a:pt x="2426231" y="1112980"/>
                    <a:pt x="2426231" y="1112980"/>
                  </a:cubicBezTo>
                  <a:cubicBezTo>
                    <a:pt x="2417465" y="1067542"/>
                    <a:pt x="2404870" y="1020869"/>
                    <a:pt x="2389683" y="975555"/>
                  </a:cubicBezTo>
                  <a:cubicBezTo>
                    <a:pt x="2568718" y="821832"/>
                    <a:pt x="2568718" y="821832"/>
                    <a:pt x="2568718" y="821832"/>
                  </a:cubicBezTo>
                  <a:cubicBezTo>
                    <a:pt x="2494388" y="670578"/>
                    <a:pt x="2494388" y="670578"/>
                    <a:pt x="2494388" y="670578"/>
                  </a:cubicBezTo>
                  <a:cubicBezTo>
                    <a:pt x="2262383" y="718485"/>
                    <a:pt x="2262383" y="718485"/>
                    <a:pt x="2262383" y="718485"/>
                  </a:cubicBezTo>
                  <a:cubicBezTo>
                    <a:pt x="2233367" y="674282"/>
                    <a:pt x="2201882" y="632672"/>
                    <a:pt x="2167927" y="593655"/>
                  </a:cubicBezTo>
                  <a:cubicBezTo>
                    <a:pt x="2271273" y="384369"/>
                    <a:pt x="2271273" y="384369"/>
                    <a:pt x="2271273" y="384369"/>
                  </a:cubicBezTo>
                  <a:cubicBezTo>
                    <a:pt x="2142615" y="273491"/>
                    <a:pt x="2142615" y="273491"/>
                    <a:pt x="2142615" y="273491"/>
                  </a:cubicBezTo>
                  <a:cubicBezTo>
                    <a:pt x="1951110" y="404619"/>
                    <a:pt x="1951110" y="404619"/>
                    <a:pt x="1951110" y="404619"/>
                  </a:cubicBezTo>
                  <a:cubicBezTo>
                    <a:pt x="1910734" y="379430"/>
                    <a:pt x="1869124" y="355477"/>
                    <a:pt x="1827637" y="333993"/>
                  </a:cubicBezTo>
                  <a:cubicBezTo>
                    <a:pt x="1845170" y="100877"/>
                    <a:pt x="1845170" y="100877"/>
                    <a:pt x="1845170" y="100877"/>
                  </a:cubicBezTo>
                  <a:cubicBezTo>
                    <a:pt x="1683916" y="46672"/>
                    <a:pt x="1683916" y="46672"/>
                    <a:pt x="1683916" y="46672"/>
                  </a:cubicBezTo>
                  <a:cubicBezTo>
                    <a:pt x="1555381" y="240771"/>
                    <a:pt x="1555381" y="240771"/>
                    <a:pt x="1555381" y="240771"/>
                  </a:cubicBezTo>
                  <a:cubicBezTo>
                    <a:pt x="1504881" y="230646"/>
                    <a:pt x="1452035" y="224349"/>
                    <a:pt x="1400300" y="220521"/>
                  </a:cubicBezTo>
                  <a:cubicBezTo>
                    <a:pt x="1325969" y="0"/>
                    <a:pt x="1325969" y="0"/>
                    <a:pt x="1325969" y="0"/>
                  </a:cubicBezTo>
                  <a:cubicBezTo>
                    <a:pt x="1157059" y="11359"/>
                    <a:pt x="1157059" y="11359"/>
                    <a:pt x="1157059" y="11359"/>
                  </a:cubicBezTo>
                  <a:cubicBezTo>
                    <a:pt x="1114214" y="240771"/>
                    <a:pt x="1114214" y="240771"/>
                    <a:pt x="1114214" y="240771"/>
                  </a:cubicBezTo>
                  <a:cubicBezTo>
                    <a:pt x="1067542" y="249537"/>
                    <a:pt x="1020869" y="262132"/>
                    <a:pt x="975555" y="277319"/>
                  </a:cubicBezTo>
                  <a:cubicBezTo>
                    <a:pt x="823067" y="98284"/>
                    <a:pt x="823067" y="98284"/>
                    <a:pt x="823067" y="98284"/>
                  </a:cubicBezTo>
                  <a:cubicBezTo>
                    <a:pt x="670578" y="172615"/>
                    <a:pt x="670578" y="172615"/>
                    <a:pt x="670578" y="172615"/>
                  </a:cubicBezTo>
                  <a:cubicBezTo>
                    <a:pt x="718486" y="404619"/>
                    <a:pt x="718486" y="404619"/>
                    <a:pt x="718486" y="404619"/>
                  </a:cubicBezTo>
                  <a:cubicBezTo>
                    <a:pt x="674282" y="433635"/>
                    <a:pt x="632672" y="465121"/>
                    <a:pt x="593655" y="499076"/>
                  </a:cubicBezTo>
                  <a:cubicBezTo>
                    <a:pt x="384369" y="395729"/>
                    <a:pt x="384369" y="395729"/>
                    <a:pt x="384369" y="395729"/>
                  </a:cubicBezTo>
                  <a:cubicBezTo>
                    <a:pt x="273491" y="524387"/>
                    <a:pt x="273491" y="524387"/>
                    <a:pt x="273491" y="524387"/>
                  </a:cubicBezTo>
                  <a:cubicBezTo>
                    <a:pt x="405854" y="715893"/>
                    <a:pt x="405854" y="715893"/>
                    <a:pt x="405854" y="715893"/>
                  </a:cubicBezTo>
                  <a:cubicBezTo>
                    <a:pt x="379431" y="756268"/>
                    <a:pt x="355477" y="797879"/>
                    <a:pt x="333993" y="839365"/>
                  </a:cubicBezTo>
                  <a:cubicBezTo>
                    <a:pt x="102112" y="821832"/>
                    <a:pt x="102112" y="821832"/>
                    <a:pt x="102112" y="821832"/>
                  </a:cubicBezTo>
                  <a:cubicBezTo>
                    <a:pt x="46673" y="983087"/>
                    <a:pt x="46673" y="983087"/>
                    <a:pt x="46673" y="983087"/>
                  </a:cubicBezTo>
                  <a:cubicBezTo>
                    <a:pt x="242006" y="1111622"/>
                    <a:pt x="242006" y="1111622"/>
                    <a:pt x="242006" y="1111622"/>
                  </a:cubicBezTo>
                  <a:cubicBezTo>
                    <a:pt x="230646" y="1163357"/>
                    <a:pt x="224349" y="1214968"/>
                    <a:pt x="220522" y="1266703"/>
                  </a:cubicBezTo>
                  <a:cubicBezTo>
                    <a:pt x="0" y="1341034"/>
                    <a:pt x="0" y="1341034"/>
                    <a:pt x="0" y="1341034"/>
                  </a:cubicBezTo>
                  <a:cubicBezTo>
                    <a:pt x="11360" y="1509944"/>
                    <a:pt x="11360" y="1509944"/>
                    <a:pt x="11360" y="1509944"/>
                  </a:cubicBezTo>
                  <a:cubicBezTo>
                    <a:pt x="240771" y="1554023"/>
                    <a:pt x="240771" y="1554023"/>
                    <a:pt x="240771" y="1554023"/>
                  </a:cubicBezTo>
                  <a:cubicBezTo>
                    <a:pt x="250772" y="1599461"/>
                    <a:pt x="262132" y="1646134"/>
                    <a:pt x="278554" y="1691448"/>
                  </a:cubicBezTo>
                  <a:cubicBezTo>
                    <a:pt x="98284" y="1843936"/>
                    <a:pt x="98284" y="1843936"/>
                    <a:pt x="98284" y="1843936"/>
                  </a:cubicBezTo>
                  <a:cubicBezTo>
                    <a:pt x="173973" y="1996425"/>
                    <a:pt x="173973" y="1996425"/>
                    <a:pt x="173973" y="1996425"/>
                  </a:cubicBezTo>
                  <a:cubicBezTo>
                    <a:pt x="404619" y="1948518"/>
                    <a:pt x="404619" y="1948518"/>
                    <a:pt x="404619" y="1948518"/>
                  </a:cubicBezTo>
                  <a:cubicBezTo>
                    <a:pt x="433635" y="1992721"/>
                    <a:pt x="465120" y="2034331"/>
                    <a:pt x="500433" y="2073348"/>
                  </a:cubicBezTo>
                  <a:cubicBezTo>
                    <a:pt x="395729" y="2282634"/>
                    <a:pt x="395729" y="2282634"/>
                    <a:pt x="395729" y="2282634"/>
                  </a:cubicBezTo>
                  <a:cubicBezTo>
                    <a:pt x="524387" y="2393512"/>
                    <a:pt x="524387" y="2393512"/>
                    <a:pt x="524387" y="2393512"/>
                  </a:cubicBezTo>
                  <a:cubicBezTo>
                    <a:pt x="717127" y="2261149"/>
                    <a:pt x="717127" y="2261149"/>
                    <a:pt x="717127" y="2261149"/>
                  </a:cubicBezTo>
                  <a:cubicBezTo>
                    <a:pt x="756268" y="2287573"/>
                    <a:pt x="797878" y="2311526"/>
                    <a:pt x="840723" y="2333010"/>
                  </a:cubicBezTo>
                  <a:cubicBezTo>
                    <a:pt x="823067" y="2564891"/>
                    <a:pt x="823067" y="2564891"/>
                    <a:pt x="823067" y="2564891"/>
                  </a:cubicBezTo>
                  <a:cubicBezTo>
                    <a:pt x="983087" y="2620331"/>
                    <a:pt x="983087" y="2620331"/>
                    <a:pt x="983087" y="2620331"/>
                  </a:cubicBezTo>
                  <a:cubicBezTo>
                    <a:pt x="1111621" y="2426232"/>
                    <a:pt x="1111621" y="2426232"/>
                    <a:pt x="1111621" y="2426232"/>
                  </a:cubicBezTo>
                  <a:cubicBezTo>
                    <a:pt x="1163356" y="2436357"/>
                    <a:pt x="1214968" y="2442654"/>
                    <a:pt x="1266703" y="2446481"/>
                  </a:cubicBezTo>
                  <a:cubicBezTo>
                    <a:pt x="1341033" y="2667003"/>
                    <a:pt x="1341033" y="2667003"/>
                    <a:pt x="1341033" y="2667003"/>
                  </a:cubicBezTo>
                  <a:close/>
                </a:path>
              </a:pathLst>
            </a:custGeom>
            <a:solidFill>
              <a:srgbClr val="1F4B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3" name="Shape 384"/>
            <p:cNvSpPr/>
            <p:nvPr/>
          </p:nvSpPr>
          <p:spPr>
            <a:xfrm rot="10800000" flipH="1">
              <a:off x="3210688" y="4850333"/>
              <a:ext cx="1828557" cy="1829687"/>
            </a:xfrm>
            <a:prstGeom prst="ellipse">
              <a:avLst/>
            </a:prstGeom>
            <a:solidFill>
              <a:srgbClr val="F7F5F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</p:grpSp>
      <p:grpSp>
        <p:nvGrpSpPr>
          <p:cNvPr id="2" name="组合 1"/>
          <p:cNvGrpSpPr/>
          <p:nvPr/>
        </p:nvGrpSpPr>
        <p:grpSpPr>
          <a:xfrm>
            <a:off x="1237926" y="3898900"/>
            <a:ext cx="769838" cy="655036"/>
            <a:chOff x="7909299" y="3772690"/>
            <a:chExt cx="667095" cy="567616"/>
          </a:xfrm>
        </p:grpSpPr>
        <p:sp>
          <p:nvSpPr>
            <p:cNvPr id="34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solidFill>
              <a:srgbClr val="1B31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48667" y="4495800"/>
            <a:ext cx="1194008" cy="570112"/>
            <a:chOff x="6537326" y="4976813"/>
            <a:chExt cx="176213" cy="84138"/>
          </a:xfrm>
        </p:grpSpPr>
        <p:sp>
          <p:nvSpPr>
            <p:cNvPr id="36" name="Freeform 391"/>
            <p:cNvSpPr/>
            <p:nvPr/>
          </p:nvSpPr>
          <p:spPr bwMode="auto">
            <a:xfrm>
              <a:off x="6664326" y="4999038"/>
              <a:ext cx="49213" cy="61913"/>
            </a:xfrm>
            <a:custGeom>
              <a:avLst/>
              <a:gdLst>
                <a:gd name="T0" fmla="*/ 81 w 81"/>
                <a:gd name="T1" fmla="*/ 89 h 101"/>
                <a:gd name="T2" fmla="*/ 67 w 81"/>
                <a:gd name="T3" fmla="*/ 76 h 101"/>
                <a:gd name="T4" fmla="*/ 34 w 81"/>
                <a:gd name="T5" fmla="*/ 62 h 101"/>
                <a:gd name="T6" fmla="*/ 44 w 81"/>
                <a:gd name="T7" fmla="*/ 43 h 101"/>
                <a:gd name="T8" fmla="*/ 46 w 81"/>
                <a:gd name="T9" fmla="*/ 29 h 101"/>
                <a:gd name="T10" fmla="*/ 45 w 81"/>
                <a:gd name="T11" fmla="*/ 15 h 101"/>
                <a:gd name="T12" fmla="*/ 23 w 81"/>
                <a:gd name="T13" fmla="*/ 0 h 101"/>
                <a:gd name="T14" fmla="*/ 1 w 81"/>
                <a:gd name="T15" fmla="*/ 15 h 101"/>
                <a:gd name="T16" fmla="*/ 1 w 81"/>
                <a:gd name="T17" fmla="*/ 29 h 101"/>
                <a:gd name="T18" fmla="*/ 3 w 81"/>
                <a:gd name="T19" fmla="*/ 43 h 101"/>
                <a:gd name="T20" fmla="*/ 11 w 81"/>
                <a:gd name="T21" fmla="*/ 59 h 101"/>
                <a:gd name="T22" fmla="*/ 29 w 81"/>
                <a:gd name="T23" fmla="*/ 84 h 101"/>
                <a:gd name="T24" fmla="*/ 29 w 81"/>
                <a:gd name="T25" fmla="*/ 85 h 101"/>
                <a:gd name="T26" fmla="*/ 29 w 81"/>
                <a:gd name="T27" fmla="*/ 85 h 101"/>
                <a:gd name="T28" fmla="*/ 29 w 81"/>
                <a:gd name="T29" fmla="*/ 101 h 101"/>
                <a:gd name="T30" fmla="*/ 29 w 81"/>
                <a:gd name="T31" fmla="*/ 101 h 101"/>
                <a:gd name="T32" fmla="*/ 81 w 81"/>
                <a:gd name="T33" fmla="*/ 101 h 101"/>
                <a:gd name="T34" fmla="*/ 81 w 81"/>
                <a:gd name="T35" fmla="*/ 8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01">
                  <a:moveTo>
                    <a:pt x="81" y="89"/>
                  </a:moveTo>
                  <a:cubicBezTo>
                    <a:pt x="81" y="89"/>
                    <a:pt x="81" y="82"/>
                    <a:pt x="67" y="76"/>
                  </a:cubicBezTo>
                  <a:cubicBezTo>
                    <a:pt x="60" y="73"/>
                    <a:pt x="50" y="65"/>
                    <a:pt x="34" y="62"/>
                  </a:cubicBezTo>
                  <a:cubicBezTo>
                    <a:pt x="38" y="58"/>
                    <a:pt x="41" y="51"/>
                    <a:pt x="44" y="43"/>
                  </a:cubicBezTo>
                  <a:cubicBezTo>
                    <a:pt x="46" y="39"/>
                    <a:pt x="46" y="35"/>
                    <a:pt x="46" y="29"/>
                  </a:cubicBezTo>
                  <a:cubicBezTo>
                    <a:pt x="46" y="25"/>
                    <a:pt x="46" y="19"/>
                    <a:pt x="45" y="15"/>
                  </a:cubicBezTo>
                  <a:cubicBezTo>
                    <a:pt x="42" y="3"/>
                    <a:pt x="33" y="0"/>
                    <a:pt x="23" y="0"/>
                  </a:cubicBezTo>
                  <a:cubicBezTo>
                    <a:pt x="13" y="0"/>
                    <a:pt x="5" y="3"/>
                    <a:pt x="1" y="15"/>
                  </a:cubicBezTo>
                  <a:cubicBezTo>
                    <a:pt x="0" y="19"/>
                    <a:pt x="1" y="25"/>
                    <a:pt x="1" y="29"/>
                  </a:cubicBezTo>
                  <a:cubicBezTo>
                    <a:pt x="1" y="35"/>
                    <a:pt x="1" y="39"/>
                    <a:pt x="3" y="43"/>
                  </a:cubicBezTo>
                  <a:cubicBezTo>
                    <a:pt x="5" y="50"/>
                    <a:pt x="8" y="55"/>
                    <a:pt x="11" y="59"/>
                  </a:cubicBezTo>
                  <a:cubicBezTo>
                    <a:pt x="28" y="70"/>
                    <a:pt x="29" y="81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81" y="101"/>
                    <a:pt x="81" y="101"/>
                    <a:pt x="81" y="101"/>
                  </a:cubicBezTo>
                  <a:lnTo>
                    <a:pt x="81" y="89"/>
                  </a:ln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2"/>
            <p:cNvSpPr/>
            <p:nvPr/>
          </p:nvSpPr>
          <p:spPr bwMode="auto">
            <a:xfrm>
              <a:off x="6537326" y="4999038"/>
              <a:ext cx="49213" cy="61913"/>
            </a:xfrm>
            <a:custGeom>
              <a:avLst/>
              <a:gdLst>
                <a:gd name="T0" fmla="*/ 53 w 81"/>
                <a:gd name="T1" fmla="*/ 85 h 101"/>
                <a:gd name="T2" fmla="*/ 53 w 81"/>
                <a:gd name="T3" fmla="*/ 84 h 101"/>
                <a:gd name="T4" fmla="*/ 71 w 81"/>
                <a:gd name="T5" fmla="*/ 60 h 101"/>
                <a:gd name="T6" fmla="*/ 79 w 81"/>
                <a:gd name="T7" fmla="*/ 43 h 101"/>
                <a:gd name="T8" fmla="*/ 80 w 81"/>
                <a:gd name="T9" fmla="*/ 29 h 101"/>
                <a:gd name="T10" fmla="*/ 80 w 81"/>
                <a:gd name="T11" fmla="*/ 15 h 101"/>
                <a:gd name="T12" fmla="*/ 58 w 81"/>
                <a:gd name="T13" fmla="*/ 0 h 101"/>
                <a:gd name="T14" fmla="*/ 36 w 81"/>
                <a:gd name="T15" fmla="*/ 15 h 101"/>
                <a:gd name="T16" fmla="*/ 36 w 81"/>
                <a:gd name="T17" fmla="*/ 29 h 101"/>
                <a:gd name="T18" fmla="*/ 37 w 81"/>
                <a:gd name="T19" fmla="*/ 43 h 101"/>
                <a:gd name="T20" fmla="*/ 47 w 81"/>
                <a:gd name="T21" fmla="*/ 62 h 101"/>
                <a:gd name="T22" fmla="*/ 15 w 81"/>
                <a:gd name="T23" fmla="*/ 76 h 101"/>
                <a:gd name="T24" fmla="*/ 0 w 81"/>
                <a:gd name="T25" fmla="*/ 89 h 101"/>
                <a:gd name="T26" fmla="*/ 0 w 81"/>
                <a:gd name="T27" fmla="*/ 101 h 101"/>
                <a:gd name="T28" fmla="*/ 53 w 81"/>
                <a:gd name="T29" fmla="*/ 101 h 101"/>
                <a:gd name="T30" fmla="*/ 53 w 81"/>
                <a:gd name="T31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" h="101">
                  <a:moveTo>
                    <a:pt x="53" y="85"/>
                  </a:moveTo>
                  <a:cubicBezTo>
                    <a:pt x="53" y="84"/>
                    <a:pt x="53" y="84"/>
                    <a:pt x="53" y="84"/>
                  </a:cubicBezTo>
                  <a:cubicBezTo>
                    <a:pt x="53" y="81"/>
                    <a:pt x="54" y="70"/>
                    <a:pt x="71" y="60"/>
                  </a:cubicBezTo>
                  <a:cubicBezTo>
                    <a:pt x="74" y="55"/>
                    <a:pt x="76" y="50"/>
                    <a:pt x="79" y="43"/>
                  </a:cubicBezTo>
                  <a:cubicBezTo>
                    <a:pt x="81" y="39"/>
                    <a:pt x="80" y="35"/>
                    <a:pt x="80" y="29"/>
                  </a:cubicBezTo>
                  <a:cubicBezTo>
                    <a:pt x="80" y="25"/>
                    <a:pt x="81" y="19"/>
                    <a:pt x="80" y="15"/>
                  </a:cubicBezTo>
                  <a:cubicBezTo>
                    <a:pt x="77" y="3"/>
                    <a:pt x="68" y="0"/>
                    <a:pt x="58" y="0"/>
                  </a:cubicBezTo>
                  <a:cubicBezTo>
                    <a:pt x="48" y="0"/>
                    <a:pt x="40" y="3"/>
                    <a:pt x="36" y="15"/>
                  </a:cubicBezTo>
                  <a:cubicBezTo>
                    <a:pt x="35" y="19"/>
                    <a:pt x="36" y="25"/>
                    <a:pt x="36" y="29"/>
                  </a:cubicBezTo>
                  <a:cubicBezTo>
                    <a:pt x="36" y="35"/>
                    <a:pt x="36" y="39"/>
                    <a:pt x="37" y="43"/>
                  </a:cubicBezTo>
                  <a:cubicBezTo>
                    <a:pt x="41" y="51"/>
                    <a:pt x="43" y="58"/>
                    <a:pt x="47" y="62"/>
                  </a:cubicBezTo>
                  <a:cubicBezTo>
                    <a:pt x="32" y="65"/>
                    <a:pt x="22" y="73"/>
                    <a:pt x="15" y="76"/>
                  </a:cubicBezTo>
                  <a:cubicBezTo>
                    <a:pt x="1" y="82"/>
                    <a:pt x="0" y="89"/>
                    <a:pt x="0" y="89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85"/>
                    <a:pt x="53" y="85"/>
                    <a:pt x="53" y="85"/>
                  </a:cubicBez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3"/>
            <p:cNvSpPr/>
            <p:nvPr/>
          </p:nvSpPr>
          <p:spPr bwMode="auto">
            <a:xfrm>
              <a:off x="6577013" y="4976813"/>
              <a:ext cx="98425" cy="84138"/>
            </a:xfrm>
            <a:custGeom>
              <a:avLst/>
              <a:gdLst>
                <a:gd name="T0" fmla="*/ 139 w 159"/>
                <a:gd name="T1" fmla="*/ 104 h 139"/>
                <a:gd name="T2" fmla="*/ 94 w 159"/>
                <a:gd name="T3" fmla="*/ 85 h 139"/>
                <a:gd name="T4" fmla="*/ 108 w 159"/>
                <a:gd name="T5" fmla="*/ 60 h 139"/>
                <a:gd name="T6" fmla="*/ 110 w 159"/>
                <a:gd name="T7" fmla="*/ 41 h 139"/>
                <a:gd name="T8" fmla="*/ 109 w 159"/>
                <a:gd name="T9" fmla="*/ 21 h 139"/>
                <a:gd name="T10" fmla="*/ 79 w 159"/>
                <a:gd name="T11" fmla="*/ 0 h 139"/>
                <a:gd name="T12" fmla="*/ 49 w 159"/>
                <a:gd name="T13" fmla="*/ 21 h 139"/>
                <a:gd name="T14" fmla="*/ 49 w 159"/>
                <a:gd name="T15" fmla="*/ 41 h 139"/>
                <a:gd name="T16" fmla="*/ 51 w 159"/>
                <a:gd name="T17" fmla="*/ 60 h 139"/>
                <a:gd name="T18" fmla="*/ 64 w 159"/>
                <a:gd name="T19" fmla="*/ 85 h 139"/>
                <a:gd name="T20" fmla="*/ 20 w 159"/>
                <a:gd name="T21" fmla="*/ 104 h 139"/>
                <a:gd name="T22" fmla="*/ 0 w 159"/>
                <a:gd name="T23" fmla="*/ 123 h 139"/>
                <a:gd name="T24" fmla="*/ 0 w 159"/>
                <a:gd name="T25" fmla="*/ 139 h 139"/>
                <a:gd name="T26" fmla="*/ 159 w 159"/>
                <a:gd name="T27" fmla="*/ 139 h 139"/>
                <a:gd name="T28" fmla="*/ 159 w 159"/>
                <a:gd name="T29" fmla="*/ 123 h 139"/>
                <a:gd name="T30" fmla="*/ 139 w 159"/>
                <a:gd name="T3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39">
                  <a:moveTo>
                    <a:pt x="139" y="104"/>
                  </a:moveTo>
                  <a:cubicBezTo>
                    <a:pt x="129" y="100"/>
                    <a:pt x="115" y="89"/>
                    <a:pt x="94" y="85"/>
                  </a:cubicBezTo>
                  <a:cubicBezTo>
                    <a:pt x="99" y="79"/>
                    <a:pt x="103" y="70"/>
                    <a:pt x="108" y="60"/>
                  </a:cubicBezTo>
                  <a:cubicBezTo>
                    <a:pt x="110" y="53"/>
                    <a:pt x="110" y="48"/>
                    <a:pt x="110" y="41"/>
                  </a:cubicBezTo>
                  <a:cubicBezTo>
                    <a:pt x="110" y="35"/>
                    <a:pt x="111" y="26"/>
                    <a:pt x="109" y="21"/>
                  </a:cubicBezTo>
                  <a:cubicBezTo>
                    <a:pt x="105" y="5"/>
                    <a:pt x="93" y="0"/>
                    <a:pt x="79" y="0"/>
                  </a:cubicBezTo>
                  <a:cubicBezTo>
                    <a:pt x="65" y="0"/>
                    <a:pt x="54" y="5"/>
                    <a:pt x="49" y="21"/>
                  </a:cubicBezTo>
                  <a:cubicBezTo>
                    <a:pt x="48" y="26"/>
                    <a:pt x="49" y="35"/>
                    <a:pt x="49" y="41"/>
                  </a:cubicBezTo>
                  <a:cubicBezTo>
                    <a:pt x="49" y="48"/>
                    <a:pt x="48" y="53"/>
                    <a:pt x="51" y="60"/>
                  </a:cubicBezTo>
                  <a:cubicBezTo>
                    <a:pt x="55" y="70"/>
                    <a:pt x="59" y="79"/>
                    <a:pt x="64" y="85"/>
                  </a:cubicBezTo>
                  <a:cubicBezTo>
                    <a:pt x="43" y="89"/>
                    <a:pt x="29" y="100"/>
                    <a:pt x="20" y="104"/>
                  </a:cubicBezTo>
                  <a:cubicBezTo>
                    <a:pt x="0" y="113"/>
                    <a:pt x="0" y="123"/>
                    <a:pt x="0" y="12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9" y="123"/>
                    <a:pt x="159" y="113"/>
                    <a:pt x="139" y="104"/>
                  </a:cubicBez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Freeform 211"/>
          <p:cNvSpPr/>
          <p:nvPr/>
        </p:nvSpPr>
        <p:spPr bwMode="auto">
          <a:xfrm>
            <a:off x="2453175" y="2679700"/>
            <a:ext cx="414865" cy="622300"/>
          </a:xfrm>
          <a:custGeom>
            <a:avLst/>
            <a:gdLst>
              <a:gd name="T0" fmla="*/ 144 w 192"/>
              <a:gd name="T1" fmla="*/ 192 h 288"/>
              <a:gd name="T2" fmla="*/ 130 w 192"/>
              <a:gd name="T3" fmla="*/ 194 h 288"/>
              <a:gd name="T4" fmla="*/ 120 w 192"/>
              <a:gd name="T5" fmla="*/ 192 h 288"/>
              <a:gd name="T6" fmla="*/ 96 w 192"/>
              <a:gd name="T7" fmla="*/ 167 h 288"/>
              <a:gd name="T8" fmla="*/ 94 w 192"/>
              <a:gd name="T9" fmla="*/ 158 h 288"/>
              <a:gd name="T10" fmla="*/ 96 w 192"/>
              <a:gd name="T11" fmla="*/ 144 h 288"/>
              <a:gd name="T12" fmla="*/ 94 w 192"/>
              <a:gd name="T13" fmla="*/ 131 h 288"/>
              <a:gd name="T14" fmla="*/ 96 w 192"/>
              <a:gd name="T15" fmla="*/ 121 h 288"/>
              <a:gd name="T16" fmla="*/ 121 w 192"/>
              <a:gd name="T17" fmla="*/ 96 h 288"/>
              <a:gd name="T18" fmla="*/ 131 w 192"/>
              <a:gd name="T19" fmla="*/ 94 h 288"/>
              <a:gd name="T20" fmla="*/ 144 w 192"/>
              <a:gd name="T21" fmla="*/ 96 h 288"/>
              <a:gd name="T22" fmla="*/ 192 w 192"/>
              <a:gd name="T23" fmla="*/ 48 h 288"/>
              <a:gd name="T24" fmla="*/ 144 w 192"/>
              <a:gd name="T25" fmla="*/ 0 h 288"/>
              <a:gd name="T26" fmla="*/ 96 w 192"/>
              <a:gd name="T27" fmla="*/ 48 h 288"/>
              <a:gd name="T28" fmla="*/ 98 w 192"/>
              <a:gd name="T29" fmla="*/ 62 h 288"/>
              <a:gd name="T30" fmla="*/ 96 w 192"/>
              <a:gd name="T31" fmla="*/ 71 h 288"/>
              <a:gd name="T32" fmla="*/ 71 w 192"/>
              <a:gd name="T33" fmla="*/ 96 h 288"/>
              <a:gd name="T34" fmla="*/ 62 w 192"/>
              <a:gd name="T35" fmla="*/ 98 h 288"/>
              <a:gd name="T36" fmla="*/ 48 w 192"/>
              <a:gd name="T37" fmla="*/ 96 h 288"/>
              <a:gd name="T38" fmla="*/ 0 w 192"/>
              <a:gd name="T39" fmla="*/ 144 h 288"/>
              <a:gd name="T40" fmla="*/ 48 w 192"/>
              <a:gd name="T41" fmla="*/ 192 h 288"/>
              <a:gd name="T42" fmla="*/ 60 w 192"/>
              <a:gd name="T43" fmla="*/ 190 h 288"/>
              <a:gd name="T44" fmla="*/ 70 w 192"/>
              <a:gd name="T45" fmla="*/ 192 h 288"/>
              <a:gd name="T46" fmla="*/ 95 w 192"/>
              <a:gd name="T47" fmla="*/ 218 h 288"/>
              <a:gd name="T48" fmla="*/ 98 w 192"/>
              <a:gd name="T49" fmla="*/ 227 h 288"/>
              <a:gd name="T50" fmla="*/ 96 w 192"/>
              <a:gd name="T51" fmla="*/ 240 h 288"/>
              <a:gd name="T52" fmla="*/ 144 w 192"/>
              <a:gd name="T53" fmla="*/ 288 h 288"/>
              <a:gd name="T54" fmla="*/ 192 w 192"/>
              <a:gd name="T55" fmla="*/ 240 h 288"/>
              <a:gd name="T56" fmla="*/ 144 w 192"/>
              <a:gd name="T57" fmla="*/ 19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2" h="288">
                <a:moveTo>
                  <a:pt x="144" y="192"/>
                </a:moveTo>
                <a:cubicBezTo>
                  <a:pt x="137" y="192"/>
                  <a:pt x="130" y="194"/>
                  <a:pt x="130" y="194"/>
                </a:cubicBezTo>
                <a:cubicBezTo>
                  <a:pt x="127" y="195"/>
                  <a:pt x="123" y="194"/>
                  <a:pt x="120" y="192"/>
                </a:cubicBezTo>
                <a:cubicBezTo>
                  <a:pt x="96" y="167"/>
                  <a:pt x="96" y="167"/>
                  <a:pt x="96" y="167"/>
                </a:cubicBezTo>
                <a:cubicBezTo>
                  <a:pt x="94" y="165"/>
                  <a:pt x="93" y="161"/>
                  <a:pt x="94" y="158"/>
                </a:cubicBezTo>
                <a:cubicBezTo>
                  <a:pt x="94" y="158"/>
                  <a:pt x="96" y="151"/>
                  <a:pt x="96" y="144"/>
                </a:cubicBezTo>
                <a:cubicBezTo>
                  <a:pt x="96" y="137"/>
                  <a:pt x="94" y="131"/>
                  <a:pt x="94" y="131"/>
                </a:cubicBezTo>
                <a:cubicBezTo>
                  <a:pt x="93" y="128"/>
                  <a:pt x="94" y="124"/>
                  <a:pt x="96" y="121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3" y="94"/>
                  <a:pt x="128" y="93"/>
                  <a:pt x="131" y="94"/>
                </a:cubicBezTo>
                <a:cubicBezTo>
                  <a:pt x="131" y="94"/>
                  <a:pt x="137" y="96"/>
                  <a:pt x="144" y="96"/>
                </a:cubicBezTo>
                <a:cubicBezTo>
                  <a:pt x="170" y="96"/>
                  <a:pt x="192" y="75"/>
                  <a:pt x="192" y="48"/>
                </a:cubicBezTo>
                <a:cubicBezTo>
                  <a:pt x="192" y="22"/>
                  <a:pt x="170" y="0"/>
                  <a:pt x="144" y="0"/>
                </a:cubicBezTo>
                <a:cubicBezTo>
                  <a:pt x="117" y="0"/>
                  <a:pt x="96" y="22"/>
                  <a:pt x="96" y="48"/>
                </a:cubicBezTo>
                <a:cubicBezTo>
                  <a:pt x="96" y="55"/>
                  <a:pt x="98" y="62"/>
                  <a:pt x="98" y="62"/>
                </a:cubicBezTo>
                <a:cubicBezTo>
                  <a:pt x="99" y="65"/>
                  <a:pt x="98" y="69"/>
                  <a:pt x="96" y="71"/>
                </a:cubicBezTo>
                <a:cubicBezTo>
                  <a:pt x="71" y="96"/>
                  <a:pt x="71" y="96"/>
                  <a:pt x="71" y="96"/>
                </a:cubicBezTo>
                <a:cubicBezTo>
                  <a:pt x="69" y="98"/>
                  <a:pt x="65" y="99"/>
                  <a:pt x="62" y="98"/>
                </a:cubicBezTo>
                <a:cubicBezTo>
                  <a:pt x="62" y="98"/>
                  <a:pt x="55" y="96"/>
                  <a:pt x="48" y="96"/>
                </a:cubicBezTo>
                <a:cubicBezTo>
                  <a:pt x="21" y="96"/>
                  <a:pt x="0" y="117"/>
                  <a:pt x="0" y="144"/>
                </a:cubicBezTo>
                <a:cubicBezTo>
                  <a:pt x="0" y="170"/>
                  <a:pt x="21" y="192"/>
                  <a:pt x="48" y="192"/>
                </a:cubicBezTo>
                <a:cubicBezTo>
                  <a:pt x="54" y="192"/>
                  <a:pt x="60" y="190"/>
                  <a:pt x="60" y="190"/>
                </a:cubicBezTo>
                <a:cubicBezTo>
                  <a:pt x="63" y="189"/>
                  <a:pt x="68" y="190"/>
                  <a:pt x="70" y="192"/>
                </a:cubicBezTo>
                <a:cubicBezTo>
                  <a:pt x="95" y="218"/>
                  <a:pt x="95" y="218"/>
                  <a:pt x="95" y="218"/>
                </a:cubicBezTo>
                <a:cubicBezTo>
                  <a:pt x="97" y="220"/>
                  <a:pt x="98" y="224"/>
                  <a:pt x="98" y="227"/>
                </a:cubicBezTo>
                <a:cubicBezTo>
                  <a:pt x="98" y="227"/>
                  <a:pt x="96" y="234"/>
                  <a:pt x="96" y="240"/>
                </a:cubicBezTo>
                <a:cubicBezTo>
                  <a:pt x="96" y="266"/>
                  <a:pt x="117" y="288"/>
                  <a:pt x="144" y="288"/>
                </a:cubicBezTo>
                <a:cubicBezTo>
                  <a:pt x="170" y="288"/>
                  <a:pt x="192" y="266"/>
                  <a:pt x="192" y="240"/>
                </a:cubicBezTo>
                <a:cubicBezTo>
                  <a:pt x="192" y="213"/>
                  <a:pt x="170" y="192"/>
                  <a:pt x="144" y="192"/>
                </a:cubicBezTo>
                <a:close/>
              </a:path>
            </a:pathLst>
          </a:custGeom>
          <a:solidFill>
            <a:srgbClr val="1F4B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4773843" y="2275216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73843" y="2844454"/>
            <a:ext cx="681990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 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 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、暑期夏令营团队建设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22" name="Group 43"/>
          <p:cNvGrpSpPr/>
          <p:nvPr/>
        </p:nvGrpSpPr>
        <p:grpSpPr>
          <a:xfrm>
            <a:off x="4383314" y="2535196"/>
            <a:ext cx="3425372" cy="3417602"/>
            <a:chOff x="4092253" y="1838975"/>
            <a:chExt cx="3961788" cy="3970156"/>
          </a:xfrm>
        </p:grpSpPr>
        <p:sp>
          <p:nvSpPr>
            <p:cNvPr id="23" name="Shape 2021"/>
            <p:cNvSpPr/>
            <p:nvPr/>
          </p:nvSpPr>
          <p:spPr>
            <a:xfrm>
              <a:off x="5671528" y="3836603"/>
              <a:ext cx="2382513" cy="1972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60" y="9082"/>
                  </a:moveTo>
                  <a:cubicBezTo>
                    <a:pt x="5629" y="9082"/>
                    <a:pt x="7457" y="8209"/>
                    <a:pt x="8900" y="6404"/>
                  </a:cubicBezTo>
                  <a:cubicBezTo>
                    <a:pt x="10391" y="4658"/>
                    <a:pt x="11113" y="2504"/>
                    <a:pt x="11161" y="0"/>
                  </a:cubicBezTo>
                  <a:cubicBezTo>
                    <a:pt x="13181" y="0"/>
                    <a:pt x="13181" y="0"/>
                    <a:pt x="13181" y="0"/>
                  </a:cubicBezTo>
                  <a:cubicBezTo>
                    <a:pt x="13181" y="0"/>
                    <a:pt x="13181" y="58"/>
                    <a:pt x="13181" y="58"/>
                  </a:cubicBezTo>
                  <a:cubicBezTo>
                    <a:pt x="12796" y="524"/>
                    <a:pt x="12604" y="1106"/>
                    <a:pt x="12604" y="1747"/>
                  </a:cubicBezTo>
                  <a:cubicBezTo>
                    <a:pt x="12604" y="2387"/>
                    <a:pt x="12796" y="2969"/>
                    <a:pt x="13181" y="3377"/>
                  </a:cubicBezTo>
                  <a:cubicBezTo>
                    <a:pt x="13566" y="3843"/>
                    <a:pt x="13999" y="4075"/>
                    <a:pt x="14528" y="4075"/>
                  </a:cubicBezTo>
                  <a:cubicBezTo>
                    <a:pt x="15106" y="4075"/>
                    <a:pt x="15539" y="3843"/>
                    <a:pt x="15923" y="3377"/>
                  </a:cubicBezTo>
                  <a:cubicBezTo>
                    <a:pt x="16308" y="2969"/>
                    <a:pt x="16501" y="2387"/>
                    <a:pt x="16501" y="1747"/>
                  </a:cubicBezTo>
                  <a:cubicBezTo>
                    <a:pt x="16501" y="1106"/>
                    <a:pt x="16308" y="524"/>
                    <a:pt x="15923" y="58"/>
                  </a:cubicBezTo>
                  <a:cubicBezTo>
                    <a:pt x="15923" y="58"/>
                    <a:pt x="15875" y="0"/>
                    <a:pt x="15875" y="0"/>
                  </a:cubicBezTo>
                  <a:cubicBezTo>
                    <a:pt x="18665" y="0"/>
                    <a:pt x="18665" y="0"/>
                    <a:pt x="18665" y="0"/>
                  </a:cubicBezTo>
                  <a:cubicBezTo>
                    <a:pt x="18665" y="640"/>
                    <a:pt x="18665" y="1281"/>
                    <a:pt x="18617" y="1863"/>
                  </a:cubicBezTo>
                  <a:cubicBezTo>
                    <a:pt x="21600" y="3843"/>
                    <a:pt x="21600" y="3843"/>
                    <a:pt x="21600" y="3843"/>
                  </a:cubicBezTo>
                  <a:cubicBezTo>
                    <a:pt x="21456" y="4949"/>
                    <a:pt x="21215" y="5997"/>
                    <a:pt x="20927" y="7045"/>
                  </a:cubicBezTo>
                  <a:cubicBezTo>
                    <a:pt x="17415" y="7278"/>
                    <a:pt x="17415" y="7278"/>
                    <a:pt x="17415" y="7278"/>
                  </a:cubicBezTo>
                  <a:cubicBezTo>
                    <a:pt x="16982" y="8442"/>
                    <a:pt x="16453" y="9548"/>
                    <a:pt x="15779" y="10654"/>
                  </a:cubicBezTo>
                  <a:cubicBezTo>
                    <a:pt x="17559" y="14148"/>
                    <a:pt x="17559" y="14148"/>
                    <a:pt x="17559" y="14148"/>
                  </a:cubicBezTo>
                  <a:cubicBezTo>
                    <a:pt x="17222" y="14613"/>
                    <a:pt x="16886" y="15021"/>
                    <a:pt x="16549" y="15487"/>
                  </a:cubicBezTo>
                  <a:cubicBezTo>
                    <a:pt x="16164" y="15894"/>
                    <a:pt x="15827" y="16302"/>
                    <a:pt x="15442" y="16709"/>
                  </a:cubicBezTo>
                  <a:cubicBezTo>
                    <a:pt x="12508" y="14613"/>
                    <a:pt x="12508" y="14613"/>
                    <a:pt x="12508" y="14613"/>
                  </a:cubicBezTo>
                  <a:cubicBezTo>
                    <a:pt x="11594" y="15429"/>
                    <a:pt x="10680" y="16069"/>
                    <a:pt x="9718" y="16593"/>
                  </a:cubicBezTo>
                  <a:cubicBezTo>
                    <a:pt x="9718" y="20727"/>
                    <a:pt x="9718" y="20727"/>
                    <a:pt x="9718" y="20727"/>
                  </a:cubicBezTo>
                  <a:cubicBezTo>
                    <a:pt x="8804" y="21134"/>
                    <a:pt x="7890" y="21425"/>
                    <a:pt x="6927" y="21600"/>
                  </a:cubicBezTo>
                  <a:cubicBezTo>
                    <a:pt x="5196" y="17990"/>
                    <a:pt x="5196" y="17990"/>
                    <a:pt x="5196" y="17990"/>
                  </a:cubicBezTo>
                  <a:cubicBezTo>
                    <a:pt x="4666" y="18049"/>
                    <a:pt x="4137" y="18107"/>
                    <a:pt x="3656" y="18107"/>
                  </a:cubicBezTo>
                  <a:cubicBezTo>
                    <a:pt x="3608" y="18107"/>
                    <a:pt x="3608" y="18107"/>
                    <a:pt x="3560" y="18107"/>
                  </a:cubicBezTo>
                  <a:cubicBezTo>
                    <a:pt x="3560" y="14439"/>
                    <a:pt x="3560" y="14439"/>
                    <a:pt x="3560" y="14439"/>
                  </a:cubicBezTo>
                  <a:cubicBezTo>
                    <a:pt x="3512" y="14555"/>
                    <a:pt x="3416" y="14672"/>
                    <a:pt x="3319" y="14788"/>
                  </a:cubicBezTo>
                  <a:cubicBezTo>
                    <a:pt x="2935" y="15254"/>
                    <a:pt x="2453" y="15487"/>
                    <a:pt x="1924" y="15487"/>
                  </a:cubicBezTo>
                  <a:cubicBezTo>
                    <a:pt x="1395" y="15487"/>
                    <a:pt x="914" y="15254"/>
                    <a:pt x="529" y="14788"/>
                  </a:cubicBezTo>
                  <a:cubicBezTo>
                    <a:pt x="192" y="14381"/>
                    <a:pt x="0" y="13798"/>
                    <a:pt x="0" y="13158"/>
                  </a:cubicBezTo>
                  <a:cubicBezTo>
                    <a:pt x="0" y="12518"/>
                    <a:pt x="192" y="11935"/>
                    <a:pt x="529" y="11470"/>
                  </a:cubicBezTo>
                  <a:cubicBezTo>
                    <a:pt x="914" y="11004"/>
                    <a:pt x="1395" y="10771"/>
                    <a:pt x="1924" y="10771"/>
                  </a:cubicBezTo>
                  <a:cubicBezTo>
                    <a:pt x="2453" y="10771"/>
                    <a:pt x="2935" y="11004"/>
                    <a:pt x="3319" y="11470"/>
                  </a:cubicBezTo>
                  <a:cubicBezTo>
                    <a:pt x="3416" y="11586"/>
                    <a:pt x="3512" y="11702"/>
                    <a:pt x="3560" y="11819"/>
                  </a:cubicBezTo>
                  <a:lnTo>
                    <a:pt x="3560" y="9082"/>
                  </a:lnTo>
                  <a:close/>
                </a:path>
              </a:pathLst>
            </a:custGeom>
            <a:solidFill>
              <a:srgbClr val="1F4B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24" name="Shape 2024"/>
            <p:cNvSpPr/>
            <p:nvPr/>
          </p:nvSpPr>
          <p:spPr>
            <a:xfrm>
              <a:off x="6064776" y="1838975"/>
              <a:ext cx="1982988" cy="2369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5" y="18210"/>
                  </a:moveTo>
                  <a:cubicBezTo>
                    <a:pt x="14785" y="18210"/>
                    <a:pt x="14785" y="18210"/>
                    <a:pt x="14785" y="18210"/>
                  </a:cubicBezTo>
                  <a:cubicBezTo>
                    <a:pt x="14785" y="18210"/>
                    <a:pt x="14843" y="18258"/>
                    <a:pt x="14843" y="18258"/>
                  </a:cubicBezTo>
                  <a:cubicBezTo>
                    <a:pt x="15305" y="18646"/>
                    <a:pt x="15536" y="19130"/>
                    <a:pt x="15536" y="19663"/>
                  </a:cubicBezTo>
                  <a:cubicBezTo>
                    <a:pt x="15536" y="20196"/>
                    <a:pt x="15305" y="20680"/>
                    <a:pt x="14843" y="21019"/>
                  </a:cubicBezTo>
                  <a:cubicBezTo>
                    <a:pt x="14381" y="21406"/>
                    <a:pt x="13861" y="21600"/>
                    <a:pt x="13168" y="21600"/>
                  </a:cubicBezTo>
                  <a:cubicBezTo>
                    <a:pt x="12533" y="21600"/>
                    <a:pt x="12013" y="21406"/>
                    <a:pt x="11551" y="21019"/>
                  </a:cubicBezTo>
                  <a:cubicBezTo>
                    <a:pt x="11089" y="20680"/>
                    <a:pt x="10858" y="20196"/>
                    <a:pt x="10858" y="19663"/>
                  </a:cubicBezTo>
                  <a:cubicBezTo>
                    <a:pt x="10858" y="19130"/>
                    <a:pt x="11089" y="18646"/>
                    <a:pt x="11551" y="18258"/>
                  </a:cubicBezTo>
                  <a:cubicBezTo>
                    <a:pt x="11551" y="18258"/>
                    <a:pt x="11551" y="18210"/>
                    <a:pt x="11551" y="18210"/>
                  </a:cubicBezTo>
                  <a:cubicBezTo>
                    <a:pt x="9125" y="18210"/>
                    <a:pt x="9125" y="18210"/>
                    <a:pt x="9125" y="18210"/>
                  </a:cubicBezTo>
                  <a:cubicBezTo>
                    <a:pt x="9125" y="18210"/>
                    <a:pt x="9125" y="18161"/>
                    <a:pt x="9125" y="18113"/>
                  </a:cubicBezTo>
                  <a:cubicBezTo>
                    <a:pt x="9125" y="16030"/>
                    <a:pt x="8201" y="14190"/>
                    <a:pt x="6411" y="12737"/>
                  </a:cubicBezTo>
                  <a:cubicBezTo>
                    <a:pt x="4678" y="11236"/>
                    <a:pt x="2483" y="10461"/>
                    <a:pt x="0" y="10461"/>
                  </a:cubicBezTo>
                  <a:cubicBezTo>
                    <a:pt x="0" y="8282"/>
                    <a:pt x="0" y="8282"/>
                    <a:pt x="0" y="8282"/>
                  </a:cubicBezTo>
                  <a:cubicBezTo>
                    <a:pt x="58" y="8378"/>
                    <a:pt x="116" y="8427"/>
                    <a:pt x="173" y="8475"/>
                  </a:cubicBezTo>
                  <a:cubicBezTo>
                    <a:pt x="635" y="8863"/>
                    <a:pt x="1213" y="9057"/>
                    <a:pt x="1848" y="9057"/>
                  </a:cubicBezTo>
                  <a:cubicBezTo>
                    <a:pt x="2483" y="9057"/>
                    <a:pt x="3061" y="8863"/>
                    <a:pt x="3523" y="8475"/>
                  </a:cubicBezTo>
                  <a:cubicBezTo>
                    <a:pt x="3985" y="8088"/>
                    <a:pt x="4216" y="7652"/>
                    <a:pt x="4216" y="7071"/>
                  </a:cubicBezTo>
                  <a:cubicBezTo>
                    <a:pt x="4216" y="6538"/>
                    <a:pt x="3985" y="6102"/>
                    <a:pt x="3523" y="5715"/>
                  </a:cubicBezTo>
                  <a:cubicBezTo>
                    <a:pt x="3061" y="5327"/>
                    <a:pt x="2483" y="5134"/>
                    <a:pt x="1848" y="5134"/>
                  </a:cubicBezTo>
                  <a:cubicBezTo>
                    <a:pt x="1213" y="5134"/>
                    <a:pt x="635" y="5327"/>
                    <a:pt x="173" y="5715"/>
                  </a:cubicBezTo>
                  <a:cubicBezTo>
                    <a:pt x="116" y="5763"/>
                    <a:pt x="58" y="5812"/>
                    <a:pt x="0" y="5909"/>
                  </a:cubicBezTo>
                  <a:cubicBezTo>
                    <a:pt x="0" y="2954"/>
                    <a:pt x="0" y="2954"/>
                    <a:pt x="0" y="2954"/>
                  </a:cubicBezTo>
                  <a:cubicBezTo>
                    <a:pt x="58" y="2954"/>
                    <a:pt x="58" y="2954"/>
                    <a:pt x="116" y="2954"/>
                  </a:cubicBezTo>
                  <a:cubicBezTo>
                    <a:pt x="693" y="2954"/>
                    <a:pt x="1271" y="2954"/>
                    <a:pt x="1848" y="3003"/>
                  </a:cubicBezTo>
                  <a:cubicBezTo>
                    <a:pt x="3870" y="0"/>
                    <a:pt x="3870" y="0"/>
                    <a:pt x="3870" y="0"/>
                  </a:cubicBezTo>
                  <a:cubicBezTo>
                    <a:pt x="5025" y="194"/>
                    <a:pt x="6180" y="387"/>
                    <a:pt x="7277" y="726"/>
                  </a:cubicBezTo>
                  <a:cubicBezTo>
                    <a:pt x="7277" y="4165"/>
                    <a:pt x="7277" y="4165"/>
                    <a:pt x="7277" y="4165"/>
                  </a:cubicBezTo>
                  <a:cubicBezTo>
                    <a:pt x="8490" y="4601"/>
                    <a:pt x="9645" y="5134"/>
                    <a:pt x="10742" y="5812"/>
                  </a:cubicBezTo>
                  <a:cubicBezTo>
                    <a:pt x="14207" y="4068"/>
                    <a:pt x="14207" y="4068"/>
                    <a:pt x="14207" y="4068"/>
                  </a:cubicBezTo>
                  <a:cubicBezTo>
                    <a:pt x="14670" y="4407"/>
                    <a:pt x="15132" y="4746"/>
                    <a:pt x="15594" y="5134"/>
                  </a:cubicBezTo>
                  <a:cubicBezTo>
                    <a:pt x="15940" y="5473"/>
                    <a:pt x="16287" y="5763"/>
                    <a:pt x="16633" y="6102"/>
                  </a:cubicBezTo>
                  <a:cubicBezTo>
                    <a:pt x="14554" y="9008"/>
                    <a:pt x="14554" y="9008"/>
                    <a:pt x="14554" y="9008"/>
                  </a:cubicBezTo>
                  <a:cubicBezTo>
                    <a:pt x="15363" y="9880"/>
                    <a:pt x="16056" y="10848"/>
                    <a:pt x="16633" y="11817"/>
                  </a:cubicBezTo>
                  <a:cubicBezTo>
                    <a:pt x="20734" y="11817"/>
                    <a:pt x="20734" y="11817"/>
                    <a:pt x="20734" y="11817"/>
                  </a:cubicBezTo>
                  <a:cubicBezTo>
                    <a:pt x="21080" y="12737"/>
                    <a:pt x="21369" y="13657"/>
                    <a:pt x="21600" y="14578"/>
                  </a:cubicBezTo>
                  <a:cubicBezTo>
                    <a:pt x="18077" y="16515"/>
                    <a:pt x="18077" y="16515"/>
                    <a:pt x="18077" y="16515"/>
                  </a:cubicBezTo>
                  <a:cubicBezTo>
                    <a:pt x="18135" y="17048"/>
                    <a:pt x="18135" y="17580"/>
                    <a:pt x="18135" y="18113"/>
                  </a:cubicBezTo>
                  <a:cubicBezTo>
                    <a:pt x="18135" y="18161"/>
                    <a:pt x="18135" y="18161"/>
                    <a:pt x="18135" y="18210"/>
                  </a:cubicBezTo>
                  <a:close/>
                </a:path>
              </a:pathLst>
            </a:custGeom>
            <a:solidFill>
              <a:srgbClr val="1B31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2" name="Shape 2027"/>
            <p:cNvSpPr/>
            <p:nvPr/>
          </p:nvSpPr>
          <p:spPr>
            <a:xfrm>
              <a:off x="4092254" y="3432893"/>
              <a:ext cx="1972529" cy="2369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236"/>
                  </a:moveTo>
                  <a:cubicBezTo>
                    <a:pt x="21600" y="13512"/>
                    <a:pt x="21600" y="13512"/>
                    <a:pt x="21600" y="13512"/>
                  </a:cubicBezTo>
                  <a:cubicBezTo>
                    <a:pt x="21542" y="13415"/>
                    <a:pt x="21426" y="13318"/>
                    <a:pt x="21310" y="13222"/>
                  </a:cubicBezTo>
                  <a:cubicBezTo>
                    <a:pt x="20845" y="12834"/>
                    <a:pt x="20265" y="12640"/>
                    <a:pt x="19626" y="12640"/>
                  </a:cubicBezTo>
                  <a:cubicBezTo>
                    <a:pt x="18987" y="12640"/>
                    <a:pt x="18406" y="12834"/>
                    <a:pt x="17942" y="13222"/>
                  </a:cubicBezTo>
                  <a:cubicBezTo>
                    <a:pt x="17535" y="13609"/>
                    <a:pt x="17303" y="14093"/>
                    <a:pt x="17303" y="14626"/>
                  </a:cubicBezTo>
                  <a:cubicBezTo>
                    <a:pt x="17303" y="15159"/>
                    <a:pt x="17535" y="15643"/>
                    <a:pt x="17942" y="15982"/>
                  </a:cubicBezTo>
                  <a:cubicBezTo>
                    <a:pt x="18406" y="16370"/>
                    <a:pt x="18987" y="16563"/>
                    <a:pt x="19626" y="16563"/>
                  </a:cubicBezTo>
                  <a:cubicBezTo>
                    <a:pt x="20265" y="16563"/>
                    <a:pt x="20845" y="16370"/>
                    <a:pt x="21310" y="15982"/>
                  </a:cubicBezTo>
                  <a:cubicBezTo>
                    <a:pt x="21426" y="15885"/>
                    <a:pt x="21542" y="15788"/>
                    <a:pt x="21600" y="15691"/>
                  </a:cubicBezTo>
                  <a:cubicBezTo>
                    <a:pt x="21600" y="18743"/>
                    <a:pt x="21600" y="18743"/>
                    <a:pt x="21600" y="18743"/>
                  </a:cubicBezTo>
                  <a:cubicBezTo>
                    <a:pt x="20961" y="18743"/>
                    <a:pt x="20381" y="18694"/>
                    <a:pt x="19742" y="18646"/>
                  </a:cubicBezTo>
                  <a:cubicBezTo>
                    <a:pt x="17535" y="21600"/>
                    <a:pt x="17535" y="21600"/>
                    <a:pt x="17535" y="21600"/>
                  </a:cubicBezTo>
                  <a:cubicBezTo>
                    <a:pt x="16316" y="21455"/>
                    <a:pt x="15155" y="21164"/>
                    <a:pt x="14052" y="20825"/>
                  </a:cubicBezTo>
                  <a:cubicBezTo>
                    <a:pt x="14342" y="17483"/>
                    <a:pt x="14342" y="17483"/>
                    <a:pt x="14342" y="17483"/>
                  </a:cubicBezTo>
                  <a:cubicBezTo>
                    <a:pt x="13065" y="16999"/>
                    <a:pt x="11845" y="16370"/>
                    <a:pt x="10684" y="15643"/>
                  </a:cubicBezTo>
                  <a:cubicBezTo>
                    <a:pt x="7490" y="17580"/>
                    <a:pt x="7490" y="17580"/>
                    <a:pt x="7490" y="17580"/>
                  </a:cubicBezTo>
                  <a:cubicBezTo>
                    <a:pt x="7026" y="17241"/>
                    <a:pt x="6561" y="16902"/>
                    <a:pt x="6155" y="16563"/>
                  </a:cubicBezTo>
                  <a:cubicBezTo>
                    <a:pt x="5632" y="16127"/>
                    <a:pt x="5168" y="15740"/>
                    <a:pt x="4761" y="15304"/>
                  </a:cubicBezTo>
                  <a:cubicBezTo>
                    <a:pt x="6852" y="12301"/>
                    <a:pt x="6852" y="12301"/>
                    <a:pt x="6852" y="12301"/>
                  </a:cubicBezTo>
                  <a:cubicBezTo>
                    <a:pt x="6097" y="11478"/>
                    <a:pt x="5516" y="10606"/>
                    <a:pt x="4994" y="9638"/>
                  </a:cubicBezTo>
                  <a:cubicBezTo>
                    <a:pt x="871" y="9638"/>
                    <a:pt x="871" y="9638"/>
                    <a:pt x="871" y="9638"/>
                  </a:cubicBezTo>
                  <a:cubicBezTo>
                    <a:pt x="465" y="8717"/>
                    <a:pt x="232" y="7797"/>
                    <a:pt x="0" y="6829"/>
                  </a:cubicBezTo>
                  <a:cubicBezTo>
                    <a:pt x="3600" y="5037"/>
                    <a:pt x="3600" y="5037"/>
                    <a:pt x="3600" y="5037"/>
                  </a:cubicBezTo>
                  <a:cubicBezTo>
                    <a:pt x="3600" y="4746"/>
                    <a:pt x="3542" y="4407"/>
                    <a:pt x="3542" y="4068"/>
                  </a:cubicBezTo>
                  <a:cubicBezTo>
                    <a:pt x="3542" y="3971"/>
                    <a:pt x="3542" y="3826"/>
                    <a:pt x="3542" y="3681"/>
                  </a:cubicBezTo>
                  <a:cubicBezTo>
                    <a:pt x="6852" y="3681"/>
                    <a:pt x="6852" y="3681"/>
                    <a:pt x="6852" y="3681"/>
                  </a:cubicBezTo>
                  <a:cubicBezTo>
                    <a:pt x="6677" y="3584"/>
                    <a:pt x="6503" y="3487"/>
                    <a:pt x="6329" y="3342"/>
                  </a:cubicBezTo>
                  <a:cubicBezTo>
                    <a:pt x="5865" y="2954"/>
                    <a:pt x="5632" y="2518"/>
                    <a:pt x="5632" y="1986"/>
                  </a:cubicBezTo>
                  <a:cubicBezTo>
                    <a:pt x="5632" y="1404"/>
                    <a:pt x="5865" y="969"/>
                    <a:pt x="6329" y="581"/>
                  </a:cubicBezTo>
                  <a:cubicBezTo>
                    <a:pt x="6794" y="194"/>
                    <a:pt x="7374" y="0"/>
                    <a:pt x="8013" y="0"/>
                  </a:cubicBezTo>
                  <a:cubicBezTo>
                    <a:pt x="8652" y="0"/>
                    <a:pt x="9232" y="194"/>
                    <a:pt x="9697" y="581"/>
                  </a:cubicBezTo>
                  <a:cubicBezTo>
                    <a:pt x="10161" y="969"/>
                    <a:pt x="10394" y="1404"/>
                    <a:pt x="10394" y="1986"/>
                  </a:cubicBezTo>
                  <a:cubicBezTo>
                    <a:pt x="10394" y="2518"/>
                    <a:pt x="10161" y="2954"/>
                    <a:pt x="9697" y="3342"/>
                  </a:cubicBezTo>
                  <a:cubicBezTo>
                    <a:pt x="9523" y="3487"/>
                    <a:pt x="9348" y="3584"/>
                    <a:pt x="9174" y="3681"/>
                  </a:cubicBezTo>
                  <a:cubicBezTo>
                    <a:pt x="12426" y="3681"/>
                    <a:pt x="12426" y="3681"/>
                    <a:pt x="12426" y="3681"/>
                  </a:cubicBezTo>
                  <a:cubicBezTo>
                    <a:pt x="12426" y="5763"/>
                    <a:pt x="13297" y="7555"/>
                    <a:pt x="15097" y="9008"/>
                  </a:cubicBezTo>
                  <a:cubicBezTo>
                    <a:pt x="16897" y="10509"/>
                    <a:pt x="19045" y="11236"/>
                    <a:pt x="21600" y="11236"/>
                  </a:cubicBezTo>
                  <a:cubicBezTo>
                    <a:pt x="21600" y="11236"/>
                    <a:pt x="21600" y="11236"/>
                    <a:pt x="21600" y="11236"/>
                  </a:cubicBezTo>
                  <a:close/>
                </a:path>
              </a:pathLst>
            </a:custGeom>
            <a:solidFill>
              <a:srgbClr val="1B31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3" name="Shape 2030"/>
            <p:cNvSpPr/>
            <p:nvPr/>
          </p:nvSpPr>
          <p:spPr>
            <a:xfrm>
              <a:off x="4092253" y="1845253"/>
              <a:ext cx="2359504" cy="1991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57" y="12384"/>
                  </a:moveTo>
                  <a:cubicBezTo>
                    <a:pt x="18057" y="12384"/>
                    <a:pt x="18057" y="12384"/>
                    <a:pt x="18057" y="12384"/>
                  </a:cubicBezTo>
                  <a:cubicBezTo>
                    <a:pt x="15921" y="12384"/>
                    <a:pt x="14125" y="13306"/>
                    <a:pt x="12620" y="15091"/>
                  </a:cubicBezTo>
                  <a:cubicBezTo>
                    <a:pt x="11116" y="16819"/>
                    <a:pt x="10387" y="19008"/>
                    <a:pt x="10387" y="21485"/>
                  </a:cubicBezTo>
                  <a:cubicBezTo>
                    <a:pt x="10387" y="21542"/>
                    <a:pt x="10387" y="21600"/>
                    <a:pt x="10387" y="21600"/>
                  </a:cubicBezTo>
                  <a:cubicBezTo>
                    <a:pt x="7669" y="21600"/>
                    <a:pt x="7669" y="21600"/>
                    <a:pt x="7669" y="21600"/>
                  </a:cubicBezTo>
                  <a:cubicBezTo>
                    <a:pt x="7815" y="21485"/>
                    <a:pt x="7960" y="21370"/>
                    <a:pt x="8106" y="21197"/>
                  </a:cubicBezTo>
                  <a:cubicBezTo>
                    <a:pt x="8494" y="20736"/>
                    <a:pt x="8689" y="20218"/>
                    <a:pt x="8689" y="19584"/>
                  </a:cubicBezTo>
                  <a:cubicBezTo>
                    <a:pt x="8689" y="18893"/>
                    <a:pt x="8494" y="18374"/>
                    <a:pt x="8106" y="17914"/>
                  </a:cubicBezTo>
                  <a:cubicBezTo>
                    <a:pt x="7718" y="17453"/>
                    <a:pt x="7232" y="17222"/>
                    <a:pt x="6698" y="17222"/>
                  </a:cubicBezTo>
                  <a:cubicBezTo>
                    <a:pt x="6164" y="17222"/>
                    <a:pt x="5679" y="17453"/>
                    <a:pt x="5291" y="17914"/>
                  </a:cubicBezTo>
                  <a:cubicBezTo>
                    <a:pt x="4902" y="18374"/>
                    <a:pt x="4708" y="18893"/>
                    <a:pt x="4708" y="19584"/>
                  </a:cubicBezTo>
                  <a:cubicBezTo>
                    <a:pt x="4708" y="20218"/>
                    <a:pt x="4902" y="20736"/>
                    <a:pt x="5291" y="21197"/>
                  </a:cubicBezTo>
                  <a:cubicBezTo>
                    <a:pt x="5436" y="21370"/>
                    <a:pt x="5582" y="21485"/>
                    <a:pt x="5728" y="21600"/>
                  </a:cubicBezTo>
                  <a:cubicBezTo>
                    <a:pt x="2961" y="21600"/>
                    <a:pt x="2961" y="21600"/>
                    <a:pt x="2961" y="21600"/>
                  </a:cubicBezTo>
                  <a:cubicBezTo>
                    <a:pt x="2961" y="21542"/>
                    <a:pt x="2961" y="21542"/>
                    <a:pt x="2961" y="21485"/>
                  </a:cubicBezTo>
                  <a:cubicBezTo>
                    <a:pt x="2961" y="21370"/>
                    <a:pt x="2961" y="21254"/>
                    <a:pt x="2961" y="21139"/>
                  </a:cubicBezTo>
                  <a:cubicBezTo>
                    <a:pt x="2961" y="20678"/>
                    <a:pt x="3009" y="20160"/>
                    <a:pt x="3009" y="19699"/>
                  </a:cubicBezTo>
                  <a:cubicBezTo>
                    <a:pt x="0" y="17683"/>
                    <a:pt x="0" y="17683"/>
                    <a:pt x="0" y="17683"/>
                  </a:cubicBezTo>
                  <a:cubicBezTo>
                    <a:pt x="194" y="16416"/>
                    <a:pt x="437" y="15149"/>
                    <a:pt x="825" y="13997"/>
                  </a:cubicBezTo>
                  <a:cubicBezTo>
                    <a:pt x="4174" y="14227"/>
                    <a:pt x="4174" y="14227"/>
                    <a:pt x="4174" y="14227"/>
                  </a:cubicBezTo>
                  <a:cubicBezTo>
                    <a:pt x="4611" y="13075"/>
                    <a:pt x="5145" y="12038"/>
                    <a:pt x="5776" y="11002"/>
                  </a:cubicBezTo>
                  <a:cubicBezTo>
                    <a:pt x="4126" y="7315"/>
                    <a:pt x="4126" y="7315"/>
                    <a:pt x="4126" y="7315"/>
                  </a:cubicBezTo>
                  <a:cubicBezTo>
                    <a:pt x="4466" y="6912"/>
                    <a:pt x="4805" y="6451"/>
                    <a:pt x="5145" y="6048"/>
                  </a:cubicBezTo>
                  <a:cubicBezTo>
                    <a:pt x="5485" y="5645"/>
                    <a:pt x="5825" y="5242"/>
                    <a:pt x="6213" y="4838"/>
                  </a:cubicBezTo>
                  <a:cubicBezTo>
                    <a:pt x="9125" y="6912"/>
                    <a:pt x="9125" y="6912"/>
                    <a:pt x="9125" y="6912"/>
                  </a:cubicBezTo>
                  <a:cubicBezTo>
                    <a:pt x="9999" y="6163"/>
                    <a:pt x="10873" y="5530"/>
                    <a:pt x="11795" y="5069"/>
                  </a:cubicBezTo>
                  <a:cubicBezTo>
                    <a:pt x="11795" y="922"/>
                    <a:pt x="11795" y="922"/>
                    <a:pt x="11795" y="922"/>
                  </a:cubicBezTo>
                  <a:cubicBezTo>
                    <a:pt x="12717" y="518"/>
                    <a:pt x="13737" y="230"/>
                    <a:pt x="14707" y="0"/>
                  </a:cubicBezTo>
                  <a:cubicBezTo>
                    <a:pt x="16455" y="3571"/>
                    <a:pt x="16455" y="3571"/>
                    <a:pt x="16455" y="3571"/>
                  </a:cubicBezTo>
                  <a:cubicBezTo>
                    <a:pt x="16989" y="3514"/>
                    <a:pt x="17523" y="3456"/>
                    <a:pt x="18057" y="3456"/>
                  </a:cubicBezTo>
                  <a:cubicBezTo>
                    <a:pt x="18057" y="6970"/>
                    <a:pt x="18057" y="6970"/>
                    <a:pt x="18057" y="6970"/>
                  </a:cubicBezTo>
                  <a:cubicBezTo>
                    <a:pt x="18105" y="6854"/>
                    <a:pt x="18154" y="6797"/>
                    <a:pt x="18202" y="6739"/>
                  </a:cubicBezTo>
                  <a:cubicBezTo>
                    <a:pt x="18591" y="6278"/>
                    <a:pt x="19076" y="6048"/>
                    <a:pt x="19610" y="6048"/>
                  </a:cubicBezTo>
                  <a:cubicBezTo>
                    <a:pt x="20144" y="6048"/>
                    <a:pt x="20629" y="6278"/>
                    <a:pt x="21018" y="6739"/>
                  </a:cubicBezTo>
                  <a:cubicBezTo>
                    <a:pt x="21406" y="7200"/>
                    <a:pt x="21600" y="7718"/>
                    <a:pt x="21600" y="8352"/>
                  </a:cubicBezTo>
                  <a:cubicBezTo>
                    <a:pt x="21600" y="9043"/>
                    <a:pt x="21406" y="9562"/>
                    <a:pt x="21018" y="10022"/>
                  </a:cubicBezTo>
                  <a:cubicBezTo>
                    <a:pt x="20629" y="10483"/>
                    <a:pt x="20144" y="10714"/>
                    <a:pt x="19610" y="10714"/>
                  </a:cubicBezTo>
                  <a:cubicBezTo>
                    <a:pt x="19076" y="10714"/>
                    <a:pt x="18591" y="10483"/>
                    <a:pt x="18202" y="10022"/>
                  </a:cubicBezTo>
                  <a:cubicBezTo>
                    <a:pt x="18154" y="9965"/>
                    <a:pt x="18105" y="9907"/>
                    <a:pt x="18057" y="9792"/>
                  </a:cubicBezTo>
                  <a:lnTo>
                    <a:pt x="18057" y="12384"/>
                  </a:lnTo>
                  <a:close/>
                </a:path>
              </a:pathLst>
            </a:custGeom>
            <a:solidFill>
              <a:srgbClr val="1F4B9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</p:grpSp>
      <p:sp>
        <p:nvSpPr>
          <p:cNvPr id="44" name="Freeform 886"/>
          <p:cNvSpPr/>
          <p:nvPr/>
        </p:nvSpPr>
        <p:spPr bwMode="auto">
          <a:xfrm flipV="1">
            <a:off x="5810036" y="3832604"/>
            <a:ext cx="590764" cy="844390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rgbClr val="1B318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283589" y="23323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38630" y="2844434"/>
            <a:ext cx="34326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272347" y="22561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284723" y="2806334"/>
            <a:ext cx="3544419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283589" y="458021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38630" y="5130434"/>
            <a:ext cx="34326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272347" y="456116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284723" y="5111384"/>
            <a:ext cx="3544419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、暑期夏令营团队建设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04750" y="2466749"/>
            <a:ext cx="3546475" cy="3670299"/>
            <a:chOff x="7683273" y="2466749"/>
            <a:chExt cx="3546475" cy="3670299"/>
          </a:xfrm>
        </p:grpSpPr>
        <p:grpSp>
          <p:nvGrpSpPr>
            <p:cNvPr id="2" name="组合 1"/>
            <p:cNvGrpSpPr/>
            <p:nvPr/>
          </p:nvGrpSpPr>
          <p:grpSpPr>
            <a:xfrm flipH="1">
              <a:off x="7683273" y="2466749"/>
              <a:ext cx="3546475" cy="3670299"/>
              <a:chOff x="3633788" y="2466749"/>
              <a:chExt cx="3546475" cy="3670299"/>
            </a:xfrm>
          </p:grpSpPr>
          <p:sp>
            <p:nvSpPr>
              <p:cNvPr id="17" name="Freeform 14"/>
              <p:cNvSpPr/>
              <p:nvPr/>
            </p:nvSpPr>
            <p:spPr bwMode="auto">
              <a:xfrm>
                <a:off x="5467350" y="2466749"/>
                <a:ext cx="1712913" cy="3152774"/>
              </a:xfrm>
              <a:custGeom>
                <a:avLst/>
                <a:gdLst>
                  <a:gd name="T0" fmla="*/ 0 w 457"/>
                  <a:gd name="T1" fmla="*/ 0 h 841"/>
                  <a:gd name="T2" fmla="*/ 0 w 457"/>
                  <a:gd name="T3" fmla="*/ 192 h 841"/>
                  <a:gd name="T4" fmla="*/ 50 w 457"/>
                  <a:gd name="T5" fmla="*/ 188 h 841"/>
                  <a:gd name="T6" fmla="*/ 374 w 457"/>
                  <a:gd name="T7" fmla="*/ 512 h 841"/>
                  <a:gd name="T8" fmla="*/ 216 w 457"/>
                  <a:gd name="T9" fmla="*/ 791 h 841"/>
                  <a:gd name="T10" fmla="*/ 249 w 457"/>
                  <a:gd name="T11" fmla="*/ 841 h 841"/>
                  <a:gd name="T12" fmla="*/ 457 w 457"/>
                  <a:gd name="T13" fmla="*/ 458 h 841"/>
                  <a:gd name="T14" fmla="*/ 0 w 457"/>
                  <a:gd name="T15" fmla="*/ 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7" h="841">
                    <a:moveTo>
                      <a:pt x="0" y="0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16" y="190"/>
                      <a:pt x="33" y="188"/>
                      <a:pt x="50" y="188"/>
                    </a:cubicBezTo>
                    <a:cubicBezTo>
                      <a:pt x="229" y="188"/>
                      <a:pt x="374" y="333"/>
                      <a:pt x="374" y="512"/>
                    </a:cubicBezTo>
                    <a:cubicBezTo>
                      <a:pt x="374" y="630"/>
                      <a:pt x="311" y="734"/>
                      <a:pt x="216" y="791"/>
                    </a:cubicBezTo>
                    <a:cubicBezTo>
                      <a:pt x="249" y="841"/>
                      <a:pt x="249" y="841"/>
                      <a:pt x="249" y="841"/>
                    </a:cubicBezTo>
                    <a:cubicBezTo>
                      <a:pt x="385" y="753"/>
                      <a:pt x="457" y="619"/>
                      <a:pt x="457" y="458"/>
                    </a:cubicBezTo>
                    <a:cubicBezTo>
                      <a:pt x="457" y="205"/>
                      <a:pt x="253" y="0"/>
                      <a:pt x="0" y="0"/>
                    </a:cubicBezTo>
                    <a:close/>
                  </a:path>
                </a:pathLst>
              </a:custGeom>
              <a:solidFill>
                <a:srgbClr val="1B318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 dirty="0"/>
              </a:p>
            </p:txBody>
          </p:sp>
          <p:sp>
            <p:nvSpPr>
              <p:cNvPr id="18" name="Freeform 15"/>
              <p:cNvSpPr/>
              <p:nvPr/>
            </p:nvSpPr>
            <p:spPr bwMode="auto">
              <a:xfrm>
                <a:off x="3633788" y="2466749"/>
                <a:ext cx="1833563" cy="1952624"/>
              </a:xfrm>
              <a:custGeom>
                <a:avLst/>
                <a:gdLst>
                  <a:gd name="T0" fmla="*/ 489 w 489"/>
                  <a:gd name="T1" fmla="*/ 192 h 521"/>
                  <a:gd name="T2" fmla="*/ 489 w 489"/>
                  <a:gd name="T3" fmla="*/ 0 h 521"/>
                  <a:gd name="T4" fmla="*/ 425 w 489"/>
                  <a:gd name="T5" fmla="*/ 4 h 521"/>
                  <a:gd name="T6" fmla="*/ 35 w 489"/>
                  <a:gd name="T7" fmla="*/ 521 h 521"/>
                  <a:gd name="T8" fmla="*/ 216 w 489"/>
                  <a:gd name="T9" fmla="*/ 496 h 521"/>
                  <a:gd name="T10" fmla="*/ 489 w 489"/>
                  <a:gd name="T11" fmla="*/ 192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9" h="521">
                    <a:moveTo>
                      <a:pt x="489" y="192"/>
                    </a:moveTo>
                    <a:cubicBezTo>
                      <a:pt x="489" y="0"/>
                      <a:pt x="489" y="0"/>
                      <a:pt x="489" y="0"/>
                    </a:cubicBezTo>
                    <a:cubicBezTo>
                      <a:pt x="468" y="0"/>
                      <a:pt x="445" y="2"/>
                      <a:pt x="425" y="4"/>
                    </a:cubicBezTo>
                    <a:cubicBezTo>
                      <a:pt x="175" y="40"/>
                      <a:pt x="0" y="271"/>
                      <a:pt x="35" y="521"/>
                    </a:cubicBezTo>
                    <a:cubicBezTo>
                      <a:pt x="216" y="496"/>
                      <a:pt x="216" y="496"/>
                      <a:pt x="216" y="496"/>
                    </a:cubicBezTo>
                    <a:cubicBezTo>
                      <a:pt x="223" y="342"/>
                      <a:pt x="339" y="216"/>
                      <a:pt x="489" y="192"/>
                    </a:cubicBezTo>
                    <a:close/>
                  </a:path>
                </a:pathLst>
              </a:custGeom>
              <a:solidFill>
                <a:srgbClr val="1F4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dirty="0"/>
              </a:p>
            </p:txBody>
          </p:sp>
          <p:sp>
            <p:nvSpPr>
              <p:cNvPr id="19" name="Freeform 16"/>
              <p:cNvSpPr/>
              <p:nvPr/>
            </p:nvSpPr>
            <p:spPr bwMode="auto">
              <a:xfrm>
                <a:off x="3763963" y="4325711"/>
                <a:ext cx="2636838" cy="1811337"/>
              </a:xfrm>
              <a:custGeom>
                <a:avLst/>
                <a:gdLst>
                  <a:gd name="T0" fmla="*/ 504 w 703"/>
                  <a:gd name="T1" fmla="*/ 340 h 483"/>
                  <a:gd name="T2" fmla="*/ 180 w 703"/>
                  <a:gd name="T3" fmla="*/ 16 h 483"/>
                  <a:gd name="T4" fmla="*/ 181 w 703"/>
                  <a:gd name="T5" fmla="*/ 0 h 483"/>
                  <a:gd name="T6" fmla="*/ 0 w 703"/>
                  <a:gd name="T7" fmla="*/ 25 h 483"/>
                  <a:gd name="T8" fmla="*/ 70 w 703"/>
                  <a:gd name="T9" fmla="*/ 211 h 483"/>
                  <a:gd name="T10" fmla="*/ 703 w 703"/>
                  <a:gd name="T11" fmla="*/ 345 h 483"/>
                  <a:gd name="T12" fmla="*/ 670 w 703"/>
                  <a:gd name="T13" fmla="*/ 295 h 483"/>
                  <a:gd name="T14" fmla="*/ 504 w 703"/>
                  <a:gd name="T15" fmla="*/ 34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3" h="483">
                    <a:moveTo>
                      <a:pt x="504" y="340"/>
                    </a:moveTo>
                    <a:cubicBezTo>
                      <a:pt x="325" y="340"/>
                      <a:pt x="180" y="195"/>
                      <a:pt x="180" y="16"/>
                    </a:cubicBezTo>
                    <a:cubicBezTo>
                      <a:pt x="180" y="11"/>
                      <a:pt x="181" y="5"/>
                      <a:pt x="181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0" y="95"/>
                      <a:pt x="31" y="152"/>
                      <a:pt x="70" y="211"/>
                    </a:cubicBezTo>
                    <a:cubicBezTo>
                      <a:pt x="207" y="423"/>
                      <a:pt x="491" y="483"/>
                      <a:pt x="703" y="345"/>
                    </a:cubicBezTo>
                    <a:cubicBezTo>
                      <a:pt x="670" y="295"/>
                      <a:pt x="670" y="295"/>
                      <a:pt x="670" y="295"/>
                    </a:cubicBezTo>
                    <a:cubicBezTo>
                      <a:pt x="621" y="323"/>
                      <a:pt x="565" y="340"/>
                      <a:pt x="504" y="340"/>
                    </a:cubicBezTo>
                    <a:close/>
                  </a:path>
                </a:pathLst>
              </a:custGeom>
              <a:solidFill>
                <a:srgbClr val="3C74D8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 dirty="0"/>
              </a:p>
            </p:txBody>
          </p:sp>
        </p:grpSp>
        <p:sp>
          <p:nvSpPr>
            <p:cNvPr id="21" name="Freeform 898"/>
            <p:cNvSpPr>
              <a:spLocks noEditPoints="1"/>
            </p:cNvSpPr>
            <p:nvPr/>
          </p:nvSpPr>
          <p:spPr bwMode="auto">
            <a:xfrm>
              <a:off x="8388282" y="3657600"/>
              <a:ext cx="1773852" cy="1219196"/>
            </a:xfrm>
            <a:custGeom>
              <a:avLst/>
              <a:gdLst>
                <a:gd name="T0" fmla="*/ 107 w 210"/>
                <a:gd name="T1" fmla="*/ 101 h 144"/>
                <a:gd name="T2" fmla="*/ 94 w 210"/>
                <a:gd name="T3" fmla="*/ 89 h 144"/>
                <a:gd name="T4" fmla="*/ 94 w 210"/>
                <a:gd name="T5" fmla="*/ 80 h 144"/>
                <a:gd name="T6" fmla="*/ 100 w 210"/>
                <a:gd name="T7" fmla="*/ 67 h 144"/>
                <a:gd name="T8" fmla="*/ 102 w 210"/>
                <a:gd name="T9" fmla="*/ 50 h 144"/>
                <a:gd name="T10" fmla="*/ 101 w 210"/>
                <a:gd name="T11" fmla="*/ 32 h 144"/>
                <a:gd name="T12" fmla="*/ 96 w 210"/>
                <a:gd name="T13" fmla="*/ 11 h 144"/>
                <a:gd name="T14" fmla="*/ 88 w 210"/>
                <a:gd name="T15" fmla="*/ 7 h 144"/>
                <a:gd name="T16" fmla="*/ 46 w 210"/>
                <a:gd name="T17" fmla="*/ 45 h 144"/>
                <a:gd name="T18" fmla="*/ 48 w 210"/>
                <a:gd name="T19" fmla="*/ 69 h 144"/>
                <a:gd name="T20" fmla="*/ 53 w 210"/>
                <a:gd name="T21" fmla="*/ 81 h 144"/>
                <a:gd name="T22" fmla="*/ 54 w 210"/>
                <a:gd name="T23" fmla="*/ 89 h 144"/>
                <a:gd name="T24" fmla="*/ 41 w 210"/>
                <a:gd name="T25" fmla="*/ 101 h 144"/>
                <a:gd name="T26" fmla="*/ 1 w 210"/>
                <a:gd name="T27" fmla="*/ 122 h 144"/>
                <a:gd name="T28" fmla="*/ 147 w 210"/>
                <a:gd name="T29" fmla="*/ 144 h 144"/>
                <a:gd name="T30" fmla="*/ 130 w 210"/>
                <a:gd name="T31" fmla="*/ 111 h 144"/>
                <a:gd name="T32" fmla="*/ 155 w 210"/>
                <a:gd name="T33" fmla="*/ 103 h 144"/>
                <a:gd name="T34" fmla="*/ 146 w 210"/>
                <a:gd name="T35" fmla="*/ 95 h 144"/>
                <a:gd name="T36" fmla="*/ 146 w 210"/>
                <a:gd name="T37" fmla="*/ 88 h 144"/>
                <a:gd name="T38" fmla="*/ 150 w 210"/>
                <a:gd name="T39" fmla="*/ 79 h 144"/>
                <a:gd name="T40" fmla="*/ 152 w 210"/>
                <a:gd name="T41" fmla="*/ 67 h 144"/>
                <a:gd name="T42" fmla="*/ 151 w 210"/>
                <a:gd name="T43" fmla="*/ 54 h 144"/>
                <a:gd name="T44" fmla="*/ 147 w 210"/>
                <a:gd name="T45" fmla="*/ 39 h 144"/>
                <a:gd name="T46" fmla="*/ 142 w 210"/>
                <a:gd name="T47" fmla="*/ 36 h 144"/>
                <a:gd name="T48" fmla="*/ 111 w 210"/>
                <a:gd name="T49" fmla="*/ 63 h 144"/>
                <a:gd name="T50" fmla="*/ 113 w 210"/>
                <a:gd name="T51" fmla="*/ 80 h 144"/>
                <a:gd name="T52" fmla="*/ 116 w 210"/>
                <a:gd name="T53" fmla="*/ 89 h 144"/>
                <a:gd name="T54" fmla="*/ 117 w 210"/>
                <a:gd name="T55" fmla="*/ 95 h 144"/>
                <a:gd name="T56" fmla="*/ 122 w 210"/>
                <a:gd name="T57" fmla="*/ 104 h 144"/>
                <a:gd name="T58" fmla="*/ 136 w 210"/>
                <a:gd name="T59" fmla="*/ 109 h 144"/>
                <a:gd name="T60" fmla="*/ 151 w 210"/>
                <a:gd name="T61" fmla="*/ 121 h 144"/>
                <a:gd name="T62" fmla="*/ 151 w 210"/>
                <a:gd name="T63" fmla="*/ 130 h 144"/>
                <a:gd name="T64" fmla="*/ 184 w 210"/>
                <a:gd name="T65" fmla="*/ 134 h 144"/>
                <a:gd name="T66" fmla="*/ 171 w 210"/>
                <a:gd name="T67" fmla="*/ 110 h 144"/>
                <a:gd name="T68" fmla="*/ 201 w 210"/>
                <a:gd name="T69" fmla="*/ 108 h 144"/>
                <a:gd name="T70" fmla="*/ 186 w 210"/>
                <a:gd name="T71" fmla="*/ 102 h 144"/>
                <a:gd name="T72" fmla="*/ 181 w 210"/>
                <a:gd name="T73" fmla="*/ 97 h 144"/>
                <a:gd name="T74" fmla="*/ 184 w 210"/>
                <a:gd name="T75" fmla="*/ 88 h 144"/>
                <a:gd name="T76" fmla="*/ 187 w 210"/>
                <a:gd name="T77" fmla="*/ 83 h 144"/>
                <a:gd name="T78" fmla="*/ 186 w 210"/>
                <a:gd name="T79" fmla="*/ 76 h 144"/>
                <a:gd name="T80" fmla="*/ 186 w 210"/>
                <a:gd name="T81" fmla="*/ 61 h 144"/>
                <a:gd name="T82" fmla="*/ 182 w 210"/>
                <a:gd name="T83" fmla="*/ 58 h 144"/>
                <a:gd name="T84" fmla="*/ 165 w 210"/>
                <a:gd name="T85" fmla="*/ 57 h 144"/>
                <a:gd name="T86" fmla="*/ 158 w 210"/>
                <a:gd name="T87" fmla="*/ 79 h 144"/>
                <a:gd name="T88" fmla="*/ 162 w 210"/>
                <a:gd name="T89" fmla="*/ 87 h 144"/>
                <a:gd name="T90" fmla="*/ 165 w 210"/>
                <a:gd name="T91" fmla="*/ 97 h 144"/>
                <a:gd name="T92" fmla="*/ 161 w 210"/>
                <a:gd name="T93" fmla="*/ 102 h 144"/>
                <a:gd name="T94" fmla="*/ 173 w 210"/>
                <a:gd name="T95" fmla="*/ 107 h 144"/>
                <a:gd name="T96" fmla="*/ 187 w 210"/>
                <a:gd name="T97" fmla="*/ 117 h 144"/>
                <a:gd name="T98" fmla="*/ 187 w 210"/>
                <a:gd name="T99" fmla="*/ 118 h 144"/>
                <a:gd name="T100" fmla="*/ 187 w 210"/>
                <a:gd name="T101" fmla="*/ 125 h 144"/>
                <a:gd name="T102" fmla="*/ 210 w 210"/>
                <a:gd name="T103" fmla="*/ 11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44">
                  <a:moveTo>
                    <a:pt x="130" y="111"/>
                  </a:moveTo>
                  <a:cubicBezTo>
                    <a:pt x="122" y="108"/>
                    <a:pt x="114" y="104"/>
                    <a:pt x="107" y="101"/>
                  </a:cubicBezTo>
                  <a:cubicBezTo>
                    <a:pt x="105" y="100"/>
                    <a:pt x="102" y="100"/>
                    <a:pt x="100" y="99"/>
                  </a:cubicBezTo>
                  <a:cubicBezTo>
                    <a:pt x="98" y="98"/>
                    <a:pt x="95" y="92"/>
                    <a:pt x="94" y="89"/>
                  </a:cubicBezTo>
                  <a:cubicBezTo>
                    <a:pt x="93" y="89"/>
                    <a:pt x="91" y="89"/>
                    <a:pt x="90" y="88"/>
                  </a:cubicBezTo>
                  <a:cubicBezTo>
                    <a:pt x="90" y="84"/>
                    <a:pt x="93" y="84"/>
                    <a:pt x="94" y="80"/>
                  </a:cubicBezTo>
                  <a:cubicBezTo>
                    <a:pt x="95" y="77"/>
                    <a:pt x="94" y="73"/>
                    <a:pt x="96" y="71"/>
                  </a:cubicBezTo>
                  <a:cubicBezTo>
                    <a:pt x="97" y="69"/>
                    <a:pt x="99" y="69"/>
                    <a:pt x="100" y="67"/>
                  </a:cubicBezTo>
                  <a:cubicBezTo>
                    <a:pt x="101" y="66"/>
                    <a:pt x="102" y="63"/>
                    <a:pt x="102" y="61"/>
                  </a:cubicBezTo>
                  <a:cubicBezTo>
                    <a:pt x="103" y="58"/>
                    <a:pt x="103" y="53"/>
                    <a:pt x="102" y="50"/>
                  </a:cubicBezTo>
                  <a:cubicBezTo>
                    <a:pt x="101" y="48"/>
                    <a:pt x="100" y="48"/>
                    <a:pt x="100" y="46"/>
                  </a:cubicBezTo>
                  <a:cubicBezTo>
                    <a:pt x="100" y="43"/>
                    <a:pt x="101" y="34"/>
                    <a:pt x="101" y="32"/>
                  </a:cubicBezTo>
                  <a:cubicBezTo>
                    <a:pt x="101" y="26"/>
                    <a:pt x="101" y="22"/>
                    <a:pt x="100" y="17"/>
                  </a:cubicBezTo>
                  <a:cubicBezTo>
                    <a:pt x="100" y="17"/>
                    <a:pt x="98" y="12"/>
                    <a:pt x="96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77" y="0"/>
                    <a:pt x="64" y="5"/>
                    <a:pt x="57" y="8"/>
                  </a:cubicBezTo>
                  <a:cubicBezTo>
                    <a:pt x="48" y="11"/>
                    <a:pt x="41" y="25"/>
                    <a:pt x="46" y="45"/>
                  </a:cubicBezTo>
                  <a:cubicBezTo>
                    <a:pt x="46" y="49"/>
                    <a:pt x="44" y="50"/>
                    <a:pt x="44" y="52"/>
                  </a:cubicBezTo>
                  <a:cubicBezTo>
                    <a:pt x="44" y="56"/>
                    <a:pt x="44" y="66"/>
                    <a:pt x="48" y="69"/>
                  </a:cubicBezTo>
                  <a:cubicBezTo>
                    <a:pt x="49" y="69"/>
                    <a:pt x="51" y="70"/>
                    <a:pt x="51" y="69"/>
                  </a:cubicBezTo>
                  <a:cubicBezTo>
                    <a:pt x="52" y="73"/>
                    <a:pt x="52" y="77"/>
                    <a:pt x="53" y="81"/>
                  </a:cubicBezTo>
                  <a:cubicBezTo>
                    <a:pt x="54" y="84"/>
                    <a:pt x="56" y="84"/>
                    <a:pt x="57" y="88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2" y="92"/>
                    <a:pt x="50" y="98"/>
                    <a:pt x="47" y="99"/>
                  </a:cubicBezTo>
                  <a:cubicBezTo>
                    <a:pt x="45" y="100"/>
                    <a:pt x="43" y="100"/>
                    <a:pt x="41" y="101"/>
                  </a:cubicBezTo>
                  <a:cubicBezTo>
                    <a:pt x="34" y="104"/>
                    <a:pt x="25" y="108"/>
                    <a:pt x="18" y="111"/>
                  </a:cubicBezTo>
                  <a:cubicBezTo>
                    <a:pt x="11" y="114"/>
                    <a:pt x="3" y="115"/>
                    <a:pt x="1" y="122"/>
                  </a:cubicBezTo>
                  <a:cubicBezTo>
                    <a:pt x="1" y="127"/>
                    <a:pt x="0" y="138"/>
                    <a:pt x="0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38"/>
                    <a:pt x="147" y="127"/>
                    <a:pt x="147" y="122"/>
                  </a:cubicBezTo>
                  <a:cubicBezTo>
                    <a:pt x="145" y="115"/>
                    <a:pt x="137" y="114"/>
                    <a:pt x="130" y="111"/>
                  </a:cubicBezTo>
                  <a:close/>
                  <a:moveTo>
                    <a:pt x="171" y="110"/>
                  </a:moveTo>
                  <a:cubicBezTo>
                    <a:pt x="166" y="108"/>
                    <a:pt x="160" y="105"/>
                    <a:pt x="155" y="103"/>
                  </a:cubicBezTo>
                  <a:cubicBezTo>
                    <a:pt x="153" y="103"/>
                    <a:pt x="152" y="102"/>
                    <a:pt x="150" y="102"/>
                  </a:cubicBezTo>
                  <a:cubicBezTo>
                    <a:pt x="149" y="101"/>
                    <a:pt x="147" y="97"/>
                    <a:pt x="146" y="95"/>
                  </a:cubicBezTo>
                  <a:cubicBezTo>
                    <a:pt x="145" y="94"/>
                    <a:pt x="144" y="94"/>
                    <a:pt x="143" y="94"/>
                  </a:cubicBezTo>
                  <a:cubicBezTo>
                    <a:pt x="143" y="91"/>
                    <a:pt x="145" y="91"/>
                    <a:pt x="146" y="88"/>
                  </a:cubicBezTo>
                  <a:cubicBezTo>
                    <a:pt x="147" y="86"/>
                    <a:pt x="146" y="84"/>
                    <a:pt x="147" y="82"/>
                  </a:cubicBezTo>
                  <a:cubicBezTo>
                    <a:pt x="148" y="80"/>
                    <a:pt x="150" y="80"/>
                    <a:pt x="150" y="79"/>
                  </a:cubicBezTo>
                  <a:cubicBezTo>
                    <a:pt x="151" y="78"/>
                    <a:pt x="152" y="76"/>
                    <a:pt x="152" y="75"/>
                  </a:cubicBezTo>
                  <a:cubicBezTo>
                    <a:pt x="152" y="72"/>
                    <a:pt x="153" y="69"/>
                    <a:pt x="152" y="67"/>
                  </a:cubicBezTo>
                  <a:cubicBezTo>
                    <a:pt x="151" y="65"/>
                    <a:pt x="150" y="65"/>
                    <a:pt x="150" y="64"/>
                  </a:cubicBezTo>
                  <a:cubicBezTo>
                    <a:pt x="150" y="62"/>
                    <a:pt x="151" y="55"/>
                    <a:pt x="151" y="54"/>
                  </a:cubicBezTo>
                  <a:cubicBezTo>
                    <a:pt x="151" y="50"/>
                    <a:pt x="151" y="47"/>
                    <a:pt x="150" y="43"/>
                  </a:cubicBezTo>
                  <a:cubicBezTo>
                    <a:pt x="150" y="43"/>
                    <a:pt x="149" y="40"/>
                    <a:pt x="147" y="39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33" y="31"/>
                    <a:pt x="124" y="35"/>
                    <a:pt x="120" y="37"/>
                  </a:cubicBezTo>
                  <a:cubicBezTo>
                    <a:pt x="113" y="39"/>
                    <a:pt x="108" y="49"/>
                    <a:pt x="111" y="63"/>
                  </a:cubicBezTo>
                  <a:cubicBezTo>
                    <a:pt x="112" y="66"/>
                    <a:pt x="110" y="67"/>
                    <a:pt x="110" y="68"/>
                  </a:cubicBezTo>
                  <a:cubicBezTo>
                    <a:pt x="110" y="71"/>
                    <a:pt x="111" y="78"/>
                    <a:pt x="113" y="80"/>
                  </a:cubicBezTo>
                  <a:cubicBezTo>
                    <a:pt x="114" y="80"/>
                    <a:pt x="116" y="81"/>
                    <a:pt x="116" y="81"/>
                  </a:cubicBezTo>
                  <a:cubicBezTo>
                    <a:pt x="116" y="84"/>
                    <a:pt x="116" y="86"/>
                    <a:pt x="116" y="89"/>
                  </a:cubicBezTo>
                  <a:cubicBezTo>
                    <a:pt x="117" y="91"/>
                    <a:pt x="119" y="91"/>
                    <a:pt x="119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6" y="96"/>
                    <a:pt x="115" y="99"/>
                    <a:pt x="114" y="100"/>
                  </a:cubicBezTo>
                  <a:cubicBezTo>
                    <a:pt x="117" y="101"/>
                    <a:pt x="119" y="103"/>
                    <a:pt x="122" y="104"/>
                  </a:cubicBezTo>
                  <a:cubicBezTo>
                    <a:pt x="125" y="105"/>
                    <a:pt x="128" y="106"/>
                    <a:pt x="131" y="108"/>
                  </a:cubicBezTo>
                  <a:cubicBezTo>
                    <a:pt x="133" y="108"/>
                    <a:pt x="134" y="109"/>
                    <a:pt x="136" y="109"/>
                  </a:cubicBezTo>
                  <a:cubicBezTo>
                    <a:pt x="141" y="111"/>
                    <a:pt x="148" y="114"/>
                    <a:pt x="150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4"/>
                    <a:pt x="151" y="127"/>
                    <a:pt x="151" y="130"/>
                  </a:cubicBezTo>
                  <a:cubicBezTo>
                    <a:pt x="151" y="131"/>
                    <a:pt x="151" y="133"/>
                    <a:pt x="151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30"/>
                    <a:pt x="184" y="121"/>
                    <a:pt x="184" y="118"/>
                  </a:cubicBezTo>
                  <a:cubicBezTo>
                    <a:pt x="182" y="113"/>
                    <a:pt x="176" y="112"/>
                    <a:pt x="171" y="110"/>
                  </a:cubicBezTo>
                  <a:close/>
                  <a:moveTo>
                    <a:pt x="210" y="113"/>
                  </a:moveTo>
                  <a:cubicBezTo>
                    <a:pt x="208" y="110"/>
                    <a:pt x="204" y="109"/>
                    <a:pt x="201" y="108"/>
                  </a:cubicBezTo>
                  <a:cubicBezTo>
                    <a:pt x="197" y="106"/>
                    <a:pt x="193" y="105"/>
                    <a:pt x="190" y="103"/>
                  </a:cubicBezTo>
                  <a:cubicBezTo>
                    <a:pt x="188" y="103"/>
                    <a:pt x="187" y="103"/>
                    <a:pt x="186" y="102"/>
                  </a:cubicBezTo>
                  <a:cubicBezTo>
                    <a:pt x="185" y="101"/>
                    <a:pt x="184" y="99"/>
                    <a:pt x="183" y="97"/>
                  </a:cubicBezTo>
                  <a:cubicBezTo>
                    <a:pt x="183" y="97"/>
                    <a:pt x="182" y="97"/>
                    <a:pt x="181" y="97"/>
                  </a:cubicBezTo>
                  <a:cubicBezTo>
                    <a:pt x="181" y="95"/>
                    <a:pt x="183" y="95"/>
                    <a:pt x="183" y="93"/>
                  </a:cubicBezTo>
                  <a:cubicBezTo>
                    <a:pt x="184" y="91"/>
                    <a:pt x="183" y="89"/>
                    <a:pt x="184" y="88"/>
                  </a:cubicBezTo>
                  <a:cubicBezTo>
                    <a:pt x="185" y="87"/>
                    <a:pt x="186" y="87"/>
                    <a:pt x="186" y="86"/>
                  </a:cubicBezTo>
                  <a:cubicBezTo>
                    <a:pt x="187" y="86"/>
                    <a:pt x="187" y="84"/>
                    <a:pt x="187" y="83"/>
                  </a:cubicBezTo>
                  <a:cubicBezTo>
                    <a:pt x="188" y="82"/>
                    <a:pt x="188" y="79"/>
                    <a:pt x="187" y="78"/>
                  </a:cubicBezTo>
                  <a:cubicBezTo>
                    <a:pt x="187" y="77"/>
                    <a:pt x="186" y="77"/>
                    <a:pt x="186" y="76"/>
                  </a:cubicBezTo>
                  <a:cubicBezTo>
                    <a:pt x="186" y="74"/>
                    <a:pt x="187" y="70"/>
                    <a:pt x="187" y="69"/>
                  </a:cubicBezTo>
                  <a:cubicBezTo>
                    <a:pt x="187" y="66"/>
                    <a:pt x="187" y="64"/>
                    <a:pt x="186" y="61"/>
                  </a:cubicBezTo>
                  <a:cubicBezTo>
                    <a:pt x="186" y="61"/>
                    <a:pt x="185" y="59"/>
                    <a:pt x="184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75" y="53"/>
                    <a:pt x="168" y="55"/>
                    <a:pt x="165" y="57"/>
                  </a:cubicBezTo>
                  <a:cubicBezTo>
                    <a:pt x="160" y="58"/>
                    <a:pt x="157" y="65"/>
                    <a:pt x="159" y="75"/>
                  </a:cubicBezTo>
                  <a:cubicBezTo>
                    <a:pt x="160" y="77"/>
                    <a:pt x="158" y="78"/>
                    <a:pt x="158" y="79"/>
                  </a:cubicBezTo>
                  <a:cubicBezTo>
                    <a:pt x="158" y="81"/>
                    <a:pt x="159" y="86"/>
                    <a:pt x="160" y="87"/>
                  </a:cubicBezTo>
                  <a:cubicBezTo>
                    <a:pt x="161" y="87"/>
                    <a:pt x="162" y="87"/>
                    <a:pt x="162" y="87"/>
                  </a:cubicBezTo>
                  <a:cubicBezTo>
                    <a:pt x="162" y="89"/>
                    <a:pt x="162" y="91"/>
                    <a:pt x="163" y="93"/>
                  </a:cubicBezTo>
                  <a:cubicBezTo>
                    <a:pt x="163" y="95"/>
                    <a:pt x="164" y="95"/>
                    <a:pt x="165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8"/>
                    <a:pt x="162" y="101"/>
                    <a:pt x="161" y="102"/>
                  </a:cubicBezTo>
                  <a:cubicBezTo>
                    <a:pt x="162" y="103"/>
                    <a:pt x="164" y="103"/>
                    <a:pt x="166" y="104"/>
                  </a:cubicBezTo>
                  <a:cubicBezTo>
                    <a:pt x="168" y="105"/>
                    <a:pt x="171" y="106"/>
                    <a:pt x="173" y="107"/>
                  </a:cubicBezTo>
                  <a:cubicBezTo>
                    <a:pt x="174" y="107"/>
                    <a:pt x="175" y="108"/>
                    <a:pt x="176" y="108"/>
                  </a:cubicBezTo>
                  <a:cubicBezTo>
                    <a:pt x="180" y="110"/>
                    <a:pt x="185" y="111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9"/>
                    <a:pt x="187" y="121"/>
                    <a:pt x="187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210" y="125"/>
                    <a:pt x="210" y="125"/>
                    <a:pt x="210" y="125"/>
                  </a:cubicBezTo>
                  <a:cubicBezTo>
                    <a:pt x="210" y="121"/>
                    <a:pt x="210" y="116"/>
                    <a:pt x="210" y="113"/>
                  </a:cubicBezTo>
                  <a:close/>
                </a:path>
              </a:pathLst>
            </a:custGeom>
            <a:solidFill>
              <a:srgbClr val="1B31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5" name="直接连接符 24"/>
          <p:cNvCxnSpPr/>
          <p:nvPr/>
        </p:nvCxnSpPr>
        <p:spPr>
          <a:xfrm flipH="1">
            <a:off x="2670629" y="3402695"/>
            <a:ext cx="2192934" cy="0"/>
          </a:xfrm>
          <a:prstGeom prst="line">
            <a:avLst/>
          </a:prstGeom>
          <a:ln w="57150">
            <a:solidFill>
              <a:srgbClr val="1B318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724583" y="2836638"/>
            <a:ext cx="2013017" cy="0"/>
          </a:xfrm>
          <a:prstGeom prst="line">
            <a:avLst/>
          </a:prstGeom>
          <a:ln w="57150">
            <a:solidFill>
              <a:srgbClr val="1F4B9E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097116" y="5231379"/>
            <a:ext cx="1713055" cy="0"/>
          </a:xfrm>
          <a:prstGeom prst="line">
            <a:avLst/>
          </a:prstGeom>
          <a:ln w="57150">
            <a:solidFill>
              <a:srgbClr val="3C74D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682172" y="3164168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8630" y="3751670"/>
            <a:ext cx="3432628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75052" y="2687114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052572" y="3274616"/>
            <a:ext cx="34326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75052" y="4992852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3C74D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3C74D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052572" y="5580354"/>
            <a:ext cx="343262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、暑期夏令营团队建设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66077" y="2654754"/>
            <a:ext cx="1255713" cy="3201988"/>
            <a:chOff x="4293507" y="2393497"/>
            <a:chExt cx="1255713" cy="3201988"/>
          </a:xfrm>
        </p:grpSpPr>
        <p:sp>
          <p:nvSpPr>
            <p:cNvPr id="20" name="Freeform 46"/>
            <p:cNvSpPr/>
            <p:nvPr/>
          </p:nvSpPr>
          <p:spPr bwMode="auto">
            <a:xfrm>
              <a:off x="4293507" y="2942772"/>
              <a:ext cx="1255713" cy="2652713"/>
            </a:xfrm>
            <a:custGeom>
              <a:avLst/>
              <a:gdLst>
                <a:gd name="T0" fmla="*/ 182 w 240"/>
                <a:gd name="T1" fmla="*/ 0 h 507"/>
                <a:gd name="T2" fmla="*/ 61 w 240"/>
                <a:gd name="T3" fmla="*/ 0 h 507"/>
                <a:gd name="T4" fmla="*/ 0 w 240"/>
                <a:gd name="T5" fmla="*/ 50 h 507"/>
                <a:gd name="T6" fmla="*/ 0 w 240"/>
                <a:gd name="T7" fmla="*/ 52 h 507"/>
                <a:gd name="T8" fmla="*/ 0 w 240"/>
                <a:gd name="T9" fmla="*/ 59 h 507"/>
                <a:gd name="T10" fmla="*/ 0 w 240"/>
                <a:gd name="T11" fmla="*/ 228 h 507"/>
                <a:gd name="T12" fmla="*/ 20 w 240"/>
                <a:gd name="T13" fmla="*/ 248 h 507"/>
                <a:gd name="T14" fmla="*/ 40 w 240"/>
                <a:gd name="T15" fmla="*/ 228 h 507"/>
                <a:gd name="T16" fmla="*/ 40 w 240"/>
                <a:gd name="T17" fmla="*/ 82 h 507"/>
                <a:gd name="T18" fmla="*/ 57 w 240"/>
                <a:gd name="T19" fmla="*/ 82 h 507"/>
                <a:gd name="T20" fmla="*/ 57 w 240"/>
                <a:gd name="T21" fmla="*/ 222 h 507"/>
                <a:gd name="T22" fmla="*/ 57 w 240"/>
                <a:gd name="T23" fmla="*/ 228 h 507"/>
                <a:gd name="T24" fmla="*/ 57 w 240"/>
                <a:gd name="T25" fmla="*/ 478 h 507"/>
                <a:gd name="T26" fmla="*/ 85 w 240"/>
                <a:gd name="T27" fmla="*/ 507 h 507"/>
                <a:gd name="T28" fmla="*/ 113 w 240"/>
                <a:gd name="T29" fmla="*/ 478 h 507"/>
                <a:gd name="T30" fmla="*/ 113 w 240"/>
                <a:gd name="T31" fmla="*/ 257 h 507"/>
                <a:gd name="T32" fmla="*/ 127 w 240"/>
                <a:gd name="T33" fmla="*/ 257 h 507"/>
                <a:gd name="T34" fmla="*/ 127 w 240"/>
                <a:gd name="T35" fmla="*/ 478 h 507"/>
                <a:gd name="T36" fmla="*/ 155 w 240"/>
                <a:gd name="T37" fmla="*/ 507 h 507"/>
                <a:gd name="T38" fmla="*/ 182 w 240"/>
                <a:gd name="T39" fmla="*/ 478 h 507"/>
                <a:gd name="T40" fmla="*/ 182 w 240"/>
                <a:gd name="T41" fmla="*/ 222 h 507"/>
                <a:gd name="T42" fmla="*/ 182 w 240"/>
                <a:gd name="T43" fmla="*/ 221 h 507"/>
                <a:gd name="T44" fmla="*/ 182 w 240"/>
                <a:gd name="T45" fmla="*/ 82 h 507"/>
                <a:gd name="T46" fmla="*/ 197 w 240"/>
                <a:gd name="T47" fmla="*/ 82 h 507"/>
                <a:gd name="T48" fmla="*/ 197 w 240"/>
                <a:gd name="T49" fmla="*/ 228 h 507"/>
                <a:gd name="T50" fmla="*/ 219 w 240"/>
                <a:gd name="T51" fmla="*/ 248 h 507"/>
                <a:gd name="T52" fmla="*/ 240 w 240"/>
                <a:gd name="T53" fmla="*/ 228 h 507"/>
                <a:gd name="T54" fmla="*/ 240 w 240"/>
                <a:gd name="T55" fmla="*/ 59 h 507"/>
                <a:gd name="T56" fmla="*/ 240 w 240"/>
                <a:gd name="T57" fmla="*/ 52 h 507"/>
                <a:gd name="T58" fmla="*/ 240 w 240"/>
                <a:gd name="T59" fmla="*/ 47 h 507"/>
                <a:gd name="T60" fmla="*/ 182 w 240"/>
                <a:gd name="T61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" h="507">
                  <a:moveTo>
                    <a:pt x="1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16" y="1"/>
                    <a:pt x="0" y="37"/>
                    <a:pt x="0" y="5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39"/>
                    <a:pt x="9" y="248"/>
                    <a:pt x="20" y="248"/>
                  </a:cubicBezTo>
                  <a:cubicBezTo>
                    <a:pt x="31" y="248"/>
                    <a:pt x="40" y="239"/>
                    <a:pt x="40" y="228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57" y="224"/>
                    <a:pt x="57" y="226"/>
                    <a:pt x="57" y="228"/>
                  </a:cubicBezTo>
                  <a:cubicBezTo>
                    <a:pt x="57" y="478"/>
                    <a:pt x="57" y="478"/>
                    <a:pt x="57" y="478"/>
                  </a:cubicBezTo>
                  <a:cubicBezTo>
                    <a:pt x="57" y="494"/>
                    <a:pt x="70" y="507"/>
                    <a:pt x="85" y="507"/>
                  </a:cubicBezTo>
                  <a:cubicBezTo>
                    <a:pt x="101" y="507"/>
                    <a:pt x="113" y="494"/>
                    <a:pt x="113" y="478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27" y="257"/>
                    <a:pt x="127" y="257"/>
                    <a:pt x="127" y="257"/>
                  </a:cubicBezTo>
                  <a:cubicBezTo>
                    <a:pt x="127" y="478"/>
                    <a:pt x="127" y="478"/>
                    <a:pt x="127" y="478"/>
                  </a:cubicBezTo>
                  <a:cubicBezTo>
                    <a:pt x="127" y="494"/>
                    <a:pt x="139" y="507"/>
                    <a:pt x="155" y="507"/>
                  </a:cubicBezTo>
                  <a:cubicBezTo>
                    <a:pt x="170" y="507"/>
                    <a:pt x="182" y="494"/>
                    <a:pt x="182" y="478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82"/>
                    <a:pt x="182" y="82"/>
                    <a:pt x="182" y="82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197" y="228"/>
                    <a:pt x="197" y="228"/>
                    <a:pt x="197" y="228"/>
                  </a:cubicBezTo>
                  <a:cubicBezTo>
                    <a:pt x="197" y="239"/>
                    <a:pt x="207" y="248"/>
                    <a:pt x="219" y="248"/>
                  </a:cubicBezTo>
                  <a:cubicBezTo>
                    <a:pt x="231" y="248"/>
                    <a:pt x="240" y="239"/>
                    <a:pt x="240" y="228"/>
                  </a:cubicBezTo>
                  <a:cubicBezTo>
                    <a:pt x="240" y="59"/>
                    <a:pt x="240" y="59"/>
                    <a:pt x="240" y="59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40" y="47"/>
                    <a:pt x="240" y="47"/>
                    <a:pt x="240" y="47"/>
                  </a:cubicBezTo>
                  <a:cubicBezTo>
                    <a:pt x="240" y="32"/>
                    <a:pt x="220" y="0"/>
                    <a:pt x="182" y="0"/>
                  </a:cubicBez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47"/>
            <p:cNvSpPr>
              <a:spLocks noChangeArrowheads="1"/>
            </p:cNvSpPr>
            <p:nvPr/>
          </p:nvSpPr>
          <p:spPr bwMode="auto">
            <a:xfrm>
              <a:off x="4669745" y="2393497"/>
              <a:ext cx="503238" cy="501650"/>
            </a:xfrm>
            <a:prstGeom prst="ellipse">
              <a:avLst/>
            </a:prstGeom>
            <a:solidFill>
              <a:srgbClr val="1F4B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07590" y="2654754"/>
            <a:ext cx="1497013" cy="3206750"/>
            <a:chOff x="6235020" y="2393497"/>
            <a:chExt cx="1497013" cy="3206750"/>
          </a:xfrm>
        </p:grpSpPr>
        <p:sp>
          <p:nvSpPr>
            <p:cNvPr id="23" name="Oval 48"/>
            <p:cNvSpPr>
              <a:spLocks noChangeArrowheads="1"/>
            </p:cNvSpPr>
            <p:nvPr/>
          </p:nvSpPr>
          <p:spPr bwMode="auto">
            <a:xfrm>
              <a:off x="6736670" y="2393497"/>
              <a:ext cx="476250" cy="481013"/>
            </a:xfrm>
            <a:prstGeom prst="ellipse">
              <a:avLst/>
            </a:prstGeom>
            <a:solidFill>
              <a:srgbClr val="3C74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9"/>
            <p:cNvSpPr/>
            <p:nvPr/>
          </p:nvSpPr>
          <p:spPr bwMode="auto">
            <a:xfrm>
              <a:off x="6235020" y="2968172"/>
              <a:ext cx="1497013" cy="2632075"/>
            </a:xfrm>
            <a:custGeom>
              <a:avLst/>
              <a:gdLst>
                <a:gd name="T0" fmla="*/ 283 w 286"/>
                <a:gd name="T1" fmla="*/ 185 h 503"/>
                <a:gd name="T2" fmla="*/ 232 w 286"/>
                <a:gd name="T3" fmla="*/ 30 h 503"/>
                <a:gd name="T4" fmla="*/ 199 w 286"/>
                <a:gd name="T5" fmla="*/ 0 h 503"/>
                <a:gd name="T6" fmla="*/ 86 w 286"/>
                <a:gd name="T7" fmla="*/ 0 h 503"/>
                <a:gd name="T8" fmla="*/ 58 w 286"/>
                <a:gd name="T9" fmla="*/ 16 h 503"/>
                <a:gd name="T10" fmla="*/ 55 w 286"/>
                <a:gd name="T11" fmla="*/ 22 h 503"/>
                <a:gd name="T12" fmla="*/ 55 w 286"/>
                <a:gd name="T13" fmla="*/ 22 h 503"/>
                <a:gd name="T14" fmla="*/ 53 w 286"/>
                <a:gd name="T15" fmla="*/ 25 h 503"/>
                <a:gd name="T16" fmla="*/ 4 w 286"/>
                <a:gd name="T17" fmla="*/ 186 h 503"/>
                <a:gd name="T18" fmla="*/ 17 w 286"/>
                <a:gd name="T19" fmla="*/ 211 h 503"/>
                <a:gd name="T20" fmla="*/ 42 w 286"/>
                <a:gd name="T21" fmla="*/ 198 h 503"/>
                <a:gd name="T22" fmla="*/ 82 w 286"/>
                <a:gd name="T23" fmla="*/ 71 h 503"/>
                <a:gd name="T24" fmla="*/ 86 w 286"/>
                <a:gd name="T25" fmla="*/ 71 h 503"/>
                <a:gd name="T26" fmla="*/ 89 w 286"/>
                <a:gd name="T27" fmla="*/ 71 h 503"/>
                <a:gd name="T28" fmla="*/ 29 w 286"/>
                <a:gd name="T29" fmla="*/ 299 h 503"/>
                <a:gd name="T30" fmla="*/ 90 w 286"/>
                <a:gd name="T31" fmla="*/ 299 h 503"/>
                <a:gd name="T32" fmla="*/ 90 w 286"/>
                <a:gd name="T33" fmla="*/ 479 h 503"/>
                <a:gd name="T34" fmla="*/ 114 w 286"/>
                <a:gd name="T35" fmla="*/ 503 h 503"/>
                <a:gd name="T36" fmla="*/ 137 w 286"/>
                <a:gd name="T37" fmla="*/ 479 h 503"/>
                <a:gd name="T38" fmla="*/ 137 w 286"/>
                <a:gd name="T39" fmla="*/ 299 h 503"/>
                <a:gd name="T40" fmla="*/ 151 w 286"/>
                <a:gd name="T41" fmla="*/ 299 h 503"/>
                <a:gd name="T42" fmla="*/ 151 w 286"/>
                <a:gd name="T43" fmla="*/ 479 h 503"/>
                <a:gd name="T44" fmla="*/ 174 w 286"/>
                <a:gd name="T45" fmla="*/ 503 h 503"/>
                <a:gd name="T46" fmla="*/ 197 w 286"/>
                <a:gd name="T47" fmla="*/ 479 h 503"/>
                <a:gd name="T48" fmla="*/ 197 w 286"/>
                <a:gd name="T49" fmla="*/ 299 h 503"/>
                <a:gd name="T50" fmla="*/ 258 w 286"/>
                <a:gd name="T51" fmla="*/ 299 h 503"/>
                <a:gd name="T52" fmla="*/ 195 w 286"/>
                <a:gd name="T53" fmla="*/ 71 h 503"/>
                <a:gd name="T54" fmla="*/ 199 w 286"/>
                <a:gd name="T55" fmla="*/ 71 h 503"/>
                <a:gd name="T56" fmla="*/ 203 w 286"/>
                <a:gd name="T57" fmla="*/ 71 h 503"/>
                <a:gd name="T58" fmla="*/ 245 w 286"/>
                <a:gd name="T59" fmla="*/ 198 h 503"/>
                <a:gd name="T60" fmla="*/ 270 w 286"/>
                <a:gd name="T61" fmla="*/ 211 h 503"/>
                <a:gd name="T62" fmla="*/ 283 w 286"/>
                <a:gd name="T63" fmla="*/ 18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6" h="503">
                  <a:moveTo>
                    <a:pt x="283" y="185"/>
                  </a:moveTo>
                  <a:cubicBezTo>
                    <a:pt x="232" y="30"/>
                    <a:pt x="232" y="30"/>
                    <a:pt x="232" y="30"/>
                  </a:cubicBezTo>
                  <a:cubicBezTo>
                    <a:pt x="230" y="13"/>
                    <a:pt x="216" y="0"/>
                    <a:pt x="199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4" y="0"/>
                    <a:pt x="64" y="6"/>
                    <a:pt x="58" y="16"/>
                  </a:cubicBezTo>
                  <a:cubicBezTo>
                    <a:pt x="56" y="17"/>
                    <a:pt x="55" y="19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3"/>
                    <a:pt x="54" y="24"/>
                    <a:pt x="53" y="25"/>
                  </a:cubicBezTo>
                  <a:cubicBezTo>
                    <a:pt x="4" y="186"/>
                    <a:pt x="4" y="186"/>
                    <a:pt x="4" y="186"/>
                  </a:cubicBezTo>
                  <a:cubicBezTo>
                    <a:pt x="0" y="197"/>
                    <a:pt x="6" y="208"/>
                    <a:pt x="17" y="211"/>
                  </a:cubicBezTo>
                  <a:cubicBezTo>
                    <a:pt x="27" y="215"/>
                    <a:pt x="39" y="209"/>
                    <a:pt x="42" y="198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3" y="71"/>
                    <a:pt x="84" y="71"/>
                    <a:pt x="86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29" y="299"/>
                    <a:pt x="29" y="299"/>
                    <a:pt x="29" y="299"/>
                  </a:cubicBezTo>
                  <a:cubicBezTo>
                    <a:pt x="90" y="299"/>
                    <a:pt x="90" y="299"/>
                    <a:pt x="90" y="299"/>
                  </a:cubicBezTo>
                  <a:cubicBezTo>
                    <a:pt x="90" y="479"/>
                    <a:pt x="90" y="479"/>
                    <a:pt x="90" y="479"/>
                  </a:cubicBezTo>
                  <a:cubicBezTo>
                    <a:pt x="90" y="492"/>
                    <a:pt x="101" y="503"/>
                    <a:pt x="114" y="503"/>
                  </a:cubicBezTo>
                  <a:cubicBezTo>
                    <a:pt x="127" y="503"/>
                    <a:pt x="137" y="492"/>
                    <a:pt x="137" y="479"/>
                  </a:cubicBezTo>
                  <a:cubicBezTo>
                    <a:pt x="137" y="299"/>
                    <a:pt x="137" y="299"/>
                    <a:pt x="137" y="299"/>
                  </a:cubicBezTo>
                  <a:cubicBezTo>
                    <a:pt x="151" y="299"/>
                    <a:pt x="151" y="299"/>
                    <a:pt x="151" y="299"/>
                  </a:cubicBezTo>
                  <a:cubicBezTo>
                    <a:pt x="151" y="479"/>
                    <a:pt x="151" y="479"/>
                    <a:pt x="151" y="479"/>
                  </a:cubicBezTo>
                  <a:cubicBezTo>
                    <a:pt x="151" y="492"/>
                    <a:pt x="161" y="503"/>
                    <a:pt x="174" y="503"/>
                  </a:cubicBezTo>
                  <a:cubicBezTo>
                    <a:pt x="187" y="503"/>
                    <a:pt x="197" y="492"/>
                    <a:pt x="197" y="479"/>
                  </a:cubicBezTo>
                  <a:cubicBezTo>
                    <a:pt x="197" y="299"/>
                    <a:pt x="197" y="299"/>
                    <a:pt x="197" y="299"/>
                  </a:cubicBezTo>
                  <a:cubicBezTo>
                    <a:pt x="258" y="299"/>
                    <a:pt x="258" y="299"/>
                    <a:pt x="258" y="299"/>
                  </a:cubicBezTo>
                  <a:cubicBezTo>
                    <a:pt x="195" y="71"/>
                    <a:pt x="195" y="71"/>
                    <a:pt x="195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200" y="71"/>
                    <a:pt x="201" y="71"/>
                    <a:pt x="203" y="71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48" y="209"/>
                    <a:pt x="260" y="214"/>
                    <a:pt x="270" y="211"/>
                  </a:cubicBezTo>
                  <a:cubicBezTo>
                    <a:pt x="281" y="207"/>
                    <a:pt x="286" y="196"/>
                    <a:pt x="283" y="185"/>
                  </a:cubicBezTo>
                  <a:close/>
                </a:path>
              </a:pathLst>
            </a:custGeom>
            <a:solidFill>
              <a:srgbClr val="3C74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53886" y="3543916"/>
            <a:ext cx="27172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点击输入替换内容，点击输入替换内容，点击输入替换内容 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55057" y="2994292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59311" y="3543916"/>
            <a:ext cx="27172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点击输入替换内容，点击输入替换内容，点击输入替换内容 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373183" y="2994292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49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47958" y="1436914"/>
            <a:ext cx="6715580" cy="3879874"/>
            <a:chOff x="3348034" y="1783602"/>
            <a:chExt cx="5515428" cy="3186497"/>
          </a:xfr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6" name="AutoShape 37"/>
            <p:cNvSpPr>
              <a:spLocks noChangeAspect="1" noChangeArrowheads="1" noTextEdit="1"/>
            </p:cNvSpPr>
            <p:nvPr/>
          </p:nvSpPr>
          <p:spPr bwMode="auto">
            <a:xfrm>
              <a:off x="3483130" y="1783602"/>
              <a:ext cx="5098394" cy="31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3348034" y="1783602"/>
              <a:ext cx="5515428" cy="2443470"/>
            </a:xfrm>
            <a:custGeom>
              <a:avLst/>
              <a:gdLst>
                <a:gd name="T0" fmla="*/ 133 w 701"/>
                <a:gd name="T1" fmla="*/ 83 h 309"/>
                <a:gd name="T2" fmla="*/ 238 w 701"/>
                <a:gd name="T3" fmla="*/ 12 h 309"/>
                <a:gd name="T4" fmla="*/ 317 w 701"/>
                <a:gd name="T5" fmla="*/ 43 h 309"/>
                <a:gd name="T6" fmla="*/ 406 w 701"/>
                <a:gd name="T7" fmla="*/ 0 h 309"/>
                <a:gd name="T8" fmla="*/ 492 w 701"/>
                <a:gd name="T9" fmla="*/ 39 h 309"/>
                <a:gd name="T10" fmla="*/ 528 w 701"/>
                <a:gd name="T11" fmla="*/ 31 h 309"/>
                <a:gd name="T12" fmla="*/ 613 w 701"/>
                <a:gd name="T13" fmla="*/ 116 h 309"/>
                <a:gd name="T14" fmla="*/ 612 w 701"/>
                <a:gd name="T15" fmla="*/ 126 h 309"/>
                <a:gd name="T16" fmla="*/ 589 w 701"/>
                <a:gd name="T17" fmla="*/ 260 h 309"/>
                <a:gd name="T18" fmla="*/ 500 w 701"/>
                <a:gd name="T19" fmla="*/ 268 h 309"/>
                <a:gd name="T20" fmla="*/ 383 w 701"/>
                <a:gd name="T21" fmla="*/ 276 h 309"/>
                <a:gd name="T22" fmla="*/ 362 w 701"/>
                <a:gd name="T23" fmla="*/ 280 h 309"/>
                <a:gd name="T24" fmla="*/ 340 w 701"/>
                <a:gd name="T25" fmla="*/ 276 h 309"/>
                <a:gd name="T26" fmla="*/ 287 w 701"/>
                <a:gd name="T27" fmla="*/ 298 h 309"/>
                <a:gd name="T28" fmla="*/ 230 w 701"/>
                <a:gd name="T29" fmla="*/ 271 h 309"/>
                <a:gd name="T30" fmla="*/ 224 w 701"/>
                <a:gd name="T31" fmla="*/ 270 h 309"/>
                <a:gd name="T32" fmla="*/ 172 w 701"/>
                <a:gd name="T33" fmla="*/ 304 h 309"/>
                <a:gd name="T34" fmla="*/ 121 w 701"/>
                <a:gd name="T35" fmla="*/ 273 h 309"/>
                <a:gd name="T36" fmla="*/ 63 w 701"/>
                <a:gd name="T37" fmla="*/ 282 h 309"/>
                <a:gd name="T38" fmla="*/ 54 w 701"/>
                <a:gd name="T39" fmla="*/ 186 h 309"/>
                <a:gd name="T40" fmla="*/ 44 w 701"/>
                <a:gd name="T41" fmla="*/ 149 h 309"/>
                <a:gd name="T42" fmla="*/ 113 w 701"/>
                <a:gd name="T43" fmla="*/ 80 h 309"/>
                <a:gd name="T44" fmla="*/ 133 w 701"/>
                <a:gd name="T45" fmla="*/ 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1" h="309">
                  <a:moveTo>
                    <a:pt x="133" y="83"/>
                  </a:moveTo>
                  <a:cubicBezTo>
                    <a:pt x="150" y="41"/>
                    <a:pt x="190" y="12"/>
                    <a:pt x="238" y="12"/>
                  </a:cubicBezTo>
                  <a:cubicBezTo>
                    <a:pt x="269" y="12"/>
                    <a:pt x="296" y="24"/>
                    <a:pt x="317" y="43"/>
                  </a:cubicBezTo>
                  <a:cubicBezTo>
                    <a:pt x="338" y="17"/>
                    <a:pt x="370" y="0"/>
                    <a:pt x="406" y="0"/>
                  </a:cubicBezTo>
                  <a:cubicBezTo>
                    <a:pt x="440" y="0"/>
                    <a:pt x="471" y="15"/>
                    <a:pt x="492" y="39"/>
                  </a:cubicBezTo>
                  <a:cubicBezTo>
                    <a:pt x="503" y="34"/>
                    <a:pt x="515" y="31"/>
                    <a:pt x="528" y="31"/>
                  </a:cubicBezTo>
                  <a:cubicBezTo>
                    <a:pt x="575" y="31"/>
                    <a:pt x="613" y="69"/>
                    <a:pt x="613" y="116"/>
                  </a:cubicBezTo>
                  <a:cubicBezTo>
                    <a:pt x="613" y="119"/>
                    <a:pt x="612" y="123"/>
                    <a:pt x="612" y="126"/>
                  </a:cubicBezTo>
                  <a:cubicBezTo>
                    <a:pt x="701" y="132"/>
                    <a:pt x="668" y="292"/>
                    <a:pt x="589" y="260"/>
                  </a:cubicBezTo>
                  <a:cubicBezTo>
                    <a:pt x="560" y="293"/>
                    <a:pt x="524" y="279"/>
                    <a:pt x="500" y="268"/>
                  </a:cubicBezTo>
                  <a:cubicBezTo>
                    <a:pt x="484" y="297"/>
                    <a:pt x="422" y="309"/>
                    <a:pt x="383" y="276"/>
                  </a:cubicBezTo>
                  <a:cubicBezTo>
                    <a:pt x="377" y="279"/>
                    <a:pt x="370" y="280"/>
                    <a:pt x="362" y="280"/>
                  </a:cubicBezTo>
                  <a:cubicBezTo>
                    <a:pt x="354" y="280"/>
                    <a:pt x="347" y="279"/>
                    <a:pt x="340" y="276"/>
                  </a:cubicBezTo>
                  <a:cubicBezTo>
                    <a:pt x="327" y="289"/>
                    <a:pt x="308" y="298"/>
                    <a:pt x="287" y="298"/>
                  </a:cubicBezTo>
                  <a:cubicBezTo>
                    <a:pt x="264" y="298"/>
                    <a:pt x="244" y="287"/>
                    <a:pt x="230" y="271"/>
                  </a:cubicBezTo>
                  <a:cubicBezTo>
                    <a:pt x="228" y="271"/>
                    <a:pt x="226" y="270"/>
                    <a:pt x="224" y="270"/>
                  </a:cubicBezTo>
                  <a:cubicBezTo>
                    <a:pt x="216" y="290"/>
                    <a:pt x="195" y="304"/>
                    <a:pt x="172" y="304"/>
                  </a:cubicBezTo>
                  <a:cubicBezTo>
                    <a:pt x="149" y="304"/>
                    <a:pt x="130" y="291"/>
                    <a:pt x="121" y="273"/>
                  </a:cubicBezTo>
                  <a:cubicBezTo>
                    <a:pt x="102" y="281"/>
                    <a:pt x="81" y="285"/>
                    <a:pt x="63" y="282"/>
                  </a:cubicBezTo>
                  <a:cubicBezTo>
                    <a:pt x="6" y="273"/>
                    <a:pt x="0" y="204"/>
                    <a:pt x="54" y="186"/>
                  </a:cubicBezTo>
                  <a:cubicBezTo>
                    <a:pt x="47" y="175"/>
                    <a:pt x="44" y="163"/>
                    <a:pt x="44" y="149"/>
                  </a:cubicBezTo>
                  <a:cubicBezTo>
                    <a:pt x="44" y="111"/>
                    <a:pt x="75" y="80"/>
                    <a:pt x="113" y="80"/>
                  </a:cubicBezTo>
                  <a:cubicBezTo>
                    <a:pt x="120" y="80"/>
                    <a:pt x="126" y="81"/>
                    <a:pt x="13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6140991" y="3792416"/>
              <a:ext cx="537447" cy="5374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5938347" y="4312242"/>
              <a:ext cx="361235" cy="364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5797377" y="4723403"/>
              <a:ext cx="243761" cy="2466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583425" y="2078439"/>
            <a:ext cx="49968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</a:t>
            </a:r>
            <a:endParaRPr lang="en-US" altLang="zh-CN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/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军事训练</a:t>
            </a:r>
            <a:endParaRPr lang="zh-CN" altLang="en-US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、暑期夏令营军事训练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0363" y="2801257"/>
            <a:ext cx="2707100" cy="3126322"/>
            <a:chOff x="840363" y="2801257"/>
            <a:chExt cx="2707100" cy="3126322"/>
          </a:xfrm>
        </p:grpSpPr>
        <p:grpSp>
          <p:nvGrpSpPr>
            <p:cNvPr id="6" name="组合 5"/>
            <p:cNvGrpSpPr/>
            <p:nvPr/>
          </p:nvGrpSpPr>
          <p:grpSpPr>
            <a:xfrm>
              <a:off x="1077811" y="2801257"/>
              <a:ext cx="2232205" cy="1839230"/>
              <a:chOff x="2134939" y="2801257"/>
              <a:chExt cx="2232205" cy="1839230"/>
            </a:xfrm>
          </p:grpSpPr>
          <p:sp>
            <p:nvSpPr>
              <p:cNvPr id="37" name="六边形 36"/>
              <p:cNvSpPr/>
              <p:nvPr/>
            </p:nvSpPr>
            <p:spPr>
              <a:xfrm flipH="1">
                <a:off x="2134939" y="2801257"/>
                <a:ext cx="2232205" cy="1839230"/>
              </a:xfrm>
              <a:prstGeom prst="hexagon">
                <a:avLst/>
              </a:prstGeom>
              <a:solidFill>
                <a:srgbClr val="3C74D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394895" y="3163325"/>
                <a:ext cx="1811714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6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23</a:t>
                </a:r>
                <a:r>
                  <a:rPr lang="en-US" altLang="zh-CN" sz="5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1460379" y="4830688"/>
              <a:ext cx="146706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dist"/>
              <a:r>
                <a:rPr lang="zh-CN" altLang="en-US" sz="2500" b="1" dirty="0">
                  <a:solidFill>
                    <a:srgbClr val="3C74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500" b="1" dirty="0">
                <a:solidFill>
                  <a:srgbClr val="3C74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40363" y="5342804"/>
              <a:ext cx="27071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点击输入替换内容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，点击输入替换内容。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30500" y="2801257"/>
            <a:ext cx="2707100" cy="3126322"/>
            <a:chOff x="6030500" y="2801257"/>
            <a:chExt cx="2707100" cy="3126322"/>
          </a:xfrm>
        </p:grpSpPr>
        <p:grpSp>
          <p:nvGrpSpPr>
            <p:cNvPr id="8" name="组合 7"/>
            <p:cNvGrpSpPr/>
            <p:nvPr/>
          </p:nvGrpSpPr>
          <p:grpSpPr>
            <a:xfrm>
              <a:off x="6267948" y="2801257"/>
              <a:ext cx="2232205" cy="1839230"/>
              <a:chOff x="5944705" y="2801257"/>
              <a:chExt cx="2232205" cy="1839230"/>
            </a:xfrm>
          </p:grpSpPr>
          <p:sp>
            <p:nvSpPr>
              <p:cNvPr id="17" name="六边形 16"/>
              <p:cNvSpPr/>
              <p:nvPr/>
            </p:nvSpPr>
            <p:spPr>
              <a:xfrm flipH="1">
                <a:off x="5944705" y="2801257"/>
                <a:ext cx="2232205" cy="1839230"/>
              </a:xfrm>
              <a:prstGeom prst="hexagon">
                <a:avLst/>
              </a:prstGeom>
              <a:solidFill>
                <a:srgbClr val="3C74D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6151732" y="3163325"/>
                <a:ext cx="1811713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6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58</a:t>
                </a:r>
                <a:r>
                  <a:rPr lang="en-US" altLang="zh-CN" sz="5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6650516" y="4830688"/>
              <a:ext cx="146706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dist"/>
              <a:r>
                <a:rPr lang="zh-CN" altLang="en-US" sz="2500" b="1" dirty="0">
                  <a:solidFill>
                    <a:srgbClr val="3C74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500" b="1" dirty="0">
                <a:solidFill>
                  <a:srgbClr val="3C74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030500" y="5342804"/>
              <a:ext cx="27071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点击输入替换内容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，点击输入替换内容。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32444" y="2076254"/>
            <a:ext cx="2713076" cy="3476849"/>
            <a:chOff x="3432444" y="2076254"/>
            <a:chExt cx="2713076" cy="3476849"/>
          </a:xfrm>
        </p:grpSpPr>
        <p:grpSp>
          <p:nvGrpSpPr>
            <p:cNvPr id="7" name="组合 6"/>
            <p:cNvGrpSpPr/>
            <p:nvPr/>
          </p:nvGrpSpPr>
          <p:grpSpPr>
            <a:xfrm>
              <a:off x="3672879" y="3713875"/>
              <a:ext cx="2232206" cy="1839228"/>
              <a:chOff x="4039824" y="3713875"/>
              <a:chExt cx="2232206" cy="1839228"/>
            </a:xfrm>
          </p:grpSpPr>
          <p:sp>
            <p:nvSpPr>
              <p:cNvPr id="26" name="六边形 25"/>
              <p:cNvSpPr/>
              <p:nvPr/>
            </p:nvSpPr>
            <p:spPr>
              <a:xfrm flipH="1">
                <a:off x="4039824" y="3713875"/>
                <a:ext cx="2232206" cy="1839228"/>
              </a:xfrm>
              <a:prstGeom prst="hexagon">
                <a:avLst/>
              </a:prstGeom>
              <a:solidFill>
                <a:srgbClr val="1F4B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2697" y="4112892"/>
                <a:ext cx="1811713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6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45</a:t>
                </a:r>
                <a:r>
                  <a:rPr lang="en-US" altLang="zh-CN" sz="5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4055448" y="2076254"/>
              <a:ext cx="146706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dist"/>
              <a:r>
                <a:rPr lang="zh-CN" altLang="en-US" sz="2500" b="1" dirty="0">
                  <a:solidFill>
                    <a:srgbClr val="1B31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3432444" y="2588370"/>
              <a:ext cx="271307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点击输入替换内容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，点击输入替换内容。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22581" y="2076254"/>
            <a:ext cx="2713076" cy="3476853"/>
            <a:chOff x="8622581" y="2076254"/>
            <a:chExt cx="2713076" cy="3476853"/>
          </a:xfrm>
        </p:grpSpPr>
        <p:grpSp>
          <p:nvGrpSpPr>
            <p:cNvPr id="9" name="组合 8"/>
            <p:cNvGrpSpPr/>
            <p:nvPr/>
          </p:nvGrpSpPr>
          <p:grpSpPr>
            <a:xfrm>
              <a:off x="8863015" y="3713877"/>
              <a:ext cx="2232208" cy="1839230"/>
              <a:chOff x="7849587" y="3713877"/>
              <a:chExt cx="2232208" cy="1839230"/>
            </a:xfrm>
          </p:grpSpPr>
          <p:sp>
            <p:nvSpPr>
              <p:cNvPr id="15" name="六边形 14"/>
              <p:cNvSpPr/>
              <p:nvPr/>
            </p:nvSpPr>
            <p:spPr>
              <a:xfrm flipH="1">
                <a:off x="7849587" y="3713877"/>
                <a:ext cx="2232208" cy="1839230"/>
              </a:xfrm>
              <a:prstGeom prst="hexagon">
                <a:avLst/>
              </a:prstGeom>
              <a:solidFill>
                <a:srgbClr val="1F4B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8071131" y="4098378"/>
                <a:ext cx="1811713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6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72</a:t>
                </a:r>
                <a:r>
                  <a:rPr lang="en-US" altLang="zh-CN" sz="5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9245585" y="2076254"/>
              <a:ext cx="146706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dist"/>
              <a:r>
                <a:rPr lang="zh-CN" altLang="en-US" sz="2500" b="1" dirty="0">
                  <a:solidFill>
                    <a:srgbClr val="1B31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622581" y="2588370"/>
              <a:ext cx="271307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点击输入替换内容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，点击输入替换内容。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、暑期夏令营军事训练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605956" y="3395948"/>
            <a:ext cx="1747780" cy="1440088"/>
            <a:chOff x="2134939" y="2801257"/>
            <a:chExt cx="2232205" cy="1839230"/>
          </a:xfrm>
        </p:grpSpPr>
        <p:sp>
          <p:nvSpPr>
            <p:cNvPr id="24" name="六边形 23"/>
            <p:cNvSpPr/>
            <p:nvPr/>
          </p:nvSpPr>
          <p:spPr>
            <a:xfrm flipH="1">
              <a:off x="2134939" y="2801257"/>
              <a:ext cx="2232205" cy="1839230"/>
            </a:xfrm>
            <a:prstGeom prst="hexagon">
              <a:avLst/>
            </a:prstGeom>
            <a:solidFill>
              <a:srgbClr val="3C74D8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24300" y="3163326"/>
              <a:ext cx="1752900" cy="106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23</a:t>
              </a:r>
              <a:r>
                <a:rPr lang="en-US" altLang="zh-CN" sz="4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717518" y="2302032"/>
            <a:ext cx="2004436" cy="1651558"/>
            <a:chOff x="5944705" y="2801257"/>
            <a:chExt cx="2232205" cy="1839230"/>
          </a:xfrm>
        </p:grpSpPr>
        <p:sp>
          <p:nvSpPr>
            <p:cNvPr id="28" name="六边形 27"/>
            <p:cNvSpPr/>
            <p:nvPr/>
          </p:nvSpPr>
          <p:spPr>
            <a:xfrm flipH="1">
              <a:off x="5944705" y="2801257"/>
              <a:ext cx="2232205" cy="1839230"/>
            </a:xfrm>
            <a:prstGeom prst="hexagon">
              <a:avLst/>
            </a:prstGeom>
            <a:solidFill>
              <a:srgbClr val="3C74D8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73757" y="3163325"/>
              <a:ext cx="1767662" cy="1131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58</a:t>
              </a:r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6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717518" y="4291153"/>
            <a:ext cx="2004436" cy="1651556"/>
            <a:chOff x="4039824" y="3713875"/>
            <a:chExt cx="2232206" cy="1839228"/>
          </a:xfrm>
        </p:grpSpPr>
        <p:sp>
          <p:nvSpPr>
            <p:cNvPr id="31" name="六边形 30"/>
            <p:cNvSpPr/>
            <p:nvPr/>
          </p:nvSpPr>
          <p:spPr>
            <a:xfrm flipH="1">
              <a:off x="4039824" y="3713875"/>
              <a:ext cx="2232206" cy="1839228"/>
            </a:xfrm>
            <a:prstGeom prst="hexagon">
              <a:avLst/>
            </a:prstGeom>
            <a:solidFill>
              <a:srgbClr val="1F4B9E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234721" y="4080566"/>
              <a:ext cx="1767663" cy="1131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45</a:t>
              </a:r>
              <a:r>
                <a:rPr lang="en-US" altLang="zh-CN" sz="4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6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74150" y="2989943"/>
            <a:ext cx="2733292" cy="2252098"/>
            <a:chOff x="7849587" y="3713877"/>
            <a:chExt cx="2232208" cy="1839230"/>
          </a:xfrm>
        </p:grpSpPr>
        <p:sp>
          <p:nvSpPr>
            <p:cNvPr id="34" name="六边形 33"/>
            <p:cNvSpPr/>
            <p:nvPr/>
          </p:nvSpPr>
          <p:spPr>
            <a:xfrm flipH="1">
              <a:off x="7849587" y="3713877"/>
              <a:ext cx="2232208" cy="1839230"/>
            </a:xfrm>
            <a:prstGeom prst="hexagon">
              <a:avLst/>
            </a:prstGeom>
            <a:solidFill>
              <a:srgbClr val="1F4B9E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128540" y="4098378"/>
              <a:ext cx="1696895" cy="10808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72</a:t>
              </a:r>
              <a:r>
                <a:rPr lang="en-US" altLang="zh-CN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73100" y="2678913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9257" y="3266415"/>
            <a:ext cx="3933369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　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com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　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74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、暑期夏令营军事训练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1914" y="2233694"/>
            <a:ext cx="2388508" cy="2390611"/>
            <a:chOff x="2618921" y="2526506"/>
            <a:chExt cx="1803400" cy="1804988"/>
          </a:xfrm>
        </p:grpSpPr>
        <p:sp>
          <p:nvSpPr>
            <p:cNvPr id="18" name="Freeform 419"/>
            <p:cNvSpPr/>
            <p:nvPr/>
          </p:nvSpPr>
          <p:spPr bwMode="auto">
            <a:xfrm>
              <a:off x="2618921" y="2526506"/>
              <a:ext cx="1803400" cy="1804988"/>
            </a:xfrm>
            <a:custGeom>
              <a:avLst/>
              <a:gdLst>
                <a:gd name="T0" fmla="*/ 569 w 1136"/>
                <a:gd name="T1" fmla="*/ 1137 h 1137"/>
                <a:gd name="T2" fmla="*/ 0 w 1136"/>
                <a:gd name="T3" fmla="*/ 569 h 1137"/>
                <a:gd name="T4" fmla="*/ 569 w 1136"/>
                <a:gd name="T5" fmla="*/ 0 h 1137"/>
                <a:gd name="T6" fmla="*/ 1136 w 1136"/>
                <a:gd name="T7" fmla="*/ 569 h 1137"/>
                <a:gd name="T8" fmla="*/ 569 w 1136"/>
                <a:gd name="T9" fmla="*/ 113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1137">
                  <a:moveTo>
                    <a:pt x="569" y="1137"/>
                  </a:moveTo>
                  <a:lnTo>
                    <a:pt x="0" y="569"/>
                  </a:lnTo>
                  <a:lnTo>
                    <a:pt x="569" y="0"/>
                  </a:lnTo>
                  <a:lnTo>
                    <a:pt x="1136" y="569"/>
                  </a:lnTo>
                  <a:lnTo>
                    <a:pt x="569" y="1137"/>
                  </a:lnTo>
                  <a:close/>
                </a:path>
              </a:pathLst>
            </a:custGeom>
            <a:solidFill>
              <a:srgbClr val="3C7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9" name="Freeform 420"/>
            <p:cNvSpPr/>
            <p:nvPr/>
          </p:nvSpPr>
          <p:spPr bwMode="auto">
            <a:xfrm>
              <a:off x="2618921" y="2526507"/>
              <a:ext cx="906463" cy="1578967"/>
            </a:xfrm>
            <a:custGeom>
              <a:avLst/>
              <a:gdLst>
                <a:gd name="T0" fmla="*/ 569 w 571"/>
                <a:gd name="T1" fmla="*/ 569 h 898"/>
                <a:gd name="T2" fmla="*/ 571 w 571"/>
                <a:gd name="T3" fmla="*/ 569 h 898"/>
                <a:gd name="T4" fmla="*/ 571 w 571"/>
                <a:gd name="T5" fmla="*/ 561 h 898"/>
                <a:gd name="T6" fmla="*/ 571 w 571"/>
                <a:gd name="T7" fmla="*/ 0 h 898"/>
                <a:gd name="T8" fmla="*/ 0 w 571"/>
                <a:gd name="T9" fmla="*/ 569 h 898"/>
                <a:gd name="T10" fmla="*/ 331 w 571"/>
                <a:gd name="T11" fmla="*/ 898 h 898"/>
                <a:gd name="T12" fmla="*/ 569 w 571"/>
                <a:gd name="T13" fmla="*/ 569 h 898"/>
                <a:gd name="connsiteX0" fmla="*/ 9965 w 10000"/>
                <a:gd name="connsiteY0" fmla="*/ 6336 h 11076"/>
                <a:gd name="connsiteX1" fmla="*/ 10000 w 10000"/>
                <a:gd name="connsiteY1" fmla="*/ 6336 h 11076"/>
                <a:gd name="connsiteX2" fmla="*/ 10000 w 10000"/>
                <a:gd name="connsiteY2" fmla="*/ 6247 h 11076"/>
                <a:gd name="connsiteX3" fmla="*/ 10000 w 10000"/>
                <a:gd name="connsiteY3" fmla="*/ 0 h 11076"/>
                <a:gd name="connsiteX4" fmla="*/ 0 w 10000"/>
                <a:gd name="connsiteY4" fmla="*/ 6336 h 11076"/>
                <a:gd name="connsiteX5" fmla="*/ 7369 w 10000"/>
                <a:gd name="connsiteY5" fmla="*/ 11076 h 11076"/>
                <a:gd name="connsiteX6" fmla="*/ 9965 w 10000"/>
                <a:gd name="connsiteY6" fmla="*/ 6336 h 11076"/>
                <a:gd name="connsiteX0-1" fmla="*/ 9965 w 10000"/>
                <a:gd name="connsiteY0-2" fmla="*/ 6336 h 11076"/>
                <a:gd name="connsiteX1-3" fmla="*/ 10000 w 10000"/>
                <a:gd name="connsiteY1-4" fmla="*/ 6336 h 11076"/>
                <a:gd name="connsiteX2-5" fmla="*/ 10000 w 10000"/>
                <a:gd name="connsiteY2-6" fmla="*/ 6247 h 11076"/>
                <a:gd name="connsiteX3-7" fmla="*/ 10000 w 10000"/>
                <a:gd name="connsiteY3-8" fmla="*/ 0 h 11076"/>
                <a:gd name="connsiteX4-9" fmla="*/ 0 w 10000"/>
                <a:gd name="connsiteY4-10" fmla="*/ 6336 h 11076"/>
                <a:gd name="connsiteX5-11" fmla="*/ 7488 w 10000"/>
                <a:gd name="connsiteY5-12" fmla="*/ 11076 h 11076"/>
                <a:gd name="connsiteX6-13" fmla="*/ 9965 w 10000"/>
                <a:gd name="connsiteY6-14" fmla="*/ 6336 h 110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11076">
                  <a:moveTo>
                    <a:pt x="9965" y="6336"/>
                  </a:moveTo>
                  <a:lnTo>
                    <a:pt x="10000" y="6336"/>
                  </a:lnTo>
                  <a:lnTo>
                    <a:pt x="10000" y="6247"/>
                  </a:lnTo>
                  <a:lnTo>
                    <a:pt x="10000" y="0"/>
                  </a:lnTo>
                  <a:lnTo>
                    <a:pt x="0" y="6336"/>
                  </a:lnTo>
                  <a:lnTo>
                    <a:pt x="7488" y="11076"/>
                  </a:lnTo>
                  <a:lnTo>
                    <a:pt x="9965" y="6336"/>
                  </a:ln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/>
            <a:lstStyle/>
            <a:p>
              <a:endParaRPr lang="zh-CN" altLang="en-US" sz="1600" dirty="0"/>
            </a:p>
          </p:txBody>
        </p:sp>
      </p:grpSp>
      <p:sp>
        <p:nvSpPr>
          <p:cNvPr id="20" name="TextBox 682"/>
          <p:cNvSpPr txBox="1"/>
          <p:nvPr/>
        </p:nvSpPr>
        <p:spPr>
          <a:xfrm>
            <a:off x="1342618" y="3044914"/>
            <a:ext cx="13147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zh-CN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530564" y="2233694"/>
            <a:ext cx="2388508" cy="2390611"/>
            <a:chOff x="2618921" y="2526506"/>
            <a:chExt cx="1803400" cy="1804988"/>
          </a:xfrm>
        </p:grpSpPr>
        <p:sp>
          <p:nvSpPr>
            <p:cNvPr id="40" name="Freeform 419"/>
            <p:cNvSpPr/>
            <p:nvPr/>
          </p:nvSpPr>
          <p:spPr bwMode="auto">
            <a:xfrm>
              <a:off x="2618921" y="2526506"/>
              <a:ext cx="1803400" cy="1804988"/>
            </a:xfrm>
            <a:custGeom>
              <a:avLst/>
              <a:gdLst>
                <a:gd name="T0" fmla="*/ 569 w 1136"/>
                <a:gd name="T1" fmla="*/ 1137 h 1137"/>
                <a:gd name="T2" fmla="*/ 0 w 1136"/>
                <a:gd name="T3" fmla="*/ 569 h 1137"/>
                <a:gd name="T4" fmla="*/ 569 w 1136"/>
                <a:gd name="T5" fmla="*/ 0 h 1137"/>
                <a:gd name="T6" fmla="*/ 1136 w 1136"/>
                <a:gd name="T7" fmla="*/ 569 h 1137"/>
                <a:gd name="T8" fmla="*/ 569 w 1136"/>
                <a:gd name="T9" fmla="*/ 113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1137">
                  <a:moveTo>
                    <a:pt x="569" y="1137"/>
                  </a:moveTo>
                  <a:lnTo>
                    <a:pt x="0" y="569"/>
                  </a:lnTo>
                  <a:lnTo>
                    <a:pt x="569" y="0"/>
                  </a:lnTo>
                  <a:lnTo>
                    <a:pt x="1136" y="569"/>
                  </a:lnTo>
                  <a:lnTo>
                    <a:pt x="569" y="1137"/>
                  </a:lnTo>
                  <a:close/>
                </a:path>
              </a:pathLst>
            </a:custGeom>
            <a:solidFill>
              <a:srgbClr val="3C7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1" name="Freeform 420"/>
            <p:cNvSpPr/>
            <p:nvPr/>
          </p:nvSpPr>
          <p:spPr bwMode="auto">
            <a:xfrm>
              <a:off x="2618921" y="2526507"/>
              <a:ext cx="906463" cy="1797650"/>
            </a:xfrm>
            <a:custGeom>
              <a:avLst/>
              <a:gdLst>
                <a:gd name="T0" fmla="*/ 569 w 571"/>
                <a:gd name="T1" fmla="*/ 569 h 898"/>
                <a:gd name="T2" fmla="*/ 571 w 571"/>
                <a:gd name="T3" fmla="*/ 569 h 898"/>
                <a:gd name="T4" fmla="*/ 571 w 571"/>
                <a:gd name="T5" fmla="*/ 561 h 898"/>
                <a:gd name="T6" fmla="*/ 571 w 571"/>
                <a:gd name="T7" fmla="*/ 0 h 898"/>
                <a:gd name="T8" fmla="*/ 0 w 571"/>
                <a:gd name="T9" fmla="*/ 569 h 898"/>
                <a:gd name="T10" fmla="*/ 331 w 571"/>
                <a:gd name="T11" fmla="*/ 898 h 898"/>
                <a:gd name="T12" fmla="*/ 569 w 571"/>
                <a:gd name="T13" fmla="*/ 569 h 898"/>
                <a:gd name="connsiteX0" fmla="*/ 9965 w 10000"/>
                <a:gd name="connsiteY0" fmla="*/ 6336 h 11076"/>
                <a:gd name="connsiteX1" fmla="*/ 10000 w 10000"/>
                <a:gd name="connsiteY1" fmla="*/ 6336 h 11076"/>
                <a:gd name="connsiteX2" fmla="*/ 10000 w 10000"/>
                <a:gd name="connsiteY2" fmla="*/ 6247 h 11076"/>
                <a:gd name="connsiteX3" fmla="*/ 10000 w 10000"/>
                <a:gd name="connsiteY3" fmla="*/ 0 h 11076"/>
                <a:gd name="connsiteX4" fmla="*/ 0 w 10000"/>
                <a:gd name="connsiteY4" fmla="*/ 6336 h 11076"/>
                <a:gd name="connsiteX5" fmla="*/ 7369 w 10000"/>
                <a:gd name="connsiteY5" fmla="*/ 11076 h 11076"/>
                <a:gd name="connsiteX6" fmla="*/ 9965 w 10000"/>
                <a:gd name="connsiteY6" fmla="*/ 6336 h 11076"/>
                <a:gd name="connsiteX0-1" fmla="*/ 9965 w 10000"/>
                <a:gd name="connsiteY0-2" fmla="*/ 6336 h 11076"/>
                <a:gd name="connsiteX1-3" fmla="*/ 10000 w 10000"/>
                <a:gd name="connsiteY1-4" fmla="*/ 6336 h 11076"/>
                <a:gd name="connsiteX2-5" fmla="*/ 10000 w 10000"/>
                <a:gd name="connsiteY2-6" fmla="*/ 6247 h 11076"/>
                <a:gd name="connsiteX3-7" fmla="*/ 10000 w 10000"/>
                <a:gd name="connsiteY3-8" fmla="*/ 0 h 11076"/>
                <a:gd name="connsiteX4-9" fmla="*/ 0 w 10000"/>
                <a:gd name="connsiteY4-10" fmla="*/ 6336 h 11076"/>
                <a:gd name="connsiteX5-11" fmla="*/ 7488 w 10000"/>
                <a:gd name="connsiteY5-12" fmla="*/ 11076 h 11076"/>
                <a:gd name="connsiteX6-13" fmla="*/ 9965 w 10000"/>
                <a:gd name="connsiteY6-14" fmla="*/ 6336 h 11076"/>
                <a:gd name="connsiteX0-15" fmla="*/ 9965 w 10000"/>
                <a:gd name="connsiteY0-16" fmla="*/ 6336 h 12610"/>
                <a:gd name="connsiteX1-17" fmla="*/ 10000 w 10000"/>
                <a:gd name="connsiteY1-18" fmla="*/ 6336 h 12610"/>
                <a:gd name="connsiteX2-19" fmla="*/ 10000 w 10000"/>
                <a:gd name="connsiteY2-20" fmla="*/ 6247 h 12610"/>
                <a:gd name="connsiteX3-21" fmla="*/ 10000 w 10000"/>
                <a:gd name="connsiteY3-22" fmla="*/ 0 h 12610"/>
                <a:gd name="connsiteX4-23" fmla="*/ 0 w 10000"/>
                <a:gd name="connsiteY4-24" fmla="*/ 6336 h 12610"/>
                <a:gd name="connsiteX5-25" fmla="*/ 9963 w 10000"/>
                <a:gd name="connsiteY5-26" fmla="*/ 12610 h 12610"/>
                <a:gd name="connsiteX6-27" fmla="*/ 9965 w 10000"/>
                <a:gd name="connsiteY6-28" fmla="*/ 6336 h 126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12610">
                  <a:moveTo>
                    <a:pt x="9965" y="6336"/>
                  </a:moveTo>
                  <a:lnTo>
                    <a:pt x="10000" y="6336"/>
                  </a:lnTo>
                  <a:lnTo>
                    <a:pt x="10000" y="6247"/>
                  </a:lnTo>
                  <a:lnTo>
                    <a:pt x="10000" y="0"/>
                  </a:lnTo>
                  <a:lnTo>
                    <a:pt x="0" y="6336"/>
                  </a:lnTo>
                  <a:lnTo>
                    <a:pt x="9963" y="12610"/>
                  </a:lnTo>
                  <a:cubicBezTo>
                    <a:pt x="9964" y="10519"/>
                    <a:pt x="9964" y="8427"/>
                    <a:pt x="9965" y="6336"/>
                  </a:cubicBez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</p:spPr>
          <p:txBody>
            <a:bodyPr/>
            <a:lstStyle/>
            <a:p>
              <a:endParaRPr lang="zh-CN" altLang="en-US" sz="1600" dirty="0"/>
            </a:p>
          </p:txBody>
        </p:sp>
      </p:grpSp>
      <p:sp>
        <p:nvSpPr>
          <p:cNvPr id="39" name="TextBox 682"/>
          <p:cNvSpPr txBox="1"/>
          <p:nvPr/>
        </p:nvSpPr>
        <p:spPr>
          <a:xfrm>
            <a:off x="4071268" y="3044914"/>
            <a:ext cx="13147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zh-CN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259214" y="2233694"/>
            <a:ext cx="2388508" cy="2390611"/>
            <a:chOff x="2618921" y="2526506"/>
            <a:chExt cx="1803400" cy="1804988"/>
          </a:xfrm>
        </p:grpSpPr>
        <p:sp>
          <p:nvSpPr>
            <p:cNvPr id="45" name="Freeform 419"/>
            <p:cNvSpPr/>
            <p:nvPr/>
          </p:nvSpPr>
          <p:spPr bwMode="auto">
            <a:xfrm>
              <a:off x="2618921" y="2526506"/>
              <a:ext cx="1803400" cy="1804988"/>
            </a:xfrm>
            <a:custGeom>
              <a:avLst/>
              <a:gdLst>
                <a:gd name="T0" fmla="*/ 569 w 1136"/>
                <a:gd name="T1" fmla="*/ 1137 h 1137"/>
                <a:gd name="T2" fmla="*/ 0 w 1136"/>
                <a:gd name="T3" fmla="*/ 569 h 1137"/>
                <a:gd name="T4" fmla="*/ 569 w 1136"/>
                <a:gd name="T5" fmla="*/ 0 h 1137"/>
                <a:gd name="T6" fmla="*/ 1136 w 1136"/>
                <a:gd name="T7" fmla="*/ 569 h 1137"/>
                <a:gd name="T8" fmla="*/ 569 w 1136"/>
                <a:gd name="T9" fmla="*/ 113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1137">
                  <a:moveTo>
                    <a:pt x="569" y="1137"/>
                  </a:moveTo>
                  <a:lnTo>
                    <a:pt x="0" y="569"/>
                  </a:lnTo>
                  <a:lnTo>
                    <a:pt x="569" y="0"/>
                  </a:lnTo>
                  <a:lnTo>
                    <a:pt x="1136" y="569"/>
                  </a:lnTo>
                  <a:lnTo>
                    <a:pt x="569" y="1137"/>
                  </a:ln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6" name="Freeform 420"/>
            <p:cNvSpPr/>
            <p:nvPr/>
          </p:nvSpPr>
          <p:spPr bwMode="auto">
            <a:xfrm>
              <a:off x="2618921" y="2526506"/>
              <a:ext cx="906463" cy="1239161"/>
            </a:xfrm>
            <a:custGeom>
              <a:avLst/>
              <a:gdLst>
                <a:gd name="T0" fmla="*/ 569 w 571"/>
                <a:gd name="T1" fmla="*/ 569 h 898"/>
                <a:gd name="T2" fmla="*/ 571 w 571"/>
                <a:gd name="T3" fmla="*/ 569 h 898"/>
                <a:gd name="T4" fmla="*/ 571 w 571"/>
                <a:gd name="T5" fmla="*/ 561 h 898"/>
                <a:gd name="T6" fmla="*/ 571 w 571"/>
                <a:gd name="T7" fmla="*/ 0 h 898"/>
                <a:gd name="T8" fmla="*/ 0 w 571"/>
                <a:gd name="T9" fmla="*/ 569 h 898"/>
                <a:gd name="T10" fmla="*/ 331 w 571"/>
                <a:gd name="T11" fmla="*/ 898 h 898"/>
                <a:gd name="T12" fmla="*/ 569 w 571"/>
                <a:gd name="T13" fmla="*/ 569 h 898"/>
                <a:gd name="connsiteX0" fmla="*/ 9965 w 10000"/>
                <a:gd name="connsiteY0" fmla="*/ 6336 h 11076"/>
                <a:gd name="connsiteX1" fmla="*/ 10000 w 10000"/>
                <a:gd name="connsiteY1" fmla="*/ 6336 h 11076"/>
                <a:gd name="connsiteX2" fmla="*/ 10000 w 10000"/>
                <a:gd name="connsiteY2" fmla="*/ 6247 h 11076"/>
                <a:gd name="connsiteX3" fmla="*/ 10000 w 10000"/>
                <a:gd name="connsiteY3" fmla="*/ 0 h 11076"/>
                <a:gd name="connsiteX4" fmla="*/ 0 w 10000"/>
                <a:gd name="connsiteY4" fmla="*/ 6336 h 11076"/>
                <a:gd name="connsiteX5" fmla="*/ 7369 w 10000"/>
                <a:gd name="connsiteY5" fmla="*/ 11076 h 11076"/>
                <a:gd name="connsiteX6" fmla="*/ 9965 w 10000"/>
                <a:gd name="connsiteY6" fmla="*/ 6336 h 11076"/>
                <a:gd name="connsiteX0-1" fmla="*/ 9965 w 10000"/>
                <a:gd name="connsiteY0-2" fmla="*/ 6336 h 11076"/>
                <a:gd name="connsiteX1-3" fmla="*/ 10000 w 10000"/>
                <a:gd name="connsiteY1-4" fmla="*/ 6336 h 11076"/>
                <a:gd name="connsiteX2-5" fmla="*/ 10000 w 10000"/>
                <a:gd name="connsiteY2-6" fmla="*/ 6247 h 11076"/>
                <a:gd name="connsiteX3-7" fmla="*/ 10000 w 10000"/>
                <a:gd name="connsiteY3-8" fmla="*/ 0 h 11076"/>
                <a:gd name="connsiteX4-9" fmla="*/ 0 w 10000"/>
                <a:gd name="connsiteY4-10" fmla="*/ 6336 h 11076"/>
                <a:gd name="connsiteX5-11" fmla="*/ 7488 w 10000"/>
                <a:gd name="connsiteY5-12" fmla="*/ 11076 h 11076"/>
                <a:gd name="connsiteX6-13" fmla="*/ 9965 w 10000"/>
                <a:gd name="connsiteY6-14" fmla="*/ 6336 h 11076"/>
                <a:gd name="connsiteX0-15" fmla="*/ 9965 w 10000"/>
                <a:gd name="connsiteY0-16" fmla="*/ 6336 h 6336"/>
                <a:gd name="connsiteX1-17" fmla="*/ 10000 w 10000"/>
                <a:gd name="connsiteY1-18" fmla="*/ 6336 h 6336"/>
                <a:gd name="connsiteX2-19" fmla="*/ 10000 w 10000"/>
                <a:gd name="connsiteY2-20" fmla="*/ 6247 h 6336"/>
                <a:gd name="connsiteX3-21" fmla="*/ 10000 w 10000"/>
                <a:gd name="connsiteY3-22" fmla="*/ 0 h 6336"/>
                <a:gd name="connsiteX4-23" fmla="*/ 0 w 10000"/>
                <a:gd name="connsiteY4-24" fmla="*/ 6336 h 6336"/>
                <a:gd name="connsiteX5-25" fmla="*/ 5647 w 10000"/>
                <a:gd name="connsiteY5-26" fmla="*/ 2722 h 6336"/>
                <a:gd name="connsiteX6-27" fmla="*/ 9965 w 10000"/>
                <a:gd name="connsiteY6-28" fmla="*/ 6336 h 6336"/>
                <a:gd name="connsiteX0-29" fmla="*/ 9965 w 10000"/>
                <a:gd name="connsiteY0-30" fmla="*/ 10000 h 10000"/>
                <a:gd name="connsiteX1-31" fmla="*/ 10000 w 10000"/>
                <a:gd name="connsiteY1-32" fmla="*/ 10000 h 10000"/>
                <a:gd name="connsiteX2-33" fmla="*/ 10000 w 10000"/>
                <a:gd name="connsiteY2-34" fmla="*/ 9860 h 10000"/>
                <a:gd name="connsiteX3-35" fmla="*/ 10000 w 10000"/>
                <a:gd name="connsiteY3-36" fmla="*/ 0 h 10000"/>
                <a:gd name="connsiteX4-37" fmla="*/ 0 w 10000"/>
                <a:gd name="connsiteY4-38" fmla="*/ 10000 h 10000"/>
                <a:gd name="connsiteX5-39" fmla="*/ 5520 w 10000"/>
                <a:gd name="connsiteY5-40" fmla="*/ 4614 h 10000"/>
                <a:gd name="connsiteX6-41" fmla="*/ 9965 w 10000"/>
                <a:gd name="connsiteY6-42" fmla="*/ 10000 h 10000"/>
                <a:gd name="connsiteX0-43" fmla="*/ 9965 w 10000"/>
                <a:gd name="connsiteY0-44" fmla="*/ 10000 h 13719"/>
                <a:gd name="connsiteX1-45" fmla="*/ 10000 w 10000"/>
                <a:gd name="connsiteY1-46" fmla="*/ 10000 h 13719"/>
                <a:gd name="connsiteX2-47" fmla="*/ 10000 w 10000"/>
                <a:gd name="connsiteY2-48" fmla="*/ 9860 h 13719"/>
                <a:gd name="connsiteX3-49" fmla="*/ 10000 w 10000"/>
                <a:gd name="connsiteY3-50" fmla="*/ 0 h 13719"/>
                <a:gd name="connsiteX4-51" fmla="*/ 0 w 10000"/>
                <a:gd name="connsiteY4-52" fmla="*/ 10000 h 13719"/>
                <a:gd name="connsiteX5-53" fmla="*/ 3952 w 10000"/>
                <a:gd name="connsiteY5-54" fmla="*/ 13719 h 13719"/>
                <a:gd name="connsiteX6-55" fmla="*/ 9965 w 10000"/>
                <a:gd name="connsiteY6-56" fmla="*/ 10000 h 137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13719">
                  <a:moveTo>
                    <a:pt x="9965" y="10000"/>
                  </a:moveTo>
                  <a:lnTo>
                    <a:pt x="10000" y="10000"/>
                  </a:lnTo>
                  <a:lnTo>
                    <a:pt x="10000" y="9860"/>
                  </a:lnTo>
                  <a:lnTo>
                    <a:pt x="10000" y="0"/>
                  </a:lnTo>
                  <a:lnTo>
                    <a:pt x="0" y="10000"/>
                  </a:lnTo>
                  <a:lnTo>
                    <a:pt x="3952" y="13719"/>
                  </a:lnTo>
                  <a:lnTo>
                    <a:pt x="9965" y="10000"/>
                  </a:lnTo>
                  <a:close/>
                </a:path>
              </a:pathLst>
            </a:custGeom>
            <a:solidFill>
              <a:srgbClr val="3C74D8"/>
            </a:solidFill>
            <a:ln>
              <a:noFill/>
            </a:ln>
          </p:spPr>
          <p:txBody>
            <a:bodyPr/>
            <a:lstStyle/>
            <a:p>
              <a:endParaRPr lang="zh-CN" altLang="en-US" sz="1600" dirty="0"/>
            </a:p>
          </p:txBody>
        </p:sp>
      </p:grpSp>
      <p:sp>
        <p:nvSpPr>
          <p:cNvPr id="44" name="TextBox 682"/>
          <p:cNvSpPr txBox="1"/>
          <p:nvPr/>
        </p:nvSpPr>
        <p:spPr>
          <a:xfrm>
            <a:off x="6799918" y="3044914"/>
            <a:ext cx="13147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  <a:endParaRPr lang="zh-CN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987864" y="2233694"/>
            <a:ext cx="2388508" cy="2390611"/>
            <a:chOff x="2618921" y="2526506"/>
            <a:chExt cx="1803400" cy="1804988"/>
          </a:xfrm>
        </p:grpSpPr>
        <p:sp>
          <p:nvSpPr>
            <p:cNvPr id="50" name="Freeform 419"/>
            <p:cNvSpPr/>
            <p:nvPr/>
          </p:nvSpPr>
          <p:spPr bwMode="auto">
            <a:xfrm>
              <a:off x="2618921" y="2526506"/>
              <a:ext cx="1803400" cy="1804988"/>
            </a:xfrm>
            <a:custGeom>
              <a:avLst/>
              <a:gdLst>
                <a:gd name="T0" fmla="*/ 569 w 1136"/>
                <a:gd name="T1" fmla="*/ 1137 h 1137"/>
                <a:gd name="T2" fmla="*/ 0 w 1136"/>
                <a:gd name="T3" fmla="*/ 569 h 1137"/>
                <a:gd name="T4" fmla="*/ 569 w 1136"/>
                <a:gd name="T5" fmla="*/ 0 h 1137"/>
                <a:gd name="T6" fmla="*/ 1136 w 1136"/>
                <a:gd name="T7" fmla="*/ 569 h 1137"/>
                <a:gd name="T8" fmla="*/ 569 w 1136"/>
                <a:gd name="T9" fmla="*/ 113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1137">
                  <a:moveTo>
                    <a:pt x="569" y="1137"/>
                  </a:moveTo>
                  <a:lnTo>
                    <a:pt x="0" y="569"/>
                  </a:lnTo>
                  <a:lnTo>
                    <a:pt x="569" y="0"/>
                  </a:lnTo>
                  <a:lnTo>
                    <a:pt x="1136" y="569"/>
                  </a:lnTo>
                  <a:lnTo>
                    <a:pt x="569" y="1137"/>
                  </a:lnTo>
                  <a:close/>
                </a:path>
              </a:pathLst>
            </a:custGeom>
            <a:solidFill>
              <a:srgbClr val="1F4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51" name="Freeform 420"/>
            <p:cNvSpPr/>
            <p:nvPr/>
          </p:nvSpPr>
          <p:spPr bwMode="auto">
            <a:xfrm>
              <a:off x="2618921" y="2526506"/>
              <a:ext cx="906463" cy="903244"/>
            </a:xfrm>
            <a:custGeom>
              <a:avLst/>
              <a:gdLst>
                <a:gd name="T0" fmla="*/ 569 w 571"/>
                <a:gd name="T1" fmla="*/ 569 h 898"/>
                <a:gd name="T2" fmla="*/ 571 w 571"/>
                <a:gd name="T3" fmla="*/ 569 h 898"/>
                <a:gd name="T4" fmla="*/ 571 w 571"/>
                <a:gd name="T5" fmla="*/ 561 h 898"/>
                <a:gd name="T6" fmla="*/ 571 w 571"/>
                <a:gd name="T7" fmla="*/ 0 h 898"/>
                <a:gd name="T8" fmla="*/ 0 w 571"/>
                <a:gd name="T9" fmla="*/ 569 h 898"/>
                <a:gd name="T10" fmla="*/ 331 w 571"/>
                <a:gd name="T11" fmla="*/ 898 h 898"/>
                <a:gd name="T12" fmla="*/ 569 w 571"/>
                <a:gd name="T13" fmla="*/ 569 h 898"/>
                <a:gd name="connsiteX0" fmla="*/ 9965 w 10000"/>
                <a:gd name="connsiteY0" fmla="*/ 6336 h 11076"/>
                <a:gd name="connsiteX1" fmla="*/ 10000 w 10000"/>
                <a:gd name="connsiteY1" fmla="*/ 6336 h 11076"/>
                <a:gd name="connsiteX2" fmla="*/ 10000 w 10000"/>
                <a:gd name="connsiteY2" fmla="*/ 6247 h 11076"/>
                <a:gd name="connsiteX3" fmla="*/ 10000 w 10000"/>
                <a:gd name="connsiteY3" fmla="*/ 0 h 11076"/>
                <a:gd name="connsiteX4" fmla="*/ 0 w 10000"/>
                <a:gd name="connsiteY4" fmla="*/ 6336 h 11076"/>
                <a:gd name="connsiteX5" fmla="*/ 7369 w 10000"/>
                <a:gd name="connsiteY5" fmla="*/ 11076 h 11076"/>
                <a:gd name="connsiteX6" fmla="*/ 9965 w 10000"/>
                <a:gd name="connsiteY6" fmla="*/ 6336 h 11076"/>
                <a:gd name="connsiteX0-1" fmla="*/ 9965 w 10000"/>
                <a:gd name="connsiteY0-2" fmla="*/ 6336 h 11076"/>
                <a:gd name="connsiteX1-3" fmla="*/ 10000 w 10000"/>
                <a:gd name="connsiteY1-4" fmla="*/ 6336 h 11076"/>
                <a:gd name="connsiteX2-5" fmla="*/ 10000 w 10000"/>
                <a:gd name="connsiteY2-6" fmla="*/ 6247 h 11076"/>
                <a:gd name="connsiteX3-7" fmla="*/ 10000 w 10000"/>
                <a:gd name="connsiteY3-8" fmla="*/ 0 h 11076"/>
                <a:gd name="connsiteX4-9" fmla="*/ 0 w 10000"/>
                <a:gd name="connsiteY4-10" fmla="*/ 6336 h 11076"/>
                <a:gd name="connsiteX5-11" fmla="*/ 7488 w 10000"/>
                <a:gd name="connsiteY5-12" fmla="*/ 11076 h 11076"/>
                <a:gd name="connsiteX6-13" fmla="*/ 9965 w 10000"/>
                <a:gd name="connsiteY6-14" fmla="*/ 6336 h 11076"/>
                <a:gd name="connsiteX0-15" fmla="*/ 9965 w 10000"/>
                <a:gd name="connsiteY0-16" fmla="*/ 6336 h 6336"/>
                <a:gd name="connsiteX1-17" fmla="*/ 10000 w 10000"/>
                <a:gd name="connsiteY1-18" fmla="*/ 6336 h 6336"/>
                <a:gd name="connsiteX2-19" fmla="*/ 10000 w 10000"/>
                <a:gd name="connsiteY2-20" fmla="*/ 6247 h 6336"/>
                <a:gd name="connsiteX3-21" fmla="*/ 10000 w 10000"/>
                <a:gd name="connsiteY3-22" fmla="*/ 0 h 6336"/>
                <a:gd name="connsiteX4-23" fmla="*/ 0 w 10000"/>
                <a:gd name="connsiteY4-24" fmla="*/ 6336 h 6336"/>
                <a:gd name="connsiteX5-25" fmla="*/ 443 w 10000"/>
                <a:gd name="connsiteY5-26" fmla="*/ 6314 h 6336"/>
                <a:gd name="connsiteX6-27" fmla="*/ 9965 w 10000"/>
                <a:gd name="connsiteY6-28" fmla="*/ 6336 h 63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336">
                  <a:moveTo>
                    <a:pt x="9965" y="6336"/>
                  </a:moveTo>
                  <a:lnTo>
                    <a:pt x="10000" y="6336"/>
                  </a:lnTo>
                  <a:lnTo>
                    <a:pt x="10000" y="6247"/>
                  </a:lnTo>
                  <a:lnTo>
                    <a:pt x="10000" y="0"/>
                  </a:lnTo>
                  <a:lnTo>
                    <a:pt x="0" y="6336"/>
                  </a:lnTo>
                  <a:lnTo>
                    <a:pt x="443" y="6314"/>
                  </a:lnTo>
                  <a:lnTo>
                    <a:pt x="9965" y="6336"/>
                  </a:lnTo>
                  <a:close/>
                </a:path>
              </a:pathLst>
            </a:custGeom>
            <a:solidFill>
              <a:srgbClr val="3C74D8"/>
            </a:solidFill>
            <a:ln>
              <a:noFill/>
            </a:ln>
          </p:spPr>
          <p:txBody>
            <a:bodyPr/>
            <a:lstStyle/>
            <a:p>
              <a:endParaRPr lang="zh-CN" altLang="en-US" sz="1600" dirty="0"/>
            </a:p>
          </p:txBody>
        </p:sp>
      </p:grpSp>
      <p:sp>
        <p:nvSpPr>
          <p:cNvPr id="49" name="TextBox 682"/>
          <p:cNvSpPr txBox="1"/>
          <p:nvPr/>
        </p:nvSpPr>
        <p:spPr>
          <a:xfrm>
            <a:off x="9528568" y="3044914"/>
            <a:ext cx="13147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zh-CN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45227" y="4830688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62732" y="5342804"/>
            <a:ext cx="2632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012143" y="4830688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29648" y="5342804"/>
            <a:ext cx="2632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32690" y="4830688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50195" y="5342804"/>
            <a:ext cx="2632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474780" y="4830688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dist"/>
            <a:r>
              <a:rPr lang="zh-CN" altLang="en-US" sz="2500" b="1" dirty="0">
                <a:solidFill>
                  <a:srgbClr val="1F4B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F4B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892285" y="5342804"/>
            <a:ext cx="2632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75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75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75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49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5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725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125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12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1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47958" y="1436914"/>
            <a:ext cx="6715580" cy="3879874"/>
            <a:chOff x="3348034" y="1783602"/>
            <a:chExt cx="5515428" cy="3186497"/>
          </a:xfr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6" name="AutoShape 37"/>
            <p:cNvSpPr>
              <a:spLocks noChangeAspect="1" noChangeArrowheads="1" noTextEdit="1"/>
            </p:cNvSpPr>
            <p:nvPr/>
          </p:nvSpPr>
          <p:spPr bwMode="auto">
            <a:xfrm>
              <a:off x="3483130" y="1783602"/>
              <a:ext cx="5098394" cy="31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3348034" y="1783602"/>
              <a:ext cx="5515428" cy="2443470"/>
            </a:xfrm>
            <a:custGeom>
              <a:avLst/>
              <a:gdLst>
                <a:gd name="T0" fmla="*/ 133 w 701"/>
                <a:gd name="T1" fmla="*/ 83 h 309"/>
                <a:gd name="T2" fmla="*/ 238 w 701"/>
                <a:gd name="T3" fmla="*/ 12 h 309"/>
                <a:gd name="T4" fmla="*/ 317 w 701"/>
                <a:gd name="T5" fmla="*/ 43 h 309"/>
                <a:gd name="T6" fmla="*/ 406 w 701"/>
                <a:gd name="T7" fmla="*/ 0 h 309"/>
                <a:gd name="T8" fmla="*/ 492 w 701"/>
                <a:gd name="T9" fmla="*/ 39 h 309"/>
                <a:gd name="T10" fmla="*/ 528 w 701"/>
                <a:gd name="T11" fmla="*/ 31 h 309"/>
                <a:gd name="T12" fmla="*/ 613 w 701"/>
                <a:gd name="T13" fmla="*/ 116 h 309"/>
                <a:gd name="T14" fmla="*/ 612 w 701"/>
                <a:gd name="T15" fmla="*/ 126 h 309"/>
                <a:gd name="T16" fmla="*/ 589 w 701"/>
                <a:gd name="T17" fmla="*/ 260 h 309"/>
                <a:gd name="T18" fmla="*/ 500 w 701"/>
                <a:gd name="T19" fmla="*/ 268 h 309"/>
                <a:gd name="T20" fmla="*/ 383 w 701"/>
                <a:gd name="T21" fmla="*/ 276 h 309"/>
                <a:gd name="T22" fmla="*/ 362 w 701"/>
                <a:gd name="T23" fmla="*/ 280 h 309"/>
                <a:gd name="T24" fmla="*/ 340 w 701"/>
                <a:gd name="T25" fmla="*/ 276 h 309"/>
                <a:gd name="T26" fmla="*/ 287 w 701"/>
                <a:gd name="T27" fmla="*/ 298 h 309"/>
                <a:gd name="T28" fmla="*/ 230 w 701"/>
                <a:gd name="T29" fmla="*/ 271 h 309"/>
                <a:gd name="T30" fmla="*/ 224 w 701"/>
                <a:gd name="T31" fmla="*/ 270 h 309"/>
                <a:gd name="T32" fmla="*/ 172 w 701"/>
                <a:gd name="T33" fmla="*/ 304 h 309"/>
                <a:gd name="T34" fmla="*/ 121 w 701"/>
                <a:gd name="T35" fmla="*/ 273 h 309"/>
                <a:gd name="T36" fmla="*/ 63 w 701"/>
                <a:gd name="T37" fmla="*/ 282 h 309"/>
                <a:gd name="T38" fmla="*/ 54 w 701"/>
                <a:gd name="T39" fmla="*/ 186 h 309"/>
                <a:gd name="T40" fmla="*/ 44 w 701"/>
                <a:gd name="T41" fmla="*/ 149 h 309"/>
                <a:gd name="T42" fmla="*/ 113 w 701"/>
                <a:gd name="T43" fmla="*/ 80 h 309"/>
                <a:gd name="T44" fmla="*/ 133 w 701"/>
                <a:gd name="T45" fmla="*/ 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1" h="309">
                  <a:moveTo>
                    <a:pt x="133" y="83"/>
                  </a:moveTo>
                  <a:cubicBezTo>
                    <a:pt x="150" y="41"/>
                    <a:pt x="190" y="12"/>
                    <a:pt x="238" y="12"/>
                  </a:cubicBezTo>
                  <a:cubicBezTo>
                    <a:pt x="269" y="12"/>
                    <a:pt x="296" y="24"/>
                    <a:pt x="317" y="43"/>
                  </a:cubicBezTo>
                  <a:cubicBezTo>
                    <a:pt x="338" y="17"/>
                    <a:pt x="370" y="0"/>
                    <a:pt x="406" y="0"/>
                  </a:cubicBezTo>
                  <a:cubicBezTo>
                    <a:pt x="440" y="0"/>
                    <a:pt x="471" y="15"/>
                    <a:pt x="492" y="39"/>
                  </a:cubicBezTo>
                  <a:cubicBezTo>
                    <a:pt x="503" y="34"/>
                    <a:pt x="515" y="31"/>
                    <a:pt x="528" y="31"/>
                  </a:cubicBezTo>
                  <a:cubicBezTo>
                    <a:pt x="575" y="31"/>
                    <a:pt x="613" y="69"/>
                    <a:pt x="613" y="116"/>
                  </a:cubicBezTo>
                  <a:cubicBezTo>
                    <a:pt x="613" y="119"/>
                    <a:pt x="612" y="123"/>
                    <a:pt x="612" y="126"/>
                  </a:cubicBezTo>
                  <a:cubicBezTo>
                    <a:pt x="701" y="132"/>
                    <a:pt x="668" y="292"/>
                    <a:pt x="589" y="260"/>
                  </a:cubicBezTo>
                  <a:cubicBezTo>
                    <a:pt x="560" y="293"/>
                    <a:pt x="524" y="279"/>
                    <a:pt x="500" y="268"/>
                  </a:cubicBezTo>
                  <a:cubicBezTo>
                    <a:pt x="484" y="297"/>
                    <a:pt x="422" y="309"/>
                    <a:pt x="383" y="276"/>
                  </a:cubicBezTo>
                  <a:cubicBezTo>
                    <a:pt x="377" y="279"/>
                    <a:pt x="370" y="280"/>
                    <a:pt x="362" y="280"/>
                  </a:cubicBezTo>
                  <a:cubicBezTo>
                    <a:pt x="354" y="280"/>
                    <a:pt x="347" y="279"/>
                    <a:pt x="340" y="276"/>
                  </a:cubicBezTo>
                  <a:cubicBezTo>
                    <a:pt x="327" y="289"/>
                    <a:pt x="308" y="298"/>
                    <a:pt x="287" y="298"/>
                  </a:cubicBezTo>
                  <a:cubicBezTo>
                    <a:pt x="264" y="298"/>
                    <a:pt x="244" y="287"/>
                    <a:pt x="230" y="271"/>
                  </a:cubicBezTo>
                  <a:cubicBezTo>
                    <a:pt x="228" y="271"/>
                    <a:pt x="226" y="270"/>
                    <a:pt x="224" y="270"/>
                  </a:cubicBezTo>
                  <a:cubicBezTo>
                    <a:pt x="216" y="290"/>
                    <a:pt x="195" y="304"/>
                    <a:pt x="172" y="304"/>
                  </a:cubicBezTo>
                  <a:cubicBezTo>
                    <a:pt x="149" y="304"/>
                    <a:pt x="130" y="291"/>
                    <a:pt x="121" y="273"/>
                  </a:cubicBezTo>
                  <a:cubicBezTo>
                    <a:pt x="102" y="281"/>
                    <a:pt x="81" y="285"/>
                    <a:pt x="63" y="282"/>
                  </a:cubicBezTo>
                  <a:cubicBezTo>
                    <a:pt x="6" y="273"/>
                    <a:pt x="0" y="204"/>
                    <a:pt x="54" y="186"/>
                  </a:cubicBezTo>
                  <a:cubicBezTo>
                    <a:pt x="47" y="175"/>
                    <a:pt x="44" y="163"/>
                    <a:pt x="44" y="149"/>
                  </a:cubicBezTo>
                  <a:cubicBezTo>
                    <a:pt x="44" y="111"/>
                    <a:pt x="75" y="80"/>
                    <a:pt x="113" y="80"/>
                  </a:cubicBezTo>
                  <a:cubicBezTo>
                    <a:pt x="120" y="80"/>
                    <a:pt x="126" y="81"/>
                    <a:pt x="133" y="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6140991" y="3792416"/>
              <a:ext cx="537447" cy="5374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5938347" y="4312242"/>
              <a:ext cx="361235" cy="364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5797377" y="4723403"/>
              <a:ext cx="243761" cy="2466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580219" y="2078439"/>
            <a:ext cx="500329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04</a:t>
            </a:r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</a:t>
            </a:r>
            <a:endParaRPr lang="en-US" altLang="zh-CN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/>
            <a:r>
              <a:rPr lang="zh-CN" altLang="en-US" sz="5400" b="1" dirty="0">
                <a:solidFill>
                  <a:srgbClr val="182F7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拓展比赛</a:t>
            </a:r>
            <a:endParaRPr lang="zh-CN" altLang="en-US" sz="5400" b="1" dirty="0">
              <a:solidFill>
                <a:srgbClr val="182F7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04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、暑期夏令营拓展比赛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1965951" y="2023486"/>
            <a:ext cx="8266620" cy="4524902"/>
            <a:chOff x="1759862" y="1509617"/>
            <a:chExt cx="8672277" cy="4746945"/>
          </a:xfrm>
          <a:solidFill>
            <a:srgbClr val="1F4B9E"/>
          </a:solidFill>
        </p:grpSpPr>
        <p:grpSp>
          <p:nvGrpSpPr>
            <p:cNvPr id="4" name="Group 341"/>
            <p:cNvGrpSpPr/>
            <p:nvPr/>
          </p:nvGrpSpPr>
          <p:grpSpPr>
            <a:xfrm>
              <a:off x="5404799" y="3516867"/>
              <a:ext cx="1654276" cy="2035131"/>
              <a:chOff x="4097338" y="2217738"/>
              <a:chExt cx="1139825" cy="1274763"/>
            </a:xfrm>
            <a:grpFill/>
          </p:grpSpPr>
          <p:sp>
            <p:nvSpPr>
              <p:cNvPr id="175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6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</p:grpSp>
        <p:grpSp>
          <p:nvGrpSpPr>
            <p:cNvPr id="5" name="Group 274"/>
            <p:cNvGrpSpPr/>
            <p:nvPr/>
          </p:nvGrpSpPr>
          <p:grpSpPr>
            <a:xfrm>
              <a:off x="3856507" y="4246775"/>
              <a:ext cx="1131266" cy="2009787"/>
              <a:chOff x="3030538" y="2674938"/>
              <a:chExt cx="779463" cy="1258888"/>
            </a:xfrm>
            <a:grpFill/>
          </p:grpSpPr>
          <p:sp>
            <p:nvSpPr>
              <p:cNvPr id="173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4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</p:grpSp>
        <p:grpSp>
          <p:nvGrpSpPr>
            <p:cNvPr id="6" name="Group 277"/>
            <p:cNvGrpSpPr/>
            <p:nvPr/>
          </p:nvGrpSpPr>
          <p:grpSpPr>
            <a:xfrm>
              <a:off x="1759862" y="1509617"/>
              <a:ext cx="3760138" cy="2881621"/>
              <a:chOff x="1585913" y="960438"/>
              <a:chExt cx="2590800" cy="1804987"/>
            </a:xfrm>
            <a:grpFill/>
          </p:grpSpPr>
          <p:sp>
            <p:nvSpPr>
              <p:cNvPr id="110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1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2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3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4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5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6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7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8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9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0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1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2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3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4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5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6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7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8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9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0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1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2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3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4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5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6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7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8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9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0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1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2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3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4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5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6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7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8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9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0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1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2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3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4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5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6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7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8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9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0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1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2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3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4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5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6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7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8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9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0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1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2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</p:grpSp>
        <p:grpSp>
          <p:nvGrpSpPr>
            <p:cNvPr id="7" name="Group 345"/>
            <p:cNvGrpSpPr/>
            <p:nvPr/>
          </p:nvGrpSpPr>
          <p:grpSpPr>
            <a:xfrm>
              <a:off x="5582206" y="1714902"/>
              <a:ext cx="997635" cy="1845052"/>
              <a:chOff x="4219575" y="1089025"/>
              <a:chExt cx="687388" cy="1155701"/>
            </a:xfrm>
            <a:grpFill/>
          </p:grpSpPr>
          <p:sp>
            <p:nvSpPr>
              <p:cNvPr id="95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grpSp>
            <p:nvGrpSpPr>
              <p:cNvPr id="96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97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8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9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0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1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2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3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4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5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6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7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8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109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</p:grpSp>
        <p:grpSp>
          <p:nvGrpSpPr>
            <p:cNvPr id="8" name="Group 363"/>
            <p:cNvGrpSpPr/>
            <p:nvPr/>
          </p:nvGrpSpPr>
          <p:grpSpPr>
            <a:xfrm>
              <a:off x="8565894" y="4573714"/>
              <a:ext cx="1403140" cy="1348308"/>
              <a:chOff x="6275388" y="2879725"/>
              <a:chExt cx="966788" cy="844551"/>
            </a:xfrm>
            <a:grpFill/>
          </p:grpSpPr>
          <p:sp>
            <p:nvSpPr>
              <p:cNvPr id="77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grpSp>
            <p:nvGrpSpPr>
              <p:cNvPr id="78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79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0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1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2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3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4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5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6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7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8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89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0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1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2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3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  <p:sp>
              <p:nvSpPr>
                <p:cNvPr id="94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/>
                </a:p>
              </p:txBody>
            </p:sp>
          </p:grpSp>
        </p:grpSp>
        <p:grpSp>
          <p:nvGrpSpPr>
            <p:cNvPr id="9" name="Group 383"/>
            <p:cNvGrpSpPr/>
            <p:nvPr/>
          </p:nvGrpSpPr>
          <p:grpSpPr>
            <a:xfrm>
              <a:off x="6298753" y="1633803"/>
              <a:ext cx="4133386" cy="3213630"/>
              <a:chOff x="4713288" y="1038225"/>
              <a:chExt cx="2847975" cy="2012950"/>
            </a:xfrm>
            <a:grpFill/>
          </p:grpSpPr>
          <p:sp>
            <p:nvSpPr>
              <p:cNvPr id="10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1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2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3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4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5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6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7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8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19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0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1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2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3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4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5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6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7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8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29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0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1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2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3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4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5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6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7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8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9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0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1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2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3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4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5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6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7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8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9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0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1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2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3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4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5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6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7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8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59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0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1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2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3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4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5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6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7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8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69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0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1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2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3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4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5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76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</p:grpSp>
      </p:grpSp>
      <p:sp>
        <p:nvSpPr>
          <p:cNvPr id="177" name="椭圆 176"/>
          <p:cNvSpPr/>
          <p:nvPr/>
        </p:nvSpPr>
        <p:spPr>
          <a:xfrm>
            <a:off x="3187055" y="3161352"/>
            <a:ext cx="1120325" cy="1120325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2" name="直接连接符 181"/>
          <p:cNvCxnSpPr/>
          <p:nvPr/>
        </p:nvCxnSpPr>
        <p:spPr>
          <a:xfrm flipV="1">
            <a:off x="2032000" y="4528457"/>
            <a:ext cx="1741715" cy="0"/>
          </a:xfrm>
          <a:prstGeom prst="line">
            <a:avLst/>
          </a:prstGeom>
          <a:ln w="25400">
            <a:solidFill>
              <a:srgbClr val="1B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/>
        </p:nvCxnSpPr>
        <p:spPr>
          <a:xfrm flipV="1">
            <a:off x="3773715" y="3759395"/>
            <a:ext cx="0" cy="769062"/>
          </a:xfrm>
          <a:prstGeom prst="line">
            <a:avLst/>
          </a:prstGeom>
          <a:ln w="25400">
            <a:solidFill>
              <a:srgbClr val="1B318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/>
        </p:nvSpPr>
        <p:spPr>
          <a:xfrm>
            <a:off x="623025" y="4761472"/>
            <a:ext cx="26862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35555" y="430904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椭圆 183"/>
          <p:cNvSpPr/>
          <p:nvPr/>
        </p:nvSpPr>
        <p:spPr>
          <a:xfrm>
            <a:off x="5784830" y="4234313"/>
            <a:ext cx="1120325" cy="1120325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6" name="直接连接符 185"/>
          <p:cNvCxnSpPr/>
          <p:nvPr/>
        </p:nvCxnSpPr>
        <p:spPr>
          <a:xfrm flipH="1" flipV="1">
            <a:off x="6369407" y="5776685"/>
            <a:ext cx="510364" cy="0"/>
          </a:xfrm>
          <a:prstGeom prst="line">
            <a:avLst/>
          </a:prstGeom>
          <a:ln w="25400">
            <a:solidFill>
              <a:srgbClr val="1B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接连接符 186"/>
          <p:cNvCxnSpPr/>
          <p:nvPr/>
        </p:nvCxnSpPr>
        <p:spPr>
          <a:xfrm flipH="1" flipV="1">
            <a:off x="6369407" y="4804379"/>
            <a:ext cx="0" cy="972306"/>
          </a:xfrm>
          <a:prstGeom prst="line">
            <a:avLst/>
          </a:prstGeom>
          <a:ln w="25400">
            <a:solidFill>
              <a:srgbClr val="1B318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文本框 187"/>
          <p:cNvSpPr txBox="1"/>
          <p:nvPr/>
        </p:nvSpPr>
        <p:spPr>
          <a:xfrm>
            <a:off x="6890698" y="6023544"/>
            <a:ext cx="318221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6903229" y="55420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椭圆 189"/>
          <p:cNvSpPr/>
          <p:nvPr/>
        </p:nvSpPr>
        <p:spPr>
          <a:xfrm>
            <a:off x="7510535" y="2537252"/>
            <a:ext cx="1120325" cy="1120325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92" name="直接连接符 191"/>
          <p:cNvCxnSpPr/>
          <p:nvPr/>
        </p:nvCxnSpPr>
        <p:spPr>
          <a:xfrm flipH="1" flipV="1">
            <a:off x="8084043" y="3918857"/>
            <a:ext cx="1219613" cy="0"/>
          </a:xfrm>
          <a:prstGeom prst="line">
            <a:avLst/>
          </a:prstGeom>
          <a:ln w="25400">
            <a:solidFill>
              <a:srgbClr val="1B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接连接符 192"/>
          <p:cNvCxnSpPr/>
          <p:nvPr/>
        </p:nvCxnSpPr>
        <p:spPr>
          <a:xfrm flipH="1" flipV="1">
            <a:off x="8084043" y="3104661"/>
            <a:ext cx="0" cy="814196"/>
          </a:xfrm>
          <a:prstGeom prst="line">
            <a:avLst/>
          </a:prstGeom>
          <a:ln w="25400">
            <a:solidFill>
              <a:srgbClr val="1B318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文本框 193"/>
          <p:cNvSpPr txBox="1"/>
          <p:nvPr/>
        </p:nvSpPr>
        <p:spPr>
          <a:xfrm>
            <a:off x="9360999" y="4137991"/>
            <a:ext cx="227945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，点击输入替换内容。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9373529" y="368555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74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75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50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875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375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87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 tmFilter="0,0; .5, 1; 1, 1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8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25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7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2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 tmFilter="0,0; .5, 1; 1, 1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225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177" grpId="1" animBg="1"/>
      <p:bldP spid="180" grpId="0"/>
      <p:bldP spid="181" grpId="0"/>
      <p:bldP spid="184" grpId="0" animBg="1"/>
      <p:bldP spid="184" grpId="1" animBg="1"/>
      <p:bldP spid="188" grpId="0"/>
      <p:bldP spid="189" grpId="0"/>
      <p:bldP spid="190" grpId="0" animBg="1"/>
      <p:bldP spid="190" grpId="1" animBg="1"/>
      <p:bldP spid="194" grpId="0"/>
      <p:bldP spid="19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/>
          <p:cNvSpPr txBox="1"/>
          <p:nvPr/>
        </p:nvSpPr>
        <p:spPr>
          <a:xfrm>
            <a:off x="3205425" y="401779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04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、暑期夏令营拓展比赛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3" name="组合 6"/>
          <p:cNvGrpSpPr/>
          <p:nvPr/>
        </p:nvGrpSpPr>
        <p:grpSpPr>
          <a:xfrm>
            <a:off x="1270358" y="2205317"/>
            <a:ext cx="4716665" cy="3926285"/>
            <a:chOff x="2857267" y="964881"/>
            <a:chExt cx="6531442" cy="5436953"/>
          </a:xfrm>
          <a:solidFill>
            <a:srgbClr val="1F4B9E"/>
          </a:solidFill>
        </p:grpSpPr>
        <p:sp>
          <p:nvSpPr>
            <p:cNvPr id="4" name="Freeform 1066"/>
            <p:cNvSpPr/>
            <p:nvPr/>
          </p:nvSpPr>
          <p:spPr bwMode="auto">
            <a:xfrm rot="356891">
              <a:off x="7599785" y="4860189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5" name="Freeform 1067"/>
            <p:cNvSpPr/>
            <p:nvPr/>
          </p:nvSpPr>
          <p:spPr bwMode="auto">
            <a:xfrm rot="356891">
              <a:off x="7321702" y="5738912"/>
              <a:ext cx="107012" cy="73060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6" name="Freeform 1068"/>
            <p:cNvSpPr/>
            <p:nvPr/>
          </p:nvSpPr>
          <p:spPr bwMode="auto">
            <a:xfrm rot="356891">
              <a:off x="8179623" y="5266880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7" name="Freeform 1069"/>
            <p:cNvSpPr/>
            <p:nvPr/>
          </p:nvSpPr>
          <p:spPr bwMode="auto">
            <a:xfrm rot="356891">
              <a:off x="6768810" y="5294868"/>
              <a:ext cx="978394" cy="834232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8" name="Freeform 1070"/>
            <p:cNvSpPr/>
            <p:nvPr/>
          </p:nvSpPr>
          <p:spPr bwMode="auto">
            <a:xfrm rot="356891">
              <a:off x="6048603" y="5137839"/>
              <a:ext cx="1015761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9" name="Freeform 1071"/>
            <p:cNvSpPr/>
            <p:nvPr/>
          </p:nvSpPr>
          <p:spPr bwMode="auto">
            <a:xfrm rot="356891">
              <a:off x="6584541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0" name="Freeform 1072"/>
            <p:cNvSpPr/>
            <p:nvPr/>
          </p:nvSpPr>
          <p:spPr bwMode="auto">
            <a:xfrm rot="356891">
              <a:off x="5139917" y="4655943"/>
              <a:ext cx="1165240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1" name="Freeform 1073"/>
            <p:cNvSpPr/>
            <p:nvPr/>
          </p:nvSpPr>
          <p:spPr bwMode="auto">
            <a:xfrm rot="356891">
              <a:off x="7280612" y="4604859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2" name="Freeform 1074"/>
            <p:cNvSpPr/>
            <p:nvPr/>
          </p:nvSpPr>
          <p:spPr bwMode="auto">
            <a:xfrm rot="356891">
              <a:off x="6661819" y="4626819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solidFill>
              <a:srgbClr val="3C74D8"/>
            </a:solidFill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 dirty="0"/>
            </a:p>
          </p:txBody>
        </p:sp>
        <p:sp>
          <p:nvSpPr>
            <p:cNvPr id="13" name="Freeform 1075"/>
            <p:cNvSpPr/>
            <p:nvPr/>
          </p:nvSpPr>
          <p:spPr bwMode="auto">
            <a:xfrm rot="356891">
              <a:off x="5976678" y="4714861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4" name="Freeform 1076"/>
            <p:cNvSpPr/>
            <p:nvPr/>
          </p:nvSpPr>
          <p:spPr bwMode="auto">
            <a:xfrm rot="356891">
              <a:off x="7850683" y="4416445"/>
              <a:ext cx="492593" cy="582773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5" name="Freeform 1077"/>
            <p:cNvSpPr/>
            <p:nvPr/>
          </p:nvSpPr>
          <p:spPr bwMode="auto">
            <a:xfrm rot="356891">
              <a:off x="7425232" y="3948356"/>
              <a:ext cx="613194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6" name="Freeform 1078"/>
            <p:cNvSpPr/>
            <p:nvPr/>
          </p:nvSpPr>
          <p:spPr bwMode="auto">
            <a:xfrm rot="356891">
              <a:off x="8201378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7" name="Freeform 1079"/>
            <p:cNvSpPr/>
            <p:nvPr/>
          </p:nvSpPr>
          <p:spPr bwMode="auto">
            <a:xfrm rot="356891">
              <a:off x="7589952" y="3858014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8" name="Freeform 1080"/>
            <p:cNvSpPr/>
            <p:nvPr/>
          </p:nvSpPr>
          <p:spPr bwMode="auto">
            <a:xfrm rot="356891">
              <a:off x="6638055" y="4162231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19" name="Freeform 1081"/>
            <p:cNvSpPr/>
            <p:nvPr/>
          </p:nvSpPr>
          <p:spPr bwMode="auto">
            <a:xfrm rot="356891">
              <a:off x="5248641" y="3956268"/>
              <a:ext cx="1584792" cy="1219914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0" name="Freeform 1082"/>
            <p:cNvSpPr/>
            <p:nvPr/>
          </p:nvSpPr>
          <p:spPr bwMode="auto">
            <a:xfrm rot="356891">
              <a:off x="2993403" y="3304328"/>
              <a:ext cx="2491843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1" name="Freeform 1083"/>
            <p:cNvSpPr/>
            <p:nvPr/>
          </p:nvSpPr>
          <p:spPr bwMode="auto">
            <a:xfrm rot="356891">
              <a:off x="4410636" y="3056859"/>
              <a:ext cx="1606873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solidFill>
              <a:srgbClr val="3C74D8"/>
            </a:solidFill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 dirty="0"/>
            </a:p>
          </p:txBody>
        </p:sp>
        <p:sp>
          <p:nvSpPr>
            <p:cNvPr id="22" name="Freeform 1084"/>
            <p:cNvSpPr/>
            <p:nvPr/>
          </p:nvSpPr>
          <p:spPr bwMode="auto">
            <a:xfrm rot="356891">
              <a:off x="4992200" y="2650481"/>
              <a:ext cx="1741063" cy="1517245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3" name="Freeform 1085"/>
            <p:cNvSpPr/>
            <p:nvPr/>
          </p:nvSpPr>
          <p:spPr bwMode="auto">
            <a:xfrm rot="356891">
              <a:off x="2857267" y="1387863"/>
              <a:ext cx="2571678" cy="1991279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4" name="Freeform 1086"/>
            <p:cNvSpPr/>
            <p:nvPr/>
          </p:nvSpPr>
          <p:spPr bwMode="auto">
            <a:xfrm rot="356891">
              <a:off x="6361160" y="3183720"/>
              <a:ext cx="633577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5" name="Freeform 1087"/>
            <p:cNvSpPr/>
            <p:nvPr/>
          </p:nvSpPr>
          <p:spPr bwMode="auto">
            <a:xfrm rot="356891">
              <a:off x="6878264" y="3682186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6" name="Freeform 1088"/>
            <p:cNvSpPr/>
            <p:nvPr/>
          </p:nvSpPr>
          <p:spPr bwMode="auto">
            <a:xfrm rot="356891">
              <a:off x="6903937" y="3036606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7" name="Freeform 1089"/>
            <p:cNvSpPr/>
            <p:nvPr/>
          </p:nvSpPr>
          <p:spPr bwMode="auto">
            <a:xfrm rot="356891">
              <a:off x="7455728" y="3400311"/>
              <a:ext cx="828915" cy="575978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8" name="Freeform 1090"/>
            <p:cNvSpPr/>
            <p:nvPr/>
          </p:nvSpPr>
          <p:spPr bwMode="auto">
            <a:xfrm rot="356891">
              <a:off x="7270104" y="2735720"/>
              <a:ext cx="684535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29" name="Freeform 1091"/>
            <p:cNvSpPr/>
            <p:nvPr/>
          </p:nvSpPr>
          <p:spPr bwMode="auto">
            <a:xfrm rot="356891">
              <a:off x="7632743" y="3094680"/>
              <a:ext cx="134191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0" name="Freeform 1092"/>
            <p:cNvSpPr/>
            <p:nvPr/>
          </p:nvSpPr>
          <p:spPr bwMode="auto">
            <a:xfrm rot="356891">
              <a:off x="7480816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1" name="Freeform 1093"/>
            <p:cNvSpPr/>
            <p:nvPr/>
          </p:nvSpPr>
          <p:spPr bwMode="auto">
            <a:xfrm rot="356891">
              <a:off x="6218354" y="3198612"/>
              <a:ext cx="348214" cy="611656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2" name="Freeform 1094"/>
            <p:cNvSpPr/>
            <p:nvPr/>
          </p:nvSpPr>
          <p:spPr bwMode="auto">
            <a:xfrm rot="356891">
              <a:off x="5556965" y="964881"/>
              <a:ext cx="2826465" cy="2594438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3" name="Freeform 1095"/>
            <p:cNvSpPr/>
            <p:nvPr/>
          </p:nvSpPr>
          <p:spPr bwMode="auto">
            <a:xfrm rot="356891">
              <a:off x="7865844" y="2548770"/>
              <a:ext cx="738891" cy="728891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4" name="Freeform 1096"/>
            <p:cNvSpPr/>
            <p:nvPr/>
          </p:nvSpPr>
          <p:spPr bwMode="auto">
            <a:xfrm rot="356891">
              <a:off x="8080704" y="2174887"/>
              <a:ext cx="1066719" cy="745880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5" name="Freeform 1097"/>
            <p:cNvSpPr/>
            <p:nvPr/>
          </p:nvSpPr>
          <p:spPr bwMode="auto">
            <a:xfrm rot="356891">
              <a:off x="7927914" y="1069078"/>
              <a:ext cx="1460795" cy="1354138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solidFill>
              <a:srgbClr val="3C74D8"/>
            </a:solidFill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  <p:sp>
          <p:nvSpPr>
            <p:cNvPr id="36" name="Freeform 1098"/>
            <p:cNvSpPr/>
            <p:nvPr/>
          </p:nvSpPr>
          <p:spPr bwMode="auto">
            <a:xfrm rot="356891">
              <a:off x="7623711" y="3113584"/>
              <a:ext cx="64546" cy="81553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317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 sz="700"/>
            </a:p>
          </p:txBody>
        </p:sp>
      </p:grpSp>
      <p:cxnSp>
        <p:nvCxnSpPr>
          <p:cNvPr id="41" name="Straight Connector 8"/>
          <p:cNvCxnSpPr/>
          <p:nvPr/>
        </p:nvCxnSpPr>
        <p:spPr>
          <a:xfrm>
            <a:off x="6571714" y="2293256"/>
            <a:ext cx="0" cy="3483429"/>
          </a:xfrm>
          <a:prstGeom prst="line">
            <a:avLst/>
          </a:prstGeom>
          <a:ln w="19050">
            <a:solidFill>
              <a:srgbClr val="1B3182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2" name="Chart Placeholder 114"/>
          <p:cNvGraphicFramePr/>
          <p:nvPr/>
        </p:nvGraphicFramePr>
        <p:xfrm>
          <a:off x="7118293" y="4346937"/>
          <a:ext cx="3710962" cy="161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7117130" y="2739604"/>
            <a:ext cx="4015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点击输入替换内容，点击输入替换内容，点击输入替换内容 ，点击输入替换内容，点击输入替换内容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102615" y="2248036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500" b="1" dirty="0">
                <a:solidFill>
                  <a:srgbClr val="1B3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500" b="1" dirty="0">
              <a:solidFill>
                <a:srgbClr val="1B31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2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25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>
        <p:bldAsOne/>
      </p:bldGraphic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1F4B9E"/>
          </a:fgClr>
          <a:bgClr>
            <a:srgbClr val="182F7D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382"/>
            <a:ext cx="12192000" cy="18576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80" t="26979" b="9796"/>
          <a:stretch>
            <a:fillRect/>
          </a:stretch>
        </p:blipFill>
        <p:spPr>
          <a:xfrm>
            <a:off x="9856693" y="1526356"/>
            <a:ext cx="1864757" cy="1196690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3639427" y="2167588"/>
            <a:ext cx="492314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200" b="1" dirty="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谢谢欣赏</a:t>
            </a:r>
            <a:endParaRPr lang="zh-CN" altLang="en-US" sz="9200" b="1" dirty="0">
              <a:solidFill>
                <a:schemeClr val="bg1"/>
              </a:solidFill>
              <a:effectLst>
                <a:outerShdw blurRad="50800" dist="889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2720" flipH="1">
            <a:off x="1024983" y="582768"/>
            <a:ext cx="1425388" cy="2165494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3725298" y="3593634"/>
            <a:ext cx="4753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3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THANK YOU APPRECIATE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3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9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</p:bldLst>
  </p:timing>
</p:sld>
</file>

<file path=ppt/theme/theme1.xml><?xml version="1.0" encoding="utf-8"?>
<a:theme xmlns:a="http://schemas.openxmlformats.org/drawingml/2006/main" name="www.33ppt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2236</Words>
  <Application>WPS 演示</Application>
  <PresentationFormat>宽屏</PresentationFormat>
  <Paragraphs>273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Bauhaus Hv BT</vt:lpstr>
      <vt:lpstr>方正卡通简体</vt:lpstr>
      <vt:lpstr>微软雅黑</vt:lpstr>
      <vt:lpstr>Bauhaus 93</vt:lpstr>
      <vt:lpstr>等线</vt:lpstr>
      <vt:lpstr>Arial Unicode MS</vt:lpstr>
      <vt:lpstr>等线 Light</vt:lpstr>
      <vt:lpstr>方正中等线简体</vt:lpstr>
      <vt:lpstr>www.33ppt.com​​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www.33ppt.com</Company>
  <LinksUpToDate>false</LinksUpToDate>
  <SharedDoc>false</SharedDoc>
  <HyperlinksChanged>false</HyperlinksChanged>
  <AppVersion>14.0000</AppVersion>
  <Manager>www.33ppt.com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cp:keywords>www.33ppt.com</cp:keywords>
  <dc:description>www.33ppt.com</dc:description>
  <dc:subject>www.33ppt.com</dc:subject>
  <cp:category>www.33ppt.com</cp:category>
  <cp:lastModifiedBy>拉普耶鲁</cp:lastModifiedBy>
  <cp:revision>4</cp:revision>
  <dcterms:created xsi:type="dcterms:W3CDTF">2017-07-31T08:10:00Z</dcterms:created>
  <dcterms:modified xsi:type="dcterms:W3CDTF">2018-06-28T01:43:25Z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