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4" r:id="rId3"/>
    <p:sldId id="265" r:id="rId5"/>
    <p:sldId id="259" r:id="rId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9" autoAdjust="0"/>
    <p:restoredTop sz="94660"/>
  </p:normalViewPr>
  <p:slideViewPr>
    <p:cSldViewPr>
      <p:cViewPr>
        <p:scale>
          <a:sx n="82" d="100"/>
          <a:sy n="82" d="100"/>
        </p:scale>
        <p:origin x="1620" y="78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E8BB7-D7FE-496C-9464-DD39EC0625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E7940-D2CE-4680-9AE5-00B168F91D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E7940-D2CE-4680-9AE5-00B168F91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E7940-D2CE-4680-9AE5-00B168F91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E7940-D2CE-4680-9AE5-00B168F91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jpeg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tags" Target="../tags/tag3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8.png"/><Relationship Id="rId20" Type="http://schemas.openxmlformats.org/officeDocument/2006/relationships/tags" Target="../tags/tag10.xml"/><Relationship Id="rId2" Type="http://schemas.openxmlformats.org/officeDocument/2006/relationships/image" Target="../media/image1.png"/><Relationship Id="rId19" Type="http://schemas.microsoft.com/office/2007/relationships/hdphoto" Target="../media/hdphoto1.wdp"/><Relationship Id="rId18" Type="http://schemas.openxmlformats.org/officeDocument/2006/relationships/image" Target="../media/image7.png"/><Relationship Id="rId17" Type="http://schemas.openxmlformats.org/officeDocument/2006/relationships/tags" Target="../tags/tag9.xml"/><Relationship Id="rId16" Type="http://schemas.openxmlformats.org/officeDocument/2006/relationships/image" Target="../media/image6.png"/><Relationship Id="rId15" Type="http://schemas.openxmlformats.org/officeDocument/2006/relationships/tags" Target="../tags/tag8.xml"/><Relationship Id="rId14" Type="http://schemas.openxmlformats.org/officeDocument/2006/relationships/image" Target="../media/image5.png"/><Relationship Id="rId13" Type="http://schemas.openxmlformats.org/officeDocument/2006/relationships/tags" Target="../tags/tag7.xml"/><Relationship Id="rId12" Type="http://schemas.microsoft.com/office/2007/relationships/media" Target="../media/media1.mp3"/><Relationship Id="rId11" Type="http://schemas.openxmlformats.org/officeDocument/2006/relationships/audio" Target="../media/media1.mp3"/><Relationship Id="rId10" Type="http://schemas.openxmlformats.org/officeDocument/2006/relationships/tags" Target="../tags/tag6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microsoft.com/office/2007/relationships/hdphoto" Target="../media/hdphoto1.wdp"/><Relationship Id="rId7" Type="http://schemas.openxmlformats.org/officeDocument/2006/relationships/image" Target="../media/image7.png"/><Relationship Id="rId6" Type="http://schemas.openxmlformats.org/officeDocument/2006/relationships/tags" Target="../tags/tag11.xml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4.jpe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A_淘宝网Chenying0907出品 56"/>
          <p:cNvSpPr/>
          <p:nvPr>
            <p:custDataLst>
              <p:tags r:id="rId1"/>
            </p:custDataLst>
          </p:nvPr>
        </p:nvSpPr>
        <p:spPr>
          <a:xfrm>
            <a:off x="2828333" y="2139269"/>
            <a:ext cx="7216275" cy="4174615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A_淘宝网Chenying0907出品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638" y="4530819"/>
            <a:ext cx="1082042" cy="630937"/>
          </a:xfrm>
          <a:prstGeom prst="rect">
            <a:avLst/>
          </a:prstGeom>
        </p:spPr>
      </p:pic>
      <p:pic>
        <p:nvPicPr>
          <p:cNvPr id="58" name="PA_淘宝网Chenying0907出品 5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308" y="366750"/>
            <a:ext cx="4928596" cy="4928596"/>
          </a:xfrm>
          <a:prstGeom prst="rect">
            <a:avLst/>
          </a:prstGeom>
        </p:spPr>
      </p:pic>
      <p:sp>
        <p:nvSpPr>
          <p:cNvPr id="7" name="PA_淘宝网Chenying0907出品 6"/>
          <p:cNvSpPr/>
          <p:nvPr>
            <p:custDataLst>
              <p:tags r:id="rId7"/>
            </p:custDataLst>
          </p:nvPr>
        </p:nvSpPr>
        <p:spPr>
          <a:xfrm flipH="1">
            <a:off x="-324544" y="-166836"/>
            <a:ext cx="7216275" cy="4174615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淘宝网Chenying0907出品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46" y="5377780"/>
            <a:ext cx="9568098" cy="337757"/>
          </a:xfrm>
          <a:prstGeom prst="rect">
            <a:avLst/>
          </a:prstGeom>
        </p:spPr>
      </p:pic>
      <p:pic>
        <p:nvPicPr>
          <p:cNvPr id="48" name="PA_淘宝网Chenying0907出品 4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252536" y="1609"/>
            <a:ext cx="9568098" cy="337757"/>
          </a:xfrm>
          <a:prstGeom prst="rect">
            <a:avLst/>
          </a:prstGeom>
        </p:spPr>
      </p:pic>
      <p:pic>
        <p:nvPicPr>
          <p:cNvPr id="8" name="PA_纯音乐 - 青花瓷.mp3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2196752" y="-1390972"/>
            <a:ext cx="609600" cy="609600"/>
          </a:xfrm>
          <a:prstGeom prst="rect">
            <a:avLst/>
          </a:prstGeom>
        </p:spPr>
      </p:pic>
      <p:pic>
        <p:nvPicPr>
          <p:cNvPr id="51" name="PA_淘宝网Chenying0907出品 5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81550"/>
            <a:ext cx="1782794" cy="1247956"/>
          </a:xfrm>
          <a:prstGeom prst="rect">
            <a:avLst/>
          </a:prstGeom>
        </p:spPr>
      </p:pic>
      <p:pic>
        <p:nvPicPr>
          <p:cNvPr id="69" name="PA_淘宝网Chenying0907出品 6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195" y="2742326"/>
            <a:ext cx="311236" cy="525462"/>
          </a:xfrm>
          <a:prstGeom prst="rect">
            <a:avLst/>
          </a:prstGeom>
        </p:spPr>
      </p:pic>
      <p:pic>
        <p:nvPicPr>
          <p:cNvPr id="50" name="PA_淘宝网Chenying0907出品 4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4904" y="366750"/>
            <a:ext cx="4928596" cy="49285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63688" y="1705372"/>
            <a:ext cx="5580186" cy="2187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500">
        <p:fade/>
      </p:transition>
    </mc:Choice>
    <mc:Fallback>
      <p:transition spd="med" advClick="0" advTm="10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5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7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Freeform 97"/>
          <p:cNvGrpSpPr/>
          <p:nvPr/>
        </p:nvGrpSpPr>
        <p:grpSpPr bwMode="auto">
          <a:xfrm>
            <a:off x="-5350499" y="1711963"/>
            <a:ext cx="4687888" cy="792163"/>
            <a:chOff x="-3383" y="714"/>
            <a:chExt cx="2953" cy="499"/>
          </a:xfrm>
        </p:grpSpPr>
        <p:pic>
          <p:nvPicPr>
            <p:cNvPr id="46" name="Freeform 97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83" y="714"/>
              <a:ext cx="2953" cy="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>
              <a:off x="-3381" y="714"/>
              <a:ext cx="2947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SG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64" name="淘宝网Chenying0907出品 63"/>
          <p:cNvSpPr/>
          <p:nvPr/>
        </p:nvSpPr>
        <p:spPr>
          <a:xfrm>
            <a:off x="2828333" y="2139269"/>
            <a:ext cx="7216275" cy="4174615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淘宝网Chenying0907出品 66"/>
          <p:cNvSpPr/>
          <p:nvPr/>
        </p:nvSpPr>
        <p:spPr>
          <a:xfrm flipH="1">
            <a:off x="-324544" y="-166836"/>
            <a:ext cx="7216275" cy="4174615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8" name="淘宝网Chenying0907出品 6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46" y="5377780"/>
            <a:ext cx="9568098" cy="337757"/>
          </a:xfrm>
          <a:prstGeom prst="rect">
            <a:avLst/>
          </a:prstGeom>
        </p:spPr>
      </p:pic>
      <p:pic>
        <p:nvPicPr>
          <p:cNvPr id="69" name="淘宝网Chenying0907出品 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252536" y="1609"/>
            <a:ext cx="9568098" cy="337757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308" y="366750"/>
            <a:ext cx="4928596" cy="4928596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81550"/>
            <a:ext cx="1782794" cy="1247956"/>
          </a:xfrm>
          <a:prstGeom prst="rect">
            <a:avLst/>
          </a:prstGeom>
        </p:spPr>
      </p:pic>
      <p:pic>
        <p:nvPicPr>
          <p:cNvPr id="30" name="淘宝网Chenying0907出品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4904" y="366750"/>
            <a:ext cx="4928596" cy="492859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763688" y="1705372"/>
            <a:ext cx="5580186" cy="2187434"/>
            <a:chOff x="1763688" y="1705372"/>
            <a:chExt cx="5580186" cy="2187434"/>
          </a:xfrm>
        </p:grpSpPr>
        <p:pic>
          <p:nvPicPr>
            <p:cNvPr id="25" name="PA_淘宝网Chenying0907出品 6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195" y="2742326"/>
              <a:ext cx="311236" cy="525462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63688" y="1705372"/>
              <a:ext cx="5580186" cy="218743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淘宝网Chenying0907出品 49"/>
          <p:cNvSpPr/>
          <p:nvPr/>
        </p:nvSpPr>
        <p:spPr>
          <a:xfrm>
            <a:off x="2828333" y="2139269"/>
            <a:ext cx="7216275" cy="4174615"/>
          </a:xfrm>
          <a:prstGeom prst="rect">
            <a:avLst/>
          </a:prstGeom>
          <a:blipFill dpi="0" rotWithShape="1">
            <a:blip r:embed="rId1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淘宝网Chenying0907出品 50"/>
          <p:cNvSpPr/>
          <p:nvPr/>
        </p:nvSpPr>
        <p:spPr>
          <a:xfrm flipH="1">
            <a:off x="-324544" y="-166836"/>
            <a:ext cx="7216275" cy="4174615"/>
          </a:xfrm>
          <a:prstGeom prst="rect">
            <a:avLst/>
          </a:prstGeom>
          <a:blipFill dpi="0" rotWithShape="1">
            <a:blip r:embed="rId1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970" y="390681"/>
            <a:ext cx="4928596" cy="493363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943" y="591967"/>
            <a:ext cx="2958774" cy="4954692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46" y="5377780"/>
            <a:ext cx="9568098" cy="337757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252536" y="1609"/>
            <a:ext cx="9568098" cy="337757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7" y="591966"/>
            <a:ext cx="2133604" cy="1493523"/>
          </a:xfrm>
          <a:prstGeom prst="rect">
            <a:avLst/>
          </a:prstGeom>
        </p:spPr>
      </p:pic>
      <p:sp>
        <p:nvSpPr>
          <p:cNvPr id="30" name="Text Box 301"/>
          <p:cNvSpPr txBox="1">
            <a:spLocks noChangeArrowheads="1"/>
          </p:cNvSpPr>
          <p:nvPr/>
        </p:nvSpPr>
        <p:spPr bwMode="ltGray">
          <a:xfrm>
            <a:off x="3582625" y="1459628"/>
            <a:ext cx="205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900" b="1" baseline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en-US" altLang="zh-CN" sz="2900" b="1" baseline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302"/>
          <p:cNvSpPr txBox="1">
            <a:spLocks noChangeArrowheads="1"/>
          </p:cNvSpPr>
          <p:nvPr/>
        </p:nvSpPr>
        <p:spPr bwMode="ltGray">
          <a:xfrm>
            <a:off x="1679212" y="2042312"/>
            <a:ext cx="57150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2018</a:t>
            </a: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，我们感谢一路有您的支持和信任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2019</a:t>
            </a: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，我们将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一如既往兢兢业业，与您携手共创辉煌，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值此新年来临之际，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向您献上最诚挚的祝福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2" name="淘宝网Chenying0907出品 31"/>
          <p:cNvSpPr txBox="1"/>
          <p:nvPr/>
        </p:nvSpPr>
        <p:spPr>
          <a:xfrm>
            <a:off x="3059832" y="3577580"/>
            <a:ext cx="2862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pc="-300" dirty="0">
                <a:solidFill>
                  <a:srgbClr val="0070C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猪年大吉 财源广进</a:t>
            </a:r>
            <a:endParaRPr lang="zh-CN" altLang="en-US" sz="2800" spc="-300" dirty="0">
              <a:solidFill>
                <a:srgbClr val="0070C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33" name="淘宝网Chenying0907出品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68" y="4441676"/>
            <a:ext cx="1082042" cy="6309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7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19444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7" presetClass="entr" presetSubtype="0" fill="hold" grpId="0" nodeType="withEffect">
                                  <p:stCondLst>
                                    <p:cond delay="86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3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3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3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5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WPS 演示</Application>
  <PresentationFormat>全屏显示(16:10)</PresentationFormat>
  <Paragraphs>10</Paragraphs>
  <Slides>3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微软雅黑</vt:lpstr>
      <vt:lpstr>隶书</vt:lpstr>
      <vt:lpstr>Arial Unicode MS</vt:lpstr>
      <vt:lpstr>Arial Black</vt:lpstr>
      <vt:lpstr>Office 主题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</dc:title>
  <dc:creator>Michael</dc:creator>
  <cp:lastModifiedBy>拉普耶鲁</cp:lastModifiedBy>
  <cp:revision>99</cp:revision>
  <dcterms:created xsi:type="dcterms:W3CDTF">2013-12-16T05:44:00Z</dcterms:created>
  <dcterms:modified xsi:type="dcterms:W3CDTF">2018-11-23T02:46:49Z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