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172" r:id="rId3"/>
    <p:sldId id="3177" r:id="rId5"/>
    <p:sldId id="3173" r:id="rId6"/>
    <p:sldId id="3151" r:id="rId7"/>
    <p:sldId id="3138" r:id="rId8"/>
    <p:sldId id="3140" r:id="rId9"/>
    <p:sldId id="3150" r:id="rId10"/>
    <p:sldId id="3141" r:id="rId11"/>
    <p:sldId id="3178" r:id="rId12"/>
    <p:sldId id="3165" r:id="rId13"/>
    <p:sldId id="3147" r:id="rId14"/>
    <p:sldId id="3137" r:id="rId15"/>
    <p:sldId id="3162" r:id="rId16"/>
    <p:sldId id="3163" r:id="rId17"/>
    <p:sldId id="3180" r:id="rId18"/>
    <p:sldId id="3139" r:id="rId19"/>
    <p:sldId id="3164" r:id="rId20"/>
    <p:sldId id="3149" r:id="rId21"/>
    <p:sldId id="3166" r:id="rId22"/>
    <p:sldId id="3142" r:id="rId23"/>
    <p:sldId id="3181" r:id="rId24"/>
    <p:sldId id="3143" r:id="rId25"/>
    <p:sldId id="3144" r:id="rId26"/>
    <p:sldId id="3145" r:id="rId27"/>
    <p:sldId id="3146" r:id="rId28"/>
    <p:sldId id="3182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1D6DC2"/>
    <a:srgbClr val="08B689"/>
    <a:srgbClr val="79B50F"/>
    <a:srgbClr val="09B0DE"/>
    <a:srgbClr val="6669D2"/>
    <a:srgbClr val="33BE9B"/>
    <a:srgbClr val="33FCC4"/>
    <a:srgbClr val="42D2FB"/>
    <a:srgbClr val="A78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5785" autoAdjust="0"/>
  </p:normalViewPr>
  <p:slideViewPr>
    <p:cSldViewPr>
      <p:cViewPr varScale="1">
        <p:scale>
          <a:sx n="104" d="100"/>
          <a:sy n="104" d="100"/>
        </p:scale>
        <p:origin x="-606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8.2</c:v>
                </c:pt>
                <c:pt idx="1">
                  <c:v>3.2</c:v>
                </c:pt>
                <c:pt idx="2">
                  <c:v>2.6</c:v>
                </c:pt>
                <c:pt idx="3">
                  <c:v>2.2</c:v>
                </c:pt>
                <c:pt idx="4">
                  <c:v>2.3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CAEC1-B4B4-491F-9572-0C1CB7992B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CAEC1-B4B4-491F-9572-0C1CB7992B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CAEC1-B4B4-491F-9572-0C1CB7992B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CAEC1-B4B4-491F-9572-0C1CB7992B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1188"/>
          <p:cNvGrpSpPr/>
          <p:nvPr/>
        </p:nvGrpSpPr>
        <p:grpSpPr bwMode="auto">
          <a:xfrm>
            <a:off x="-113494" y="-56923"/>
            <a:ext cx="2340566" cy="7378308"/>
            <a:chOff x="0" y="0"/>
            <a:chExt cx="3236320" cy="10202415"/>
          </a:xfrm>
        </p:grpSpPr>
        <p:sp>
          <p:nvSpPr>
            <p:cNvPr id="3075" name="Freeform 39"/>
            <p:cNvSpPr>
              <a:spLocks noChangeArrowheads="1"/>
            </p:cNvSpPr>
            <p:nvPr/>
          </p:nvSpPr>
          <p:spPr bwMode="auto">
            <a:xfrm>
              <a:off x="145674" y="80055"/>
              <a:ext cx="3090646" cy="10009496"/>
            </a:xfrm>
            <a:custGeom>
              <a:avLst/>
              <a:gdLst>
                <a:gd name="T0" fmla="*/ 996 w 996"/>
                <a:gd name="T1" fmla="*/ 0 h 3226"/>
                <a:gd name="T2" fmla="*/ 242 w 996"/>
                <a:gd name="T3" fmla="*/ 1755 h 3226"/>
                <a:gd name="T4" fmla="*/ 242 w 996"/>
                <a:gd name="T5" fmla="*/ 1830 h 3226"/>
                <a:gd name="T6" fmla="*/ 679 w 996"/>
                <a:gd name="T7" fmla="*/ 3226 h 3226"/>
                <a:gd name="T8" fmla="*/ 0 w 996"/>
                <a:gd name="T9" fmla="*/ 3226 h 3226"/>
                <a:gd name="T10" fmla="*/ 0 w 996"/>
                <a:gd name="T11" fmla="*/ 0 h 3226"/>
                <a:gd name="T12" fmla="*/ 996 w 996"/>
                <a:gd name="T13" fmla="*/ 0 h 32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6"/>
                <a:gd name="T22" fmla="*/ 0 h 3226"/>
                <a:gd name="T23" fmla="*/ 996 w 996"/>
                <a:gd name="T24" fmla="*/ 3226 h 32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6" h="3226">
                  <a:moveTo>
                    <a:pt x="996" y="0"/>
                  </a:moveTo>
                  <a:cubicBezTo>
                    <a:pt x="996" y="1230"/>
                    <a:pt x="242" y="1755"/>
                    <a:pt x="242" y="1755"/>
                  </a:cubicBezTo>
                  <a:cubicBezTo>
                    <a:pt x="242" y="1830"/>
                    <a:pt x="242" y="1830"/>
                    <a:pt x="242" y="1830"/>
                  </a:cubicBezTo>
                  <a:cubicBezTo>
                    <a:pt x="242" y="1830"/>
                    <a:pt x="679" y="2372"/>
                    <a:pt x="679" y="3226"/>
                  </a:cubicBezTo>
                  <a:cubicBezTo>
                    <a:pt x="471" y="3226"/>
                    <a:pt x="0" y="3226"/>
                    <a:pt x="0" y="32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833" y="0"/>
                    <a:pt x="996" y="0"/>
                  </a:cubicBezTo>
                  <a:close/>
                </a:path>
              </a:pathLst>
            </a:custGeom>
            <a:solidFill>
              <a:srgbClr val="A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6" name="Rectangle 40"/>
            <p:cNvSpPr>
              <a:spLocks noChangeArrowheads="1"/>
            </p:cNvSpPr>
            <p:nvPr/>
          </p:nvSpPr>
          <p:spPr bwMode="auto">
            <a:xfrm>
              <a:off x="0" y="5525105"/>
              <a:ext cx="923913" cy="254601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7" name="Freeform 41"/>
            <p:cNvSpPr>
              <a:spLocks noChangeArrowheads="1"/>
            </p:cNvSpPr>
            <p:nvPr/>
          </p:nvSpPr>
          <p:spPr bwMode="auto">
            <a:xfrm>
              <a:off x="741493" y="80055"/>
              <a:ext cx="2001374" cy="5078897"/>
            </a:xfrm>
            <a:custGeom>
              <a:avLst/>
              <a:gdLst>
                <a:gd name="T0" fmla="*/ 645 w 645"/>
                <a:gd name="T1" fmla="*/ 0 h 1637"/>
                <a:gd name="T2" fmla="*/ 0 w 645"/>
                <a:gd name="T3" fmla="*/ 1637 h 1637"/>
                <a:gd name="T4" fmla="*/ 414 w 645"/>
                <a:gd name="T5" fmla="*/ 0 h 1637"/>
                <a:gd name="T6" fmla="*/ 645 w 645"/>
                <a:gd name="T7" fmla="*/ 0 h 16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5"/>
                <a:gd name="T13" fmla="*/ 0 h 1637"/>
                <a:gd name="T14" fmla="*/ 645 w 645"/>
                <a:gd name="T15" fmla="*/ 1637 h 16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5" h="1637">
                  <a:moveTo>
                    <a:pt x="645" y="0"/>
                  </a:moveTo>
                  <a:cubicBezTo>
                    <a:pt x="645" y="1068"/>
                    <a:pt x="0" y="1637"/>
                    <a:pt x="0" y="1637"/>
                  </a:cubicBezTo>
                  <a:cubicBezTo>
                    <a:pt x="0" y="1637"/>
                    <a:pt x="414" y="907"/>
                    <a:pt x="414" y="0"/>
                  </a:cubicBezTo>
                  <a:cubicBezTo>
                    <a:pt x="573" y="0"/>
                    <a:pt x="378" y="0"/>
                    <a:pt x="645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8" name="Freeform 42"/>
            <p:cNvSpPr>
              <a:spLocks noChangeArrowheads="1"/>
            </p:cNvSpPr>
            <p:nvPr/>
          </p:nvSpPr>
          <p:spPr bwMode="auto">
            <a:xfrm>
              <a:off x="632565" y="0"/>
              <a:ext cx="1107646" cy="4141860"/>
            </a:xfrm>
            <a:custGeom>
              <a:avLst/>
              <a:gdLst>
                <a:gd name="T0" fmla="*/ 329 w 357"/>
                <a:gd name="T1" fmla="*/ 0 h 1335"/>
                <a:gd name="T2" fmla="*/ 0 w 357"/>
                <a:gd name="T3" fmla="*/ 1335 h 1335"/>
                <a:gd name="T4" fmla="*/ 140 w 357"/>
                <a:gd name="T5" fmla="*/ 0 h 1335"/>
                <a:gd name="T6" fmla="*/ 329 w 357"/>
                <a:gd name="T7" fmla="*/ 0 h 13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7"/>
                <a:gd name="T13" fmla="*/ 0 h 1335"/>
                <a:gd name="T14" fmla="*/ 357 w 357"/>
                <a:gd name="T15" fmla="*/ 1335 h 13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7" h="1335">
                  <a:moveTo>
                    <a:pt x="329" y="0"/>
                  </a:moveTo>
                  <a:cubicBezTo>
                    <a:pt x="357" y="910"/>
                    <a:pt x="0" y="1335"/>
                    <a:pt x="0" y="1335"/>
                  </a:cubicBezTo>
                  <a:cubicBezTo>
                    <a:pt x="0" y="1335"/>
                    <a:pt x="165" y="701"/>
                    <a:pt x="140" y="0"/>
                  </a:cubicBezTo>
                  <a:cubicBezTo>
                    <a:pt x="270" y="0"/>
                    <a:pt x="112" y="0"/>
                    <a:pt x="329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9" name="Freeform 43"/>
            <p:cNvSpPr>
              <a:spLocks noChangeArrowheads="1"/>
            </p:cNvSpPr>
            <p:nvPr/>
          </p:nvSpPr>
          <p:spPr bwMode="auto">
            <a:xfrm>
              <a:off x="741493" y="5959502"/>
              <a:ext cx="1284816" cy="4183856"/>
            </a:xfrm>
            <a:custGeom>
              <a:avLst/>
              <a:gdLst>
                <a:gd name="T0" fmla="*/ 414 w 414"/>
                <a:gd name="T1" fmla="*/ 1348 h 1348"/>
                <a:gd name="T2" fmla="*/ 0 w 414"/>
                <a:gd name="T3" fmla="*/ 0 h 1348"/>
                <a:gd name="T4" fmla="*/ 247 w 414"/>
                <a:gd name="T5" fmla="*/ 1348 h 1348"/>
                <a:gd name="T6" fmla="*/ 414 w 414"/>
                <a:gd name="T7" fmla="*/ 1348 h 13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4"/>
                <a:gd name="T13" fmla="*/ 0 h 1348"/>
                <a:gd name="T14" fmla="*/ 414 w 414"/>
                <a:gd name="T15" fmla="*/ 1348 h 13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4" h="1348">
                  <a:moveTo>
                    <a:pt x="414" y="1348"/>
                  </a:moveTo>
                  <a:cubicBezTo>
                    <a:pt x="414" y="579"/>
                    <a:pt x="0" y="0"/>
                    <a:pt x="0" y="0"/>
                  </a:cubicBezTo>
                  <a:cubicBezTo>
                    <a:pt x="0" y="0"/>
                    <a:pt x="247" y="695"/>
                    <a:pt x="247" y="1348"/>
                  </a:cubicBezTo>
                  <a:cubicBezTo>
                    <a:pt x="362" y="1348"/>
                    <a:pt x="222" y="1348"/>
                    <a:pt x="414" y="1348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0" name="Freeform 44"/>
            <p:cNvSpPr>
              <a:spLocks noChangeArrowheads="1"/>
            </p:cNvSpPr>
            <p:nvPr/>
          </p:nvSpPr>
          <p:spPr bwMode="auto">
            <a:xfrm>
              <a:off x="632565" y="6853230"/>
              <a:ext cx="670624" cy="3349185"/>
            </a:xfrm>
            <a:custGeom>
              <a:avLst/>
              <a:gdLst>
                <a:gd name="T0" fmla="*/ 196 w 216"/>
                <a:gd name="T1" fmla="*/ 1079 h 1079"/>
                <a:gd name="T2" fmla="*/ 0 w 216"/>
                <a:gd name="T3" fmla="*/ 0 h 1079"/>
                <a:gd name="T4" fmla="*/ 60 w 216"/>
                <a:gd name="T5" fmla="*/ 1079 h 1079"/>
                <a:gd name="T6" fmla="*/ 196 w 216"/>
                <a:gd name="T7" fmla="*/ 1079 h 10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1079"/>
                <a:gd name="T14" fmla="*/ 216 w 216"/>
                <a:gd name="T15" fmla="*/ 1079 h 10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1079">
                  <a:moveTo>
                    <a:pt x="196" y="1079"/>
                  </a:moveTo>
                  <a:cubicBezTo>
                    <a:pt x="216" y="424"/>
                    <a:pt x="0" y="0"/>
                    <a:pt x="0" y="0"/>
                  </a:cubicBezTo>
                  <a:cubicBezTo>
                    <a:pt x="0" y="0"/>
                    <a:pt x="77" y="574"/>
                    <a:pt x="60" y="1079"/>
                  </a:cubicBezTo>
                  <a:cubicBezTo>
                    <a:pt x="154" y="1079"/>
                    <a:pt x="39" y="1079"/>
                    <a:pt x="196" y="1079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081" name="组合 1187"/>
          <p:cNvGrpSpPr/>
          <p:nvPr/>
        </p:nvGrpSpPr>
        <p:grpSpPr bwMode="auto">
          <a:xfrm>
            <a:off x="3996728" y="989468"/>
            <a:ext cx="4870319" cy="2655320"/>
            <a:chOff x="0" y="0"/>
            <a:chExt cx="6102550" cy="3326875"/>
          </a:xfrm>
        </p:grpSpPr>
        <p:sp>
          <p:nvSpPr>
            <p:cNvPr id="3082" name="Oval 45"/>
            <p:cNvSpPr>
              <a:spLocks noChangeArrowheads="1"/>
            </p:cNvSpPr>
            <p:nvPr/>
          </p:nvSpPr>
          <p:spPr bwMode="auto">
            <a:xfrm>
              <a:off x="791363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3" name="Oval 46"/>
            <p:cNvSpPr>
              <a:spLocks noChangeArrowheads="1"/>
            </p:cNvSpPr>
            <p:nvPr/>
          </p:nvSpPr>
          <p:spPr bwMode="auto">
            <a:xfrm>
              <a:off x="843858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4" name="Oval 47"/>
            <p:cNvSpPr>
              <a:spLocks noChangeArrowheads="1"/>
            </p:cNvSpPr>
            <p:nvPr/>
          </p:nvSpPr>
          <p:spPr bwMode="auto">
            <a:xfrm>
              <a:off x="896353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5" name="Oval 48"/>
            <p:cNvSpPr>
              <a:spLocks noChangeArrowheads="1"/>
            </p:cNvSpPr>
            <p:nvPr/>
          </p:nvSpPr>
          <p:spPr bwMode="auto">
            <a:xfrm>
              <a:off x="950161" y="2483016"/>
              <a:ext cx="23623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6" name="Oval 49"/>
            <p:cNvSpPr>
              <a:spLocks noChangeArrowheads="1"/>
            </p:cNvSpPr>
            <p:nvPr/>
          </p:nvSpPr>
          <p:spPr bwMode="auto">
            <a:xfrm>
              <a:off x="843858" y="2553885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7" name="Freeform 50"/>
            <p:cNvSpPr>
              <a:spLocks noChangeArrowheads="1"/>
            </p:cNvSpPr>
            <p:nvPr/>
          </p:nvSpPr>
          <p:spPr bwMode="auto">
            <a:xfrm>
              <a:off x="152236" y="1787457"/>
              <a:ext cx="1148329" cy="877980"/>
            </a:xfrm>
            <a:custGeom>
              <a:avLst/>
              <a:gdLst>
                <a:gd name="T0" fmla="*/ 370 w 370"/>
                <a:gd name="T1" fmla="*/ 0 h 283"/>
                <a:gd name="T2" fmla="*/ 322 w 370"/>
                <a:gd name="T3" fmla="*/ 0 h 283"/>
                <a:gd name="T4" fmla="*/ 201 w 370"/>
                <a:gd name="T5" fmla="*/ 247 h 283"/>
                <a:gd name="T6" fmla="*/ 201 w 370"/>
                <a:gd name="T7" fmla="*/ 247 h 283"/>
                <a:gd name="T8" fmla="*/ 233 w 370"/>
                <a:gd name="T9" fmla="*/ 166 h 283"/>
                <a:gd name="T10" fmla="*/ 117 w 370"/>
                <a:gd name="T11" fmla="*/ 50 h 283"/>
                <a:gd name="T12" fmla="*/ 0 w 370"/>
                <a:gd name="T13" fmla="*/ 166 h 283"/>
                <a:gd name="T14" fmla="*/ 117 w 370"/>
                <a:gd name="T15" fmla="*/ 283 h 283"/>
                <a:gd name="T16" fmla="*/ 152 w 370"/>
                <a:gd name="T17" fmla="*/ 277 h 283"/>
                <a:gd name="T18" fmla="*/ 370 w 370"/>
                <a:gd name="T19" fmla="*/ 0 h 2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0"/>
                <a:gd name="T31" fmla="*/ 0 h 283"/>
                <a:gd name="T32" fmla="*/ 370 w 370"/>
                <a:gd name="T33" fmla="*/ 283 h 2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0" h="283">
                  <a:moveTo>
                    <a:pt x="370" y="0"/>
                  </a:moveTo>
                  <a:cubicBezTo>
                    <a:pt x="322" y="0"/>
                    <a:pt x="322" y="0"/>
                    <a:pt x="322" y="0"/>
                  </a:cubicBezTo>
                  <a:cubicBezTo>
                    <a:pt x="322" y="0"/>
                    <a:pt x="331" y="210"/>
                    <a:pt x="201" y="247"/>
                  </a:cubicBezTo>
                  <a:cubicBezTo>
                    <a:pt x="201" y="247"/>
                    <a:pt x="201" y="247"/>
                    <a:pt x="201" y="247"/>
                  </a:cubicBezTo>
                  <a:cubicBezTo>
                    <a:pt x="221" y="226"/>
                    <a:pt x="233" y="198"/>
                    <a:pt x="233" y="166"/>
                  </a:cubicBezTo>
                  <a:cubicBezTo>
                    <a:pt x="233" y="102"/>
                    <a:pt x="181" y="50"/>
                    <a:pt x="117" y="50"/>
                  </a:cubicBezTo>
                  <a:cubicBezTo>
                    <a:pt x="52" y="50"/>
                    <a:pt x="0" y="102"/>
                    <a:pt x="0" y="166"/>
                  </a:cubicBezTo>
                  <a:cubicBezTo>
                    <a:pt x="0" y="231"/>
                    <a:pt x="52" y="283"/>
                    <a:pt x="117" y="283"/>
                  </a:cubicBezTo>
                  <a:cubicBezTo>
                    <a:pt x="129" y="283"/>
                    <a:pt x="141" y="281"/>
                    <a:pt x="152" y="277"/>
                  </a:cubicBezTo>
                  <a:cubicBezTo>
                    <a:pt x="219" y="263"/>
                    <a:pt x="370" y="206"/>
                    <a:pt x="370" y="0"/>
                  </a:cubicBezTo>
                  <a:close/>
                </a:path>
              </a:pathLst>
            </a:custGeom>
            <a:solidFill>
              <a:srgbClr val="A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8" name="Oval 51"/>
            <p:cNvSpPr>
              <a:spLocks noChangeArrowheads="1"/>
            </p:cNvSpPr>
            <p:nvPr/>
          </p:nvSpPr>
          <p:spPr bwMode="auto">
            <a:xfrm>
              <a:off x="896353" y="2553885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9" name="Freeform 52"/>
            <p:cNvSpPr>
              <a:spLocks noEditPoints="1" noChangeArrowheads="1"/>
            </p:cNvSpPr>
            <p:nvPr/>
          </p:nvSpPr>
          <p:spPr bwMode="auto">
            <a:xfrm>
              <a:off x="0" y="1790082"/>
              <a:ext cx="1030215" cy="1027591"/>
            </a:xfrm>
            <a:custGeom>
              <a:avLst/>
              <a:gdLst>
                <a:gd name="T0" fmla="*/ 166 w 332"/>
                <a:gd name="T1" fmla="*/ 0 h 331"/>
                <a:gd name="T2" fmla="*/ 0 w 332"/>
                <a:gd name="T3" fmla="*/ 165 h 331"/>
                <a:gd name="T4" fmla="*/ 166 w 332"/>
                <a:gd name="T5" fmla="*/ 331 h 331"/>
                <a:gd name="T6" fmla="*/ 332 w 332"/>
                <a:gd name="T7" fmla="*/ 165 h 331"/>
                <a:gd name="T8" fmla="*/ 166 w 332"/>
                <a:gd name="T9" fmla="*/ 0 h 331"/>
                <a:gd name="T10" fmla="*/ 30 w 332"/>
                <a:gd name="T11" fmla="*/ 135 h 331"/>
                <a:gd name="T12" fmla="*/ 72 w 332"/>
                <a:gd name="T13" fmla="*/ 92 h 331"/>
                <a:gd name="T14" fmla="*/ 114 w 332"/>
                <a:gd name="T15" fmla="*/ 135 h 331"/>
                <a:gd name="T16" fmla="*/ 72 w 332"/>
                <a:gd name="T17" fmla="*/ 177 h 331"/>
                <a:gd name="T18" fmla="*/ 30 w 332"/>
                <a:gd name="T19" fmla="*/ 135 h 331"/>
                <a:gd name="T20" fmla="*/ 108 w 332"/>
                <a:gd name="T21" fmla="*/ 284 h 331"/>
                <a:gd name="T22" fmla="*/ 66 w 332"/>
                <a:gd name="T23" fmla="*/ 242 h 331"/>
                <a:gd name="T24" fmla="*/ 108 w 332"/>
                <a:gd name="T25" fmla="*/ 200 h 331"/>
                <a:gd name="T26" fmla="*/ 150 w 332"/>
                <a:gd name="T27" fmla="*/ 242 h 331"/>
                <a:gd name="T28" fmla="*/ 108 w 332"/>
                <a:gd name="T29" fmla="*/ 284 h 331"/>
                <a:gd name="T30" fmla="*/ 124 w 332"/>
                <a:gd name="T31" fmla="*/ 63 h 331"/>
                <a:gd name="T32" fmla="*/ 166 w 332"/>
                <a:gd name="T33" fmla="*/ 21 h 331"/>
                <a:gd name="T34" fmla="*/ 208 w 332"/>
                <a:gd name="T35" fmla="*/ 63 h 331"/>
                <a:gd name="T36" fmla="*/ 166 w 332"/>
                <a:gd name="T37" fmla="*/ 106 h 331"/>
                <a:gd name="T38" fmla="*/ 124 w 332"/>
                <a:gd name="T39" fmla="*/ 63 h 331"/>
                <a:gd name="T40" fmla="*/ 226 w 332"/>
                <a:gd name="T41" fmla="*/ 288 h 331"/>
                <a:gd name="T42" fmla="*/ 183 w 332"/>
                <a:gd name="T43" fmla="*/ 246 h 331"/>
                <a:gd name="T44" fmla="*/ 226 w 332"/>
                <a:gd name="T45" fmla="*/ 204 h 331"/>
                <a:gd name="T46" fmla="*/ 268 w 332"/>
                <a:gd name="T47" fmla="*/ 246 h 331"/>
                <a:gd name="T48" fmla="*/ 226 w 332"/>
                <a:gd name="T49" fmla="*/ 288 h 331"/>
                <a:gd name="T50" fmla="*/ 261 w 332"/>
                <a:gd name="T51" fmla="*/ 175 h 331"/>
                <a:gd name="T52" fmla="*/ 218 w 332"/>
                <a:gd name="T53" fmla="*/ 133 h 331"/>
                <a:gd name="T54" fmla="*/ 261 w 332"/>
                <a:gd name="T55" fmla="*/ 90 h 331"/>
                <a:gd name="T56" fmla="*/ 303 w 332"/>
                <a:gd name="T57" fmla="*/ 133 h 331"/>
                <a:gd name="T58" fmla="*/ 261 w 332"/>
                <a:gd name="T59" fmla="*/ 175 h 33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2"/>
                <a:gd name="T91" fmla="*/ 0 h 331"/>
                <a:gd name="T92" fmla="*/ 332 w 332"/>
                <a:gd name="T93" fmla="*/ 331 h 33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2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57" y="331"/>
                    <a:pt x="332" y="257"/>
                    <a:pt x="332" y="165"/>
                  </a:cubicBezTo>
                  <a:cubicBezTo>
                    <a:pt x="332" y="74"/>
                    <a:pt x="257" y="0"/>
                    <a:pt x="166" y="0"/>
                  </a:cubicBezTo>
                  <a:moveTo>
                    <a:pt x="30" y="135"/>
                  </a:moveTo>
                  <a:cubicBezTo>
                    <a:pt x="30" y="111"/>
                    <a:pt x="49" y="92"/>
                    <a:pt x="72" y="92"/>
                  </a:cubicBezTo>
                  <a:cubicBezTo>
                    <a:pt x="95" y="92"/>
                    <a:pt x="114" y="111"/>
                    <a:pt x="114" y="135"/>
                  </a:cubicBezTo>
                  <a:cubicBezTo>
                    <a:pt x="114" y="158"/>
                    <a:pt x="95" y="177"/>
                    <a:pt x="72" y="177"/>
                  </a:cubicBezTo>
                  <a:cubicBezTo>
                    <a:pt x="49" y="177"/>
                    <a:pt x="30" y="158"/>
                    <a:pt x="30" y="135"/>
                  </a:cubicBezTo>
                  <a:moveTo>
                    <a:pt x="108" y="284"/>
                  </a:moveTo>
                  <a:cubicBezTo>
                    <a:pt x="85" y="284"/>
                    <a:pt x="66" y="265"/>
                    <a:pt x="66" y="242"/>
                  </a:cubicBezTo>
                  <a:cubicBezTo>
                    <a:pt x="66" y="218"/>
                    <a:pt x="85" y="200"/>
                    <a:pt x="108" y="200"/>
                  </a:cubicBezTo>
                  <a:cubicBezTo>
                    <a:pt x="131" y="200"/>
                    <a:pt x="150" y="218"/>
                    <a:pt x="150" y="242"/>
                  </a:cubicBezTo>
                  <a:cubicBezTo>
                    <a:pt x="150" y="265"/>
                    <a:pt x="131" y="284"/>
                    <a:pt x="108" y="284"/>
                  </a:cubicBezTo>
                  <a:moveTo>
                    <a:pt x="124" y="63"/>
                  </a:moveTo>
                  <a:cubicBezTo>
                    <a:pt x="124" y="40"/>
                    <a:pt x="142" y="21"/>
                    <a:pt x="166" y="21"/>
                  </a:cubicBezTo>
                  <a:cubicBezTo>
                    <a:pt x="189" y="21"/>
                    <a:pt x="208" y="40"/>
                    <a:pt x="208" y="63"/>
                  </a:cubicBezTo>
                  <a:cubicBezTo>
                    <a:pt x="208" y="87"/>
                    <a:pt x="189" y="106"/>
                    <a:pt x="166" y="106"/>
                  </a:cubicBezTo>
                  <a:cubicBezTo>
                    <a:pt x="142" y="106"/>
                    <a:pt x="124" y="87"/>
                    <a:pt x="124" y="63"/>
                  </a:cubicBezTo>
                  <a:moveTo>
                    <a:pt x="226" y="288"/>
                  </a:moveTo>
                  <a:cubicBezTo>
                    <a:pt x="202" y="288"/>
                    <a:pt x="183" y="269"/>
                    <a:pt x="183" y="246"/>
                  </a:cubicBezTo>
                  <a:cubicBezTo>
                    <a:pt x="183" y="223"/>
                    <a:pt x="202" y="204"/>
                    <a:pt x="226" y="204"/>
                  </a:cubicBezTo>
                  <a:cubicBezTo>
                    <a:pt x="249" y="204"/>
                    <a:pt x="268" y="223"/>
                    <a:pt x="268" y="246"/>
                  </a:cubicBezTo>
                  <a:cubicBezTo>
                    <a:pt x="268" y="269"/>
                    <a:pt x="249" y="288"/>
                    <a:pt x="226" y="288"/>
                  </a:cubicBezTo>
                  <a:moveTo>
                    <a:pt x="261" y="175"/>
                  </a:moveTo>
                  <a:cubicBezTo>
                    <a:pt x="237" y="175"/>
                    <a:pt x="218" y="156"/>
                    <a:pt x="218" y="133"/>
                  </a:cubicBezTo>
                  <a:cubicBezTo>
                    <a:pt x="218" y="109"/>
                    <a:pt x="237" y="90"/>
                    <a:pt x="261" y="90"/>
                  </a:cubicBezTo>
                  <a:cubicBezTo>
                    <a:pt x="284" y="90"/>
                    <a:pt x="303" y="109"/>
                    <a:pt x="303" y="133"/>
                  </a:cubicBezTo>
                  <a:cubicBezTo>
                    <a:pt x="303" y="156"/>
                    <a:pt x="284" y="175"/>
                    <a:pt x="261" y="175"/>
                  </a:cubicBezTo>
                </a:path>
              </a:pathLst>
            </a:custGeom>
            <a:solidFill>
              <a:srgbClr val="59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0" name="Oval 53"/>
            <p:cNvSpPr>
              <a:spLocks noChangeArrowheads="1"/>
            </p:cNvSpPr>
            <p:nvPr/>
          </p:nvSpPr>
          <p:spPr bwMode="auto">
            <a:xfrm>
              <a:off x="437022" y="2228415"/>
              <a:ext cx="156173" cy="1522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1" name="Oval 54"/>
            <p:cNvSpPr>
              <a:spLocks noChangeArrowheads="1"/>
            </p:cNvSpPr>
            <p:nvPr/>
          </p:nvSpPr>
          <p:spPr bwMode="auto">
            <a:xfrm>
              <a:off x="496078" y="2153610"/>
              <a:ext cx="38059" cy="367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2" name="Oval 55"/>
            <p:cNvSpPr>
              <a:spLocks noChangeArrowheads="1"/>
            </p:cNvSpPr>
            <p:nvPr/>
          </p:nvSpPr>
          <p:spPr bwMode="auto">
            <a:xfrm>
              <a:off x="496078" y="2414773"/>
              <a:ext cx="38059" cy="367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3" name="Oval 56"/>
            <p:cNvSpPr>
              <a:spLocks noChangeArrowheads="1"/>
            </p:cNvSpPr>
            <p:nvPr/>
          </p:nvSpPr>
          <p:spPr bwMode="auto">
            <a:xfrm>
              <a:off x="366153" y="2283535"/>
              <a:ext cx="36747" cy="380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4" name="Oval 57"/>
            <p:cNvSpPr>
              <a:spLocks noChangeArrowheads="1"/>
            </p:cNvSpPr>
            <p:nvPr/>
          </p:nvSpPr>
          <p:spPr bwMode="auto">
            <a:xfrm>
              <a:off x="627316" y="2283535"/>
              <a:ext cx="36747" cy="380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5" name="Freeform 58"/>
            <p:cNvSpPr>
              <a:spLocks noChangeArrowheads="1"/>
            </p:cNvSpPr>
            <p:nvPr/>
          </p:nvSpPr>
          <p:spPr bwMode="auto">
            <a:xfrm>
              <a:off x="402900" y="2190357"/>
              <a:ext cx="40684" cy="40684"/>
            </a:xfrm>
            <a:custGeom>
              <a:avLst/>
              <a:gdLst>
                <a:gd name="T0" fmla="*/ 10 w 13"/>
                <a:gd name="T1" fmla="*/ 2 h 13"/>
                <a:gd name="T2" fmla="*/ 2 w 13"/>
                <a:gd name="T3" fmla="*/ 2 h 13"/>
                <a:gd name="T4" fmla="*/ 2 w 13"/>
                <a:gd name="T5" fmla="*/ 10 h 13"/>
                <a:gd name="T6" fmla="*/ 10 w 13"/>
                <a:gd name="T7" fmla="*/ 10 h 13"/>
                <a:gd name="T8" fmla="*/ 10 w 13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10" y="2"/>
                  </a:moveTo>
                  <a:cubicBezTo>
                    <a:pt x="8" y="0"/>
                    <a:pt x="4" y="0"/>
                    <a:pt x="2" y="2"/>
                  </a:cubicBezTo>
                  <a:cubicBezTo>
                    <a:pt x="0" y="5"/>
                    <a:pt x="0" y="8"/>
                    <a:pt x="2" y="10"/>
                  </a:cubicBezTo>
                  <a:cubicBezTo>
                    <a:pt x="4" y="13"/>
                    <a:pt x="8" y="13"/>
                    <a:pt x="10" y="10"/>
                  </a:cubicBezTo>
                  <a:cubicBezTo>
                    <a:pt x="13" y="8"/>
                    <a:pt x="13" y="5"/>
                    <a:pt x="10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6" name="Freeform 59"/>
            <p:cNvSpPr>
              <a:spLocks noChangeArrowheads="1"/>
            </p:cNvSpPr>
            <p:nvPr/>
          </p:nvSpPr>
          <p:spPr bwMode="auto">
            <a:xfrm>
              <a:off x="586632" y="2374089"/>
              <a:ext cx="40684" cy="40684"/>
            </a:xfrm>
            <a:custGeom>
              <a:avLst/>
              <a:gdLst>
                <a:gd name="T0" fmla="*/ 11 w 13"/>
                <a:gd name="T1" fmla="*/ 3 h 13"/>
                <a:gd name="T2" fmla="*/ 2 w 13"/>
                <a:gd name="T3" fmla="*/ 3 h 13"/>
                <a:gd name="T4" fmla="*/ 2 w 13"/>
                <a:gd name="T5" fmla="*/ 11 h 13"/>
                <a:gd name="T6" fmla="*/ 11 w 13"/>
                <a:gd name="T7" fmla="*/ 11 h 13"/>
                <a:gd name="T8" fmla="*/ 11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11" y="3"/>
                  </a:moveTo>
                  <a:cubicBezTo>
                    <a:pt x="8" y="0"/>
                    <a:pt x="5" y="0"/>
                    <a:pt x="2" y="3"/>
                  </a:cubicBezTo>
                  <a:cubicBezTo>
                    <a:pt x="0" y="5"/>
                    <a:pt x="0" y="9"/>
                    <a:pt x="2" y="11"/>
                  </a:cubicBezTo>
                  <a:cubicBezTo>
                    <a:pt x="5" y="13"/>
                    <a:pt x="8" y="13"/>
                    <a:pt x="11" y="11"/>
                  </a:cubicBezTo>
                  <a:cubicBezTo>
                    <a:pt x="13" y="9"/>
                    <a:pt x="13" y="5"/>
                    <a:pt x="1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7" name="Freeform 60"/>
            <p:cNvSpPr>
              <a:spLocks noChangeArrowheads="1"/>
            </p:cNvSpPr>
            <p:nvPr/>
          </p:nvSpPr>
          <p:spPr bwMode="auto">
            <a:xfrm>
              <a:off x="402900" y="2374089"/>
              <a:ext cx="40684" cy="40684"/>
            </a:xfrm>
            <a:custGeom>
              <a:avLst/>
              <a:gdLst>
                <a:gd name="T0" fmla="*/ 2 w 13"/>
                <a:gd name="T1" fmla="*/ 3 h 13"/>
                <a:gd name="T2" fmla="*/ 2 w 13"/>
                <a:gd name="T3" fmla="*/ 11 h 13"/>
                <a:gd name="T4" fmla="*/ 10 w 13"/>
                <a:gd name="T5" fmla="*/ 11 h 13"/>
                <a:gd name="T6" fmla="*/ 10 w 13"/>
                <a:gd name="T7" fmla="*/ 3 h 13"/>
                <a:gd name="T8" fmla="*/ 2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2" y="3"/>
                  </a:moveTo>
                  <a:cubicBezTo>
                    <a:pt x="0" y="5"/>
                    <a:pt x="0" y="9"/>
                    <a:pt x="2" y="11"/>
                  </a:cubicBezTo>
                  <a:cubicBezTo>
                    <a:pt x="4" y="13"/>
                    <a:pt x="8" y="13"/>
                    <a:pt x="10" y="11"/>
                  </a:cubicBezTo>
                  <a:cubicBezTo>
                    <a:pt x="13" y="9"/>
                    <a:pt x="13" y="5"/>
                    <a:pt x="10" y="3"/>
                  </a:cubicBezTo>
                  <a:cubicBezTo>
                    <a:pt x="8" y="0"/>
                    <a:pt x="4" y="0"/>
                    <a:pt x="2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8" name="Freeform 61"/>
            <p:cNvSpPr>
              <a:spLocks noChangeArrowheads="1"/>
            </p:cNvSpPr>
            <p:nvPr/>
          </p:nvSpPr>
          <p:spPr bwMode="auto">
            <a:xfrm>
              <a:off x="586632" y="2190357"/>
              <a:ext cx="40684" cy="40684"/>
            </a:xfrm>
            <a:custGeom>
              <a:avLst/>
              <a:gdLst>
                <a:gd name="T0" fmla="*/ 2 w 13"/>
                <a:gd name="T1" fmla="*/ 2 h 13"/>
                <a:gd name="T2" fmla="*/ 2 w 13"/>
                <a:gd name="T3" fmla="*/ 10 h 13"/>
                <a:gd name="T4" fmla="*/ 11 w 13"/>
                <a:gd name="T5" fmla="*/ 10 h 13"/>
                <a:gd name="T6" fmla="*/ 11 w 13"/>
                <a:gd name="T7" fmla="*/ 2 h 13"/>
                <a:gd name="T8" fmla="*/ 2 w 13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2" y="2"/>
                  </a:moveTo>
                  <a:cubicBezTo>
                    <a:pt x="0" y="5"/>
                    <a:pt x="0" y="8"/>
                    <a:pt x="2" y="10"/>
                  </a:cubicBezTo>
                  <a:cubicBezTo>
                    <a:pt x="5" y="13"/>
                    <a:pt x="8" y="13"/>
                    <a:pt x="11" y="10"/>
                  </a:cubicBezTo>
                  <a:cubicBezTo>
                    <a:pt x="13" y="8"/>
                    <a:pt x="13" y="5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9" name="Oval 62"/>
            <p:cNvSpPr>
              <a:spLocks noChangeArrowheads="1"/>
            </p:cNvSpPr>
            <p:nvPr/>
          </p:nvSpPr>
          <p:spPr bwMode="auto">
            <a:xfrm>
              <a:off x="5151077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0" name="Oval 63"/>
            <p:cNvSpPr>
              <a:spLocks noChangeArrowheads="1"/>
            </p:cNvSpPr>
            <p:nvPr/>
          </p:nvSpPr>
          <p:spPr bwMode="auto">
            <a:xfrm>
              <a:off x="5097270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1" name="Oval 64"/>
            <p:cNvSpPr>
              <a:spLocks noChangeArrowheads="1"/>
            </p:cNvSpPr>
            <p:nvPr/>
          </p:nvSpPr>
          <p:spPr bwMode="auto">
            <a:xfrm>
              <a:off x="5044775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2" name="Oval 65"/>
            <p:cNvSpPr>
              <a:spLocks noChangeArrowheads="1"/>
            </p:cNvSpPr>
            <p:nvPr/>
          </p:nvSpPr>
          <p:spPr bwMode="auto">
            <a:xfrm>
              <a:off x="4992280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3" name="Oval 66"/>
            <p:cNvSpPr>
              <a:spLocks noChangeArrowheads="1"/>
            </p:cNvSpPr>
            <p:nvPr/>
          </p:nvSpPr>
          <p:spPr bwMode="auto">
            <a:xfrm>
              <a:off x="5097270" y="2553885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4" name="Freeform 67"/>
            <p:cNvSpPr>
              <a:spLocks noChangeArrowheads="1"/>
            </p:cNvSpPr>
            <p:nvPr/>
          </p:nvSpPr>
          <p:spPr bwMode="auto">
            <a:xfrm>
              <a:off x="4666811" y="1787457"/>
              <a:ext cx="1148329" cy="877980"/>
            </a:xfrm>
            <a:custGeom>
              <a:avLst/>
              <a:gdLst>
                <a:gd name="T0" fmla="*/ 0 w 370"/>
                <a:gd name="T1" fmla="*/ 0 h 283"/>
                <a:gd name="T2" fmla="*/ 48 w 370"/>
                <a:gd name="T3" fmla="*/ 0 h 283"/>
                <a:gd name="T4" fmla="*/ 169 w 370"/>
                <a:gd name="T5" fmla="*/ 247 h 283"/>
                <a:gd name="T6" fmla="*/ 169 w 370"/>
                <a:gd name="T7" fmla="*/ 247 h 283"/>
                <a:gd name="T8" fmla="*/ 137 w 370"/>
                <a:gd name="T9" fmla="*/ 166 h 283"/>
                <a:gd name="T10" fmla="*/ 253 w 370"/>
                <a:gd name="T11" fmla="*/ 50 h 283"/>
                <a:gd name="T12" fmla="*/ 370 w 370"/>
                <a:gd name="T13" fmla="*/ 166 h 283"/>
                <a:gd name="T14" fmla="*/ 253 w 370"/>
                <a:gd name="T15" fmla="*/ 283 h 283"/>
                <a:gd name="T16" fmla="*/ 217 w 370"/>
                <a:gd name="T17" fmla="*/ 277 h 283"/>
                <a:gd name="T18" fmla="*/ 0 w 370"/>
                <a:gd name="T19" fmla="*/ 0 h 2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0"/>
                <a:gd name="T31" fmla="*/ 0 h 283"/>
                <a:gd name="T32" fmla="*/ 370 w 370"/>
                <a:gd name="T33" fmla="*/ 283 h 2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0" h="283">
                  <a:moveTo>
                    <a:pt x="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39" y="210"/>
                    <a:pt x="169" y="247"/>
                  </a:cubicBezTo>
                  <a:cubicBezTo>
                    <a:pt x="169" y="247"/>
                    <a:pt x="169" y="247"/>
                    <a:pt x="169" y="247"/>
                  </a:cubicBezTo>
                  <a:cubicBezTo>
                    <a:pt x="149" y="226"/>
                    <a:pt x="137" y="198"/>
                    <a:pt x="137" y="166"/>
                  </a:cubicBezTo>
                  <a:cubicBezTo>
                    <a:pt x="137" y="102"/>
                    <a:pt x="189" y="50"/>
                    <a:pt x="253" y="50"/>
                  </a:cubicBezTo>
                  <a:cubicBezTo>
                    <a:pt x="317" y="50"/>
                    <a:pt x="370" y="102"/>
                    <a:pt x="370" y="166"/>
                  </a:cubicBezTo>
                  <a:cubicBezTo>
                    <a:pt x="370" y="231"/>
                    <a:pt x="317" y="283"/>
                    <a:pt x="253" y="283"/>
                  </a:cubicBezTo>
                  <a:cubicBezTo>
                    <a:pt x="241" y="283"/>
                    <a:pt x="229" y="281"/>
                    <a:pt x="217" y="277"/>
                  </a:cubicBezTo>
                  <a:cubicBezTo>
                    <a:pt x="151" y="263"/>
                    <a:pt x="0" y="206"/>
                    <a:pt x="0" y="0"/>
                  </a:cubicBezTo>
                </a:path>
              </a:pathLst>
            </a:custGeom>
            <a:solidFill>
              <a:srgbClr val="A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5" name="Oval 68"/>
            <p:cNvSpPr>
              <a:spLocks noChangeArrowheads="1"/>
            </p:cNvSpPr>
            <p:nvPr/>
          </p:nvSpPr>
          <p:spPr bwMode="auto">
            <a:xfrm>
              <a:off x="5044775" y="2553885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6" name="Freeform 69"/>
            <p:cNvSpPr>
              <a:spLocks noEditPoints="1" noChangeArrowheads="1"/>
            </p:cNvSpPr>
            <p:nvPr/>
          </p:nvSpPr>
          <p:spPr bwMode="auto">
            <a:xfrm>
              <a:off x="4935848" y="1790082"/>
              <a:ext cx="1030215" cy="1027591"/>
            </a:xfrm>
            <a:custGeom>
              <a:avLst/>
              <a:gdLst>
                <a:gd name="T0" fmla="*/ 166 w 332"/>
                <a:gd name="T1" fmla="*/ 0 h 331"/>
                <a:gd name="T2" fmla="*/ 0 w 332"/>
                <a:gd name="T3" fmla="*/ 165 h 331"/>
                <a:gd name="T4" fmla="*/ 166 w 332"/>
                <a:gd name="T5" fmla="*/ 331 h 331"/>
                <a:gd name="T6" fmla="*/ 332 w 332"/>
                <a:gd name="T7" fmla="*/ 165 h 331"/>
                <a:gd name="T8" fmla="*/ 166 w 332"/>
                <a:gd name="T9" fmla="*/ 0 h 331"/>
                <a:gd name="T10" fmla="*/ 302 w 332"/>
                <a:gd name="T11" fmla="*/ 135 h 331"/>
                <a:gd name="T12" fmla="*/ 260 w 332"/>
                <a:gd name="T13" fmla="*/ 177 h 331"/>
                <a:gd name="T14" fmla="*/ 218 w 332"/>
                <a:gd name="T15" fmla="*/ 135 h 331"/>
                <a:gd name="T16" fmla="*/ 260 w 332"/>
                <a:gd name="T17" fmla="*/ 92 h 331"/>
                <a:gd name="T18" fmla="*/ 302 w 332"/>
                <a:gd name="T19" fmla="*/ 135 h 331"/>
                <a:gd name="T20" fmla="*/ 224 w 332"/>
                <a:gd name="T21" fmla="*/ 284 h 331"/>
                <a:gd name="T22" fmla="*/ 182 w 332"/>
                <a:gd name="T23" fmla="*/ 242 h 331"/>
                <a:gd name="T24" fmla="*/ 224 w 332"/>
                <a:gd name="T25" fmla="*/ 200 h 331"/>
                <a:gd name="T26" fmla="*/ 266 w 332"/>
                <a:gd name="T27" fmla="*/ 242 h 331"/>
                <a:gd name="T28" fmla="*/ 224 w 332"/>
                <a:gd name="T29" fmla="*/ 284 h 331"/>
                <a:gd name="T30" fmla="*/ 208 w 332"/>
                <a:gd name="T31" fmla="*/ 63 h 331"/>
                <a:gd name="T32" fmla="*/ 166 w 332"/>
                <a:gd name="T33" fmla="*/ 106 h 331"/>
                <a:gd name="T34" fmla="*/ 124 w 332"/>
                <a:gd name="T35" fmla="*/ 63 h 331"/>
                <a:gd name="T36" fmla="*/ 166 w 332"/>
                <a:gd name="T37" fmla="*/ 21 h 331"/>
                <a:gd name="T38" fmla="*/ 208 w 332"/>
                <a:gd name="T39" fmla="*/ 63 h 331"/>
                <a:gd name="T40" fmla="*/ 106 w 332"/>
                <a:gd name="T41" fmla="*/ 288 h 331"/>
                <a:gd name="T42" fmla="*/ 64 w 332"/>
                <a:gd name="T43" fmla="*/ 246 h 331"/>
                <a:gd name="T44" fmla="*/ 106 w 332"/>
                <a:gd name="T45" fmla="*/ 204 h 331"/>
                <a:gd name="T46" fmla="*/ 149 w 332"/>
                <a:gd name="T47" fmla="*/ 246 h 331"/>
                <a:gd name="T48" fmla="*/ 106 w 332"/>
                <a:gd name="T49" fmla="*/ 288 h 331"/>
                <a:gd name="T50" fmla="*/ 71 w 332"/>
                <a:gd name="T51" fmla="*/ 175 h 331"/>
                <a:gd name="T52" fmla="*/ 29 w 332"/>
                <a:gd name="T53" fmla="*/ 133 h 331"/>
                <a:gd name="T54" fmla="*/ 71 w 332"/>
                <a:gd name="T55" fmla="*/ 90 h 331"/>
                <a:gd name="T56" fmla="*/ 113 w 332"/>
                <a:gd name="T57" fmla="*/ 133 h 331"/>
                <a:gd name="T58" fmla="*/ 71 w 332"/>
                <a:gd name="T59" fmla="*/ 175 h 33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2"/>
                <a:gd name="T91" fmla="*/ 0 h 331"/>
                <a:gd name="T92" fmla="*/ 332 w 332"/>
                <a:gd name="T93" fmla="*/ 331 h 33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2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58" y="331"/>
                    <a:pt x="332" y="257"/>
                    <a:pt x="332" y="165"/>
                  </a:cubicBezTo>
                  <a:cubicBezTo>
                    <a:pt x="332" y="74"/>
                    <a:pt x="258" y="0"/>
                    <a:pt x="166" y="0"/>
                  </a:cubicBezTo>
                  <a:moveTo>
                    <a:pt x="302" y="135"/>
                  </a:moveTo>
                  <a:cubicBezTo>
                    <a:pt x="302" y="158"/>
                    <a:pt x="283" y="177"/>
                    <a:pt x="260" y="177"/>
                  </a:cubicBezTo>
                  <a:cubicBezTo>
                    <a:pt x="237" y="177"/>
                    <a:pt x="218" y="158"/>
                    <a:pt x="218" y="135"/>
                  </a:cubicBezTo>
                  <a:cubicBezTo>
                    <a:pt x="218" y="111"/>
                    <a:pt x="237" y="92"/>
                    <a:pt x="260" y="92"/>
                  </a:cubicBezTo>
                  <a:cubicBezTo>
                    <a:pt x="283" y="92"/>
                    <a:pt x="302" y="111"/>
                    <a:pt x="302" y="135"/>
                  </a:cubicBezTo>
                  <a:moveTo>
                    <a:pt x="224" y="284"/>
                  </a:moveTo>
                  <a:cubicBezTo>
                    <a:pt x="200" y="284"/>
                    <a:pt x="182" y="265"/>
                    <a:pt x="182" y="242"/>
                  </a:cubicBezTo>
                  <a:cubicBezTo>
                    <a:pt x="182" y="218"/>
                    <a:pt x="200" y="200"/>
                    <a:pt x="224" y="200"/>
                  </a:cubicBezTo>
                  <a:cubicBezTo>
                    <a:pt x="247" y="200"/>
                    <a:pt x="266" y="218"/>
                    <a:pt x="266" y="242"/>
                  </a:cubicBezTo>
                  <a:cubicBezTo>
                    <a:pt x="266" y="265"/>
                    <a:pt x="247" y="284"/>
                    <a:pt x="224" y="284"/>
                  </a:cubicBezTo>
                  <a:moveTo>
                    <a:pt x="208" y="63"/>
                  </a:moveTo>
                  <a:cubicBezTo>
                    <a:pt x="208" y="87"/>
                    <a:pt x="189" y="106"/>
                    <a:pt x="166" y="106"/>
                  </a:cubicBezTo>
                  <a:cubicBezTo>
                    <a:pt x="143" y="106"/>
                    <a:pt x="124" y="87"/>
                    <a:pt x="124" y="63"/>
                  </a:cubicBezTo>
                  <a:cubicBezTo>
                    <a:pt x="124" y="40"/>
                    <a:pt x="143" y="21"/>
                    <a:pt x="166" y="21"/>
                  </a:cubicBezTo>
                  <a:cubicBezTo>
                    <a:pt x="189" y="21"/>
                    <a:pt x="208" y="40"/>
                    <a:pt x="208" y="63"/>
                  </a:cubicBezTo>
                  <a:moveTo>
                    <a:pt x="106" y="288"/>
                  </a:moveTo>
                  <a:cubicBezTo>
                    <a:pt x="83" y="288"/>
                    <a:pt x="64" y="269"/>
                    <a:pt x="64" y="246"/>
                  </a:cubicBezTo>
                  <a:cubicBezTo>
                    <a:pt x="64" y="223"/>
                    <a:pt x="83" y="204"/>
                    <a:pt x="106" y="204"/>
                  </a:cubicBezTo>
                  <a:cubicBezTo>
                    <a:pt x="130" y="204"/>
                    <a:pt x="149" y="223"/>
                    <a:pt x="149" y="246"/>
                  </a:cubicBezTo>
                  <a:cubicBezTo>
                    <a:pt x="149" y="269"/>
                    <a:pt x="130" y="288"/>
                    <a:pt x="106" y="288"/>
                  </a:cubicBezTo>
                  <a:moveTo>
                    <a:pt x="71" y="175"/>
                  </a:moveTo>
                  <a:cubicBezTo>
                    <a:pt x="48" y="175"/>
                    <a:pt x="29" y="156"/>
                    <a:pt x="29" y="133"/>
                  </a:cubicBezTo>
                  <a:cubicBezTo>
                    <a:pt x="29" y="109"/>
                    <a:pt x="48" y="90"/>
                    <a:pt x="71" y="90"/>
                  </a:cubicBezTo>
                  <a:cubicBezTo>
                    <a:pt x="95" y="90"/>
                    <a:pt x="113" y="109"/>
                    <a:pt x="113" y="133"/>
                  </a:cubicBezTo>
                  <a:cubicBezTo>
                    <a:pt x="113" y="156"/>
                    <a:pt x="95" y="175"/>
                    <a:pt x="71" y="175"/>
                  </a:cubicBezTo>
                </a:path>
              </a:pathLst>
            </a:custGeom>
            <a:solidFill>
              <a:srgbClr val="59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7" name="Oval 70"/>
            <p:cNvSpPr>
              <a:spLocks noChangeArrowheads="1"/>
            </p:cNvSpPr>
            <p:nvPr/>
          </p:nvSpPr>
          <p:spPr bwMode="auto">
            <a:xfrm>
              <a:off x="5374181" y="2228415"/>
              <a:ext cx="154860" cy="1522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8" name="Oval 71"/>
            <p:cNvSpPr>
              <a:spLocks noChangeArrowheads="1"/>
            </p:cNvSpPr>
            <p:nvPr/>
          </p:nvSpPr>
          <p:spPr bwMode="auto">
            <a:xfrm>
              <a:off x="5433238" y="2153610"/>
              <a:ext cx="36747" cy="367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9" name="Oval 72"/>
            <p:cNvSpPr>
              <a:spLocks noChangeArrowheads="1"/>
            </p:cNvSpPr>
            <p:nvPr/>
          </p:nvSpPr>
          <p:spPr bwMode="auto">
            <a:xfrm>
              <a:off x="5433238" y="2414773"/>
              <a:ext cx="36747" cy="367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0" name="Oval 73"/>
            <p:cNvSpPr>
              <a:spLocks noChangeArrowheads="1"/>
            </p:cNvSpPr>
            <p:nvPr/>
          </p:nvSpPr>
          <p:spPr bwMode="auto">
            <a:xfrm>
              <a:off x="5563164" y="2283535"/>
              <a:ext cx="36747" cy="380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1" name="Oval 74"/>
            <p:cNvSpPr>
              <a:spLocks noChangeArrowheads="1"/>
            </p:cNvSpPr>
            <p:nvPr/>
          </p:nvSpPr>
          <p:spPr bwMode="auto">
            <a:xfrm>
              <a:off x="5302001" y="2283535"/>
              <a:ext cx="38059" cy="380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2" name="Freeform 75"/>
            <p:cNvSpPr>
              <a:spLocks noChangeArrowheads="1"/>
            </p:cNvSpPr>
            <p:nvPr/>
          </p:nvSpPr>
          <p:spPr bwMode="auto">
            <a:xfrm>
              <a:off x="5522480" y="2190357"/>
              <a:ext cx="40684" cy="40684"/>
            </a:xfrm>
            <a:custGeom>
              <a:avLst/>
              <a:gdLst>
                <a:gd name="T0" fmla="*/ 3 w 13"/>
                <a:gd name="T1" fmla="*/ 2 h 13"/>
                <a:gd name="T2" fmla="*/ 11 w 13"/>
                <a:gd name="T3" fmla="*/ 2 h 13"/>
                <a:gd name="T4" fmla="*/ 11 w 13"/>
                <a:gd name="T5" fmla="*/ 10 h 13"/>
                <a:gd name="T6" fmla="*/ 3 w 13"/>
                <a:gd name="T7" fmla="*/ 10 h 13"/>
                <a:gd name="T8" fmla="*/ 3 w 13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3" y="2"/>
                  </a:moveTo>
                  <a:cubicBezTo>
                    <a:pt x="5" y="0"/>
                    <a:pt x="9" y="0"/>
                    <a:pt x="11" y="2"/>
                  </a:cubicBezTo>
                  <a:cubicBezTo>
                    <a:pt x="13" y="5"/>
                    <a:pt x="13" y="8"/>
                    <a:pt x="11" y="10"/>
                  </a:cubicBezTo>
                  <a:cubicBezTo>
                    <a:pt x="9" y="13"/>
                    <a:pt x="5" y="13"/>
                    <a:pt x="3" y="10"/>
                  </a:cubicBezTo>
                  <a:cubicBezTo>
                    <a:pt x="0" y="8"/>
                    <a:pt x="0" y="5"/>
                    <a:pt x="3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3" name="Freeform 76"/>
            <p:cNvSpPr>
              <a:spLocks noChangeArrowheads="1"/>
            </p:cNvSpPr>
            <p:nvPr/>
          </p:nvSpPr>
          <p:spPr bwMode="auto">
            <a:xfrm>
              <a:off x="5340060" y="2374089"/>
              <a:ext cx="40684" cy="40684"/>
            </a:xfrm>
            <a:custGeom>
              <a:avLst/>
              <a:gdLst>
                <a:gd name="T0" fmla="*/ 2 w 13"/>
                <a:gd name="T1" fmla="*/ 3 h 13"/>
                <a:gd name="T2" fmla="*/ 11 w 13"/>
                <a:gd name="T3" fmla="*/ 3 h 13"/>
                <a:gd name="T4" fmla="*/ 11 w 13"/>
                <a:gd name="T5" fmla="*/ 11 h 13"/>
                <a:gd name="T6" fmla="*/ 2 w 13"/>
                <a:gd name="T7" fmla="*/ 11 h 13"/>
                <a:gd name="T8" fmla="*/ 2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2" y="3"/>
                  </a:moveTo>
                  <a:cubicBezTo>
                    <a:pt x="5" y="0"/>
                    <a:pt x="8" y="0"/>
                    <a:pt x="11" y="3"/>
                  </a:cubicBezTo>
                  <a:cubicBezTo>
                    <a:pt x="13" y="5"/>
                    <a:pt x="13" y="9"/>
                    <a:pt x="11" y="11"/>
                  </a:cubicBezTo>
                  <a:cubicBezTo>
                    <a:pt x="8" y="13"/>
                    <a:pt x="5" y="13"/>
                    <a:pt x="2" y="11"/>
                  </a:cubicBezTo>
                  <a:cubicBezTo>
                    <a:pt x="0" y="9"/>
                    <a:pt x="0" y="5"/>
                    <a:pt x="2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4" name="Freeform 77"/>
            <p:cNvSpPr>
              <a:spLocks noChangeArrowheads="1"/>
            </p:cNvSpPr>
            <p:nvPr/>
          </p:nvSpPr>
          <p:spPr bwMode="auto">
            <a:xfrm>
              <a:off x="5522480" y="2374089"/>
              <a:ext cx="40684" cy="40684"/>
            </a:xfrm>
            <a:custGeom>
              <a:avLst/>
              <a:gdLst>
                <a:gd name="T0" fmla="*/ 11 w 13"/>
                <a:gd name="T1" fmla="*/ 3 h 13"/>
                <a:gd name="T2" fmla="*/ 11 w 13"/>
                <a:gd name="T3" fmla="*/ 11 h 13"/>
                <a:gd name="T4" fmla="*/ 3 w 13"/>
                <a:gd name="T5" fmla="*/ 11 h 13"/>
                <a:gd name="T6" fmla="*/ 3 w 13"/>
                <a:gd name="T7" fmla="*/ 3 h 13"/>
                <a:gd name="T8" fmla="*/ 11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11" y="3"/>
                  </a:moveTo>
                  <a:cubicBezTo>
                    <a:pt x="13" y="5"/>
                    <a:pt x="13" y="9"/>
                    <a:pt x="11" y="11"/>
                  </a:cubicBezTo>
                  <a:cubicBezTo>
                    <a:pt x="9" y="13"/>
                    <a:pt x="5" y="13"/>
                    <a:pt x="3" y="11"/>
                  </a:cubicBezTo>
                  <a:cubicBezTo>
                    <a:pt x="0" y="9"/>
                    <a:pt x="0" y="5"/>
                    <a:pt x="3" y="3"/>
                  </a:cubicBezTo>
                  <a:cubicBezTo>
                    <a:pt x="5" y="0"/>
                    <a:pt x="9" y="0"/>
                    <a:pt x="1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5" name="Freeform 78"/>
            <p:cNvSpPr>
              <a:spLocks noChangeArrowheads="1"/>
            </p:cNvSpPr>
            <p:nvPr/>
          </p:nvSpPr>
          <p:spPr bwMode="auto">
            <a:xfrm>
              <a:off x="5340060" y="2190357"/>
              <a:ext cx="40684" cy="40684"/>
            </a:xfrm>
            <a:custGeom>
              <a:avLst/>
              <a:gdLst>
                <a:gd name="T0" fmla="*/ 11 w 13"/>
                <a:gd name="T1" fmla="*/ 2 h 13"/>
                <a:gd name="T2" fmla="*/ 11 w 13"/>
                <a:gd name="T3" fmla="*/ 10 h 13"/>
                <a:gd name="T4" fmla="*/ 2 w 13"/>
                <a:gd name="T5" fmla="*/ 10 h 13"/>
                <a:gd name="T6" fmla="*/ 2 w 13"/>
                <a:gd name="T7" fmla="*/ 2 h 13"/>
                <a:gd name="T8" fmla="*/ 11 w 13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11" y="2"/>
                  </a:moveTo>
                  <a:cubicBezTo>
                    <a:pt x="13" y="5"/>
                    <a:pt x="13" y="8"/>
                    <a:pt x="11" y="10"/>
                  </a:cubicBezTo>
                  <a:cubicBezTo>
                    <a:pt x="8" y="13"/>
                    <a:pt x="5" y="13"/>
                    <a:pt x="2" y="10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5" y="0"/>
                    <a:pt x="8" y="0"/>
                    <a:pt x="1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6" name="Freeform 79"/>
            <p:cNvSpPr>
              <a:spLocks noChangeArrowheads="1"/>
            </p:cNvSpPr>
            <p:nvPr/>
          </p:nvSpPr>
          <p:spPr bwMode="auto">
            <a:xfrm>
              <a:off x="3698277" y="2274349"/>
              <a:ext cx="732306" cy="297909"/>
            </a:xfrm>
            <a:custGeom>
              <a:avLst/>
              <a:gdLst>
                <a:gd name="T0" fmla="*/ 539 w 558"/>
                <a:gd name="T1" fmla="*/ 227 h 227"/>
                <a:gd name="T2" fmla="*/ 0 w 558"/>
                <a:gd name="T3" fmla="*/ 66 h 227"/>
                <a:gd name="T4" fmla="*/ 21 w 558"/>
                <a:gd name="T5" fmla="*/ 0 h 227"/>
                <a:gd name="T6" fmla="*/ 558 w 558"/>
                <a:gd name="T7" fmla="*/ 161 h 227"/>
                <a:gd name="T8" fmla="*/ 539 w 558"/>
                <a:gd name="T9" fmla="*/ 227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8"/>
                <a:gd name="T16" fmla="*/ 0 h 227"/>
                <a:gd name="T17" fmla="*/ 558 w 558"/>
                <a:gd name="T18" fmla="*/ 227 h 2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8" h="227">
                  <a:moveTo>
                    <a:pt x="539" y="227"/>
                  </a:moveTo>
                  <a:lnTo>
                    <a:pt x="0" y="66"/>
                  </a:lnTo>
                  <a:lnTo>
                    <a:pt x="21" y="0"/>
                  </a:lnTo>
                  <a:lnTo>
                    <a:pt x="558" y="161"/>
                  </a:lnTo>
                  <a:lnTo>
                    <a:pt x="539" y="227"/>
                  </a:lnTo>
                  <a:close/>
                </a:path>
              </a:pathLst>
            </a:custGeom>
            <a:solidFill>
              <a:srgbClr val="961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7" name="Freeform 80"/>
            <p:cNvSpPr>
              <a:spLocks noChangeArrowheads="1"/>
            </p:cNvSpPr>
            <p:nvPr/>
          </p:nvSpPr>
          <p:spPr bwMode="auto">
            <a:xfrm>
              <a:off x="3698277" y="2274349"/>
              <a:ext cx="732306" cy="297909"/>
            </a:xfrm>
            <a:custGeom>
              <a:avLst/>
              <a:gdLst>
                <a:gd name="T0" fmla="*/ 539 w 558"/>
                <a:gd name="T1" fmla="*/ 227 h 227"/>
                <a:gd name="T2" fmla="*/ 0 w 558"/>
                <a:gd name="T3" fmla="*/ 66 h 227"/>
                <a:gd name="T4" fmla="*/ 21 w 558"/>
                <a:gd name="T5" fmla="*/ 0 h 227"/>
                <a:gd name="T6" fmla="*/ 558 w 558"/>
                <a:gd name="T7" fmla="*/ 161 h 227"/>
                <a:gd name="T8" fmla="*/ 539 w 558"/>
                <a:gd name="T9" fmla="*/ 227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8"/>
                <a:gd name="T16" fmla="*/ 0 h 227"/>
                <a:gd name="T17" fmla="*/ 558 w 558"/>
                <a:gd name="T18" fmla="*/ 227 h 2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8" h="227">
                  <a:moveTo>
                    <a:pt x="539" y="227"/>
                  </a:moveTo>
                  <a:lnTo>
                    <a:pt x="0" y="66"/>
                  </a:lnTo>
                  <a:lnTo>
                    <a:pt x="21" y="0"/>
                  </a:lnTo>
                  <a:lnTo>
                    <a:pt x="558" y="161"/>
                  </a:lnTo>
                  <a:lnTo>
                    <a:pt x="539" y="2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8" name="Freeform 81"/>
            <p:cNvSpPr>
              <a:spLocks noEditPoints="1" noChangeArrowheads="1"/>
            </p:cNvSpPr>
            <p:nvPr/>
          </p:nvSpPr>
          <p:spPr bwMode="auto">
            <a:xfrm>
              <a:off x="3738961" y="1036778"/>
              <a:ext cx="1178514" cy="1451488"/>
            </a:xfrm>
            <a:custGeom>
              <a:avLst/>
              <a:gdLst>
                <a:gd name="T0" fmla="*/ 368 w 380"/>
                <a:gd name="T1" fmla="*/ 126 h 468"/>
                <a:gd name="T2" fmla="*/ 377 w 380"/>
                <a:gd name="T3" fmla="*/ 122 h 468"/>
                <a:gd name="T4" fmla="*/ 378 w 380"/>
                <a:gd name="T5" fmla="*/ 114 h 468"/>
                <a:gd name="T6" fmla="*/ 367 w 380"/>
                <a:gd name="T7" fmla="*/ 107 h 468"/>
                <a:gd name="T8" fmla="*/ 362 w 380"/>
                <a:gd name="T9" fmla="*/ 88 h 468"/>
                <a:gd name="T10" fmla="*/ 357 w 380"/>
                <a:gd name="T11" fmla="*/ 85 h 468"/>
                <a:gd name="T12" fmla="*/ 323 w 380"/>
                <a:gd name="T13" fmla="*/ 87 h 468"/>
                <a:gd name="T14" fmla="*/ 314 w 380"/>
                <a:gd name="T15" fmla="*/ 96 h 468"/>
                <a:gd name="T16" fmla="*/ 310 w 380"/>
                <a:gd name="T17" fmla="*/ 95 h 468"/>
                <a:gd name="T18" fmla="*/ 309 w 380"/>
                <a:gd name="T19" fmla="*/ 95 h 468"/>
                <a:gd name="T20" fmla="*/ 309 w 380"/>
                <a:gd name="T21" fmla="*/ 81 h 468"/>
                <a:gd name="T22" fmla="*/ 295 w 380"/>
                <a:gd name="T23" fmla="*/ 69 h 468"/>
                <a:gd name="T24" fmla="*/ 279 w 380"/>
                <a:gd name="T25" fmla="*/ 65 h 468"/>
                <a:gd name="T26" fmla="*/ 270 w 380"/>
                <a:gd name="T27" fmla="*/ 18 h 468"/>
                <a:gd name="T28" fmla="*/ 259 w 380"/>
                <a:gd name="T29" fmla="*/ 11 h 468"/>
                <a:gd name="T30" fmla="*/ 177 w 380"/>
                <a:gd name="T31" fmla="*/ 17 h 468"/>
                <a:gd name="T32" fmla="*/ 155 w 380"/>
                <a:gd name="T33" fmla="*/ 41 h 468"/>
                <a:gd name="T34" fmla="*/ 142 w 380"/>
                <a:gd name="T35" fmla="*/ 37 h 468"/>
                <a:gd name="T36" fmla="*/ 56 w 380"/>
                <a:gd name="T37" fmla="*/ 56 h 468"/>
                <a:gd name="T38" fmla="*/ 72 w 380"/>
                <a:gd name="T39" fmla="*/ 91 h 468"/>
                <a:gd name="T40" fmla="*/ 0 w 380"/>
                <a:gd name="T41" fmla="*/ 402 h 468"/>
                <a:gd name="T42" fmla="*/ 219 w 380"/>
                <a:gd name="T43" fmla="*/ 468 h 468"/>
                <a:gd name="T44" fmla="*/ 334 w 380"/>
                <a:gd name="T45" fmla="*/ 152 h 468"/>
                <a:gd name="T46" fmla="*/ 322 w 380"/>
                <a:gd name="T47" fmla="*/ 148 h 468"/>
                <a:gd name="T48" fmla="*/ 336 w 380"/>
                <a:gd name="T49" fmla="*/ 145 h 468"/>
                <a:gd name="T50" fmla="*/ 339 w 380"/>
                <a:gd name="T51" fmla="*/ 146 h 468"/>
                <a:gd name="T52" fmla="*/ 362 w 380"/>
                <a:gd name="T53" fmla="*/ 148 h 468"/>
                <a:gd name="T54" fmla="*/ 374 w 380"/>
                <a:gd name="T55" fmla="*/ 139 h 468"/>
                <a:gd name="T56" fmla="*/ 368 w 380"/>
                <a:gd name="T57" fmla="*/ 126 h 468"/>
                <a:gd name="T58" fmla="*/ 276 w 380"/>
                <a:gd name="T59" fmla="*/ 109 h 468"/>
                <a:gd name="T60" fmla="*/ 277 w 380"/>
                <a:gd name="T61" fmla="*/ 109 h 468"/>
                <a:gd name="T62" fmla="*/ 277 w 380"/>
                <a:gd name="T63" fmla="*/ 110 h 468"/>
                <a:gd name="T64" fmla="*/ 276 w 380"/>
                <a:gd name="T65" fmla="*/ 109 h 468"/>
                <a:gd name="T66" fmla="*/ 300 w 380"/>
                <a:gd name="T67" fmla="*/ 142 h 468"/>
                <a:gd name="T68" fmla="*/ 300 w 380"/>
                <a:gd name="T69" fmla="*/ 141 h 468"/>
                <a:gd name="T70" fmla="*/ 302 w 380"/>
                <a:gd name="T71" fmla="*/ 142 h 468"/>
                <a:gd name="T72" fmla="*/ 302 w 380"/>
                <a:gd name="T73" fmla="*/ 142 h 468"/>
                <a:gd name="T74" fmla="*/ 300 w 380"/>
                <a:gd name="T75" fmla="*/ 142 h 4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80"/>
                <a:gd name="T115" fmla="*/ 0 h 468"/>
                <a:gd name="T116" fmla="*/ 380 w 380"/>
                <a:gd name="T117" fmla="*/ 468 h 46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80" h="468">
                  <a:moveTo>
                    <a:pt x="368" y="126"/>
                  </a:moveTo>
                  <a:cubicBezTo>
                    <a:pt x="372" y="125"/>
                    <a:pt x="375" y="124"/>
                    <a:pt x="377" y="122"/>
                  </a:cubicBezTo>
                  <a:cubicBezTo>
                    <a:pt x="379" y="119"/>
                    <a:pt x="380" y="116"/>
                    <a:pt x="378" y="114"/>
                  </a:cubicBezTo>
                  <a:cubicBezTo>
                    <a:pt x="376" y="111"/>
                    <a:pt x="372" y="108"/>
                    <a:pt x="367" y="107"/>
                  </a:cubicBezTo>
                  <a:cubicBezTo>
                    <a:pt x="370" y="100"/>
                    <a:pt x="369" y="93"/>
                    <a:pt x="362" y="88"/>
                  </a:cubicBezTo>
                  <a:cubicBezTo>
                    <a:pt x="361" y="87"/>
                    <a:pt x="359" y="86"/>
                    <a:pt x="357" y="85"/>
                  </a:cubicBezTo>
                  <a:cubicBezTo>
                    <a:pt x="347" y="80"/>
                    <a:pt x="333" y="81"/>
                    <a:pt x="323" y="87"/>
                  </a:cubicBezTo>
                  <a:cubicBezTo>
                    <a:pt x="319" y="90"/>
                    <a:pt x="316" y="93"/>
                    <a:pt x="314" y="96"/>
                  </a:cubicBezTo>
                  <a:cubicBezTo>
                    <a:pt x="313" y="96"/>
                    <a:pt x="312" y="96"/>
                    <a:pt x="310" y="95"/>
                  </a:cubicBezTo>
                  <a:cubicBezTo>
                    <a:pt x="309" y="95"/>
                    <a:pt x="309" y="95"/>
                    <a:pt x="309" y="95"/>
                  </a:cubicBezTo>
                  <a:cubicBezTo>
                    <a:pt x="312" y="90"/>
                    <a:pt x="312" y="86"/>
                    <a:pt x="309" y="81"/>
                  </a:cubicBezTo>
                  <a:cubicBezTo>
                    <a:pt x="307" y="76"/>
                    <a:pt x="302" y="72"/>
                    <a:pt x="295" y="69"/>
                  </a:cubicBezTo>
                  <a:cubicBezTo>
                    <a:pt x="290" y="67"/>
                    <a:pt x="285" y="66"/>
                    <a:pt x="279" y="65"/>
                  </a:cubicBezTo>
                  <a:cubicBezTo>
                    <a:pt x="289" y="49"/>
                    <a:pt x="286" y="31"/>
                    <a:pt x="270" y="18"/>
                  </a:cubicBezTo>
                  <a:cubicBezTo>
                    <a:pt x="267" y="16"/>
                    <a:pt x="263" y="13"/>
                    <a:pt x="259" y="11"/>
                  </a:cubicBezTo>
                  <a:cubicBezTo>
                    <a:pt x="235" y="0"/>
                    <a:pt x="201" y="3"/>
                    <a:pt x="177" y="17"/>
                  </a:cubicBezTo>
                  <a:cubicBezTo>
                    <a:pt x="166" y="24"/>
                    <a:pt x="158" y="32"/>
                    <a:pt x="155" y="41"/>
                  </a:cubicBezTo>
                  <a:cubicBezTo>
                    <a:pt x="150" y="40"/>
                    <a:pt x="146" y="38"/>
                    <a:pt x="142" y="37"/>
                  </a:cubicBezTo>
                  <a:cubicBezTo>
                    <a:pt x="100" y="26"/>
                    <a:pt x="62" y="34"/>
                    <a:pt x="56" y="56"/>
                  </a:cubicBezTo>
                  <a:cubicBezTo>
                    <a:pt x="53" y="67"/>
                    <a:pt x="60" y="80"/>
                    <a:pt x="72" y="91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219" y="468"/>
                    <a:pt x="219" y="468"/>
                    <a:pt x="219" y="468"/>
                  </a:cubicBezTo>
                  <a:cubicBezTo>
                    <a:pt x="334" y="152"/>
                    <a:pt x="334" y="152"/>
                    <a:pt x="334" y="152"/>
                  </a:cubicBezTo>
                  <a:cubicBezTo>
                    <a:pt x="322" y="148"/>
                    <a:pt x="322" y="148"/>
                    <a:pt x="322" y="148"/>
                  </a:cubicBezTo>
                  <a:cubicBezTo>
                    <a:pt x="327" y="148"/>
                    <a:pt x="332" y="147"/>
                    <a:pt x="336" y="145"/>
                  </a:cubicBezTo>
                  <a:cubicBezTo>
                    <a:pt x="337" y="146"/>
                    <a:pt x="338" y="146"/>
                    <a:pt x="339" y="146"/>
                  </a:cubicBezTo>
                  <a:cubicBezTo>
                    <a:pt x="347" y="148"/>
                    <a:pt x="355" y="149"/>
                    <a:pt x="362" y="148"/>
                  </a:cubicBezTo>
                  <a:cubicBezTo>
                    <a:pt x="369" y="147"/>
                    <a:pt x="373" y="144"/>
                    <a:pt x="374" y="139"/>
                  </a:cubicBezTo>
                  <a:cubicBezTo>
                    <a:pt x="375" y="135"/>
                    <a:pt x="373" y="131"/>
                    <a:pt x="368" y="126"/>
                  </a:cubicBezTo>
                  <a:moveTo>
                    <a:pt x="276" y="109"/>
                  </a:moveTo>
                  <a:cubicBezTo>
                    <a:pt x="277" y="109"/>
                    <a:pt x="277" y="109"/>
                    <a:pt x="277" y="109"/>
                  </a:cubicBezTo>
                  <a:cubicBezTo>
                    <a:pt x="277" y="110"/>
                    <a:pt x="277" y="110"/>
                    <a:pt x="277" y="110"/>
                  </a:cubicBezTo>
                  <a:cubicBezTo>
                    <a:pt x="276" y="109"/>
                    <a:pt x="276" y="109"/>
                    <a:pt x="276" y="109"/>
                  </a:cubicBezTo>
                  <a:moveTo>
                    <a:pt x="300" y="142"/>
                  </a:move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1" y="142"/>
                    <a:pt x="302" y="142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0" y="142"/>
                    <a:pt x="300" y="142"/>
                    <a:pt x="300" y="142"/>
                  </a:cubicBezTo>
                </a:path>
              </a:pathLst>
            </a:custGeom>
            <a:solidFill>
              <a:srgbClr val="FFC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9" name="Freeform 82"/>
            <p:cNvSpPr>
              <a:spLocks noChangeArrowheads="1"/>
            </p:cNvSpPr>
            <p:nvPr/>
          </p:nvSpPr>
          <p:spPr bwMode="auto">
            <a:xfrm>
              <a:off x="3732399" y="1275630"/>
              <a:ext cx="1048589" cy="1212636"/>
            </a:xfrm>
            <a:custGeom>
              <a:avLst/>
              <a:gdLst>
                <a:gd name="T0" fmla="*/ 504 w 799"/>
                <a:gd name="T1" fmla="*/ 924 h 924"/>
                <a:gd name="T2" fmla="*/ 0 w 799"/>
                <a:gd name="T3" fmla="*/ 778 h 924"/>
                <a:gd name="T4" fmla="*/ 215 w 799"/>
                <a:gd name="T5" fmla="*/ 0 h 924"/>
                <a:gd name="T6" fmla="*/ 799 w 799"/>
                <a:gd name="T7" fmla="*/ 170 h 924"/>
                <a:gd name="T8" fmla="*/ 504 w 799"/>
                <a:gd name="T9" fmla="*/ 924 h 9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9"/>
                <a:gd name="T16" fmla="*/ 0 h 924"/>
                <a:gd name="T17" fmla="*/ 799 w 799"/>
                <a:gd name="T18" fmla="*/ 924 h 9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9" h="924">
                  <a:moveTo>
                    <a:pt x="504" y="924"/>
                  </a:moveTo>
                  <a:lnTo>
                    <a:pt x="0" y="778"/>
                  </a:lnTo>
                  <a:lnTo>
                    <a:pt x="215" y="0"/>
                  </a:lnTo>
                  <a:lnTo>
                    <a:pt x="799" y="170"/>
                  </a:lnTo>
                  <a:lnTo>
                    <a:pt x="504" y="9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0" name="Freeform 83"/>
            <p:cNvSpPr>
              <a:spLocks noChangeArrowheads="1"/>
            </p:cNvSpPr>
            <p:nvPr/>
          </p:nvSpPr>
          <p:spPr bwMode="auto">
            <a:xfrm>
              <a:off x="3732399" y="1275630"/>
              <a:ext cx="1048589" cy="1212636"/>
            </a:xfrm>
            <a:custGeom>
              <a:avLst/>
              <a:gdLst>
                <a:gd name="T0" fmla="*/ 504 w 799"/>
                <a:gd name="T1" fmla="*/ 924 h 924"/>
                <a:gd name="T2" fmla="*/ 0 w 799"/>
                <a:gd name="T3" fmla="*/ 778 h 924"/>
                <a:gd name="T4" fmla="*/ 215 w 799"/>
                <a:gd name="T5" fmla="*/ 0 h 924"/>
                <a:gd name="T6" fmla="*/ 799 w 799"/>
                <a:gd name="T7" fmla="*/ 170 h 924"/>
                <a:gd name="T8" fmla="*/ 504 w 799"/>
                <a:gd name="T9" fmla="*/ 924 h 9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9"/>
                <a:gd name="T16" fmla="*/ 0 h 924"/>
                <a:gd name="T17" fmla="*/ 799 w 799"/>
                <a:gd name="T18" fmla="*/ 924 h 9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9" h="924">
                  <a:moveTo>
                    <a:pt x="504" y="924"/>
                  </a:moveTo>
                  <a:lnTo>
                    <a:pt x="0" y="778"/>
                  </a:lnTo>
                  <a:lnTo>
                    <a:pt x="215" y="0"/>
                  </a:lnTo>
                  <a:lnTo>
                    <a:pt x="799" y="170"/>
                  </a:lnTo>
                  <a:lnTo>
                    <a:pt x="504" y="9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1" name="Freeform 84"/>
            <p:cNvSpPr>
              <a:spLocks noEditPoints="1" noChangeArrowheads="1"/>
            </p:cNvSpPr>
            <p:nvPr/>
          </p:nvSpPr>
          <p:spPr bwMode="auto">
            <a:xfrm>
              <a:off x="3723212" y="1207387"/>
              <a:ext cx="1182451" cy="1294003"/>
            </a:xfrm>
            <a:custGeom>
              <a:avLst/>
              <a:gdLst>
                <a:gd name="T0" fmla="*/ 513 w 901"/>
                <a:gd name="T1" fmla="*/ 116 h 986"/>
                <a:gd name="T2" fmla="*/ 513 w 901"/>
                <a:gd name="T3" fmla="*/ 116 h 986"/>
                <a:gd name="T4" fmla="*/ 511 w 901"/>
                <a:gd name="T5" fmla="*/ 116 h 986"/>
                <a:gd name="T6" fmla="*/ 511 w 901"/>
                <a:gd name="T7" fmla="*/ 116 h 986"/>
                <a:gd name="T8" fmla="*/ 511 w 901"/>
                <a:gd name="T9" fmla="*/ 116 h 986"/>
                <a:gd name="T10" fmla="*/ 121 w 901"/>
                <a:gd name="T11" fmla="*/ 0 h 986"/>
                <a:gd name="T12" fmla="*/ 104 w 901"/>
                <a:gd name="T13" fmla="*/ 54 h 986"/>
                <a:gd name="T14" fmla="*/ 140 w 901"/>
                <a:gd name="T15" fmla="*/ 64 h 986"/>
                <a:gd name="T16" fmla="*/ 0 w 901"/>
                <a:gd name="T17" fmla="*/ 825 h 986"/>
                <a:gd name="T18" fmla="*/ 265 w 901"/>
                <a:gd name="T19" fmla="*/ 908 h 986"/>
                <a:gd name="T20" fmla="*/ 265 w 901"/>
                <a:gd name="T21" fmla="*/ 908 h 986"/>
                <a:gd name="T22" fmla="*/ 267 w 901"/>
                <a:gd name="T23" fmla="*/ 908 h 986"/>
                <a:gd name="T24" fmla="*/ 267 w 901"/>
                <a:gd name="T25" fmla="*/ 910 h 986"/>
                <a:gd name="T26" fmla="*/ 267 w 901"/>
                <a:gd name="T27" fmla="*/ 910 h 986"/>
                <a:gd name="T28" fmla="*/ 534 w 901"/>
                <a:gd name="T29" fmla="*/ 986 h 986"/>
                <a:gd name="T30" fmla="*/ 849 w 901"/>
                <a:gd name="T31" fmla="*/ 277 h 986"/>
                <a:gd name="T32" fmla="*/ 882 w 901"/>
                <a:gd name="T33" fmla="*/ 288 h 986"/>
                <a:gd name="T34" fmla="*/ 901 w 901"/>
                <a:gd name="T35" fmla="*/ 234 h 986"/>
                <a:gd name="T36" fmla="*/ 513 w 901"/>
                <a:gd name="T37" fmla="*/ 116 h 986"/>
                <a:gd name="T38" fmla="*/ 26 w 901"/>
                <a:gd name="T39" fmla="*/ 820 h 986"/>
                <a:gd name="T40" fmla="*/ 232 w 901"/>
                <a:gd name="T41" fmla="*/ 83 h 986"/>
                <a:gd name="T42" fmla="*/ 312 w 901"/>
                <a:gd name="T43" fmla="*/ 104 h 986"/>
                <a:gd name="T44" fmla="*/ 106 w 901"/>
                <a:gd name="T45" fmla="*/ 844 h 986"/>
                <a:gd name="T46" fmla="*/ 26 w 901"/>
                <a:gd name="T47" fmla="*/ 820 h 986"/>
                <a:gd name="T48" fmla="*/ 173 w 901"/>
                <a:gd name="T49" fmla="*/ 865 h 986"/>
                <a:gd name="T50" fmla="*/ 378 w 901"/>
                <a:gd name="T51" fmla="*/ 125 h 986"/>
                <a:gd name="T52" fmla="*/ 461 w 901"/>
                <a:gd name="T53" fmla="*/ 149 h 986"/>
                <a:gd name="T54" fmla="*/ 253 w 901"/>
                <a:gd name="T55" fmla="*/ 889 h 986"/>
                <a:gd name="T56" fmla="*/ 173 w 901"/>
                <a:gd name="T57" fmla="*/ 865 h 986"/>
                <a:gd name="T58" fmla="*/ 369 w 901"/>
                <a:gd name="T59" fmla="*/ 924 h 986"/>
                <a:gd name="T60" fmla="*/ 289 w 901"/>
                <a:gd name="T61" fmla="*/ 898 h 986"/>
                <a:gd name="T62" fmla="*/ 534 w 901"/>
                <a:gd name="T63" fmla="*/ 170 h 986"/>
                <a:gd name="T64" fmla="*/ 615 w 901"/>
                <a:gd name="T65" fmla="*/ 196 h 986"/>
                <a:gd name="T66" fmla="*/ 369 w 901"/>
                <a:gd name="T67" fmla="*/ 924 h 986"/>
                <a:gd name="T68" fmla="*/ 515 w 901"/>
                <a:gd name="T69" fmla="*/ 969 h 986"/>
                <a:gd name="T70" fmla="*/ 435 w 901"/>
                <a:gd name="T71" fmla="*/ 943 h 986"/>
                <a:gd name="T72" fmla="*/ 681 w 901"/>
                <a:gd name="T73" fmla="*/ 215 h 986"/>
                <a:gd name="T74" fmla="*/ 764 w 901"/>
                <a:gd name="T75" fmla="*/ 241 h 986"/>
                <a:gd name="T76" fmla="*/ 515 w 901"/>
                <a:gd name="T77" fmla="*/ 969 h 98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01"/>
                <a:gd name="T118" fmla="*/ 0 h 986"/>
                <a:gd name="T119" fmla="*/ 901 w 901"/>
                <a:gd name="T120" fmla="*/ 986 h 98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01" h="986">
                  <a:moveTo>
                    <a:pt x="513" y="116"/>
                  </a:moveTo>
                  <a:lnTo>
                    <a:pt x="513" y="116"/>
                  </a:lnTo>
                  <a:lnTo>
                    <a:pt x="511" y="116"/>
                  </a:lnTo>
                  <a:lnTo>
                    <a:pt x="511" y="116"/>
                  </a:lnTo>
                  <a:lnTo>
                    <a:pt x="511" y="116"/>
                  </a:lnTo>
                  <a:lnTo>
                    <a:pt x="121" y="0"/>
                  </a:lnTo>
                  <a:lnTo>
                    <a:pt x="104" y="54"/>
                  </a:lnTo>
                  <a:lnTo>
                    <a:pt x="140" y="64"/>
                  </a:lnTo>
                  <a:lnTo>
                    <a:pt x="0" y="825"/>
                  </a:lnTo>
                  <a:lnTo>
                    <a:pt x="265" y="908"/>
                  </a:lnTo>
                  <a:lnTo>
                    <a:pt x="265" y="908"/>
                  </a:lnTo>
                  <a:lnTo>
                    <a:pt x="267" y="908"/>
                  </a:lnTo>
                  <a:lnTo>
                    <a:pt x="267" y="910"/>
                  </a:lnTo>
                  <a:lnTo>
                    <a:pt x="267" y="910"/>
                  </a:lnTo>
                  <a:lnTo>
                    <a:pt x="534" y="986"/>
                  </a:lnTo>
                  <a:lnTo>
                    <a:pt x="849" y="277"/>
                  </a:lnTo>
                  <a:lnTo>
                    <a:pt x="882" y="288"/>
                  </a:lnTo>
                  <a:lnTo>
                    <a:pt x="901" y="234"/>
                  </a:lnTo>
                  <a:lnTo>
                    <a:pt x="513" y="116"/>
                  </a:lnTo>
                  <a:close/>
                  <a:moveTo>
                    <a:pt x="26" y="820"/>
                  </a:moveTo>
                  <a:lnTo>
                    <a:pt x="232" y="83"/>
                  </a:lnTo>
                  <a:lnTo>
                    <a:pt x="312" y="104"/>
                  </a:lnTo>
                  <a:lnTo>
                    <a:pt x="106" y="844"/>
                  </a:lnTo>
                  <a:lnTo>
                    <a:pt x="26" y="820"/>
                  </a:lnTo>
                  <a:close/>
                  <a:moveTo>
                    <a:pt x="173" y="865"/>
                  </a:moveTo>
                  <a:lnTo>
                    <a:pt x="378" y="125"/>
                  </a:lnTo>
                  <a:lnTo>
                    <a:pt x="461" y="149"/>
                  </a:lnTo>
                  <a:lnTo>
                    <a:pt x="253" y="889"/>
                  </a:lnTo>
                  <a:lnTo>
                    <a:pt x="173" y="865"/>
                  </a:lnTo>
                  <a:close/>
                  <a:moveTo>
                    <a:pt x="369" y="924"/>
                  </a:moveTo>
                  <a:lnTo>
                    <a:pt x="289" y="898"/>
                  </a:lnTo>
                  <a:lnTo>
                    <a:pt x="534" y="170"/>
                  </a:lnTo>
                  <a:lnTo>
                    <a:pt x="615" y="196"/>
                  </a:lnTo>
                  <a:lnTo>
                    <a:pt x="369" y="924"/>
                  </a:lnTo>
                  <a:close/>
                  <a:moveTo>
                    <a:pt x="515" y="969"/>
                  </a:moveTo>
                  <a:lnTo>
                    <a:pt x="435" y="943"/>
                  </a:lnTo>
                  <a:lnTo>
                    <a:pt x="681" y="215"/>
                  </a:lnTo>
                  <a:lnTo>
                    <a:pt x="764" y="241"/>
                  </a:lnTo>
                  <a:lnTo>
                    <a:pt x="515" y="969"/>
                  </a:lnTo>
                  <a:close/>
                </a:path>
              </a:pathLst>
            </a:custGeom>
            <a:solidFill>
              <a:srgbClr val="FA3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2" name="Freeform 85"/>
            <p:cNvSpPr>
              <a:spLocks noEditPoints="1" noChangeArrowheads="1"/>
            </p:cNvSpPr>
            <p:nvPr/>
          </p:nvSpPr>
          <p:spPr bwMode="auto">
            <a:xfrm>
              <a:off x="3723212" y="1207387"/>
              <a:ext cx="1182451" cy="1294003"/>
            </a:xfrm>
            <a:custGeom>
              <a:avLst/>
              <a:gdLst>
                <a:gd name="T0" fmla="*/ 513 w 901"/>
                <a:gd name="T1" fmla="*/ 116 h 986"/>
                <a:gd name="T2" fmla="*/ 513 w 901"/>
                <a:gd name="T3" fmla="*/ 116 h 986"/>
                <a:gd name="T4" fmla="*/ 511 w 901"/>
                <a:gd name="T5" fmla="*/ 116 h 986"/>
                <a:gd name="T6" fmla="*/ 511 w 901"/>
                <a:gd name="T7" fmla="*/ 116 h 986"/>
                <a:gd name="T8" fmla="*/ 511 w 901"/>
                <a:gd name="T9" fmla="*/ 116 h 986"/>
                <a:gd name="T10" fmla="*/ 121 w 901"/>
                <a:gd name="T11" fmla="*/ 0 h 986"/>
                <a:gd name="T12" fmla="*/ 104 w 901"/>
                <a:gd name="T13" fmla="*/ 54 h 986"/>
                <a:gd name="T14" fmla="*/ 140 w 901"/>
                <a:gd name="T15" fmla="*/ 64 h 986"/>
                <a:gd name="T16" fmla="*/ 0 w 901"/>
                <a:gd name="T17" fmla="*/ 825 h 986"/>
                <a:gd name="T18" fmla="*/ 265 w 901"/>
                <a:gd name="T19" fmla="*/ 908 h 986"/>
                <a:gd name="T20" fmla="*/ 265 w 901"/>
                <a:gd name="T21" fmla="*/ 908 h 986"/>
                <a:gd name="T22" fmla="*/ 267 w 901"/>
                <a:gd name="T23" fmla="*/ 908 h 986"/>
                <a:gd name="T24" fmla="*/ 267 w 901"/>
                <a:gd name="T25" fmla="*/ 910 h 986"/>
                <a:gd name="T26" fmla="*/ 267 w 901"/>
                <a:gd name="T27" fmla="*/ 910 h 986"/>
                <a:gd name="T28" fmla="*/ 534 w 901"/>
                <a:gd name="T29" fmla="*/ 986 h 986"/>
                <a:gd name="T30" fmla="*/ 849 w 901"/>
                <a:gd name="T31" fmla="*/ 277 h 986"/>
                <a:gd name="T32" fmla="*/ 882 w 901"/>
                <a:gd name="T33" fmla="*/ 288 h 986"/>
                <a:gd name="T34" fmla="*/ 901 w 901"/>
                <a:gd name="T35" fmla="*/ 234 h 986"/>
                <a:gd name="T36" fmla="*/ 513 w 901"/>
                <a:gd name="T37" fmla="*/ 116 h 986"/>
                <a:gd name="T38" fmla="*/ 26 w 901"/>
                <a:gd name="T39" fmla="*/ 820 h 986"/>
                <a:gd name="T40" fmla="*/ 232 w 901"/>
                <a:gd name="T41" fmla="*/ 83 h 986"/>
                <a:gd name="T42" fmla="*/ 312 w 901"/>
                <a:gd name="T43" fmla="*/ 104 h 986"/>
                <a:gd name="T44" fmla="*/ 106 w 901"/>
                <a:gd name="T45" fmla="*/ 844 h 986"/>
                <a:gd name="T46" fmla="*/ 26 w 901"/>
                <a:gd name="T47" fmla="*/ 820 h 986"/>
                <a:gd name="T48" fmla="*/ 173 w 901"/>
                <a:gd name="T49" fmla="*/ 865 h 986"/>
                <a:gd name="T50" fmla="*/ 378 w 901"/>
                <a:gd name="T51" fmla="*/ 125 h 986"/>
                <a:gd name="T52" fmla="*/ 461 w 901"/>
                <a:gd name="T53" fmla="*/ 149 h 986"/>
                <a:gd name="T54" fmla="*/ 253 w 901"/>
                <a:gd name="T55" fmla="*/ 889 h 986"/>
                <a:gd name="T56" fmla="*/ 173 w 901"/>
                <a:gd name="T57" fmla="*/ 865 h 986"/>
                <a:gd name="T58" fmla="*/ 369 w 901"/>
                <a:gd name="T59" fmla="*/ 924 h 986"/>
                <a:gd name="T60" fmla="*/ 289 w 901"/>
                <a:gd name="T61" fmla="*/ 898 h 986"/>
                <a:gd name="T62" fmla="*/ 534 w 901"/>
                <a:gd name="T63" fmla="*/ 170 h 986"/>
                <a:gd name="T64" fmla="*/ 615 w 901"/>
                <a:gd name="T65" fmla="*/ 196 h 986"/>
                <a:gd name="T66" fmla="*/ 369 w 901"/>
                <a:gd name="T67" fmla="*/ 924 h 986"/>
                <a:gd name="T68" fmla="*/ 515 w 901"/>
                <a:gd name="T69" fmla="*/ 969 h 986"/>
                <a:gd name="T70" fmla="*/ 435 w 901"/>
                <a:gd name="T71" fmla="*/ 943 h 986"/>
                <a:gd name="T72" fmla="*/ 681 w 901"/>
                <a:gd name="T73" fmla="*/ 215 h 986"/>
                <a:gd name="T74" fmla="*/ 764 w 901"/>
                <a:gd name="T75" fmla="*/ 241 h 986"/>
                <a:gd name="T76" fmla="*/ 515 w 901"/>
                <a:gd name="T77" fmla="*/ 969 h 98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01"/>
                <a:gd name="T118" fmla="*/ 0 h 986"/>
                <a:gd name="T119" fmla="*/ 901 w 901"/>
                <a:gd name="T120" fmla="*/ 986 h 98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01" h="986">
                  <a:moveTo>
                    <a:pt x="513" y="116"/>
                  </a:moveTo>
                  <a:lnTo>
                    <a:pt x="513" y="116"/>
                  </a:lnTo>
                  <a:lnTo>
                    <a:pt x="511" y="116"/>
                  </a:lnTo>
                  <a:lnTo>
                    <a:pt x="511" y="116"/>
                  </a:lnTo>
                  <a:lnTo>
                    <a:pt x="511" y="116"/>
                  </a:lnTo>
                  <a:lnTo>
                    <a:pt x="121" y="0"/>
                  </a:lnTo>
                  <a:lnTo>
                    <a:pt x="104" y="54"/>
                  </a:lnTo>
                  <a:lnTo>
                    <a:pt x="140" y="64"/>
                  </a:lnTo>
                  <a:lnTo>
                    <a:pt x="0" y="825"/>
                  </a:lnTo>
                  <a:lnTo>
                    <a:pt x="265" y="908"/>
                  </a:lnTo>
                  <a:lnTo>
                    <a:pt x="265" y="908"/>
                  </a:lnTo>
                  <a:lnTo>
                    <a:pt x="267" y="908"/>
                  </a:lnTo>
                  <a:lnTo>
                    <a:pt x="267" y="910"/>
                  </a:lnTo>
                  <a:lnTo>
                    <a:pt x="267" y="910"/>
                  </a:lnTo>
                  <a:lnTo>
                    <a:pt x="534" y="986"/>
                  </a:lnTo>
                  <a:lnTo>
                    <a:pt x="849" y="277"/>
                  </a:lnTo>
                  <a:lnTo>
                    <a:pt x="882" y="288"/>
                  </a:lnTo>
                  <a:lnTo>
                    <a:pt x="901" y="234"/>
                  </a:lnTo>
                  <a:lnTo>
                    <a:pt x="513" y="116"/>
                  </a:lnTo>
                  <a:moveTo>
                    <a:pt x="26" y="820"/>
                  </a:moveTo>
                  <a:lnTo>
                    <a:pt x="232" y="83"/>
                  </a:lnTo>
                  <a:lnTo>
                    <a:pt x="312" y="104"/>
                  </a:lnTo>
                  <a:lnTo>
                    <a:pt x="106" y="844"/>
                  </a:lnTo>
                  <a:lnTo>
                    <a:pt x="26" y="820"/>
                  </a:lnTo>
                  <a:moveTo>
                    <a:pt x="173" y="865"/>
                  </a:moveTo>
                  <a:lnTo>
                    <a:pt x="378" y="125"/>
                  </a:lnTo>
                  <a:lnTo>
                    <a:pt x="461" y="149"/>
                  </a:lnTo>
                  <a:lnTo>
                    <a:pt x="253" y="889"/>
                  </a:lnTo>
                  <a:lnTo>
                    <a:pt x="173" y="865"/>
                  </a:lnTo>
                  <a:moveTo>
                    <a:pt x="369" y="924"/>
                  </a:moveTo>
                  <a:lnTo>
                    <a:pt x="289" y="898"/>
                  </a:lnTo>
                  <a:lnTo>
                    <a:pt x="534" y="170"/>
                  </a:lnTo>
                  <a:lnTo>
                    <a:pt x="615" y="196"/>
                  </a:lnTo>
                  <a:lnTo>
                    <a:pt x="369" y="924"/>
                  </a:lnTo>
                  <a:moveTo>
                    <a:pt x="515" y="969"/>
                  </a:moveTo>
                  <a:lnTo>
                    <a:pt x="435" y="943"/>
                  </a:lnTo>
                  <a:lnTo>
                    <a:pt x="681" y="215"/>
                  </a:lnTo>
                  <a:lnTo>
                    <a:pt x="764" y="241"/>
                  </a:lnTo>
                  <a:lnTo>
                    <a:pt x="515" y="9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3" name="Freeform 87"/>
            <p:cNvSpPr>
              <a:spLocks noChangeArrowheads="1"/>
            </p:cNvSpPr>
            <p:nvPr/>
          </p:nvSpPr>
          <p:spPr bwMode="auto">
            <a:xfrm>
              <a:off x="4675997" y="1787457"/>
              <a:ext cx="65619" cy="149611"/>
            </a:xfrm>
            <a:custGeom>
              <a:avLst/>
              <a:gdLst>
                <a:gd name="T0" fmla="*/ 50 w 50"/>
                <a:gd name="T1" fmla="*/ 0 h 114"/>
                <a:gd name="T2" fmla="*/ 50 w 50"/>
                <a:gd name="T3" fmla="*/ 0 h 114"/>
                <a:gd name="T4" fmla="*/ 0 w 50"/>
                <a:gd name="T5" fmla="*/ 114 h 114"/>
                <a:gd name="T6" fmla="*/ 0 w 50"/>
                <a:gd name="T7" fmla="*/ 114 h 114"/>
                <a:gd name="T8" fmla="*/ 50 w 50"/>
                <a:gd name="T9" fmla="*/ 0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114"/>
                <a:gd name="T17" fmla="*/ 50 w 50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114">
                  <a:moveTo>
                    <a:pt x="50" y="0"/>
                  </a:moveTo>
                  <a:lnTo>
                    <a:pt x="50" y="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96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4" name="Freeform 88"/>
            <p:cNvSpPr>
              <a:spLocks noChangeArrowheads="1"/>
            </p:cNvSpPr>
            <p:nvPr/>
          </p:nvSpPr>
          <p:spPr bwMode="auto">
            <a:xfrm>
              <a:off x="4675997" y="1787457"/>
              <a:ext cx="65619" cy="149611"/>
            </a:xfrm>
            <a:custGeom>
              <a:avLst/>
              <a:gdLst>
                <a:gd name="T0" fmla="*/ 50 w 50"/>
                <a:gd name="T1" fmla="*/ 0 h 114"/>
                <a:gd name="T2" fmla="*/ 50 w 50"/>
                <a:gd name="T3" fmla="*/ 0 h 114"/>
                <a:gd name="T4" fmla="*/ 0 w 50"/>
                <a:gd name="T5" fmla="*/ 114 h 114"/>
                <a:gd name="T6" fmla="*/ 0 w 50"/>
                <a:gd name="T7" fmla="*/ 114 h 114"/>
                <a:gd name="T8" fmla="*/ 50 w 50"/>
                <a:gd name="T9" fmla="*/ 0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114"/>
                <a:gd name="T17" fmla="*/ 50 w 50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114">
                  <a:moveTo>
                    <a:pt x="50" y="0"/>
                  </a:moveTo>
                  <a:lnTo>
                    <a:pt x="50" y="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5" name="Freeform 89"/>
            <p:cNvSpPr>
              <a:spLocks noEditPoints="1" noChangeArrowheads="1"/>
            </p:cNvSpPr>
            <p:nvPr/>
          </p:nvSpPr>
          <p:spPr bwMode="auto">
            <a:xfrm>
              <a:off x="4424021" y="1061713"/>
              <a:ext cx="490829" cy="434397"/>
            </a:xfrm>
            <a:custGeom>
              <a:avLst/>
              <a:gdLst>
                <a:gd name="T0" fmla="*/ 56 w 158"/>
                <a:gd name="T1" fmla="*/ 102 h 140"/>
                <a:gd name="T2" fmla="*/ 55 w 158"/>
                <a:gd name="T3" fmla="*/ 101 h 140"/>
                <a:gd name="T4" fmla="*/ 56 w 158"/>
                <a:gd name="T5" fmla="*/ 101 h 140"/>
                <a:gd name="T6" fmla="*/ 56 w 158"/>
                <a:gd name="T7" fmla="*/ 102 h 140"/>
                <a:gd name="T8" fmla="*/ 27 w 158"/>
                <a:gd name="T9" fmla="*/ 0 h 140"/>
                <a:gd name="T10" fmla="*/ 0 w 158"/>
                <a:gd name="T11" fmla="*/ 99 h 140"/>
                <a:gd name="T12" fmla="*/ 136 w 158"/>
                <a:gd name="T13" fmla="*/ 140 h 140"/>
                <a:gd name="T14" fmla="*/ 141 w 158"/>
                <a:gd name="T15" fmla="*/ 140 h 140"/>
                <a:gd name="T16" fmla="*/ 141 w 158"/>
                <a:gd name="T17" fmla="*/ 140 h 140"/>
                <a:gd name="T18" fmla="*/ 141 w 158"/>
                <a:gd name="T19" fmla="*/ 140 h 140"/>
                <a:gd name="T20" fmla="*/ 141 w 158"/>
                <a:gd name="T21" fmla="*/ 140 h 140"/>
                <a:gd name="T22" fmla="*/ 146 w 158"/>
                <a:gd name="T23" fmla="*/ 139 h 140"/>
                <a:gd name="T24" fmla="*/ 153 w 158"/>
                <a:gd name="T25" fmla="*/ 131 h 140"/>
                <a:gd name="T26" fmla="*/ 153 w 158"/>
                <a:gd name="T27" fmla="*/ 131 h 140"/>
                <a:gd name="T28" fmla="*/ 147 w 158"/>
                <a:gd name="T29" fmla="*/ 118 h 140"/>
                <a:gd name="T30" fmla="*/ 147 w 158"/>
                <a:gd name="T31" fmla="*/ 118 h 140"/>
                <a:gd name="T32" fmla="*/ 147 w 158"/>
                <a:gd name="T33" fmla="*/ 118 h 140"/>
                <a:gd name="T34" fmla="*/ 156 w 158"/>
                <a:gd name="T35" fmla="*/ 114 h 140"/>
                <a:gd name="T36" fmla="*/ 156 w 158"/>
                <a:gd name="T37" fmla="*/ 114 h 140"/>
                <a:gd name="T38" fmla="*/ 158 w 158"/>
                <a:gd name="T39" fmla="*/ 109 h 140"/>
                <a:gd name="T40" fmla="*/ 157 w 158"/>
                <a:gd name="T41" fmla="*/ 106 h 140"/>
                <a:gd name="T42" fmla="*/ 147 w 158"/>
                <a:gd name="T43" fmla="*/ 99 h 140"/>
                <a:gd name="T44" fmla="*/ 146 w 158"/>
                <a:gd name="T45" fmla="*/ 99 h 140"/>
                <a:gd name="T46" fmla="*/ 146 w 158"/>
                <a:gd name="T47" fmla="*/ 99 h 140"/>
                <a:gd name="T48" fmla="*/ 146 w 158"/>
                <a:gd name="T49" fmla="*/ 99 h 140"/>
                <a:gd name="T50" fmla="*/ 148 w 158"/>
                <a:gd name="T51" fmla="*/ 92 h 140"/>
                <a:gd name="T52" fmla="*/ 141 w 158"/>
                <a:gd name="T53" fmla="*/ 80 h 140"/>
                <a:gd name="T54" fmla="*/ 141 w 158"/>
                <a:gd name="T55" fmla="*/ 80 h 140"/>
                <a:gd name="T56" fmla="*/ 136 w 158"/>
                <a:gd name="T57" fmla="*/ 77 h 140"/>
                <a:gd name="T58" fmla="*/ 136 w 158"/>
                <a:gd name="T59" fmla="*/ 77 h 140"/>
                <a:gd name="T60" fmla="*/ 122 w 158"/>
                <a:gd name="T61" fmla="*/ 74 h 140"/>
                <a:gd name="T62" fmla="*/ 102 w 158"/>
                <a:gd name="T63" fmla="*/ 79 h 140"/>
                <a:gd name="T64" fmla="*/ 102 w 158"/>
                <a:gd name="T65" fmla="*/ 79 h 140"/>
                <a:gd name="T66" fmla="*/ 94 w 158"/>
                <a:gd name="T67" fmla="*/ 87 h 140"/>
                <a:gd name="T68" fmla="*/ 94 w 158"/>
                <a:gd name="T69" fmla="*/ 87 h 140"/>
                <a:gd name="T70" fmla="*/ 94 w 158"/>
                <a:gd name="T71" fmla="*/ 87 h 140"/>
                <a:gd name="T72" fmla="*/ 93 w 158"/>
                <a:gd name="T73" fmla="*/ 88 h 140"/>
                <a:gd name="T74" fmla="*/ 89 w 158"/>
                <a:gd name="T75" fmla="*/ 87 h 140"/>
                <a:gd name="T76" fmla="*/ 88 w 158"/>
                <a:gd name="T77" fmla="*/ 87 h 140"/>
                <a:gd name="T78" fmla="*/ 88 w 158"/>
                <a:gd name="T79" fmla="*/ 73 h 140"/>
                <a:gd name="T80" fmla="*/ 85 w 158"/>
                <a:gd name="T81" fmla="*/ 69 h 140"/>
                <a:gd name="T82" fmla="*/ 75 w 158"/>
                <a:gd name="T83" fmla="*/ 62 h 140"/>
                <a:gd name="T84" fmla="*/ 74 w 158"/>
                <a:gd name="T85" fmla="*/ 61 h 140"/>
                <a:gd name="T86" fmla="*/ 58 w 158"/>
                <a:gd name="T87" fmla="*/ 57 h 140"/>
                <a:gd name="T88" fmla="*/ 58 w 158"/>
                <a:gd name="T89" fmla="*/ 57 h 140"/>
                <a:gd name="T90" fmla="*/ 58 w 158"/>
                <a:gd name="T91" fmla="*/ 57 h 140"/>
                <a:gd name="T92" fmla="*/ 64 w 158"/>
                <a:gd name="T93" fmla="*/ 38 h 140"/>
                <a:gd name="T94" fmla="*/ 49 w 158"/>
                <a:gd name="T95" fmla="*/ 10 h 140"/>
                <a:gd name="T96" fmla="*/ 49 w 158"/>
                <a:gd name="T97" fmla="*/ 10 h 140"/>
                <a:gd name="T98" fmla="*/ 38 w 158"/>
                <a:gd name="T99" fmla="*/ 3 h 140"/>
                <a:gd name="T100" fmla="*/ 38 w 158"/>
                <a:gd name="T101" fmla="*/ 3 h 140"/>
                <a:gd name="T102" fmla="*/ 38 w 158"/>
                <a:gd name="T103" fmla="*/ 3 h 140"/>
                <a:gd name="T104" fmla="*/ 27 w 158"/>
                <a:gd name="T105" fmla="*/ 0 h 1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8"/>
                <a:gd name="T160" fmla="*/ 0 h 140"/>
                <a:gd name="T161" fmla="*/ 158 w 158"/>
                <a:gd name="T162" fmla="*/ 140 h 14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8" h="140">
                  <a:moveTo>
                    <a:pt x="56" y="102"/>
                  </a:moveTo>
                  <a:cubicBezTo>
                    <a:pt x="55" y="101"/>
                    <a:pt x="55" y="101"/>
                    <a:pt x="55" y="101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56" y="102"/>
                    <a:pt x="56" y="102"/>
                    <a:pt x="56" y="102"/>
                  </a:cubicBezTo>
                  <a:moveTo>
                    <a:pt x="27" y="0"/>
                  </a:moveTo>
                  <a:cubicBezTo>
                    <a:pt x="18" y="33"/>
                    <a:pt x="9" y="66"/>
                    <a:pt x="0" y="99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8" y="140"/>
                    <a:pt x="139" y="140"/>
                    <a:pt x="141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3" y="139"/>
                    <a:pt x="144" y="139"/>
                    <a:pt x="146" y="139"/>
                  </a:cubicBezTo>
                  <a:cubicBezTo>
                    <a:pt x="150" y="137"/>
                    <a:pt x="153" y="135"/>
                    <a:pt x="153" y="131"/>
                  </a:cubicBezTo>
                  <a:cubicBezTo>
                    <a:pt x="153" y="131"/>
                    <a:pt x="153" y="131"/>
                    <a:pt x="153" y="131"/>
                  </a:cubicBezTo>
                  <a:cubicBezTo>
                    <a:pt x="154" y="127"/>
                    <a:pt x="152" y="123"/>
                    <a:pt x="147" y="118"/>
                  </a:cubicBezTo>
                  <a:cubicBezTo>
                    <a:pt x="147" y="118"/>
                    <a:pt x="147" y="118"/>
                    <a:pt x="147" y="118"/>
                  </a:cubicBezTo>
                  <a:cubicBezTo>
                    <a:pt x="147" y="118"/>
                    <a:pt x="147" y="118"/>
                    <a:pt x="147" y="118"/>
                  </a:cubicBezTo>
                  <a:cubicBezTo>
                    <a:pt x="151" y="117"/>
                    <a:pt x="154" y="116"/>
                    <a:pt x="156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8" y="112"/>
                    <a:pt x="158" y="110"/>
                    <a:pt x="158" y="109"/>
                  </a:cubicBezTo>
                  <a:cubicBezTo>
                    <a:pt x="158" y="108"/>
                    <a:pt x="158" y="107"/>
                    <a:pt x="157" y="106"/>
                  </a:cubicBezTo>
                  <a:cubicBezTo>
                    <a:pt x="156" y="103"/>
                    <a:pt x="152" y="100"/>
                    <a:pt x="147" y="99"/>
                  </a:cubicBezTo>
                  <a:cubicBezTo>
                    <a:pt x="147" y="99"/>
                    <a:pt x="146" y="99"/>
                    <a:pt x="146" y="99"/>
                  </a:cubicBezTo>
                  <a:cubicBezTo>
                    <a:pt x="146" y="99"/>
                    <a:pt x="146" y="99"/>
                    <a:pt x="146" y="99"/>
                  </a:cubicBezTo>
                  <a:cubicBezTo>
                    <a:pt x="146" y="99"/>
                    <a:pt x="146" y="99"/>
                    <a:pt x="146" y="99"/>
                  </a:cubicBezTo>
                  <a:cubicBezTo>
                    <a:pt x="147" y="97"/>
                    <a:pt x="148" y="94"/>
                    <a:pt x="148" y="92"/>
                  </a:cubicBezTo>
                  <a:cubicBezTo>
                    <a:pt x="148" y="88"/>
                    <a:pt x="145" y="84"/>
                    <a:pt x="141" y="80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0" y="79"/>
                    <a:pt x="138" y="78"/>
                    <a:pt x="136" y="77"/>
                  </a:cubicBezTo>
                  <a:cubicBezTo>
                    <a:pt x="136" y="77"/>
                    <a:pt x="136" y="77"/>
                    <a:pt x="136" y="77"/>
                  </a:cubicBezTo>
                  <a:cubicBezTo>
                    <a:pt x="132" y="75"/>
                    <a:pt x="127" y="74"/>
                    <a:pt x="122" y="74"/>
                  </a:cubicBezTo>
                  <a:cubicBezTo>
                    <a:pt x="115" y="74"/>
                    <a:pt x="108" y="76"/>
                    <a:pt x="102" y="79"/>
                  </a:cubicBezTo>
                  <a:cubicBezTo>
                    <a:pt x="102" y="79"/>
                    <a:pt x="102" y="79"/>
                    <a:pt x="102" y="79"/>
                  </a:cubicBezTo>
                  <a:cubicBezTo>
                    <a:pt x="98" y="82"/>
                    <a:pt x="95" y="84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2" y="88"/>
                    <a:pt x="91" y="88"/>
                    <a:pt x="89" y="87"/>
                  </a:cubicBezTo>
                  <a:cubicBezTo>
                    <a:pt x="88" y="87"/>
                    <a:pt x="88" y="87"/>
                    <a:pt x="88" y="87"/>
                  </a:cubicBezTo>
                  <a:cubicBezTo>
                    <a:pt x="91" y="82"/>
                    <a:pt x="91" y="78"/>
                    <a:pt x="88" y="73"/>
                  </a:cubicBezTo>
                  <a:cubicBezTo>
                    <a:pt x="87" y="71"/>
                    <a:pt x="86" y="70"/>
                    <a:pt x="85" y="69"/>
                  </a:cubicBezTo>
                  <a:cubicBezTo>
                    <a:pt x="82" y="66"/>
                    <a:pt x="79" y="64"/>
                    <a:pt x="75" y="62"/>
                  </a:cubicBezTo>
                  <a:cubicBezTo>
                    <a:pt x="75" y="62"/>
                    <a:pt x="75" y="62"/>
                    <a:pt x="74" y="61"/>
                  </a:cubicBezTo>
                  <a:cubicBezTo>
                    <a:pt x="69" y="59"/>
                    <a:pt x="64" y="58"/>
                    <a:pt x="58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2" y="50"/>
                    <a:pt x="64" y="44"/>
                    <a:pt x="64" y="38"/>
                  </a:cubicBezTo>
                  <a:cubicBezTo>
                    <a:pt x="64" y="28"/>
                    <a:pt x="59" y="18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6" y="8"/>
                    <a:pt x="42" y="5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4" y="2"/>
                    <a:pt x="31" y="1"/>
                    <a:pt x="27" y="0"/>
                  </a:cubicBezTo>
                </a:path>
              </a:pathLst>
            </a:custGeom>
            <a:solidFill>
              <a:srgbClr val="E5A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6" name="Freeform 90"/>
            <p:cNvSpPr>
              <a:spLocks noEditPoints="1" noChangeArrowheads="1"/>
            </p:cNvSpPr>
            <p:nvPr/>
          </p:nvSpPr>
          <p:spPr bwMode="auto">
            <a:xfrm>
              <a:off x="4191730" y="1430491"/>
              <a:ext cx="534137" cy="716558"/>
            </a:xfrm>
            <a:custGeom>
              <a:avLst/>
              <a:gdLst>
                <a:gd name="T0" fmla="*/ 137 w 172"/>
                <a:gd name="T1" fmla="*/ 19 h 231"/>
                <a:gd name="T2" fmla="*/ 66 w 172"/>
                <a:gd name="T3" fmla="*/ 231 h 231"/>
                <a:gd name="T4" fmla="*/ 103 w 172"/>
                <a:gd name="T5" fmla="*/ 231 h 231"/>
                <a:gd name="T6" fmla="*/ 172 w 172"/>
                <a:gd name="T7" fmla="*/ 30 h 231"/>
                <a:gd name="T8" fmla="*/ 137 w 172"/>
                <a:gd name="T9" fmla="*/ 19 h 231"/>
                <a:gd name="T10" fmla="*/ 75 w 172"/>
                <a:gd name="T11" fmla="*/ 0 h 231"/>
                <a:gd name="T12" fmla="*/ 41 w 172"/>
                <a:gd name="T13" fmla="*/ 102 h 231"/>
                <a:gd name="T14" fmla="*/ 41 w 172"/>
                <a:gd name="T15" fmla="*/ 102 h 231"/>
                <a:gd name="T16" fmla="*/ 0 w 172"/>
                <a:gd name="T17" fmla="*/ 231 h 231"/>
                <a:gd name="T18" fmla="*/ 35 w 172"/>
                <a:gd name="T19" fmla="*/ 231 h 231"/>
                <a:gd name="T20" fmla="*/ 109 w 172"/>
                <a:gd name="T21" fmla="*/ 11 h 231"/>
                <a:gd name="T22" fmla="*/ 75 w 172"/>
                <a:gd name="T23" fmla="*/ 0 h 23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2"/>
                <a:gd name="T37" fmla="*/ 0 h 231"/>
                <a:gd name="T38" fmla="*/ 172 w 172"/>
                <a:gd name="T39" fmla="*/ 231 h 23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2" h="231">
                  <a:moveTo>
                    <a:pt x="137" y="19"/>
                  </a:moveTo>
                  <a:cubicBezTo>
                    <a:pt x="66" y="231"/>
                    <a:pt x="66" y="231"/>
                    <a:pt x="66" y="231"/>
                  </a:cubicBezTo>
                  <a:cubicBezTo>
                    <a:pt x="103" y="231"/>
                    <a:pt x="103" y="231"/>
                    <a:pt x="103" y="231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37" y="19"/>
                    <a:pt x="137" y="19"/>
                    <a:pt x="137" y="19"/>
                  </a:cubicBezTo>
                  <a:moveTo>
                    <a:pt x="75" y="0"/>
                  </a:move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28" y="145"/>
                    <a:pt x="15" y="188"/>
                    <a:pt x="0" y="231"/>
                  </a:cubicBezTo>
                  <a:cubicBezTo>
                    <a:pt x="35" y="231"/>
                    <a:pt x="35" y="231"/>
                    <a:pt x="35" y="23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75" y="0"/>
                    <a:pt x="75" y="0"/>
                    <a:pt x="75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7" name="Freeform 91"/>
            <p:cNvSpPr>
              <a:spLocks noChangeArrowheads="1"/>
            </p:cNvSpPr>
            <p:nvPr/>
          </p:nvSpPr>
          <p:spPr bwMode="auto">
            <a:xfrm>
              <a:off x="4300658" y="1368809"/>
              <a:ext cx="605006" cy="778239"/>
            </a:xfrm>
            <a:custGeom>
              <a:avLst/>
              <a:gdLst>
                <a:gd name="T0" fmla="*/ 40 w 195"/>
                <a:gd name="T1" fmla="*/ 0 h 251"/>
                <a:gd name="T2" fmla="*/ 40 w 195"/>
                <a:gd name="T3" fmla="*/ 0 h 251"/>
                <a:gd name="T4" fmla="*/ 6 w 195"/>
                <a:gd name="T5" fmla="*/ 122 h 251"/>
                <a:gd name="T6" fmla="*/ 6 w 195"/>
                <a:gd name="T7" fmla="*/ 122 h 251"/>
                <a:gd name="T8" fmla="*/ 40 w 195"/>
                <a:gd name="T9" fmla="*/ 20 h 251"/>
                <a:gd name="T10" fmla="*/ 74 w 195"/>
                <a:gd name="T11" fmla="*/ 31 h 251"/>
                <a:gd name="T12" fmla="*/ 0 w 195"/>
                <a:gd name="T13" fmla="*/ 251 h 251"/>
                <a:gd name="T14" fmla="*/ 31 w 195"/>
                <a:gd name="T15" fmla="*/ 251 h 251"/>
                <a:gd name="T16" fmla="*/ 102 w 195"/>
                <a:gd name="T17" fmla="*/ 39 h 251"/>
                <a:gd name="T18" fmla="*/ 137 w 195"/>
                <a:gd name="T19" fmla="*/ 50 h 251"/>
                <a:gd name="T20" fmla="*/ 68 w 195"/>
                <a:gd name="T21" fmla="*/ 251 h 251"/>
                <a:gd name="T22" fmla="*/ 91 w 195"/>
                <a:gd name="T23" fmla="*/ 251 h 251"/>
                <a:gd name="T24" fmla="*/ 121 w 195"/>
                <a:gd name="T25" fmla="*/ 183 h 251"/>
                <a:gd name="T26" fmla="*/ 142 w 195"/>
                <a:gd name="T27" fmla="*/ 135 h 251"/>
                <a:gd name="T28" fmla="*/ 173 w 195"/>
                <a:gd name="T29" fmla="*/ 65 h 251"/>
                <a:gd name="T30" fmla="*/ 187 w 195"/>
                <a:gd name="T31" fmla="*/ 70 h 251"/>
                <a:gd name="T32" fmla="*/ 195 w 195"/>
                <a:gd name="T33" fmla="*/ 47 h 251"/>
                <a:gd name="T34" fmla="*/ 176 w 195"/>
                <a:gd name="T35" fmla="*/ 41 h 251"/>
                <a:gd name="T36" fmla="*/ 176 w 195"/>
                <a:gd name="T37" fmla="*/ 41 h 251"/>
                <a:gd name="T38" fmla="*/ 40 w 195"/>
                <a:gd name="T39" fmla="*/ 0 h 25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95"/>
                <a:gd name="T61" fmla="*/ 0 h 251"/>
                <a:gd name="T62" fmla="*/ 195 w 195"/>
                <a:gd name="T63" fmla="*/ 251 h 25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95" h="251"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29" y="41"/>
                    <a:pt x="18" y="82"/>
                    <a:pt x="6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137" y="50"/>
                    <a:pt x="137" y="50"/>
                    <a:pt x="137" y="50"/>
                  </a:cubicBezTo>
                  <a:cubicBezTo>
                    <a:pt x="68" y="251"/>
                    <a:pt x="68" y="251"/>
                    <a:pt x="68" y="251"/>
                  </a:cubicBezTo>
                  <a:cubicBezTo>
                    <a:pt x="91" y="251"/>
                    <a:pt x="91" y="251"/>
                    <a:pt x="91" y="251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73" y="65"/>
                    <a:pt x="173" y="65"/>
                    <a:pt x="173" y="65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95" y="47"/>
                    <a:pt x="195" y="47"/>
                    <a:pt x="195" y="47"/>
                  </a:cubicBezTo>
                  <a:cubicBezTo>
                    <a:pt x="176" y="41"/>
                    <a:pt x="176" y="41"/>
                    <a:pt x="176" y="41"/>
                  </a:cubicBezTo>
                  <a:cubicBezTo>
                    <a:pt x="176" y="41"/>
                    <a:pt x="176" y="41"/>
                    <a:pt x="176" y="4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E13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8" name="Freeform 92"/>
            <p:cNvSpPr>
              <a:spLocks noChangeArrowheads="1"/>
            </p:cNvSpPr>
            <p:nvPr/>
          </p:nvSpPr>
          <p:spPr bwMode="auto">
            <a:xfrm>
              <a:off x="4191730" y="372715"/>
              <a:ext cx="434397" cy="397650"/>
            </a:xfrm>
            <a:custGeom>
              <a:avLst/>
              <a:gdLst>
                <a:gd name="T0" fmla="*/ 331 w 331"/>
                <a:gd name="T1" fmla="*/ 158 h 303"/>
                <a:gd name="T2" fmla="*/ 99 w 331"/>
                <a:gd name="T3" fmla="*/ 303 h 303"/>
                <a:gd name="T4" fmla="*/ 0 w 331"/>
                <a:gd name="T5" fmla="*/ 147 h 303"/>
                <a:gd name="T6" fmla="*/ 234 w 331"/>
                <a:gd name="T7" fmla="*/ 0 h 303"/>
                <a:gd name="T8" fmla="*/ 331 w 331"/>
                <a:gd name="T9" fmla="*/ 158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1"/>
                <a:gd name="T16" fmla="*/ 0 h 303"/>
                <a:gd name="T17" fmla="*/ 331 w 331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1" h="303">
                  <a:moveTo>
                    <a:pt x="331" y="158"/>
                  </a:moveTo>
                  <a:lnTo>
                    <a:pt x="99" y="303"/>
                  </a:lnTo>
                  <a:lnTo>
                    <a:pt x="0" y="147"/>
                  </a:lnTo>
                  <a:lnTo>
                    <a:pt x="234" y="0"/>
                  </a:lnTo>
                  <a:lnTo>
                    <a:pt x="331" y="158"/>
                  </a:lnTo>
                  <a:close/>
                </a:path>
              </a:pathLst>
            </a:custGeom>
            <a:solidFill>
              <a:srgbClr val="A50B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9" name="Freeform 93"/>
            <p:cNvSpPr>
              <a:spLocks noChangeArrowheads="1"/>
            </p:cNvSpPr>
            <p:nvPr/>
          </p:nvSpPr>
          <p:spPr bwMode="auto">
            <a:xfrm>
              <a:off x="4191730" y="372715"/>
              <a:ext cx="434397" cy="397650"/>
            </a:xfrm>
            <a:custGeom>
              <a:avLst/>
              <a:gdLst>
                <a:gd name="T0" fmla="*/ 331 w 331"/>
                <a:gd name="T1" fmla="*/ 158 h 303"/>
                <a:gd name="T2" fmla="*/ 99 w 331"/>
                <a:gd name="T3" fmla="*/ 303 h 303"/>
                <a:gd name="T4" fmla="*/ 0 w 331"/>
                <a:gd name="T5" fmla="*/ 147 h 303"/>
                <a:gd name="T6" fmla="*/ 234 w 331"/>
                <a:gd name="T7" fmla="*/ 0 h 303"/>
                <a:gd name="T8" fmla="*/ 331 w 331"/>
                <a:gd name="T9" fmla="*/ 158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1"/>
                <a:gd name="T16" fmla="*/ 0 h 303"/>
                <a:gd name="T17" fmla="*/ 331 w 331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1" h="303">
                  <a:moveTo>
                    <a:pt x="331" y="158"/>
                  </a:moveTo>
                  <a:lnTo>
                    <a:pt x="99" y="303"/>
                  </a:lnTo>
                  <a:lnTo>
                    <a:pt x="0" y="147"/>
                  </a:lnTo>
                  <a:lnTo>
                    <a:pt x="234" y="0"/>
                  </a:lnTo>
                  <a:lnTo>
                    <a:pt x="331" y="1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0" name="Freeform 94"/>
            <p:cNvSpPr>
              <a:spLocks noChangeArrowheads="1"/>
            </p:cNvSpPr>
            <p:nvPr/>
          </p:nvSpPr>
          <p:spPr bwMode="auto">
            <a:xfrm>
              <a:off x="3962064" y="43309"/>
              <a:ext cx="559072" cy="434397"/>
            </a:xfrm>
            <a:custGeom>
              <a:avLst/>
              <a:gdLst>
                <a:gd name="T0" fmla="*/ 21 w 180"/>
                <a:gd name="T1" fmla="*/ 57 h 140"/>
                <a:gd name="T2" fmla="*/ 100 w 180"/>
                <a:gd name="T3" fmla="*/ 8 h 140"/>
                <a:gd name="T4" fmla="*/ 120 w 180"/>
                <a:gd name="T5" fmla="*/ 11 h 140"/>
                <a:gd name="T6" fmla="*/ 130 w 180"/>
                <a:gd name="T7" fmla="*/ 19 h 140"/>
                <a:gd name="T8" fmla="*/ 142 w 180"/>
                <a:gd name="T9" fmla="*/ 12 h 140"/>
                <a:gd name="T10" fmla="*/ 158 w 180"/>
                <a:gd name="T11" fmla="*/ 15 h 140"/>
                <a:gd name="T12" fmla="*/ 171 w 180"/>
                <a:gd name="T13" fmla="*/ 28 h 140"/>
                <a:gd name="T14" fmla="*/ 173 w 180"/>
                <a:gd name="T15" fmla="*/ 43 h 140"/>
                <a:gd name="T16" fmla="*/ 22 w 180"/>
                <a:gd name="T17" fmla="*/ 137 h 140"/>
                <a:gd name="T18" fmla="*/ 8 w 180"/>
                <a:gd name="T19" fmla="*/ 127 h 140"/>
                <a:gd name="T20" fmla="*/ 1 w 180"/>
                <a:gd name="T21" fmla="*/ 106 h 140"/>
                <a:gd name="T22" fmla="*/ 7 w 180"/>
                <a:gd name="T23" fmla="*/ 95 h 140"/>
                <a:gd name="T24" fmla="*/ 19 w 180"/>
                <a:gd name="T25" fmla="*/ 88 h 140"/>
                <a:gd name="T26" fmla="*/ 15 w 180"/>
                <a:gd name="T27" fmla="*/ 71 h 140"/>
                <a:gd name="T28" fmla="*/ 21 w 180"/>
                <a:gd name="T29" fmla="*/ 57 h 1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0"/>
                <a:gd name="T46" fmla="*/ 0 h 140"/>
                <a:gd name="T47" fmla="*/ 180 w 180"/>
                <a:gd name="T48" fmla="*/ 140 h 1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0" h="140">
                  <a:moveTo>
                    <a:pt x="21" y="57"/>
                  </a:move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10" y="0"/>
                    <a:pt x="120" y="11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2" y="12"/>
                    <a:pt x="148" y="6"/>
                    <a:pt x="158" y="15"/>
                  </a:cubicBezTo>
                  <a:cubicBezTo>
                    <a:pt x="171" y="28"/>
                    <a:pt x="171" y="28"/>
                    <a:pt x="171" y="28"/>
                  </a:cubicBezTo>
                  <a:cubicBezTo>
                    <a:pt x="171" y="28"/>
                    <a:pt x="180" y="34"/>
                    <a:pt x="173" y="43"/>
                  </a:cubicBezTo>
                  <a:cubicBezTo>
                    <a:pt x="22" y="137"/>
                    <a:pt x="22" y="137"/>
                    <a:pt x="22" y="137"/>
                  </a:cubicBezTo>
                  <a:cubicBezTo>
                    <a:pt x="22" y="137"/>
                    <a:pt x="12" y="140"/>
                    <a:pt x="8" y="127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6"/>
                    <a:pt x="0" y="100"/>
                    <a:pt x="7" y="95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2" y="63"/>
                    <a:pt x="21" y="57"/>
                  </a:cubicBezTo>
                </a:path>
              </a:pathLst>
            </a:custGeom>
            <a:solidFill>
              <a:srgbClr val="FCF9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1" name="Freeform 95"/>
            <p:cNvSpPr>
              <a:spLocks noEditPoints="1" noChangeArrowheads="1"/>
            </p:cNvSpPr>
            <p:nvPr/>
          </p:nvSpPr>
          <p:spPr bwMode="auto">
            <a:xfrm>
              <a:off x="4057868" y="192919"/>
              <a:ext cx="698184" cy="753304"/>
            </a:xfrm>
            <a:custGeom>
              <a:avLst/>
              <a:gdLst>
                <a:gd name="T0" fmla="*/ 174 w 225"/>
                <a:gd name="T1" fmla="*/ 118 h 243"/>
                <a:gd name="T2" fmla="*/ 90 w 225"/>
                <a:gd name="T3" fmla="*/ 170 h 243"/>
                <a:gd name="T4" fmla="*/ 52 w 225"/>
                <a:gd name="T5" fmla="*/ 122 h 243"/>
                <a:gd name="T6" fmla="*/ 145 w 225"/>
                <a:gd name="T7" fmla="*/ 64 h 243"/>
                <a:gd name="T8" fmla="*/ 174 w 225"/>
                <a:gd name="T9" fmla="*/ 118 h 243"/>
                <a:gd name="T10" fmla="*/ 132 w 225"/>
                <a:gd name="T11" fmla="*/ 0 h 243"/>
                <a:gd name="T12" fmla="*/ 0 w 225"/>
                <a:gd name="T13" fmla="*/ 82 h 243"/>
                <a:gd name="T14" fmla="*/ 111 w 225"/>
                <a:gd name="T15" fmla="*/ 232 h 243"/>
                <a:gd name="T16" fmla="*/ 129 w 225"/>
                <a:gd name="T17" fmla="*/ 234 h 243"/>
                <a:gd name="T18" fmla="*/ 217 w 225"/>
                <a:gd name="T19" fmla="*/ 179 h 243"/>
                <a:gd name="T20" fmla="*/ 218 w 225"/>
                <a:gd name="T21" fmla="*/ 164 h 243"/>
                <a:gd name="T22" fmla="*/ 132 w 225"/>
                <a:gd name="T23" fmla="*/ 0 h 2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5"/>
                <a:gd name="T37" fmla="*/ 0 h 243"/>
                <a:gd name="T38" fmla="*/ 225 w 225"/>
                <a:gd name="T39" fmla="*/ 243 h 24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5" h="243">
                  <a:moveTo>
                    <a:pt x="174" y="118"/>
                  </a:moveTo>
                  <a:cubicBezTo>
                    <a:pt x="90" y="170"/>
                    <a:pt x="90" y="170"/>
                    <a:pt x="90" y="170"/>
                  </a:cubicBezTo>
                  <a:cubicBezTo>
                    <a:pt x="52" y="122"/>
                    <a:pt x="52" y="122"/>
                    <a:pt x="52" y="122"/>
                  </a:cubicBezTo>
                  <a:cubicBezTo>
                    <a:pt x="145" y="64"/>
                    <a:pt x="145" y="64"/>
                    <a:pt x="145" y="64"/>
                  </a:cubicBezTo>
                  <a:cubicBezTo>
                    <a:pt x="174" y="118"/>
                    <a:pt x="174" y="118"/>
                    <a:pt x="174" y="118"/>
                  </a:cubicBezTo>
                  <a:moveTo>
                    <a:pt x="132" y="0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111" y="232"/>
                    <a:pt x="111" y="232"/>
                    <a:pt x="111" y="232"/>
                  </a:cubicBezTo>
                  <a:cubicBezTo>
                    <a:pt x="120" y="243"/>
                    <a:pt x="129" y="234"/>
                    <a:pt x="129" y="234"/>
                  </a:cubicBezTo>
                  <a:cubicBezTo>
                    <a:pt x="217" y="179"/>
                    <a:pt x="217" y="179"/>
                    <a:pt x="217" y="179"/>
                  </a:cubicBezTo>
                  <a:cubicBezTo>
                    <a:pt x="225" y="173"/>
                    <a:pt x="218" y="164"/>
                    <a:pt x="218" y="164"/>
                  </a:cubicBezTo>
                  <a:cubicBezTo>
                    <a:pt x="132" y="0"/>
                    <a:pt x="132" y="0"/>
                    <a:pt x="132" y="0"/>
                  </a:cubicBezTo>
                </a:path>
              </a:pathLst>
            </a:custGeom>
            <a:solidFill>
              <a:srgbClr val="31B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2" name="Freeform 97"/>
            <p:cNvSpPr>
              <a:spLocks noChangeArrowheads="1"/>
            </p:cNvSpPr>
            <p:nvPr/>
          </p:nvSpPr>
          <p:spPr bwMode="auto">
            <a:xfrm>
              <a:off x="4154984" y="59057"/>
              <a:ext cx="350404" cy="251976"/>
            </a:xfrm>
            <a:custGeom>
              <a:avLst/>
              <a:gdLst>
                <a:gd name="T0" fmla="*/ 47 w 113"/>
                <a:gd name="T1" fmla="*/ 0 h 81"/>
                <a:gd name="T2" fmla="*/ 39 w 113"/>
                <a:gd name="T3" fmla="*/ 2 h 81"/>
                <a:gd name="T4" fmla="*/ 39 w 113"/>
                <a:gd name="T5" fmla="*/ 3 h 81"/>
                <a:gd name="T6" fmla="*/ 38 w 113"/>
                <a:gd name="T7" fmla="*/ 3 h 81"/>
                <a:gd name="T8" fmla="*/ 0 w 113"/>
                <a:gd name="T9" fmla="*/ 27 h 81"/>
                <a:gd name="T10" fmla="*/ 40 w 113"/>
                <a:gd name="T11" fmla="*/ 81 h 81"/>
                <a:gd name="T12" fmla="*/ 101 w 113"/>
                <a:gd name="T13" fmla="*/ 43 h 81"/>
                <a:gd name="T14" fmla="*/ 102 w 113"/>
                <a:gd name="T15" fmla="*/ 43 h 81"/>
                <a:gd name="T16" fmla="*/ 111 w 113"/>
                <a:gd name="T17" fmla="*/ 38 h 81"/>
                <a:gd name="T18" fmla="*/ 111 w 113"/>
                <a:gd name="T19" fmla="*/ 37 h 81"/>
                <a:gd name="T20" fmla="*/ 113 w 113"/>
                <a:gd name="T21" fmla="*/ 31 h 81"/>
                <a:gd name="T22" fmla="*/ 109 w 113"/>
                <a:gd name="T23" fmla="*/ 23 h 81"/>
                <a:gd name="T24" fmla="*/ 96 w 113"/>
                <a:gd name="T25" fmla="*/ 10 h 81"/>
                <a:gd name="T26" fmla="*/ 85 w 113"/>
                <a:gd name="T27" fmla="*/ 5 h 81"/>
                <a:gd name="T28" fmla="*/ 80 w 113"/>
                <a:gd name="T29" fmla="*/ 7 h 81"/>
                <a:gd name="T30" fmla="*/ 80 w 113"/>
                <a:gd name="T31" fmla="*/ 7 h 81"/>
                <a:gd name="T32" fmla="*/ 68 w 113"/>
                <a:gd name="T33" fmla="*/ 14 h 81"/>
                <a:gd name="T34" fmla="*/ 58 w 113"/>
                <a:gd name="T35" fmla="*/ 6 h 81"/>
                <a:gd name="T36" fmla="*/ 58 w 113"/>
                <a:gd name="T37" fmla="*/ 6 h 81"/>
                <a:gd name="T38" fmla="*/ 47 w 113"/>
                <a:gd name="T39" fmla="*/ 0 h 8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3"/>
                <a:gd name="T61" fmla="*/ 0 h 81"/>
                <a:gd name="T62" fmla="*/ 113 w 113"/>
                <a:gd name="T63" fmla="*/ 81 h 8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3" h="81">
                  <a:moveTo>
                    <a:pt x="47" y="0"/>
                  </a:moveTo>
                  <a:cubicBezTo>
                    <a:pt x="43" y="0"/>
                    <a:pt x="41" y="1"/>
                    <a:pt x="39" y="2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4" y="45"/>
                    <a:pt x="28" y="62"/>
                    <a:pt x="40" y="81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111" y="38"/>
                    <a:pt x="111" y="38"/>
                    <a:pt x="111" y="37"/>
                  </a:cubicBezTo>
                  <a:cubicBezTo>
                    <a:pt x="113" y="35"/>
                    <a:pt x="113" y="33"/>
                    <a:pt x="113" y="31"/>
                  </a:cubicBezTo>
                  <a:cubicBezTo>
                    <a:pt x="113" y="26"/>
                    <a:pt x="109" y="23"/>
                    <a:pt x="109" y="23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2" y="6"/>
                    <a:pt x="88" y="5"/>
                    <a:pt x="85" y="5"/>
                  </a:cubicBezTo>
                  <a:cubicBezTo>
                    <a:pt x="82" y="5"/>
                    <a:pt x="80" y="7"/>
                    <a:pt x="8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4" y="2"/>
                    <a:pt x="50" y="0"/>
                    <a:pt x="47" y="0"/>
                  </a:cubicBezTo>
                </a:path>
              </a:pathLst>
            </a:custGeom>
            <a:solidFill>
              <a:srgbClr val="E2E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3" name="Freeform 98"/>
            <p:cNvSpPr>
              <a:spLocks noChangeArrowheads="1"/>
            </p:cNvSpPr>
            <p:nvPr/>
          </p:nvSpPr>
          <p:spPr bwMode="auto">
            <a:xfrm>
              <a:off x="4278347" y="192919"/>
              <a:ext cx="188982" cy="118114"/>
            </a:xfrm>
            <a:custGeom>
              <a:avLst/>
              <a:gdLst>
                <a:gd name="T0" fmla="*/ 61 w 61"/>
                <a:gd name="T1" fmla="*/ 0 h 38"/>
                <a:gd name="T2" fmla="*/ 0 w 61"/>
                <a:gd name="T3" fmla="*/ 38 h 38"/>
                <a:gd name="T4" fmla="*/ 0 w 61"/>
                <a:gd name="T5" fmla="*/ 38 h 38"/>
                <a:gd name="T6" fmla="*/ 61 w 61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1"/>
                <a:gd name="T13" fmla="*/ 0 h 38"/>
                <a:gd name="T14" fmla="*/ 61 w 61"/>
                <a:gd name="T15" fmla="*/ 38 h 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1" h="38">
                  <a:moveTo>
                    <a:pt x="61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61" y="0"/>
                    <a:pt x="61" y="0"/>
                    <a:pt x="61" y="0"/>
                  </a:cubicBezTo>
                </a:path>
              </a:pathLst>
            </a:custGeom>
            <a:solidFill>
              <a:srgbClr val="2CA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4" name="Freeform 99"/>
            <p:cNvSpPr>
              <a:spLocks noEditPoints="1" noChangeArrowheads="1"/>
            </p:cNvSpPr>
            <p:nvPr/>
          </p:nvSpPr>
          <p:spPr bwMode="auto">
            <a:xfrm>
              <a:off x="4375463" y="391088"/>
              <a:ext cx="223104" cy="257226"/>
            </a:xfrm>
            <a:custGeom>
              <a:avLst/>
              <a:gdLst>
                <a:gd name="T0" fmla="*/ 72 w 72"/>
                <a:gd name="T1" fmla="*/ 54 h 83"/>
                <a:gd name="T2" fmla="*/ 26 w 72"/>
                <a:gd name="T3" fmla="*/ 83 h 83"/>
                <a:gd name="T4" fmla="*/ 26 w 72"/>
                <a:gd name="T5" fmla="*/ 83 h 83"/>
                <a:gd name="T6" fmla="*/ 72 w 72"/>
                <a:gd name="T7" fmla="*/ 54 h 83"/>
                <a:gd name="T8" fmla="*/ 43 w 72"/>
                <a:gd name="T9" fmla="*/ 0 h 83"/>
                <a:gd name="T10" fmla="*/ 0 w 72"/>
                <a:gd name="T11" fmla="*/ 27 h 83"/>
                <a:gd name="T12" fmla="*/ 0 w 72"/>
                <a:gd name="T13" fmla="*/ 27 h 83"/>
                <a:gd name="T14" fmla="*/ 43 w 72"/>
                <a:gd name="T15" fmla="*/ 0 h 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83"/>
                <a:gd name="T26" fmla="*/ 72 w 72"/>
                <a:gd name="T27" fmla="*/ 83 h 8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83">
                  <a:moveTo>
                    <a:pt x="72" y="54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72" y="54"/>
                    <a:pt x="72" y="54"/>
                    <a:pt x="72" y="54"/>
                  </a:cubicBezTo>
                  <a:moveTo>
                    <a:pt x="43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940A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5" name="Freeform 100"/>
            <p:cNvSpPr>
              <a:spLocks noChangeArrowheads="1"/>
            </p:cNvSpPr>
            <p:nvPr/>
          </p:nvSpPr>
          <p:spPr bwMode="auto">
            <a:xfrm>
              <a:off x="4278347" y="192919"/>
              <a:ext cx="465894" cy="650939"/>
            </a:xfrm>
            <a:custGeom>
              <a:avLst/>
              <a:gdLst>
                <a:gd name="T0" fmla="*/ 61 w 150"/>
                <a:gd name="T1" fmla="*/ 0 h 210"/>
                <a:gd name="T2" fmla="*/ 61 w 150"/>
                <a:gd name="T3" fmla="*/ 0 h 210"/>
                <a:gd name="T4" fmla="*/ 0 w 150"/>
                <a:gd name="T5" fmla="*/ 38 h 210"/>
                <a:gd name="T6" fmla="*/ 0 w 150"/>
                <a:gd name="T7" fmla="*/ 38 h 210"/>
                <a:gd name="T8" fmla="*/ 31 w 150"/>
                <a:gd name="T9" fmla="*/ 91 h 210"/>
                <a:gd name="T10" fmla="*/ 74 w 150"/>
                <a:gd name="T11" fmla="*/ 64 h 210"/>
                <a:gd name="T12" fmla="*/ 74 w 150"/>
                <a:gd name="T13" fmla="*/ 64 h 210"/>
                <a:gd name="T14" fmla="*/ 103 w 150"/>
                <a:gd name="T15" fmla="*/ 118 h 210"/>
                <a:gd name="T16" fmla="*/ 57 w 150"/>
                <a:gd name="T17" fmla="*/ 147 h 210"/>
                <a:gd name="T18" fmla="*/ 72 w 150"/>
                <a:gd name="T19" fmla="*/ 175 h 210"/>
                <a:gd name="T20" fmla="*/ 73 w 150"/>
                <a:gd name="T21" fmla="*/ 177 h 210"/>
                <a:gd name="T22" fmla="*/ 97 w 150"/>
                <a:gd name="T23" fmla="*/ 210 h 210"/>
                <a:gd name="T24" fmla="*/ 146 w 150"/>
                <a:gd name="T25" fmla="*/ 179 h 210"/>
                <a:gd name="T26" fmla="*/ 150 w 150"/>
                <a:gd name="T27" fmla="*/ 172 h 210"/>
                <a:gd name="T28" fmla="*/ 147 w 150"/>
                <a:gd name="T29" fmla="*/ 164 h 210"/>
                <a:gd name="T30" fmla="*/ 61 w 150"/>
                <a:gd name="T31" fmla="*/ 0 h 2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0"/>
                <a:gd name="T49" fmla="*/ 0 h 210"/>
                <a:gd name="T50" fmla="*/ 150 w 150"/>
                <a:gd name="T51" fmla="*/ 210 h 21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0" h="210">
                  <a:moveTo>
                    <a:pt x="61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1" y="55"/>
                    <a:pt x="22" y="73"/>
                    <a:pt x="31" y="91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61" y="157"/>
                    <a:pt x="67" y="166"/>
                    <a:pt x="72" y="175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80" y="188"/>
                    <a:pt x="88" y="199"/>
                    <a:pt x="97" y="210"/>
                  </a:cubicBezTo>
                  <a:cubicBezTo>
                    <a:pt x="146" y="179"/>
                    <a:pt x="146" y="179"/>
                    <a:pt x="146" y="179"/>
                  </a:cubicBezTo>
                  <a:cubicBezTo>
                    <a:pt x="149" y="177"/>
                    <a:pt x="150" y="174"/>
                    <a:pt x="150" y="172"/>
                  </a:cubicBezTo>
                  <a:cubicBezTo>
                    <a:pt x="150" y="168"/>
                    <a:pt x="147" y="164"/>
                    <a:pt x="147" y="164"/>
                  </a:cubicBezTo>
                  <a:cubicBezTo>
                    <a:pt x="61" y="0"/>
                    <a:pt x="61" y="0"/>
                    <a:pt x="61" y="0"/>
                  </a:cubicBezTo>
                </a:path>
              </a:pathLst>
            </a:custGeom>
            <a:solidFill>
              <a:srgbClr val="2CA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6" name="Freeform 101"/>
            <p:cNvSpPr>
              <a:spLocks noChangeArrowheads="1"/>
            </p:cNvSpPr>
            <p:nvPr/>
          </p:nvSpPr>
          <p:spPr bwMode="auto">
            <a:xfrm>
              <a:off x="4989655" y="1116833"/>
              <a:ext cx="1112895" cy="702121"/>
            </a:xfrm>
            <a:custGeom>
              <a:avLst/>
              <a:gdLst>
                <a:gd name="T0" fmla="*/ 763 w 848"/>
                <a:gd name="T1" fmla="*/ 535 h 535"/>
                <a:gd name="T2" fmla="*/ 430 w 848"/>
                <a:gd name="T3" fmla="*/ 381 h 535"/>
                <a:gd name="T4" fmla="*/ 458 w 848"/>
                <a:gd name="T5" fmla="*/ 260 h 535"/>
                <a:gd name="T6" fmla="*/ 404 w 848"/>
                <a:gd name="T7" fmla="*/ 237 h 535"/>
                <a:gd name="T8" fmla="*/ 331 w 848"/>
                <a:gd name="T9" fmla="*/ 338 h 535"/>
                <a:gd name="T10" fmla="*/ 0 w 848"/>
                <a:gd name="T11" fmla="*/ 185 h 535"/>
                <a:gd name="T12" fmla="*/ 85 w 848"/>
                <a:gd name="T13" fmla="*/ 0 h 535"/>
                <a:gd name="T14" fmla="*/ 848 w 848"/>
                <a:gd name="T15" fmla="*/ 350 h 535"/>
                <a:gd name="T16" fmla="*/ 763 w 848"/>
                <a:gd name="T17" fmla="*/ 535 h 5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48"/>
                <a:gd name="T28" fmla="*/ 0 h 535"/>
                <a:gd name="T29" fmla="*/ 848 w 848"/>
                <a:gd name="T30" fmla="*/ 535 h 5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48" h="535">
                  <a:moveTo>
                    <a:pt x="763" y="535"/>
                  </a:moveTo>
                  <a:lnTo>
                    <a:pt x="430" y="381"/>
                  </a:lnTo>
                  <a:lnTo>
                    <a:pt x="458" y="260"/>
                  </a:lnTo>
                  <a:lnTo>
                    <a:pt x="404" y="237"/>
                  </a:lnTo>
                  <a:lnTo>
                    <a:pt x="331" y="338"/>
                  </a:lnTo>
                  <a:lnTo>
                    <a:pt x="0" y="185"/>
                  </a:lnTo>
                  <a:lnTo>
                    <a:pt x="85" y="0"/>
                  </a:lnTo>
                  <a:lnTo>
                    <a:pt x="848" y="350"/>
                  </a:lnTo>
                  <a:lnTo>
                    <a:pt x="763" y="535"/>
                  </a:lnTo>
                  <a:close/>
                </a:path>
              </a:pathLst>
            </a:custGeom>
            <a:solidFill>
              <a:srgbClr val="001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7" name="Freeform 102"/>
            <p:cNvSpPr>
              <a:spLocks noChangeArrowheads="1"/>
            </p:cNvSpPr>
            <p:nvPr/>
          </p:nvSpPr>
          <p:spPr bwMode="auto">
            <a:xfrm>
              <a:off x="4989655" y="1116833"/>
              <a:ext cx="1112895" cy="702121"/>
            </a:xfrm>
            <a:custGeom>
              <a:avLst/>
              <a:gdLst>
                <a:gd name="T0" fmla="*/ 763 w 848"/>
                <a:gd name="T1" fmla="*/ 535 h 535"/>
                <a:gd name="T2" fmla="*/ 430 w 848"/>
                <a:gd name="T3" fmla="*/ 381 h 535"/>
                <a:gd name="T4" fmla="*/ 458 w 848"/>
                <a:gd name="T5" fmla="*/ 260 h 535"/>
                <a:gd name="T6" fmla="*/ 404 w 848"/>
                <a:gd name="T7" fmla="*/ 237 h 535"/>
                <a:gd name="T8" fmla="*/ 331 w 848"/>
                <a:gd name="T9" fmla="*/ 338 h 535"/>
                <a:gd name="T10" fmla="*/ 0 w 848"/>
                <a:gd name="T11" fmla="*/ 185 h 535"/>
                <a:gd name="T12" fmla="*/ 85 w 848"/>
                <a:gd name="T13" fmla="*/ 0 h 535"/>
                <a:gd name="T14" fmla="*/ 848 w 848"/>
                <a:gd name="T15" fmla="*/ 350 h 535"/>
                <a:gd name="T16" fmla="*/ 763 w 848"/>
                <a:gd name="T17" fmla="*/ 535 h 5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48"/>
                <a:gd name="T28" fmla="*/ 0 h 535"/>
                <a:gd name="T29" fmla="*/ 848 w 848"/>
                <a:gd name="T30" fmla="*/ 535 h 5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48" h="535">
                  <a:moveTo>
                    <a:pt x="763" y="535"/>
                  </a:moveTo>
                  <a:lnTo>
                    <a:pt x="430" y="381"/>
                  </a:lnTo>
                  <a:lnTo>
                    <a:pt x="458" y="260"/>
                  </a:lnTo>
                  <a:lnTo>
                    <a:pt x="404" y="237"/>
                  </a:lnTo>
                  <a:lnTo>
                    <a:pt x="331" y="338"/>
                  </a:lnTo>
                  <a:lnTo>
                    <a:pt x="0" y="185"/>
                  </a:lnTo>
                  <a:lnTo>
                    <a:pt x="85" y="0"/>
                  </a:lnTo>
                  <a:lnTo>
                    <a:pt x="848" y="350"/>
                  </a:lnTo>
                  <a:lnTo>
                    <a:pt x="763" y="53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8" name="Freeform 103"/>
            <p:cNvSpPr>
              <a:spLocks noChangeArrowheads="1"/>
            </p:cNvSpPr>
            <p:nvPr/>
          </p:nvSpPr>
          <p:spPr bwMode="auto">
            <a:xfrm>
              <a:off x="5640594" y="1461988"/>
              <a:ext cx="356966" cy="263788"/>
            </a:xfrm>
            <a:custGeom>
              <a:avLst/>
              <a:gdLst>
                <a:gd name="T0" fmla="*/ 229 w 272"/>
                <a:gd name="T1" fmla="*/ 201 h 201"/>
                <a:gd name="T2" fmla="*/ 0 w 272"/>
                <a:gd name="T3" fmla="*/ 94 h 201"/>
                <a:gd name="T4" fmla="*/ 43 w 272"/>
                <a:gd name="T5" fmla="*/ 0 h 201"/>
                <a:gd name="T6" fmla="*/ 272 w 272"/>
                <a:gd name="T7" fmla="*/ 106 h 201"/>
                <a:gd name="T8" fmla="*/ 229 w 272"/>
                <a:gd name="T9" fmla="*/ 201 h 2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2"/>
                <a:gd name="T16" fmla="*/ 0 h 201"/>
                <a:gd name="T17" fmla="*/ 272 w 272"/>
                <a:gd name="T18" fmla="*/ 201 h 2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2" h="201">
                  <a:moveTo>
                    <a:pt x="229" y="201"/>
                  </a:moveTo>
                  <a:lnTo>
                    <a:pt x="0" y="94"/>
                  </a:lnTo>
                  <a:lnTo>
                    <a:pt x="43" y="0"/>
                  </a:lnTo>
                  <a:lnTo>
                    <a:pt x="272" y="106"/>
                  </a:lnTo>
                  <a:lnTo>
                    <a:pt x="229" y="201"/>
                  </a:lnTo>
                  <a:close/>
                </a:path>
              </a:pathLst>
            </a:custGeom>
            <a:solidFill>
              <a:srgbClr val="A50B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9" name="Freeform 104"/>
            <p:cNvSpPr>
              <a:spLocks noChangeArrowheads="1"/>
            </p:cNvSpPr>
            <p:nvPr/>
          </p:nvSpPr>
          <p:spPr bwMode="auto">
            <a:xfrm>
              <a:off x="5094645" y="1116833"/>
              <a:ext cx="732306" cy="118114"/>
            </a:xfrm>
            <a:custGeom>
              <a:avLst/>
              <a:gdLst>
                <a:gd name="T0" fmla="*/ 558 w 558"/>
                <a:gd name="T1" fmla="*/ 41 h 90"/>
                <a:gd name="T2" fmla="*/ 5 w 558"/>
                <a:gd name="T3" fmla="*/ 0 h 90"/>
                <a:gd name="T4" fmla="*/ 0 w 558"/>
                <a:gd name="T5" fmla="*/ 50 h 90"/>
                <a:gd name="T6" fmla="*/ 556 w 558"/>
                <a:gd name="T7" fmla="*/ 90 h 90"/>
                <a:gd name="T8" fmla="*/ 558 w 558"/>
                <a:gd name="T9" fmla="*/ 41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8"/>
                <a:gd name="T16" fmla="*/ 0 h 90"/>
                <a:gd name="T17" fmla="*/ 558 w 558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8" h="90">
                  <a:moveTo>
                    <a:pt x="558" y="41"/>
                  </a:moveTo>
                  <a:lnTo>
                    <a:pt x="5" y="0"/>
                  </a:lnTo>
                  <a:lnTo>
                    <a:pt x="0" y="50"/>
                  </a:lnTo>
                  <a:lnTo>
                    <a:pt x="556" y="90"/>
                  </a:lnTo>
                  <a:lnTo>
                    <a:pt x="558" y="41"/>
                  </a:lnTo>
                  <a:close/>
                </a:path>
              </a:pathLst>
            </a:custGeom>
            <a:solidFill>
              <a:srgbClr val="001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0" name="Freeform 105"/>
            <p:cNvSpPr>
              <a:spLocks noChangeArrowheads="1"/>
            </p:cNvSpPr>
            <p:nvPr/>
          </p:nvSpPr>
          <p:spPr bwMode="auto">
            <a:xfrm>
              <a:off x="5094645" y="1116833"/>
              <a:ext cx="732306" cy="118114"/>
            </a:xfrm>
            <a:custGeom>
              <a:avLst/>
              <a:gdLst>
                <a:gd name="T0" fmla="*/ 558 w 558"/>
                <a:gd name="T1" fmla="*/ 41 h 90"/>
                <a:gd name="T2" fmla="*/ 5 w 558"/>
                <a:gd name="T3" fmla="*/ 0 h 90"/>
                <a:gd name="T4" fmla="*/ 0 w 558"/>
                <a:gd name="T5" fmla="*/ 50 h 90"/>
                <a:gd name="T6" fmla="*/ 556 w 558"/>
                <a:gd name="T7" fmla="*/ 90 h 90"/>
                <a:gd name="T8" fmla="*/ 558 w 558"/>
                <a:gd name="T9" fmla="*/ 41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8"/>
                <a:gd name="T16" fmla="*/ 0 h 90"/>
                <a:gd name="T17" fmla="*/ 558 w 558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8" h="90">
                  <a:moveTo>
                    <a:pt x="558" y="41"/>
                  </a:moveTo>
                  <a:lnTo>
                    <a:pt x="5" y="0"/>
                  </a:lnTo>
                  <a:lnTo>
                    <a:pt x="0" y="50"/>
                  </a:lnTo>
                  <a:lnTo>
                    <a:pt x="556" y="90"/>
                  </a:lnTo>
                  <a:lnTo>
                    <a:pt x="558" y="4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1" name="Freeform 106"/>
            <p:cNvSpPr>
              <a:spLocks noChangeArrowheads="1"/>
            </p:cNvSpPr>
            <p:nvPr/>
          </p:nvSpPr>
          <p:spPr bwMode="auto">
            <a:xfrm>
              <a:off x="5531667" y="1055151"/>
              <a:ext cx="561697" cy="561697"/>
            </a:xfrm>
            <a:custGeom>
              <a:avLst/>
              <a:gdLst>
                <a:gd name="T0" fmla="*/ 36 w 428"/>
                <a:gd name="T1" fmla="*/ 0 h 428"/>
                <a:gd name="T2" fmla="*/ 428 w 428"/>
                <a:gd name="T3" fmla="*/ 395 h 428"/>
                <a:gd name="T4" fmla="*/ 393 w 428"/>
                <a:gd name="T5" fmla="*/ 428 h 428"/>
                <a:gd name="T6" fmla="*/ 0 w 428"/>
                <a:gd name="T7" fmla="*/ 36 h 428"/>
                <a:gd name="T8" fmla="*/ 36 w 428"/>
                <a:gd name="T9" fmla="*/ 0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428"/>
                <a:gd name="T17" fmla="*/ 428 w 428"/>
                <a:gd name="T18" fmla="*/ 428 h 4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428">
                  <a:moveTo>
                    <a:pt x="36" y="0"/>
                  </a:moveTo>
                  <a:lnTo>
                    <a:pt x="428" y="395"/>
                  </a:lnTo>
                  <a:lnTo>
                    <a:pt x="393" y="428"/>
                  </a:lnTo>
                  <a:lnTo>
                    <a:pt x="0" y="3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1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2" name="Freeform 107"/>
            <p:cNvSpPr>
              <a:spLocks noChangeArrowheads="1"/>
            </p:cNvSpPr>
            <p:nvPr/>
          </p:nvSpPr>
          <p:spPr bwMode="auto">
            <a:xfrm>
              <a:off x="5531667" y="1055151"/>
              <a:ext cx="561697" cy="561697"/>
            </a:xfrm>
            <a:custGeom>
              <a:avLst/>
              <a:gdLst>
                <a:gd name="T0" fmla="*/ 36 w 428"/>
                <a:gd name="T1" fmla="*/ 0 h 428"/>
                <a:gd name="T2" fmla="*/ 428 w 428"/>
                <a:gd name="T3" fmla="*/ 395 h 428"/>
                <a:gd name="T4" fmla="*/ 393 w 428"/>
                <a:gd name="T5" fmla="*/ 428 h 428"/>
                <a:gd name="T6" fmla="*/ 0 w 428"/>
                <a:gd name="T7" fmla="*/ 36 h 428"/>
                <a:gd name="T8" fmla="*/ 36 w 428"/>
                <a:gd name="T9" fmla="*/ 0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428"/>
                <a:gd name="T17" fmla="*/ 428 w 428"/>
                <a:gd name="T18" fmla="*/ 428 h 4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428">
                  <a:moveTo>
                    <a:pt x="36" y="0"/>
                  </a:moveTo>
                  <a:lnTo>
                    <a:pt x="428" y="395"/>
                  </a:lnTo>
                  <a:lnTo>
                    <a:pt x="393" y="428"/>
                  </a:lnTo>
                  <a:lnTo>
                    <a:pt x="0" y="36"/>
                  </a:lnTo>
                  <a:lnTo>
                    <a:pt x="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3" name="Freeform 108"/>
            <p:cNvSpPr>
              <a:spLocks noChangeArrowheads="1"/>
            </p:cNvSpPr>
            <p:nvPr/>
          </p:nvSpPr>
          <p:spPr bwMode="auto">
            <a:xfrm>
              <a:off x="5408303" y="989532"/>
              <a:ext cx="307096" cy="236228"/>
            </a:xfrm>
            <a:custGeom>
              <a:avLst/>
              <a:gdLst>
                <a:gd name="T0" fmla="*/ 92 w 99"/>
                <a:gd name="T1" fmla="*/ 58 h 76"/>
                <a:gd name="T2" fmla="*/ 50 w 99"/>
                <a:gd name="T3" fmla="*/ 14 h 76"/>
                <a:gd name="T4" fmla="*/ 1 w 99"/>
                <a:gd name="T5" fmla="*/ 15 h 76"/>
                <a:gd name="T6" fmla="*/ 2 w 99"/>
                <a:gd name="T7" fmla="*/ 18 h 76"/>
                <a:gd name="T8" fmla="*/ 4 w 99"/>
                <a:gd name="T9" fmla="*/ 20 h 76"/>
                <a:gd name="T10" fmla="*/ 21 w 99"/>
                <a:gd name="T11" fmla="*/ 21 h 76"/>
                <a:gd name="T12" fmla="*/ 34 w 99"/>
                <a:gd name="T13" fmla="*/ 31 h 76"/>
                <a:gd name="T14" fmla="*/ 59 w 99"/>
                <a:gd name="T15" fmla="*/ 50 h 76"/>
                <a:gd name="T16" fmla="*/ 63 w 99"/>
                <a:gd name="T17" fmla="*/ 49 h 76"/>
                <a:gd name="T18" fmla="*/ 78 w 99"/>
                <a:gd name="T19" fmla="*/ 67 h 76"/>
                <a:gd name="T20" fmla="*/ 92 w 99"/>
                <a:gd name="T21" fmla="*/ 58 h 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"/>
                <a:gd name="T34" fmla="*/ 0 h 76"/>
                <a:gd name="T35" fmla="*/ 99 w 99"/>
                <a:gd name="T36" fmla="*/ 76 h 7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" h="76">
                  <a:moveTo>
                    <a:pt x="92" y="58"/>
                  </a:moveTo>
                  <a:cubicBezTo>
                    <a:pt x="79" y="43"/>
                    <a:pt x="67" y="25"/>
                    <a:pt x="50" y="14"/>
                  </a:cubicBezTo>
                  <a:cubicBezTo>
                    <a:pt x="36" y="4"/>
                    <a:pt x="15" y="0"/>
                    <a:pt x="1" y="15"/>
                  </a:cubicBezTo>
                  <a:cubicBezTo>
                    <a:pt x="0" y="16"/>
                    <a:pt x="1" y="17"/>
                    <a:pt x="2" y="18"/>
                  </a:cubicBezTo>
                  <a:cubicBezTo>
                    <a:pt x="2" y="19"/>
                    <a:pt x="3" y="20"/>
                    <a:pt x="4" y="20"/>
                  </a:cubicBezTo>
                  <a:cubicBezTo>
                    <a:pt x="10" y="19"/>
                    <a:pt x="16" y="19"/>
                    <a:pt x="21" y="21"/>
                  </a:cubicBezTo>
                  <a:cubicBezTo>
                    <a:pt x="26" y="23"/>
                    <a:pt x="30" y="27"/>
                    <a:pt x="34" y="31"/>
                  </a:cubicBezTo>
                  <a:cubicBezTo>
                    <a:pt x="42" y="38"/>
                    <a:pt x="47" y="47"/>
                    <a:pt x="59" y="50"/>
                  </a:cubicBezTo>
                  <a:cubicBezTo>
                    <a:pt x="61" y="51"/>
                    <a:pt x="62" y="50"/>
                    <a:pt x="63" y="49"/>
                  </a:cubicBezTo>
                  <a:cubicBezTo>
                    <a:pt x="68" y="55"/>
                    <a:pt x="73" y="61"/>
                    <a:pt x="78" y="67"/>
                  </a:cubicBezTo>
                  <a:cubicBezTo>
                    <a:pt x="85" y="76"/>
                    <a:pt x="99" y="66"/>
                    <a:pt x="92" y="58"/>
                  </a:cubicBezTo>
                </a:path>
              </a:pathLst>
            </a:custGeom>
            <a:solidFill>
              <a:srgbClr val="001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4" name="Freeform 109"/>
            <p:cNvSpPr>
              <a:spLocks noChangeArrowheads="1"/>
            </p:cNvSpPr>
            <p:nvPr/>
          </p:nvSpPr>
          <p:spPr bwMode="auto">
            <a:xfrm>
              <a:off x="5756083" y="1148330"/>
              <a:ext cx="219167" cy="170609"/>
            </a:xfrm>
            <a:custGeom>
              <a:avLst/>
              <a:gdLst>
                <a:gd name="T0" fmla="*/ 49 w 71"/>
                <a:gd name="T1" fmla="*/ 16 h 55"/>
                <a:gd name="T2" fmla="*/ 2 w 71"/>
                <a:gd name="T3" fmla="*/ 11 h 55"/>
                <a:gd name="T4" fmla="*/ 2 w 71"/>
                <a:gd name="T5" fmla="*/ 20 h 55"/>
                <a:gd name="T6" fmla="*/ 34 w 71"/>
                <a:gd name="T7" fmla="*/ 31 h 55"/>
                <a:gd name="T8" fmla="*/ 49 w 71"/>
                <a:gd name="T9" fmla="*/ 35 h 55"/>
                <a:gd name="T10" fmla="*/ 56 w 71"/>
                <a:gd name="T11" fmla="*/ 50 h 55"/>
                <a:gd name="T12" fmla="*/ 63 w 71"/>
                <a:gd name="T13" fmla="*/ 52 h 55"/>
                <a:gd name="T14" fmla="*/ 49 w 71"/>
                <a:gd name="T15" fmla="*/ 16 h 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"/>
                <a:gd name="T25" fmla="*/ 0 h 55"/>
                <a:gd name="T26" fmla="*/ 71 w 71"/>
                <a:gd name="T27" fmla="*/ 55 h 5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" h="55">
                  <a:moveTo>
                    <a:pt x="49" y="16"/>
                  </a:moveTo>
                  <a:cubicBezTo>
                    <a:pt x="39" y="8"/>
                    <a:pt x="13" y="0"/>
                    <a:pt x="2" y="11"/>
                  </a:cubicBezTo>
                  <a:cubicBezTo>
                    <a:pt x="0" y="13"/>
                    <a:pt x="0" y="17"/>
                    <a:pt x="2" y="20"/>
                  </a:cubicBezTo>
                  <a:cubicBezTo>
                    <a:pt x="8" y="30"/>
                    <a:pt x="24" y="29"/>
                    <a:pt x="34" y="31"/>
                  </a:cubicBezTo>
                  <a:cubicBezTo>
                    <a:pt x="39" y="32"/>
                    <a:pt x="45" y="33"/>
                    <a:pt x="49" y="35"/>
                  </a:cubicBezTo>
                  <a:cubicBezTo>
                    <a:pt x="54" y="39"/>
                    <a:pt x="55" y="44"/>
                    <a:pt x="56" y="50"/>
                  </a:cubicBezTo>
                  <a:cubicBezTo>
                    <a:pt x="57" y="54"/>
                    <a:pt x="61" y="55"/>
                    <a:pt x="63" y="52"/>
                  </a:cubicBezTo>
                  <a:cubicBezTo>
                    <a:pt x="71" y="38"/>
                    <a:pt x="60" y="23"/>
                    <a:pt x="49" y="16"/>
                  </a:cubicBezTo>
                </a:path>
              </a:pathLst>
            </a:custGeom>
            <a:solidFill>
              <a:srgbClr val="001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5" name="Rectangle 110"/>
            <p:cNvSpPr>
              <a:spLocks noChangeArrowheads="1"/>
            </p:cNvSpPr>
            <p:nvPr/>
          </p:nvSpPr>
          <p:spPr bwMode="auto">
            <a:xfrm>
              <a:off x="5097270" y="1116833"/>
              <a:ext cx="1312" cy="1312"/>
            </a:xfrm>
            <a:prstGeom prst="rect">
              <a:avLst/>
            </a:prstGeom>
            <a:solidFill>
              <a:srgbClr val="0742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6" name="Freeform 111"/>
            <p:cNvSpPr>
              <a:spLocks noChangeArrowheads="1"/>
            </p:cNvSpPr>
            <p:nvPr/>
          </p:nvSpPr>
          <p:spPr bwMode="auto">
            <a:xfrm>
              <a:off x="5097270" y="1116833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7" name="Freeform 113"/>
            <p:cNvSpPr>
              <a:spLocks noChangeArrowheads="1"/>
            </p:cNvSpPr>
            <p:nvPr/>
          </p:nvSpPr>
          <p:spPr bwMode="auto">
            <a:xfrm>
              <a:off x="5683902" y="1157516"/>
              <a:ext cx="6562" cy="656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2 w 2"/>
                <a:gd name="T5" fmla="*/ 1 h 2"/>
                <a:gd name="T6" fmla="*/ 1 w 2"/>
                <a:gd name="T7" fmla="*/ 0 h 2"/>
                <a:gd name="T8" fmla="*/ 0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0" y="0"/>
                  </a:moveTo>
                  <a:cubicBezTo>
                    <a:pt x="1" y="1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42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8" name="Freeform 115"/>
            <p:cNvSpPr>
              <a:spLocks noChangeArrowheads="1"/>
            </p:cNvSpPr>
            <p:nvPr/>
          </p:nvSpPr>
          <p:spPr bwMode="auto">
            <a:xfrm>
              <a:off x="4989655" y="1116833"/>
              <a:ext cx="614192" cy="440959"/>
            </a:xfrm>
            <a:custGeom>
              <a:avLst/>
              <a:gdLst>
                <a:gd name="T0" fmla="*/ 85 w 468"/>
                <a:gd name="T1" fmla="*/ 0 h 336"/>
                <a:gd name="T2" fmla="*/ 0 w 468"/>
                <a:gd name="T3" fmla="*/ 185 h 336"/>
                <a:gd name="T4" fmla="*/ 331 w 468"/>
                <a:gd name="T5" fmla="*/ 336 h 336"/>
                <a:gd name="T6" fmla="*/ 404 w 468"/>
                <a:gd name="T7" fmla="*/ 237 h 336"/>
                <a:gd name="T8" fmla="*/ 404 w 468"/>
                <a:gd name="T9" fmla="*/ 237 h 336"/>
                <a:gd name="T10" fmla="*/ 404 w 468"/>
                <a:gd name="T11" fmla="*/ 237 h 336"/>
                <a:gd name="T12" fmla="*/ 432 w 468"/>
                <a:gd name="T13" fmla="*/ 249 h 336"/>
                <a:gd name="T14" fmla="*/ 468 w 468"/>
                <a:gd name="T15" fmla="*/ 175 h 336"/>
                <a:gd name="T16" fmla="*/ 212 w 468"/>
                <a:gd name="T17" fmla="*/ 59 h 336"/>
                <a:gd name="T18" fmla="*/ 80 w 468"/>
                <a:gd name="T19" fmla="*/ 50 h 336"/>
                <a:gd name="T20" fmla="*/ 85 w 468"/>
                <a:gd name="T21" fmla="*/ 0 h 336"/>
                <a:gd name="T22" fmla="*/ 85 w 468"/>
                <a:gd name="T23" fmla="*/ 0 h 336"/>
                <a:gd name="T24" fmla="*/ 85 w 468"/>
                <a:gd name="T25" fmla="*/ 0 h 3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68"/>
                <a:gd name="T40" fmla="*/ 0 h 336"/>
                <a:gd name="T41" fmla="*/ 468 w 468"/>
                <a:gd name="T42" fmla="*/ 336 h 3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68" h="336">
                  <a:moveTo>
                    <a:pt x="85" y="0"/>
                  </a:moveTo>
                  <a:lnTo>
                    <a:pt x="0" y="185"/>
                  </a:lnTo>
                  <a:lnTo>
                    <a:pt x="331" y="336"/>
                  </a:lnTo>
                  <a:lnTo>
                    <a:pt x="404" y="237"/>
                  </a:lnTo>
                  <a:lnTo>
                    <a:pt x="404" y="237"/>
                  </a:lnTo>
                  <a:lnTo>
                    <a:pt x="404" y="237"/>
                  </a:lnTo>
                  <a:lnTo>
                    <a:pt x="432" y="249"/>
                  </a:lnTo>
                  <a:lnTo>
                    <a:pt x="468" y="175"/>
                  </a:lnTo>
                  <a:lnTo>
                    <a:pt x="212" y="59"/>
                  </a:lnTo>
                  <a:lnTo>
                    <a:pt x="80" y="5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42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9" name="Freeform 116"/>
            <p:cNvSpPr>
              <a:spLocks noChangeArrowheads="1"/>
            </p:cNvSpPr>
            <p:nvPr/>
          </p:nvSpPr>
          <p:spPr bwMode="auto">
            <a:xfrm>
              <a:off x="4989655" y="1116833"/>
              <a:ext cx="614192" cy="440959"/>
            </a:xfrm>
            <a:custGeom>
              <a:avLst/>
              <a:gdLst>
                <a:gd name="T0" fmla="*/ 85 w 468"/>
                <a:gd name="T1" fmla="*/ 0 h 336"/>
                <a:gd name="T2" fmla="*/ 0 w 468"/>
                <a:gd name="T3" fmla="*/ 185 h 336"/>
                <a:gd name="T4" fmla="*/ 331 w 468"/>
                <a:gd name="T5" fmla="*/ 336 h 336"/>
                <a:gd name="T6" fmla="*/ 404 w 468"/>
                <a:gd name="T7" fmla="*/ 237 h 336"/>
                <a:gd name="T8" fmla="*/ 404 w 468"/>
                <a:gd name="T9" fmla="*/ 237 h 336"/>
                <a:gd name="T10" fmla="*/ 404 w 468"/>
                <a:gd name="T11" fmla="*/ 237 h 336"/>
                <a:gd name="T12" fmla="*/ 432 w 468"/>
                <a:gd name="T13" fmla="*/ 249 h 336"/>
                <a:gd name="T14" fmla="*/ 468 w 468"/>
                <a:gd name="T15" fmla="*/ 175 h 336"/>
                <a:gd name="T16" fmla="*/ 212 w 468"/>
                <a:gd name="T17" fmla="*/ 59 h 336"/>
                <a:gd name="T18" fmla="*/ 80 w 468"/>
                <a:gd name="T19" fmla="*/ 50 h 336"/>
                <a:gd name="T20" fmla="*/ 85 w 468"/>
                <a:gd name="T21" fmla="*/ 0 h 336"/>
                <a:gd name="T22" fmla="*/ 85 w 468"/>
                <a:gd name="T23" fmla="*/ 0 h 336"/>
                <a:gd name="T24" fmla="*/ 85 w 468"/>
                <a:gd name="T25" fmla="*/ 0 h 3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68"/>
                <a:gd name="T40" fmla="*/ 0 h 336"/>
                <a:gd name="T41" fmla="*/ 468 w 468"/>
                <a:gd name="T42" fmla="*/ 336 h 3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68" h="336">
                  <a:moveTo>
                    <a:pt x="85" y="0"/>
                  </a:moveTo>
                  <a:lnTo>
                    <a:pt x="0" y="185"/>
                  </a:lnTo>
                  <a:lnTo>
                    <a:pt x="331" y="336"/>
                  </a:lnTo>
                  <a:lnTo>
                    <a:pt x="404" y="237"/>
                  </a:lnTo>
                  <a:lnTo>
                    <a:pt x="404" y="237"/>
                  </a:lnTo>
                  <a:lnTo>
                    <a:pt x="404" y="237"/>
                  </a:lnTo>
                  <a:lnTo>
                    <a:pt x="432" y="249"/>
                  </a:lnTo>
                  <a:lnTo>
                    <a:pt x="468" y="175"/>
                  </a:lnTo>
                  <a:lnTo>
                    <a:pt x="212" y="59"/>
                  </a:lnTo>
                  <a:lnTo>
                    <a:pt x="80" y="5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0" name="Freeform 117"/>
            <p:cNvSpPr>
              <a:spLocks noChangeArrowheads="1"/>
            </p:cNvSpPr>
            <p:nvPr/>
          </p:nvSpPr>
          <p:spPr bwMode="auto">
            <a:xfrm>
              <a:off x="5094645" y="1116833"/>
              <a:ext cx="559072" cy="106302"/>
            </a:xfrm>
            <a:custGeom>
              <a:avLst/>
              <a:gdLst>
                <a:gd name="T0" fmla="*/ 5 w 426"/>
                <a:gd name="T1" fmla="*/ 0 h 81"/>
                <a:gd name="T2" fmla="*/ 5 w 426"/>
                <a:gd name="T3" fmla="*/ 0 h 81"/>
                <a:gd name="T4" fmla="*/ 0 w 426"/>
                <a:gd name="T5" fmla="*/ 50 h 81"/>
                <a:gd name="T6" fmla="*/ 132 w 426"/>
                <a:gd name="T7" fmla="*/ 59 h 81"/>
                <a:gd name="T8" fmla="*/ 132 w 426"/>
                <a:gd name="T9" fmla="*/ 59 h 81"/>
                <a:gd name="T10" fmla="*/ 132 w 426"/>
                <a:gd name="T11" fmla="*/ 59 h 81"/>
                <a:gd name="T12" fmla="*/ 265 w 426"/>
                <a:gd name="T13" fmla="*/ 69 h 81"/>
                <a:gd name="T14" fmla="*/ 426 w 426"/>
                <a:gd name="T15" fmla="*/ 81 h 81"/>
                <a:gd name="T16" fmla="*/ 371 w 426"/>
                <a:gd name="T17" fmla="*/ 26 h 81"/>
                <a:gd name="T18" fmla="*/ 371 w 426"/>
                <a:gd name="T19" fmla="*/ 26 h 81"/>
                <a:gd name="T20" fmla="*/ 371 w 426"/>
                <a:gd name="T21" fmla="*/ 26 h 81"/>
                <a:gd name="T22" fmla="*/ 5 w 426"/>
                <a:gd name="T23" fmla="*/ 0 h 8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6"/>
                <a:gd name="T37" fmla="*/ 0 h 81"/>
                <a:gd name="T38" fmla="*/ 426 w 426"/>
                <a:gd name="T39" fmla="*/ 81 h 8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6" h="81">
                  <a:moveTo>
                    <a:pt x="5" y="0"/>
                  </a:moveTo>
                  <a:lnTo>
                    <a:pt x="5" y="0"/>
                  </a:lnTo>
                  <a:lnTo>
                    <a:pt x="0" y="50"/>
                  </a:lnTo>
                  <a:lnTo>
                    <a:pt x="132" y="59"/>
                  </a:lnTo>
                  <a:lnTo>
                    <a:pt x="132" y="59"/>
                  </a:lnTo>
                  <a:lnTo>
                    <a:pt x="132" y="59"/>
                  </a:lnTo>
                  <a:lnTo>
                    <a:pt x="265" y="69"/>
                  </a:lnTo>
                  <a:lnTo>
                    <a:pt x="426" y="81"/>
                  </a:lnTo>
                  <a:lnTo>
                    <a:pt x="371" y="26"/>
                  </a:lnTo>
                  <a:lnTo>
                    <a:pt x="371" y="26"/>
                  </a:lnTo>
                  <a:lnTo>
                    <a:pt x="371" y="2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42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1" name="Freeform 118"/>
            <p:cNvSpPr>
              <a:spLocks noChangeArrowheads="1"/>
            </p:cNvSpPr>
            <p:nvPr/>
          </p:nvSpPr>
          <p:spPr bwMode="auto">
            <a:xfrm>
              <a:off x="5094645" y="1116833"/>
              <a:ext cx="559072" cy="106302"/>
            </a:xfrm>
            <a:custGeom>
              <a:avLst/>
              <a:gdLst>
                <a:gd name="T0" fmla="*/ 5 w 426"/>
                <a:gd name="T1" fmla="*/ 0 h 81"/>
                <a:gd name="T2" fmla="*/ 5 w 426"/>
                <a:gd name="T3" fmla="*/ 0 h 81"/>
                <a:gd name="T4" fmla="*/ 0 w 426"/>
                <a:gd name="T5" fmla="*/ 50 h 81"/>
                <a:gd name="T6" fmla="*/ 132 w 426"/>
                <a:gd name="T7" fmla="*/ 59 h 81"/>
                <a:gd name="T8" fmla="*/ 132 w 426"/>
                <a:gd name="T9" fmla="*/ 59 h 81"/>
                <a:gd name="T10" fmla="*/ 132 w 426"/>
                <a:gd name="T11" fmla="*/ 59 h 81"/>
                <a:gd name="T12" fmla="*/ 265 w 426"/>
                <a:gd name="T13" fmla="*/ 69 h 81"/>
                <a:gd name="T14" fmla="*/ 426 w 426"/>
                <a:gd name="T15" fmla="*/ 81 h 81"/>
                <a:gd name="T16" fmla="*/ 371 w 426"/>
                <a:gd name="T17" fmla="*/ 26 h 81"/>
                <a:gd name="T18" fmla="*/ 371 w 426"/>
                <a:gd name="T19" fmla="*/ 26 h 81"/>
                <a:gd name="T20" fmla="*/ 371 w 426"/>
                <a:gd name="T21" fmla="*/ 26 h 81"/>
                <a:gd name="T22" fmla="*/ 5 w 426"/>
                <a:gd name="T23" fmla="*/ 0 h 8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6"/>
                <a:gd name="T37" fmla="*/ 0 h 81"/>
                <a:gd name="T38" fmla="*/ 426 w 426"/>
                <a:gd name="T39" fmla="*/ 81 h 8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6" h="81">
                  <a:moveTo>
                    <a:pt x="5" y="0"/>
                  </a:moveTo>
                  <a:lnTo>
                    <a:pt x="5" y="0"/>
                  </a:lnTo>
                  <a:lnTo>
                    <a:pt x="0" y="50"/>
                  </a:lnTo>
                  <a:lnTo>
                    <a:pt x="132" y="59"/>
                  </a:lnTo>
                  <a:lnTo>
                    <a:pt x="132" y="59"/>
                  </a:lnTo>
                  <a:lnTo>
                    <a:pt x="132" y="59"/>
                  </a:lnTo>
                  <a:lnTo>
                    <a:pt x="265" y="69"/>
                  </a:lnTo>
                  <a:lnTo>
                    <a:pt x="426" y="81"/>
                  </a:lnTo>
                  <a:lnTo>
                    <a:pt x="371" y="26"/>
                  </a:lnTo>
                  <a:lnTo>
                    <a:pt x="371" y="26"/>
                  </a:lnTo>
                  <a:lnTo>
                    <a:pt x="371" y="26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2" name="Freeform 119"/>
            <p:cNvSpPr>
              <a:spLocks noChangeArrowheads="1"/>
            </p:cNvSpPr>
            <p:nvPr/>
          </p:nvSpPr>
          <p:spPr bwMode="auto">
            <a:xfrm>
              <a:off x="5565788" y="1136518"/>
              <a:ext cx="102365" cy="91866"/>
            </a:xfrm>
            <a:custGeom>
              <a:avLst/>
              <a:gdLst>
                <a:gd name="T0" fmla="*/ 0 w 33"/>
                <a:gd name="T1" fmla="*/ 0 h 30"/>
                <a:gd name="T2" fmla="*/ 5 w 33"/>
                <a:gd name="T3" fmla="*/ 5 h 30"/>
                <a:gd name="T4" fmla="*/ 28 w 33"/>
                <a:gd name="T5" fmla="*/ 28 h 30"/>
                <a:gd name="T6" fmla="*/ 30 w 33"/>
                <a:gd name="T7" fmla="*/ 30 h 30"/>
                <a:gd name="T8" fmla="*/ 33 w 33"/>
                <a:gd name="T9" fmla="*/ 23 h 30"/>
                <a:gd name="T10" fmla="*/ 27 w 33"/>
                <a:gd name="T11" fmla="*/ 20 h 30"/>
                <a:gd name="T12" fmla="*/ 12 w 33"/>
                <a:gd name="T13" fmla="*/ 2 h 30"/>
                <a:gd name="T14" fmla="*/ 9 w 33"/>
                <a:gd name="T15" fmla="*/ 3 h 30"/>
                <a:gd name="T16" fmla="*/ 8 w 33"/>
                <a:gd name="T17" fmla="*/ 3 h 30"/>
                <a:gd name="T18" fmla="*/ 0 w 33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"/>
                <a:gd name="T31" fmla="*/ 0 h 30"/>
                <a:gd name="T32" fmla="*/ 33 w 33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" h="30">
                  <a:moveTo>
                    <a:pt x="0" y="0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1" y="23"/>
                    <a:pt x="29" y="22"/>
                    <a:pt x="27" y="20"/>
                  </a:cubicBezTo>
                  <a:cubicBezTo>
                    <a:pt x="22" y="14"/>
                    <a:pt x="17" y="8"/>
                    <a:pt x="12" y="2"/>
                  </a:cubicBezTo>
                  <a:cubicBezTo>
                    <a:pt x="12" y="3"/>
                    <a:pt x="11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5" y="2"/>
                    <a:pt x="2" y="1"/>
                    <a:pt x="0" y="0"/>
                  </a:cubicBezTo>
                </a:path>
              </a:pathLst>
            </a:custGeom>
            <a:solidFill>
              <a:srgbClr val="042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3" name="Freeform 120"/>
            <p:cNvSpPr>
              <a:spLocks noChangeArrowheads="1"/>
            </p:cNvSpPr>
            <p:nvPr/>
          </p:nvSpPr>
          <p:spPr bwMode="auto">
            <a:xfrm>
              <a:off x="5410928" y="1005281"/>
              <a:ext cx="279536" cy="202106"/>
            </a:xfrm>
            <a:custGeom>
              <a:avLst/>
              <a:gdLst>
                <a:gd name="T0" fmla="*/ 23 w 90"/>
                <a:gd name="T1" fmla="*/ 0 h 65"/>
                <a:gd name="T2" fmla="*/ 0 w 90"/>
                <a:gd name="T3" fmla="*/ 10 h 65"/>
                <a:gd name="T4" fmla="*/ 0 w 90"/>
                <a:gd name="T5" fmla="*/ 11 h 65"/>
                <a:gd name="T6" fmla="*/ 1 w 90"/>
                <a:gd name="T7" fmla="*/ 13 h 65"/>
                <a:gd name="T8" fmla="*/ 3 w 90"/>
                <a:gd name="T9" fmla="*/ 15 h 65"/>
                <a:gd name="T10" fmla="*/ 3 w 90"/>
                <a:gd name="T11" fmla="*/ 15 h 65"/>
                <a:gd name="T12" fmla="*/ 11 w 90"/>
                <a:gd name="T13" fmla="*/ 14 h 65"/>
                <a:gd name="T14" fmla="*/ 20 w 90"/>
                <a:gd name="T15" fmla="*/ 16 h 65"/>
                <a:gd name="T16" fmla="*/ 33 w 90"/>
                <a:gd name="T17" fmla="*/ 26 h 65"/>
                <a:gd name="T18" fmla="*/ 33 w 90"/>
                <a:gd name="T19" fmla="*/ 26 h 65"/>
                <a:gd name="T20" fmla="*/ 33 w 90"/>
                <a:gd name="T21" fmla="*/ 26 h 65"/>
                <a:gd name="T22" fmla="*/ 33 w 90"/>
                <a:gd name="T23" fmla="*/ 26 h 65"/>
                <a:gd name="T24" fmla="*/ 33 w 90"/>
                <a:gd name="T25" fmla="*/ 26 h 65"/>
                <a:gd name="T26" fmla="*/ 33 w 90"/>
                <a:gd name="T27" fmla="*/ 26 h 65"/>
                <a:gd name="T28" fmla="*/ 34 w 90"/>
                <a:gd name="T29" fmla="*/ 26 h 65"/>
                <a:gd name="T30" fmla="*/ 34 w 90"/>
                <a:gd name="T31" fmla="*/ 26 h 65"/>
                <a:gd name="T32" fmla="*/ 34 w 90"/>
                <a:gd name="T33" fmla="*/ 26 h 65"/>
                <a:gd name="T34" fmla="*/ 34 w 90"/>
                <a:gd name="T35" fmla="*/ 26 h 65"/>
                <a:gd name="T36" fmla="*/ 34 w 90"/>
                <a:gd name="T37" fmla="*/ 26 h 65"/>
                <a:gd name="T38" fmla="*/ 34 w 90"/>
                <a:gd name="T39" fmla="*/ 26 h 65"/>
                <a:gd name="T40" fmla="*/ 34 w 90"/>
                <a:gd name="T41" fmla="*/ 26 h 65"/>
                <a:gd name="T42" fmla="*/ 34 w 90"/>
                <a:gd name="T43" fmla="*/ 27 h 65"/>
                <a:gd name="T44" fmla="*/ 34 w 90"/>
                <a:gd name="T45" fmla="*/ 27 h 65"/>
                <a:gd name="T46" fmla="*/ 50 w 90"/>
                <a:gd name="T47" fmla="*/ 42 h 65"/>
                <a:gd name="T48" fmla="*/ 50 w 90"/>
                <a:gd name="T49" fmla="*/ 42 h 65"/>
                <a:gd name="T50" fmla="*/ 50 w 90"/>
                <a:gd name="T51" fmla="*/ 42 h 65"/>
                <a:gd name="T52" fmla="*/ 58 w 90"/>
                <a:gd name="T53" fmla="*/ 45 h 65"/>
                <a:gd name="T54" fmla="*/ 59 w 90"/>
                <a:gd name="T55" fmla="*/ 45 h 65"/>
                <a:gd name="T56" fmla="*/ 62 w 90"/>
                <a:gd name="T57" fmla="*/ 44 h 65"/>
                <a:gd name="T58" fmla="*/ 77 w 90"/>
                <a:gd name="T59" fmla="*/ 62 h 65"/>
                <a:gd name="T60" fmla="*/ 83 w 90"/>
                <a:gd name="T61" fmla="*/ 65 h 65"/>
                <a:gd name="T62" fmla="*/ 90 w 90"/>
                <a:gd name="T63" fmla="*/ 51 h 65"/>
                <a:gd name="T64" fmla="*/ 88 w 90"/>
                <a:gd name="T65" fmla="*/ 49 h 65"/>
                <a:gd name="T66" fmla="*/ 51 w 90"/>
                <a:gd name="T67" fmla="*/ 10 h 65"/>
                <a:gd name="T68" fmla="*/ 51 w 90"/>
                <a:gd name="T69" fmla="*/ 10 h 65"/>
                <a:gd name="T70" fmla="*/ 51 w 90"/>
                <a:gd name="T71" fmla="*/ 10 h 65"/>
                <a:gd name="T72" fmla="*/ 51 w 90"/>
                <a:gd name="T73" fmla="*/ 10 h 65"/>
                <a:gd name="T74" fmla="*/ 51 w 90"/>
                <a:gd name="T75" fmla="*/ 10 h 65"/>
                <a:gd name="T76" fmla="*/ 51 w 90"/>
                <a:gd name="T77" fmla="*/ 10 h 65"/>
                <a:gd name="T78" fmla="*/ 51 w 90"/>
                <a:gd name="T79" fmla="*/ 9 h 65"/>
                <a:gd name="T80" fmla="*/ 51 w 90"/>
                <a:gd name="T81" fmla="*/ 9 h 65"/>
                <a:gd name="T82" fmla="*/ 51 w 90"/>
                <a:gd name="T83" fmla="*/ 9 h 65"/>
                <a:gd name="T84" fmla="*/ 50 w 90"/>
                <a:gd name="T85" fmla="*/ 9 h 65"/>
                <a:gd name="T86" fmla="*/ 50 w 90"/>
                <a:gd name="T87" fmla="*/ 9 h 65"/>
                <a:gd name="T88" fmla="*/ 50 w 90"/>
                <a:gd name="T89" fmla="*/ 9 h 65"/>
                <a:gd name="T90" fmla="*/ 50 w 90"/>
                <a:gd name="T91" fmla="*/ 9 h 65"/>
                <a:gd name="T92" fmla="*/ 50 w 90"/>
                <a:gd name="T93" fmla="*/ 9 h 65"/>
                <a:gd name="T94" fmla="*/ 50 w 90"/>
                <a:gd name="T95" fmla="*/ 9 h 65"/>
                <a:gd name="T96" fmla="*/ 50 w 90"/>
                <a:gd name="T97" fmla="*/ 9 h 65"/>
                <a:gd name="T98" fmla="*/ 50 w 90"/>
                <a:gd name="T99" fmla="*/ 9 h 65"/>
                <a:gd name="T100" fmla="*/ 50 w 90"/>
                <a:gd name="T101" fmla="*/ 9 h 65"/>
                <a:gd name="T102" fmla="*/ 49 w 90"/>
                <a:gd name="T103" fmla="*/ 9 h 65"/>
                <a:gd name="T104" fmla="*/ 23 w 90"/>
                <a:gd name="T105" fmla="*/ 0 h 6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0"/>
                <a:gd name="T160" fmla="*/ 0 h 65"/>
                <a:gd name="T161" fmla="*/ 90 w 90"/>
                <a:gd name="T162" fmla="*/ 65 h 6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0" h="65">
                  <a:moveTo>
                    <a:pt x="23" y="0"/>
                  </a:moveTo>
                  <a:cubicBezTo>
                    <a:pt x="15" y="0"/>
                    <a:pt x="7" y="3"/>
                    <a:pt x="0" y="10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1" y="14"/>
                    <a:pt x="2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6" y="15"/>
                    <a:pt x="8" y="14"/>
                    <a:pt x="11" y="14"/>
                  </a:cubicBezTo>
                  <a:cubicBezTo>
                    <a:pt x="14" y="14"/>
                    <a:pt x="17" y="15"/>
                    <a:pt x="20" y="16"/>
                  </a:cubicBezTo>
                  <a:cubicBezTo>
                    <a:pt x="25" y="18"/>
                    <a:pt x="29" y="22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40" y="32"/>
                    <a:pt x="44" y="38"/>
                    <a:pt x="50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3"/>
                    <a:pt x="55" y="44"/>
                    <a:pt x="58" y="45"/>
                  </a:cubicBezTo>
                  <a:cubicBezTo>
                    <a:pt x="58" y="45"/>
                    <a:pt x="59" y="45"/>
                    <a:pt x="59" y="45"/>
                  </a:cubicBezTo>
                  <a:cubicBezTo>
                    <a:pt x="61" y="45"/>
                    <a:pt x="62" y="45"/>
                    <a:pt x="62" y="44"/>
                  </a:cubicBezTo>
                  <a:cubicBezTo>
                    <a:pt x="67" y="50"/>
                    <a:pt x="72" y="56"/>
                    <a:pt x="77" y="62"/>
                  </a:cubicBezTo>
                  <a:cubicBezTo>
                    <a:pt x="79" y="64"/>
                    <a:pt x="81" y="65"/>
                    <a:pt x="83" y="65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89" y="51"/>
                    <a:pt x="89" y="50"/>
                    <a:pt x="88" y="49"/>
                  </a:cubicBezTo>
                  <a:cubicBezTo>
                    <a:pt x="77" y="36"/>
                    <a:pt x="66" y="2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49" y="9"/>
                  </a:cubicBezTo>
                  <a:cubicBezTo>
                    <a:pt x="42" y="3"/>
                    <a:pt x="32" y="0"/>
                    <a:pt x="23" y="0"/>
                  </a:cubicBezTo>
                </a:path>
              </a:pathLst>
            </a:custGeom>
            <a:solidFill>
              <a:srgbClr val="042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4" name="Rectangle 121"/>
            <p:cNvSpPr>
              <a:spLocks noChangeArrowheads="1"/>
            </p:cNvSpPr>
            <p:nvPr/>
          </p:nvSpPr>
          <p:spPr bwMode="auto">
            <a:xfrm>
              <a:off x="5097270" y="1116833"/>
              <a:ext cx="1312" cy="1312"/>
            </a:xfrm>
            <a:prstGeom prst="rect">
              <a:avLst/>
            </a:prstGeom>
            <a:solidFill>
              <a:srgbClr val="0742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5" name="Freeform 122"/>
            <p:cNvSpPr>
              <a:spLocks noChangeArrowheads="1"/>
            </p:cNvSpPr>
            <p:nvPr/>
          </p:nvSpPr>
          <p:spPr bwMode="auto">
            <a:xfrm>
              <a:off x="5094645" y="1213948"/>
              <a:ext cx="359591" cy="259851"/>
            </a:xfrm>
            <a:custGeom>
              <a:avLst/>
              <a:gdLst>
                <a:gd name="T0" fmla="*/ 229 w 274"/>
                <a:gd name="T1" fmla="*/ 198 h 198"/>
                <a:gd name="T2" fmla="*/ 0 w 274"/>
                <a:gd name="T3" fmla="*/ 94 h 198"/>
                <a:gd name="T4" fmla="*/ 43 w 274"/>
                <a:gd name="T5" fmla="*/ 0 h 198"/>
                <a:gd name="T6" fmla="*/ 274 w 274"/>
                <a:gd name="T7" fmla="*/ 106 h 198"/>
                <a:gd name="T8" fmla="*/ 229 w 274"/>
                <a:gd name="T9" fmla="*/ 198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4"/>
                <a:gd name="T16" fmla="*/ 0 h 198"/>
                <a:gd name="T17" fmla="*/ 274 w 274"/>
                <a:gd name="T18" fmla="*/ 198 h 1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4" h="198">
                  <a:moveTo>
                    <a:pt x="229" y="198"/>
                  </a:moveTo>
                  <a:lnTo>
                    <a:pt x="0" y="94"/>
                  </a:lnTo>
                  <a:lnTo>
                    <a:pt x="43" y="0"/>
                  </a:lnTo>
                  <a:lnTo>
                    <a:pt x="274" y="106"/>
                  </a:lnTo>
                  <a:lnTo>
                    <a:pt x="229" y="198"/>
                  </a:lnTo>
                  <a:close/>
                </a:path>
              </a:pathLst>
            </a:custGeom>
            <a:solidFill>
              <a:srgbClr val="4E7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6" name="Freeform 123"/>
            <p:cNvSpPr>
              <a:spLocks noChangeArrowheads="1"/>
            </p:cNvSpPr>
            <p:nvPr/>
          </p:nvSpPr>
          <p:spPr bwMode="auto">
            <a:xfrm>
              <a:off x="598444" y="0"/>
              <a:ext cx="859607" cy="251976"/>
            </a:xfrm>
            <a:custGeom>
              <a:avLst/>
              <a:gdLst>
                <a:gd name="T0" fmla="*/ 655 w 655"/>
                <a:gd name="T1" fmla="*/ 69 h 192"/>
                <a:gd name="T2" fmla="*/ 12 w 655"/>
                <a:gd name="T3" fmla="*/ 192 h 192"/>
                <a:gd name="T4" fmla="*/ 0 w 655"/>
                <a:gd name="T5" fmla="*/ 123 h 192"/>
                <a:gd name="T6" fmla="*/ 643 w 655"/>
                <a:gd name="T7" fmla="*/ 0 h 192"/>
                <a:gd name="T8" fmla="*/ 655 w 655"/>
                <a:gd name="T9" fmla="*/ 69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192"/>
                <a:gd name="T17" fmla="*/ 655 w 655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192">
                  <a:moveTo>
                    <a:pt x="655" y="69"/>
                  </a:moveTo>
                  <a:lnTo>
                    <a:pt x="12" y="192"/>
                  </a:lnTo>
                  <a:lnTo>
                    <a:pt x="0" y="123"/>
                  </a:lnTo>
                  <a:lnTo>
                    <a:pt x="643" y="0"/>
                  </a:lnTo>
                  <a:lnTo>
                    <a:pt x="655" y="69"/>
                  </a:lnTo>
                  <a:close/>
                </a:path>
              </a:pathLst>
            </a:custGeom>
            <a:solidFill>
              <a:srgbClr val="013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7" name="Freeform 124"/>
            <p:cNvSpPr>
              <a:spLocks noChangeArrowheads="1"/>
            </p:cNvSpPr>
            <p:nvPr/>
          </p:nvSpPr>
          <p:spPr bwMode="auto">
            <a:xfrm>
              <a:off x="598444" y="0"/>
              <a:ext cx="859607" cy="251976"/>
            </a:xfrm>
            <a:custGeom>
              <a:avLst/>
              <a:gdLst>
                <a:gd name="T0" fmla="*/ 655 w 655"/>
                <a:gd name="T1" fmla="*/ 69 h 192"/>
                <a:gd name="T2" fmla="*/ 12 w 655"/>
                <a:gd name="T3" fmla="*/ 192 h 192"/>
                <a:gd name="T4" fmla="*/ 0 w 655"/>
                <a:gd name="T5" fmla="*/ 123 h 192"/>
                <a:gd name="T6" fmla="*/ 643 w 655"/>
                <a:gd name="T7" fmla="*/ 0 h 192"/>
                <a:gd name="T8" fmla="*/ 655 w 655"/>
                <a:gd name="T9" fmla="*/ 69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192"/>
                <a:gd name="T17" fmla="*/ 655 w 655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192">
                  <a:moveTo>
                    <a:pt x="655" y="69"/>
                  </a:moveTo>
                  <a:lnTo>
                    <a:pt x="12" y="192"/>
                  </a:lnTo>
                  <a:lnTo>
                    <a:pt x="0" y="123"/>
                  </a:lnTo>
                  <a:lnTo>
                    <a:pt x="643" y="0"/>
                  </a:lnTo>
                  <a:lnTo>
                    <a:pt x="655" y="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8" name="Freeform 125"/>
            <p:cNvSpPr>
              <a:spLocks noChangeArrowheads="1"/>
            </p:cNvSpPr>
            <p:nvPr/>
          </p:nvSpPr>
          <p:spPr bwMode="auto">
            <a:xfrm>
              <a:off x="666687" y="133863"/>
              <a:ext cx="106302" cy="104990"/>
            </a:xfrm>
            <a:custGeom>
              <a:avLst/>
              <a:gdLst>
                <a:gd name="T0" fmla="*/ 19 w 81"/>
                <a:gd name="T1" fmla="*/ 12 h 80"/>
                <a:gd name="T2" fmla="*/ 0 w 81"/>
                <a:gd name="T3" fmla="*/ 80 h 80"/>
                <a:gd name="T4" fmla="*/ 62 w 81"/>
                <a:gd name="T5" fmla="*/ 68 h 80"/>
                <a:gd name="T6" fmla="*/ 81 w 81"/>
                <a:gd name="T7" fmla="*/ 0 h 80"/>
                <a:gd name="T8" fmla="*/ 19 w 81"/>
                <a:gd name="T9" fmla="*/ 12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80"/>
                <a:gd name="T17" fmla="*/ 81 w 81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80">
                  <a:moveTo>
                    <a:pt x="19" y="12"/>
                  </a:moveTo>
                  <a:lnTo>
                    <a:pt x="0" y="80"/>
                  </a:lnTo>
                  <a:lnTo>
                    <a:pt x="62" y="68"/>
                  </a:lnTo>
                  <a:lnTo>
                    <a:pt x="81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9" name="Freeform 126"/>
            <p:cNvSpPr>
              <a:spLocks noChangeArrowheads="1"/>
            </p:cNvSpPr>
            <p:nvPr/>
          </p:nvSpPr>
          <p:spPr bwMode="auto">
            <a:xfrm>
              <a:off x="793988" y="108927"/>
              <a:ext cx="102365" cy="104990"/>
            </a:xfrm>
            <a:custGeom>
              <a:avLst/>
              <a:gdLst>
                <a:gd name="T0" fmla="*/ 17 w 78"/>
                <a:gd name="T1" fmla="*/ 12 h 80"/>
                <a:gd name="T2" fmla="*/ 0 w 78"/>
                <a:gd name="T3" fmla="*/ 80 h 80"/>
                <a:gd name="T4" fmla="*/ 59 w 78"/>
                <a:gd name="T5" fmla="*/ 69 h 80"/>
                <a:gd name="T6" fmla="*/ 78 w 78"/>
                <a:gd name="T7" fmla="*/ 0 h 80"/>
                <a:gd name="T8" fmla="*/ 17 w 78"/>
                <a:gd name="T9" fmla="*/ 12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80"/>
                <a:gd name="T17" fmla="*/ 78 w 7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80">
                  <a:moveTo>
                    <a:pt x="17" y="12"/>
                  </a:moveTo>
                  <a:lnTo>
                    <a:pt x="0" y="80"/>
                  </a:lnTo>
                  <a:lnTo>
                    <a:pt x="59" y="69"/>
                  </a:lnTo>
                  <a:lnTo>
                    <a:pt x="78" y="0"/>
                  </a:lnTo>
                  <a:lnTo>
                    <a:pt x="17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0" name="Freeform 127"/>
            <p:cNvSpPr>
              <a:spLocks noChangeArrowheads="1"/>
            </p:cNvSpPr>
            <p:nvPr/>
          </p:nvSpPr>
          <p:spPr bwMode="auto">
            <a:xfrm>
              <a:off x="918664" y="86617"/>
              <a:ext cx="102365" cy="102365"/>
            </a:xfrm>
            <a:custGeom>
              <a:avLst/>
              <a:gdLst>
                <a:gd name="T0" fmla="*/ 19 w 78"/>
                <a:gd name="T1" fmla="*/ 12 h 78"/>
                <a:gd name="T2" fmla="*/ 0 w 78"/>
                <a:gd name="T3" fmla="*/ 78 h 78"/>
                <a:gd name="T4" fmla="*/ 61 w 78"/>
                <a:gd name="T5" fmla="*/ 67 h 78"/>
                <a:gd name="T6" fmla="*/ 78 w 78"/>
                <a:gd name="T7" fmla="*/ 0 h 78"/>
                <a:gd name="T8" fmla="*/ 19 w 78"/>
                <a:gd name="T9" fmla="*/ 12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2"/>
                  </a:moveTo>
                  <a:lnTo>
                    <a:pt x="0" y="78"/>
                  </a:lnTo>
                  <a:lnTo>
                    <a:pt x="61" y="67"/>
                  </a:lnTo>
                  <a:lnTo>
                    <a:pt x="78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1" name="Freeform 128"/>
            <p:cNvSpPr>
              <a:spLocks noChangeArrowheads="1"/>
            </p:cNvSpPr>
            <p:nvPr/>
          </p:nvSpPr>
          <p:spPr bwMode="auto">
            <a:xfrm>
              <a:off x="918664" y="86617"/>
              <a:ext cx="102365" cy="102365"/>
            </a:xfrm>
            <a:custGeom>
              <a:avLst/>
              <a:gdLst>
                <a:gd name="T0" fmla="*/ 19 w 78"/>
                <a:gd name="T1" fmla="*/ 12 h 78"/>
                <a:gd name="T2" fmla="*/ 0 w 78"/>
                <a:gd name="T3" fmla="*/ 78 h 78"/>
                <a:gd name="T4" fmla="*/ 61 w 78"/>
                <a:gd name="T5" fmla="*/ 67 h 78"/>
                <a:gd name="T6" fmla="*/ 78 w 78"/>
                <a:gd name="T7" fmla="*/ 0 h 78"/>
                <a:gd name="T8" fmla="*/ 19 w 78"/>
                <a:gd name="T9" fmla="*/ 12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2"/>
                  </a:moveTo>
                  <a:lnTo>
                    <a:pt x="0" y="78"/>
                  </a:lnTo>
                  <a:lnTo>
                    <a:pt x="61" y="67"/>
                  </a:lnTo>
                  <a:lnTo>
                    <a:pt x="78" y="0"/>
                  </a:lnTo>
                  <a:lnTo>
                    <a:pt x="19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2" name="Freeform 129"/>
            <p:cNvSpPr>
              <a:spLocks noChangeArrowheads="1"/>
            </p:cNvSpPr>
            <p:nvPr/>
          </p:nvSpPr>
          <p:spPr bwMode="auto">
            <a:xfrm>
              <a:off x="1042027" y="61682"/>
              <a:ext cx="106302" cy="103678"/>
            </a:xfrm>
            <a:custGeom>
              <a:avLst/>
              <a:gdLst>
                <a:gd name="T0" fmla="*/ 19 w 81"/>
                <a:gd name="T1" fmla="*/ 12 h 79"/>
                <a:gd name="T2" fmla="*/ 0 w 81"/>
                <a:gd name="T3" fmla="*/ 79 h 79"/>
                <a:gd name="T4" fmla="*/ 62 w 81"/>
                <a:gd name="T5" fmla="*/ 67 h 79"/>
                <a:gd name="T6" fmla="*/ 81 w 81"/>
                <a:gd name="T7" fmla="*/ 0 h 79"/>
                <a:gd name="T8" fmla="*/ 19 w 81"/>
                <a:gd name="T9" fmla="*/ 12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9"/>
                <a:gd name="T17" fmla="*/ 81 w 81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9">
                  <a:moveTo>
                    <a:pt x="19" y="12"/>
                  </a:moveTo>
                  <a:lnTo>
                    <a:pt x="0" y="79"/>
                  </a:lnTo>
                  <a:lnTo>
                    <a:pt x="62" y="67"/>
                  </a:lnTo>
                  <a:lnTo>
                    <a:pt x="81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3" name="Freeform 130"/>
            <p:cNvSpPr>
              <a:spLocks noChangeArrowheads="1"/>
            </p:cNvSpPr>
            <p:nvPr/>
          </p:nvSpPr>
          <p:spPr bwMode="auto">
            <a:xfrm>
              <a:off x="1042027" y="61682"/>
              <a:ext cx="106302" cy="103678"/>
            </a:xfrm>
            <a:custGeom>
              <a:avLst/>
              <a:gdLst>
                <a:gd name="T0" fmla="*/ 19 w 81"/>
                <a:gd name="T1" fmla="*/ 12 h 79"/>
                <a:gd name="T2" fmla="*/ 0 w 81"/>
                <a:gd name="T3" fmla="*/ 79 h 79"/>
                <a:gd name="T4" fmla="*/ 62 w 81"/>
                <a:gd name="T5" fmla="*/ 67 h 79"/>
                <a:gd name="T6" fmla="*/ 81 w 81"/>
                <a:gd name="T7" fmla="*/ 0 h 79"/>
                <a:gd name="T8" fmla="*/ 19 w 81"/>
                <a:gd name="T9" fmla="*/ 12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9"/>
                <a:gd name="T17" fmla="*/ 81 w 81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9">
                  <a:moveTo>
                    <a:pt x="19" y="12"/>
                  </a:moveTo>
                  <a:lnTo>
                    <a:pt x="0" y="79"/>
                  </a:lnTo>
                  <a:lnTo>
                    <a:pt x="62" y="67"/>
                  </a:lnTo>
                  <a:lnTo>
                    <a:pt x="81" y="0"/>
                  </a:lnTo>
                  <a:lnTo>
                    <a:pt x="19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4" name="Freeform 131"/>
            <p:cNvSpPr>
              <a:spLocks noChangeArrowheads="1"/>
            </p:cNvSpPr>
            <p:nvPr/>
          </p:nvSpPr>
          <p:spPr bwMode="auto">
            <a:xfrm>
              <a:off x="1169328" y="38059"/>
              <a:ext cx="102365" cy="102365"/>
            </a:xfrm>
            <a:custGeom>
              <a:avLst/>
              <a:gdLst>
                <a:gd name="T0" fmla="*/ 17 w 78"/>
                <a:gd name="T1" fmla="*/ 11 h 78"/>
                <a:gd name="T2" fmla="*/ 0 w 78"/>
                <a:gd name="T3" fmla="*/ 78 h 78"/>
                <a:gd name="T4" fmla="*/ 59 w 78"/>
                <a:gd name="T5" fmla="*/ 66 h 78"/>
                <a:gd name="T6" fmla="*/ 78 w 78"/>
                <a:gd name="T7" fmla="*/ 0 h 78"/>
                <a:gd name="T8" fmla="*/ 17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7" y="11"/>
                  </a:move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  <a:lnTo>
                    <a:pt x="17" y="1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5" name="Freeform 132"/>
            <p:cNvSpPr>
              <a:spLocks noChangeArrowheads="1"/>
            </p:cNvSpPr>
            <p:nvPr/>
          </p:nvSpPr>
          <p:spPr bwMode="auto">
            <a:xfrm>
              <a:off x="1169328" y="38059"/>
              <a:ext cx="102365" cy="102365"/>
            </a:xfrm>
            <a:custGeom>
              <a:avLst/>
              <a:gdLst>
                <a:gd name="T0" fmla="*/ 17 w 78"/>
                <a:gd name="T1" fmla="*/ 11 h 78"/>
                <a:gd name="T2" fmla="*/ 0 w 78"/>
                <a:gd name="T3" fmla="*/ 78 h 78"/>
                <a:gd name="T4" fmla="*/ 59 w 78"/>
                <a:gd name="T5" fmla="*/ 66 h 78"/>
                <a:gd name="T6" fmla="*/ 78 w 78"/>
                <a:gd name="T7" fmla="*/ 0 h 78"/>
                <a:gd name="T8" fmla="*/ 17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7" y="11"/>
                  </a:move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  <a:lnTo>
                    <a:pt x="17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6" name="Freeform 133"/>
            <p:cNvSpPr>
              <a:spLocks noChangeArrowheads="1"/>
            </p:cNvSpPr>
            <p:nvPr/>
          </p:nvSpPr>
          <p:spPr bwMode="auto">
            <a:xfrm>
              <a:off x="1294003" y="13124"/>
              <a:ext cx="102365" cy="102365"/>
            </a:xfrm>
            <a:custGeom>
              <a:avLst/>
              <a:gdLst>
                <a:gd name="T0" fmla="*/ 19 w 78"/>
                <a:gd name="T1" fmla="*/ 11 h 78"/>
                <a:gd name="T2" fmla="*/ 0 w 78"/>
                <a:gd name="T3" fmla="*/ 78 h 78"/>
                <a:gd name="T4" fmla="*/ 61 w 78"/>
                <a:gd name="T5" fmla="*/ 66 h 78"/>
                <a:gd name="T6" fmla="*/ 78 w 78"/>
                <a:gd name="T7" fmla="*/ 0 h 78"/>
                <a:gd name="T8" fmla="*/ 19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1"/>
                  </a:move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  <a:lnTo>
                    <a:pt x="19" y="1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7" name="Freeform 134"/>
            <p:cNvSpPr>
              <a:spLocks noChangeArrowheads="1"/>
            </p:cNvSpPr>
            <p:nvPr/>
          </p:nvSpPr>
          <p:spPr bwMode="auto">
            <a:xfrm>
              <a:off x="1294003" y="13124"/>
              <a:ext cx="102365" cy="102365"/>
            </a:xfrm>
            <a:custGeom>
              <a:avLst/>
              <a:gdLst>
                <a:gd name="T0" fmla="*/ 19 w 78"/>
                <a:gd name="T1" fmla="*/ 11 h 78"/>
                <a:gd name="T2" fmla="*/ 0 w 78"/>
                <a:gd name="T3" fmla="*/ 78 h 78"/>
                <a:gd name="T4" fmla="*/ 61 w 78"/>
                <a:gd name="T5" fmla="*/ 66 h 78"/>
                <a:gd name="T6" fmla="*/ 78 w 78"/>
                <a:gd name="T7" fmla="*/ 0 h 78"/>
                <a:gd name="T8" fmla="*/ 19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1"/>
                  </a:move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  <a:lnTo>
                    <a:pt x="19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8" name="Freeform 135"/>
            <p:cNvSpPr>
              <a:spLocks noChangeArrowheads="1"/>
            </p:cNvSpPr>
            <p:nvPr/>
          </p:nvSpPr>
          <p:spPr bwMode="auto">
            <a:xfrm>
              <a:off x="741493" y="90554"/>
              <a:ext cx="775614" cy="530200"/>
            </a:xfrm>
            <a:custGeom>
              <a:avLst/>
              <a:gdLst>
                <a:gd name="T0" fmla="*/ 591 w 591"/>
                <a:gd name="T1" fmla="*/ 59 h 404"/>
                <a:gd name="T2" fmla="*/ 36 w 591"/>
                <a:gd name="T3" fmla="*/ 404 h 404"/>
                <a:gd name="T4" fmla="*/ 0 w 591"/>
                <a:gd name="T5" fmla="*/ 345 h 404"/>
                <a:gd name="T6" fmla="*/ 556 w 591"/>
                <a:gd name="T7" fmla="*/ 0 h 404"/>
                <a:gd name="T8" fmla="*/ 591 w 591"/>
                <a:gd name="T9" fmla="*/ 59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1"/>
                <a:gd name="T16" fmla="*/ 0 h 404"/>
                <a:gd name="T17" fmla="*/ 591 w 591"/>
                <a:gd name="T18" fmla="*/ 404 h 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1" h="404">
                  <a:moveTo>
                    <a:pt x="591" y="59"/>
                  </a:moveTo>
                  <a:lnTo>
                    <a:pt x="36" y="404"/>
                  </a:lnTo>
                  <a:lnTo>
                    <a:pt x="0" y="345"/>
                  </a:lnTo>
                  <a:lnTo>
                    <a:pt x="556" y="0"/>
                  </a:lnTo>
                  <a:lnTo>
                    <a:pt x="591" y="59"/>
                  </a:lnTo>
                  <a:close/>
                </a:path>
              </a:pathLst>
            </a:custGeom>
            <a:solidFill>
              <a:srgbClr val="013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9" name="Freeform 136"/>
            <p:cNvSpPr>
              <a:spLocks noChangeArrowheads="1"/>
            </p:cNvSpPr>
            <p:nvPr/>
          </p:nvSpPr>
          <p:spPr bwMode="auto">
            <a:xfrm>
              <a:off x="741493" y="90554"/>
              <a:ext cx="775614" cy="530200"/>
            </a:xfrm>
            <a:custGeom>
              <a:avLst/>
              <a:gdLst>
                <a:gd name="T0" fmla="*/ 591 w 591"/>
                <a:gd name="T1" fmla="*/ 59 h 404"/>
                <a:gd name="T2" fmla="*/ 36 w 591"/>
                <a:gd name="T3" fmla="*/ 404 h 404"/>
                <a:gd name="T4" fmla="*/ 0 w 591"/>
                <a:gd name="T5" fmla="*/ 345 h 404"/>
                <a:gd name="T6" fmla="*/ 556 w 591"/>
                <a:gd name="T7" fmla="*/ 0 h 404"/>
                <a:gd name="T8" fmla="*/ 591 w 591"/>
                <a:gd name="T9" fmla="*/ 59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1"/>
                <a:gd name="T16" fmla="*/ 0 h 404"/>
                <a:gd name="T17" fmla="*/ 591 w 591"/>
                <a:gd name="T18" fmla="*/ 404 h 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1" h="404">
                  <a:moveTo>
                    <a:pt x="591" y="59"/>
                  </a:moveTo>
                  <a:lnTo>
                    <a:pt x="36" y="404"/>
                  </a:lnTo>
                  <a:lnTo>
                    <a:pt x="0" y="345"/>
                  </a:lnTo>
                  <a:lnTo>
                    <a:pt x="556" y="0"/>
                  </a:lnTo>
                  <a:lnTo>
                    <a:pt x="591" y="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0" name="Freeform 137"/>
            <p:cNvSpPr>
              <a:spLocks noChangeArrowheads="1"/>
            </p:cNvSpPr>
            <p:nvPr/>
          </p:nvSpPr>
          <p:spPr bwMode="auto">
            <a:xfrm>
              <a:off x="791363" y="475080"/>
              <a:ext cx="145674" cy="93179"/>
            </a:xfrm>
            <a:custGeom>
              <a:avLst/>
              <a:gdLst>
                <a:gd name="T0" fmla="*/ 59 w 111"/>
                <a:gd name="T1" fmla="*/ 71 h 71"/>
                <a:gd name="T2" fmla="*/ 0 w 111"/>
                <a:gd name="T3" fmla="*/ 33 h 71"/>
                <a:gd name="T4" fmla="*/ 52 w 111"/>
                <a:gd name="T5" fmla="*/ 0 h 71"/>
                <a:gd name="T6" fmla="*/ 111 w 111"/>
                <a:gd name="T7" fmla="*/ 38 h 71"/>
                <a:gd name="T8" fmla="*/ 59 w 111"/>
                <a:gd name="T9" fmla="*/ 71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71"/>
                <a:gd name="T17" fmla="*/ 111 w 111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71">
                  <a:moveTo>
                    <a:pt x="59" y="71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8"/>
                  </a:lnTo>
                  <a:lnTo>
                    <a:pt x="59" y="7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1" name="Freeform 138"/>
            <p:cNvSpPr>
              <a:spLocks noChangeArrowheads="1"/>
            </p:cNvSpPr>
            <p:nvPr/>
          </p:nvSpPr>
          <p:spPr bwMode="auto">
            <a:xfrm>
              <a:off x="896353" y="406837"/>
              <a:ext cx="145674" cy="93179"/>
            </a:xfrm>
            <a:custGeom>
              <a:avLst/>
              <a:gdLst>
                <a:gd name="T0" fmla="*/ 59 w 111"/>
                <a:gd name="T1" fmla="*/ 71 h 71"/>
                <a:gd name="T2" fmla="*/ 0 w 111"/>
                <a:gd name="T3" fmla="*/ 33 h 71"/>
                <a:gd name="T4" fmla="*/ 52 w 111"/>
                <a:gd name="T5" fmla="*/ 0 h 71"/>
                <a:gd name="T6" fmla="*/ 111 w 111"/>
                <a:gd name="T7" fmla="*/ 38 h 71"/>
                <a:gd name="T8" fmla="*/ 59 w 111"/>
                <a:gd name="T9" fmla="*/ 71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71"/>
                <a:gd name="T17" fmla="*/ 111 w 111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71">
                  <a:moveTo>
                    <a:pt x="59" y="71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8"/>
                  </a:lnTo>
                  <a:lnTo>
                    <a:pt x="59" y="7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2" name="Freeform 139"/>
            <p:cNvSpPr>
              <a:spLocks noChangeArrowheads="1"/>
            </p:cNvSpPr>
            <p:nvPr/>
          </p:nvSpPr>
          <p:spPr bwMode="auto">
            <a:xfrm>
              <a:off x="1005280" y="341218"/>
              <a:ext cx="149611" cy="90554"/>
            </a:xfrm>
            <a:custGeom>
              <a:avLst/>
              <a:gdLst>
                <a:gd name="T0" fmla="*/ 59 w 114"/>
                <a:gd name="T1" fmla="*/ 69 h 69"/>
                <a:gd name="T2" fmla="*/ 0 w 114"/>
                <a:gd name="T3" fmla="*/ 31 h 69"/>
                <a:gd name="T4" fmla="*/ 54 w 114"/>
                <a:gd name="T5" fmla="*/ 0 h 69"/>
                <a:gd name="T6" fmla="*/ 114 w 114"/>
                <a:gd name="T7" fmla="*/ 36 h 69"/>
                <a:gd name="T8" fmla="*/ 59 w 114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"/>
                <a:gd name="T16" fmla="*/ 0 h 69"/>
                <a:gd name="T17" fmla="*/ 114 w 114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" h="69">
                  <a:moveTo>
                    <a:pt x="59" y="69"/>
                  </a:moveTo>
                  <a:lnTo>
                    <a:pt x="0" y="31"/>
                  </a:lnTo>
                  <a:lnTo>
                    <a:pt x="54" y="0"/>
                  </a:lnTo>
                  <a:lnTo>
                    <a:pt x="114" y="36"/>
                  </a:lnTo>
                  <a:lnTo>
                    <a:pt x="59" y="6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3" name="Freeform 140"/>
            <p:cNvSpPr>
              <a:spLocks noChangeArrowheads="1"/>
            </p:cNvSpPr>
            <p:nvPr/>
          </p:nvSpPr>
          <p:spPr bwMode="auto">
            <a:xfrm>
              <a:off x="1114208" y="272974"/>
              <a:ext cx="145674" cy="90554"/>
            </a:xfrm>
            <a:custGeom>
              <a:avLst/>
              <a:gdLst>
                <a:gd name="T0" fmla="*/ 57 w 111"/>
                <a:gd name="T1" fmla="*/ 69 h 69"/>
                <a:gd name="T2" fmla="*/ 0 w 111"/>
                <a:gd name="T3" fmla="*/ 33 h 69"/>
                <a:gd name="T4" fmla="*/ 52 w 111"/>
                <a:gd name="T5" fmla="*/ 0 h 69"/>
                <a:gd name="T6" fmla="*/ 111 w 111"/>
                <a:gd name="T7" fmla="*/ 36 h 69"/>
                <a:gd name="T8" fmla="*/ 57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7" y="69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6"/>
                  </a:lnTo>
                  <a:lnTo>
                    <a:pt x="57" y="6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4" name="Freeform 141"/>
            <p:cNvSpPr>
              <a:spLocks noChangeArrowheads="1"/>
            </p:cNvSpPr>
            <p:nvPr/>
          </p:nvSpPr>
          <p:spPr bwMode="auto">
            <a:xfrm>
              <a:off x="1114208" y="272974"/>
              <a:ext cx="145674" cy="90554"/>
            </a:xfrm>
            <a:custGeom>
              <a:avLst/>
              <a:gdLst>
                <a:gd name="T0" fmla="*/ 57 w 111"/>
                <a:gd name="T1" fmla="*/ 69 h 69"/>
                <a:gd name="T2" fmla="*/ 0 w 111"/>
                <a:gd name="T3" fmla="*/ 33 h 69"/>
                <a:gd name="T4" fmla="*/ 52 w 111"/>
                <a:gd name="T5" fmla="*/ 0 h 69"/>
                <a:gd name="T6" fmla="*/ 111 w 111"/>
                <a:gd name="T7" fmla="*/ 36 h 69"/>
                <a:gd name="T8" fmla="*/ 57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7" y="69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6"/>
                  </a:lnTo>
                  <a:lnTo>
                    <a:pt x="57" y="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5" name="Freeform 142"/>
            <p:cNvSpPr>
              <a:spLocks noChangeArrowheads="1"/>
            </p:cNvSpPr>
            <p:nvPr/>
          </p:nvSpPr>
          <p:spPr bwMode="auto">
            <a:xfrm>
              <a:off x="1223135" y="208668"/>
              <a:ext cx="139112" cy="86617"/>
            </a:xfrm>
            <a:custGeom>
              <a:avLst/>
              <a:gdLst>
                <a:gd name="T0" fmla="*/ 56 w 106"/>
                <a:gd name="T1" fmla="*/ 66 h 66"/>
                <a:gd name="T2" fmla="*/ 0 w 106"/>
                <a:gd name="T3" fmla="*/ 30 h 66"/>
                <a:gd name="T4" fmla="*/ 52 w 106"/>
                <a:gd name="T5" fmla="*/ 0 h 66"/>
                <a:gd name="T6" fmla="*/ 106 w 106"/>
                <a:gd name="T7" fmla="*/ 35 h 66"/>
                <a:gd name="T8" fmla="*/ 56 w 106"/>
                <a:gd name="T9" fmla="*/ 6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6" y="66"/>
                  </a:moveTo>
                  <a:lnTo>
                    <a:pt x="0" y="30"/>
                  </a:lnTo>
                  <a:lnTo>
                    <a:pt x="52" y="0"/>
                  </a:lnTo>
                  <a:lnTo>
                    <a:pt x="106" y="35"/>
                  </a:lnTo>
                  <a:lnTo>
                    <a:pt x="56" y="66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6" name="Freeform 143"/>
            <p:cNvSpPr>
              <a:spLocks noChangeArrowheads="1"/>
            </p:cNvSpPr>
            <p:nvPr/>
          </p:nvSpPr>
          <p:spPr bwMode="auto">
            <a:xfrm>
              <a:off x="1223135" y="208668"/>
              <a:ext cx="139112" cy="86617"/>
            </a:xfrm>
            <a:custGeom>
              <a:avLst/>
              <a:gdLst>
                <a:gd name="T0" fmla="*/ 56 w 106"/>
                <a:gd name="T1" fmla="*/ 66 h 66"/>
                <a:gd name="T2" fmla="*/ 0 w 106"/>
                <a:gd name="T3" fmla="*/ 30 h 66"/>
                <a:gd name="T4" fmla="*/ 52 w 106"/>
                <a:gd name="T5" fmla="*/ 0 h 66"/>
                <a:gd name="T6" fmla="*/ 106 w 106"/>
                <a:gd name="T7" fmla="*/ 35 h 66"/>
                <a:gd name="T8" fmla="*/ 56 w 106"/>
                <a:gd name="T9" fmla="*/ 6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6" y="66"/>
                  </a:moveTo>
                  <a:lnTo>
                    <a:pt x="0" y="30"/>
                  </a:lnTo>
                  <a:lnTo>
                    <a:pt x="52" y="0"/>
                  </a:lnTo>
                  <a:lnTo>
                    <a:pt x="106" y="35"/>
                  </a:lnTo>
                  <a:lnTo>
                    <a:pt x="56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7" name="Freeform 144"/>
            <p:cNvSpPr>
              <a:spLocks noChangeArrowheads="1"/>
            </p:cNvSpPr>
            <p:nvPr/>
          </p:nvSpPr>
          <p:spPr bwMode="auto">
            <a:xfrm>
              <a:off x="1334687" y="136487"/>
              <a:ext cx="145674" cy="90554"/>
            </a:xfrm>
            <a:custGeom>
              <a:avLst/>
              <a:gdLst>
                <a:gd name="T0" fmla="*/ 59 w 111"/>
                <a:gd name="T1" fmla="*/ 69 h 69"/>
                <a:gd name="T2" fmla="*/ 0 w 111"/>
                <a:gd name="T3" fmla="*/ 33 h 69"/>
                <a:gd name="T4" fmla="*/ 54 w 111"/>
                <a:gd name="T5" fmla="*/ 0 h 69"/>
                <a:gd name="T6" fmla="*/ 111 w 111"/>
                <a:gd name="T7" fmla="*/ 36 h 69"/>
                <a:gd name="T8" fmla="*/ 59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9" y="69"/>
                  </a:moveTo>
                  <a:lnTo>
                    <a:pt x="0" y="33"/>
                  </a:lnTo>
                  <a:lnTo>
                    <a:pt x="54" y="0"/>
                  </a:lnTo>
                  <a:lnTo>
                    <a:pt x="111" y="36"/>
                  </a:lnTo>
                  <a:lnTo>
                    <a:pt x="59" y="6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8" name="Freeform 145"/>
            <p:cNvSpPr>
              <a:spLocks noChangeArrowheads="1"/>
            </p:cNvSpPr>
            <p:nvPr/>
          </p:nvSpPr>
          <p:spPr bwMode="auto">
            <a:xfrm>
              <a:off x="1334687" y="136487"/>
              <a:ext cx="145674" cy="90554"/>
            </a:xfrm>
            <a:custGeom>
              <a:avLst/>
              <a:gdLst>
                <a:gd name="T0" fmla="*/ 59 w 111"/>
                <a:gd name="T1" fmla="*/ 69 h 69"/>
                <a:gd name="T2" fmla="*/ 0 w 111"/>
                <a:gd name="T3" fmla="*/ 33 h 69"/>
                <a:gd name="T4" fmla="*/ 54 w 111"/>
                <a:gd name="T5" fmla="*/ 0 h 69"/>
                <a:gd name="T6" fmla="*/ 111 w 111"/>
                <a:gd name="T7" fmla="*/ 36 h 69"/>
                <a:gd name="T8" fmla="*/ 59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9" y="69"/>
                  </a:moveTo>
                  <a:lnTo>
                    <a:pt x="0" y="33"/>
                  </a:lnTo>
                  <a:lnTo>
                    <a:pt x="54" y="0"/>
                  </a:lnTo>
                  <a:lnTo>
                    <a:pt x="111" y="36"/>
                  </a:lnTo>
                  <a:lnTo>
                    <a:pt x="59" y="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9" name="Freeform 146"/>
            <p:cNvSpPr>
              <a:spLocks noChangeArrowheads="1"/>
            </p:cNvSpPr>
            <p:nvPr/>
          </p:nvSpPr>
          <p:spPr bwMode="auto">
            <a:xfrm>
              <a:off x="797925" y="177171"/>
              <a:ext cx="1032840" cy="948848"/>
            </a:xfrm>
            <a:custGeom>
              <a:avLst/>
              <a:gdLst>
                <a:gd name="T0" fmla="*/ 234 w 333"/>
                <a:gd name="T1" fmla="*/ 0 h 306"/>
                <a:gd name="T2" fmla="*/ 0 w 333"/>
                <a:gd name="T3" fmla="*/ 145 h 306"/>
                <a:gd name="T4" fmla="*/ 96 w 333"/>
                <a:gd name="T5" fmla="*/ 301 h 306"/>
                <a:gd name="T6" fmla="*/ 108 w 333"/>
                <a:gd name="T7" fmla="*/ 304 h 306"/>
                <a:gd name="T8" fmla="*/ 328 w 333"/>
                <a:gd name="T9" fmla="*/ 167 h 306"/>
                <a:gd name="T10" fmla="*/ 331 w 333"/>
                <a:gd name="T11" fmla="*/ 155 h 306"/>
                <a:gd name="T12" fmla="*/ 234 w 333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3"/>
                <a:gd name="T22" fmla="*/ 0 h 306"/>
                <a:gd name="T23" fmla="*/ 333 w 333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3" h="306">
                  <a:moveTo>
                    <a:pt x="234" y="0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96" y="301"/>
                    <a:pt x="96" y="301"/>
                    <a:pt x="96" y="301"/>
                  </a:cubicBezTo>
                  <a:cubicBezTo>
                    <a:pt x="99" y="305"/>
                    <a:pt x="104" y="306"/>
                    <a:pt x="108" y="304"/>
                  </a:cubicBezTo>
                  <a:cubicBezTo>
                    <a:pt x="328" y="167"/>
                    <a:pt x="328" y="167"/>
                    <a:pt x="328" y="167"/>
                  </a:cubicBezTo>
                  <a:cubicBezTo>
                    <a:pt x="332" y="165"/>
                    <a:pt x="333" y="160"/>
                    <a:pt x="331" y="155"/>
                  </a:cubicBezTo>
                  <a:cubicBezTo>
                    <a:pt x="234" y="0"/>
                    <a:pt x="234" y="0"/>
                    <a:pt x="234" y="0"/>
                  </a:cubicBezTo>
                </a:path>
              </a:pathLst>
            </a:custGeom>
            <a:solidFill>
              <a:srgbClr val="013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0" name="Freeform 147"/>
            <p:cNvSpPr>
              <a:spLocks noChangeArrowheads="1"/>
            </p:cNvSpPr>
            <p:nvPr/>
          </p:nvSpPr>
          <p:spPr bwMode="auto">
            <a:xfrm>
              <a:off x="893729" y="286098"/>
              <a:ext cx="657501" cy="412086"/>
            </a:xfrm>
            <a:custGeom>
              <a:avLst/>
              <a:gdLst>
                <a:gd name="T0" fmla="*/ 5 w 501"/>
                <a:gd name="T1" fmla="*/ 314 h 314"/>
                <a:gd name="T2" fmla="*/ 501 w 501"/>
                <a:gd name="T3" fmla="*/ 7 h 314"/>
                <a:gd name="T4" fmla="*/ 496 w 501"/>
                <a:gd name="T5" fmla="*/ 0 h 314"/>
                <a:gd name="T6" fmla="*/ 0 w 501"/>
                <a:gd name="T7" fmla="*/ 307 h 314"/>
                <a:gd name="T8" fmla="*/ 5 w 501"/>
                <a:gd name="T9" fmla="*/ 314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4"/>
                <a:gd name="T17" fmla="*/ 501 w 501"/>
                <a:gd name="T18" fmla="*/ 314 h 3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4">
                  <a:moveTo>
                    <a:pt x="5" y="314"/>
                  </a:moveTo>
                  <a:lnTo>
                    <a:pt x="501" y="7"/>
                  </a:lnTo>
                  <a:lnTo>
                    <a:pt x="496" y="0"/>
                  </a:lnTo>
                  <a:lnTo>
                    <a:pt x="0" y="307"/>
                  </a:lnTo>
                  <a:lnTo>
                    <a:pt x="5" y="314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1" name="Freeform 148"/>
            <p:cNvSpPr>
              <a:spLocks noChangeArrowheads="1"/>
            </p:cNvSpPr>
            <p:nvPr/>
          </p:nvSpPr>
          <p:spPr bwMode="auto">
            <a:xfrm>
              <a:off x="893729" y="286098"/>
              <a:ext cx="657501" cy="412086"/>
            </a:xfrm>
            <a:custGeom>
              <a:avLst/>
              <a:gdLst>
                <a:gd name="T0" fmla="*/ 5 w 501"/>
                <a:gd name="T1" fmla="*/ 314 h 314"/>
                <a:gd name="T2" fmla="*/ 501 w 501"/>
                <a:gd name="T3" fmla="*/ 7 h 314"/>
                <a:gd name="T4" fmla="*/ 496 w 501"/>
                <a:gd name="T5" fmla="*/ 0 h 314"/>
                <a:gd name="T6" fmla="*/ 0 w 501"/>
                <a:gd name="T7" fmla="*/ 307 h 314"/>
                <a:gd name="T8" fmla="*/ 5 w 501"/>
                <a:gd name="T9" fmla="*/ 314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4"/>
                <a:gd name="T17" fmla="*/ 501 w 501"/>
                <a:gd name="T18" fmla="*/ 314 h 3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4">
                  <a:moveTo>
                    <a:pt x="5" y="314"/>
                  </a:moveTo>
                  <a:lnTo>
                    <a:pt x="501" y="7"/>
                  </a:lnTo>
                  <a:lnTo>
                    <a:pt x="496" y="0"/>
                  </a:lnTo>
                  <a:lnTo>
                    <a:pt x="0" y="307"/>
                  </a:lnTo>
                  <a:lnTo>
                    <a:pt x="5" y="31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2" name="Freeform 149"/>
            <p:cNvSpPr>
              <a:spLocks noChangeArrowheads="1"/>
            </p:cNvSpPr>
            <p:nvPr/>
          </p:nvSpPr>
          <p:spPr bwMode="auto">
            <a:xfrm>
              <a:off x="968534" y="400275"/>
              <a:ext cx="657501" cy="416023"/>
            </a:xfrm>
            <a:custGeom>
              <a:avLst/>
              <a:gdLst>
                <a:gd name="T0" fmla="*/ 4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4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4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4" y="317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3" name="Freeform 150"/>
            <p:cNvSpPr>
              <a:spLocks noChangeArrowheads="1"/>
            </p:cNvSpPr>
            <p:nvPr/>
          </p:nvSpPr>
          <p:spPr bwMode="auto">
            <a:xfrm>
              <a:off x="968534" y="400275"/>
              <a:ext cx="657501" cy="416023"/>
            </a:xfrm>
            <a:custGeom>
              <a:avLst/>
              <a:gdLst>
                <a:gd name="T0" fmla="*/ 4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4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4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4" y="3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4" name="Freeform 151"/>
            <p:cNvSpPr>
              <a:spLocks noChangeArrowheads="1"/>
            </p:cNvSpPr>
            <p:nvPr/>
          </p:nvSpPr>
          <p:spPr bwMode="auto">
            <a:xfrm>
              <a:off x="1055151" y="570884"/>
              <a:ext cx="657501" cy="416023"/>
            </a:xfrm>
            <a:custGeom>
              <a:avLst/>
              <a:gdLst>
                <a:gd name="T0" fmla="*/ 5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5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5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5" y="317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5" name="Freeform 152"/>
            <p:cNvSpPr>
              <a:spLocks noChangeArrowheads="1"/>
            </p:cNvSpPr>
            <p:nvPr/>
          </p:nvSpPr>
          <p:spPr bwMode="auto">
            <a:xfrm>
              <a:off x="1055151" y="570884"/>
              <a:ext cx="657501" cy="416023"/>
            </a:xfrm>
            <a:custGeom>
              <a:avLst/>
              <a:gdLst>
                <a:gd name="T0" fmla="*/ 5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5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5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5" y="3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6" name="Freeform 153"/>
            <p:cNvSpPr>
              <a:spLocks noChangeArrowheads="1"/>
            </p:cNvSpPr>
            <p:nvPr/>
          </p:nvSpPr>
          <p:spPr bwMode="auto">
            <a:xfrm>
              <a:off x="1086648" y="623379"/>
              <a:ext cx="657501" cy="413399"/>
            </a:xfrm>
            <a:custGeom>
              <a:avLst/>
              <a:gdLst>
                <a:gd name="T0" fmla="*/ 4 w 501"/>
                <a:gd name="T1" fmla="*/ 315 h 315"/>
                <a:gd name="T2" fmla="*/ 501 w 501"/>
                <a:gd name="T3" fmla="*/ 8 h 315"/>
                <a:gd name="T4" fmla="*/ 496 w 501"/>
                <a:gd name="T5" fmla="*/ 0 h 315"/>
                <a:gd name="T6" fmla="*/ 0 w 501"/>
                <a:gd name="T7" fmla="*/ 308 h 315"/>
                <a:gd name="T8" fmla="*/ 4 w 501"/>
                <a:gd name="T9" fmla="*/ 315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5"/>
                <a:gd name="T17" fmla="*/ 501 w 501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5">
                  <a:moveTo>
                    <a:pt x="4" y="315"/>
                  </a:moveTo>
                  <a:lnTo>
                    <a:pt x="501" y="8"/>
                  </a:lnTo>
                  <a:lnTo>
                    <a:pt x="496" y="0"/>
                  </a:lnTo>
                  <a:lnTo>
                    <a:pt x="0" y="308"/>
                  </a:lnTo>
                  <a:lnTo>
                    <a:pt x="4" y="315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7" name="Freeform 154"/>
            <p:cNvSpPr>
              <a:spLocks noChangeArrowheads="1"/>
            </p:cNvSpPr>
            <p:nvPr/>
          </p:nvSpPr>
          <p:spPr bwMode="auto">
            <a:xfrm>
              <a:off x="1086648" y="623379"/>
              <a:ext cx="657501" cy="413399"/>
            </a:xfrm>
            <a:custGeom>
              <a:avLst/>
              <a:gdLst>
                <a:gd name="T0" fmla="*/ 4 w 501"/>
                <a:gd name="T1" fmla="*/ 315 h 315"/>
                <a:gd name="T2" fmla="*/ 501 w 501"/>
                <a:gd name="T3" fmla="*/ 8 h 315"/>
                <a:gd name="T4" fmla="*/ 496 w 501"/>
                <a:gd name="T5" fmla="*/ 0 h 315"/>
                <a:gd name="T6" fmla="*/ 0 w 501"/>
                <a:gd name="T7" fmla="*/ 308 h 315"/>
                <a:gd name="T8" fmla="*/ 4 w 501"/>
                <a:gd name="T9" fmla="*/ 315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5"/>
                <a:gd name="T17" fmla="*/ 501 w 501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5">
                  <a:moveTo>
                    <a:pt x="4" y="315"/>
                  </a:moveTo>
                  <a:lnTo>
                    <a:pt x="501" y="8"/>
                  </a:lnTo>
                  <a:lnTo>
                    <a:pt x="496" y="0"/>
                  </a:lnTo>
                  <a:lnTo>
                    <a:pt x="0" y="308"/>
                  </a:lnTo>
                  <a:lnTo>
                    <a:pt x="4" y="3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8" name="Freeform 155"/>
            <p:cNvSpPr>
              <a:spLocks noChangeArrowheads="1"/>
            </p:cNvSpPr>
            <p:nvPr/>
          </p:nvSpPr>
          <p:spPr bwMode="auto">
            <a:xfrm>
              <a:off x="1316314" y="427835"/>
              <a:ext cx="82680" cy="124676"/>
            </a:xfrm>
            <a:custGeom>
              <a:avLst/>
              <a:gdLst>
                <a:gd name="T0" fmla="*/ 0 w 63"/>
                <a:gd name="T1" fmla="*/ 8 h 95"/>
                <a:gd name="T2" fmla="*/ 54 w 63"/>
                <a:gd name="T3" fmla="*/ 95 h 95"/>
                <a:gd name="T4" fmla="*/ 63 w 63"/>
                <a:gd name="T5" fmla="*/ 90 h 95"/>
                <a:gd name="T6" fmla="*/ 9 w 63"/>
                <a:gd name="T7" fmla="*/ 0 h 95"/>
                <a:gd name="T8" fmla="*/ 0 w 63"/>
                <a:gd name="T9" fmla="*/ 8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95"/>
                <a:gd name="T17" fmla="*/ 63 w 63"/>
                <a:gd name="T18" fmla="*/ 95 h 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95">
                  <a:moveTo>
                    <a:pt x="0" y="8"/>
                  </a:moveTo>
                  <a:lnTo>
                    <a:pt x="54" y="95"/>
                  </a:lnTo>
                  <a:lnTo>
                    <a:pt x="63" y="90"/>
                  </a:lnTo>
                  <a:lnTo>
                    <a:pt x="9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9" name="Freeform 156"/>
            <p:cNvSpPr>
              <a:spLocks noChangeArrowheads="1"/>
            </p:cNvSpPr>
            <p:nvPr/>
          </p:nvSpPr>
          <p:spPr bwMode="auto">
            <a:xfrm>
              <a:off x="1316314" y="427835"/>
              <a:ext cx="82680" cy="124676"/>
            </a:xfrm>
            <a:custGeom>
              <a:avLst/>
              <a:gdLst>
                <a:gd name="T0" fmla="*/ 0 w 63"/>
                <a:gd name="T1" fmla="*/ 8 h 95"/>
                <a:gd name="T2" fmla="*/ 54 w 63"/>
                <a:gd name="T3" fmla="*/ 95 h 95"/>
                <a:gd name="T4" fmla="*/ 63 w 63"/>
                <a:gd name="T5" fmla="*/ 90 h 95"/>
                <a:gd name="T6" fmla="*/ 9 w 63"/>
                <a:gd name="T7" fmla="*/ 0 h 95"/>
                <a:gd name="T8" fmla="*/ 0 w 63"/>
                <a:gd name="T9" fmla="*/ 8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95"/>
                <a:gd name="T17" fmla="*/ 63 w 63"/>
                <a:gd name="T18" fmla="*/ 95 h 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95">
                  <a:moveTo>
                    <a:pt x="0" y="8"/>
                  </a:moveTo>
                  <a:lnTo>
                    <a:pt x="54" y="95"/>
                  </a:lnTo>
                  <a:lnTo>
                    <a:pt x="63" y="90"/>
                  </a:lnTo>
                  <a:lnTo>
                    <a:pt x="9" y="0"/>
                  </a:lnTo>
                  <a:lnTo>
                    <a:pt x="0" y="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0" name="Freeform 157"/>
            <p:cNvSpPr>
              <a:spLocks noChangeArrowheads="1"/>
            </p:cNvSpPr>
            <p:nvPr/>
          </p:nvSpPr>
          <p:spPr bwMode="auto">
            <a:xfrm>
              <a:off x="1148330" y="534137"/>
              <a:ext cx="83992" cy="123363"/>
            </a:xfrm>
            <a:custGeom>
              <a:avLst/>
              <a:gdLst>
                <a:gd name="T0" fmla="*/ 0 w 64"/>
                <a:gd name="T1" fmla="*/ 5 h 94"/>
                <a:gd name="T2" fmla="*/ 54 w 64"/>
                <a:gd name="T3" fmla="*/ 94 h 94"/>
                <a:gd name="T4" fmla="*/ 64 w 64"/>
                <a:gd name="T5" fmla="*/ 87 h 94"/>
                <a:gd name="T6" fmla="*/ 9 w 64"/>
                <a:gd name="T7" fmla="*/ 0 h 94"/>
                <a:gd name="T8" fmla="*/ 0 w 64"/>
                <a:gd name="T9" fmla="*/ 5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94"/>
                <a:gd name="T17" fmla="*/ 64 w 64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94">
                  <a:moveTo>
                    <a:pt x="0" y="5"/>
                  </a:moveTo>
                  <a:lnTo>
                    <a:pt x="54" y="94"/>
                  </a:lnTo>
                  <a:lnTo>
                    <a:pt x="64" y="87"/>
                  </a:lnTo>
                  <a:lnTo>
                    <a:pt x="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1" name="Freeform 158"/>
            <p:cNvSpPr>
              <a:spLocks noChangeArrowheads="1"/>
            </p:cNvSpPr>
            <p:nvPr/>
          </p:nvSpPr>
          <p:spPr bwMode="auto">
            <a:xfrm>
              <a:off x="1148330" y="534137"/>
              <a:ext cx="83992" cy="123363"/>
            </a:xfrm>
            <a:custGeom>
              <a:avLst/>
              <a:gdLst>
                <a:gd name="T0" fmla="*/ 0 w 64"/>
                <a:gd name="T1" fmla="*/ 5 h 94"/>
                <a:gd name="T2" fmla="*/ 54 w 64"/>
                <a:gd name="T3" fmla="*/ 94 h 94"/>
                <a:gd name="T4" fmla="*/ 64 w 64"/>
                <a:gd name="T5" fmla="*/ 87 h 94"/>
                <a:gd name="T6" fmla="*/ 9 w 64"/>
                <a:gd name="T7" fmla="*/ 0 h 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94"/>
                <a:gd name="T14" fmla="*/ 64 w 64"/>
                <a:gd name="T15" fmla="*/ 94 h 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94">
                  <a:moveTo>
                    <a:pt x="0" y="5"/>
                  </a:moveTo>
                  <a:lnTo>
                    <a:pt x="54" y="94"/>
                  </a:lnTo>
                  <a:lnTo>
                    <a:pt x="64" y="87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2" name="Freeform 160"/>
            <p:cNvSpPr>
              <a:spLocks noEditPoints="1" noChangeArrowheads="1"/>
            </p:cNvSpPr>
            <p:nvPr/>
          </p:nvSpPr>
          <p:spPr bwMode="auto">
            <a:xfrm>
              <a:off x="986907" y="3937"/>
              <a:ext cx="471143" cy="164047"/>
            </a:xfrm>
            <a:custGeom>
              <a:avLst/>
              <a:gdLst>
                <a:gd name="T0" fmla="*/ 92 w 152"/>
                <a:gd name="T1" fmla="*/ 11 h 53"/>
                <a:gd name="T2" fmla="*/ 92 w 152"/>
                <a:gd name="T3" fmla="*/ 11 h 53"/>
                <a:gd name="T4" fmla="*/ 84 w 152"/>
                <a:gd name="T5" fmla="*/ 39 h 53"/>
                <a:gd name="T6" fmla="*/ 59 w 152"/>
                <a:gd name="T7" fmla="*/ 44 h 53"/>
                <a:gd name="T8" fmla="*/ 66 w 152"/>
                <a:gd name="T9" fmla="*/ 16 h 53"/>
                <a:gd name="T10" fmla="*/ 92 w 152"/>
                <a:gd name="T11" fmla="*/ 11 h 53"/>
                <a:gd name="T12" fmla="*/ 132 w 152"/>
                <a:gd name="T13" fmla="*/ 3 h 53"/>
                <a:gd name="T14" fmla="*/ 132 w 152"/>
                <a:gd name="T15" fmla="*/ 3 h 53"/>
                <a:gd name="T16" fmla="*/ 125 w 152"/>
                <a:gd name="T17" fmla="*/ 31 h 53"/>
                <a:gd name="T18" fmla="*/ 99 w 152"/>
                <a:gd name="T19" fmla="*/ 36 h 53"/>
                <a:gd name="T20" fmla="*/ 107 w 152"/>
                <a:gd name="T21" fmla="*/ 8 h 53"/>
                <a:gd name="T22" fmla="*/ 132 w 152"/>
                <a:gd name="T23" fmla="*/ 3 h 53"/>
                <a:gd name="T24" fmla="*/ 147 w 152"/>
                <a:gd name="T25" fmla="*/ 0 h 53"/>
                <a:gd name="T26" fmla="*/ 135 w 152"/>
                <a:gd name="T27" fmla="*/ 2 h 53"/>
                <a:gd name="T28" fmla="*/ 135 w 152"/>
                <a:gd name="T29" fmla="*/ 2 h 53"/>
                <a:gd name="T30" fmla="*/ 106 w 152"/>
                <a:gd name="T31" fmla="*/ 7 h 53"/>
                <a:gd name="T32" fmla="*/ 106 w 152"/>
                <a:gd name="T33" fmla="*/ 7 h 53"/>
                <a:gd name="T34" fmla="*/ 95 w 152"/>
                <a:gd name="T35" fmla="*/ 10 h 53"/>
                <a:gd name="T36" fmla="*/ 95 w 152"/>
                <a:gd name="T37" fmla="*/ 9 h 53"/>
                <a:gd name="T38" fmla="*/ 66 w 152"/>
                <a:gd name="T39" fmla="*/ 15 h 53"/>
                <a:gd name="T40" fmla="*/ 66 w 152"/>
                <a:gd name="T41" fmla="*/ 15 h 53"/>
                <a:gd name="T42" fmla="*/ 54 w 152"/>
                <a:gd name="T43" fmla="*/ 17 h 53"/>
                <a:gd name="T44" fmla="*/ 54 w 152"/>
                <a:gd name="T45" fmla="*/ 17 h 53"/>
                <a:gd name="T46" fmla="*/ 25 w 152"/>
                <a:gd name="T47" fmla="*/ 23 h 53"/>
                <a:gd name="T48" fmla="*/ 25 w 152"/>
                <a:gd name="T49" fmla="*/ 23 h 53"/>
                <a:gd name="T50" fmla="*/ 14 w 152"/>
                <a:gd name="T51" fmla="*/ 25 h 53"/>
                <a:gd name="T52" fmla="*/ 14 w 152"/>
                <a:gd name="T53" fmla="*/ 25 h 53"/>
                <a:gd name="T54" fmla="*/ 0 w 152"/>
                <a:gd name="T55" fmla="*/ 28 h 53"/>
                <a:gd name="T56" fmla="*/ 0 w 152"/>
                <a:gd name="T57" fmla="*/ 29 h 53"/>
                <a:gd name="T58" fmla="*/ 11 w 152"/>
                <a:gd name="T59" fmla="*/ 27 h 53"/>
                <a:gd name="T60" fmla="*/ 8 w 152"/>
                <a:gd name="T61" fmla="*/ 38 h 53"/>
                <a:gd name="T62" fmla="*/ 18 w 152"/>
                <a:gd name="T63" fmla="*/ 52 h 53"/>
                <a:gd name="T64" fmla="*/ 26 w 152"/>
                <a:gd name="T65" fmla="*/ 24 h 53"/>
                <a:gd name="T66" fmla="*/ 52 w 152"/>
                <a:gd name="T67" fmla="*/ 19 h 53"/>
                <a:gd name="T68" fmla="*/ 44 w 152"/>
                <a:gd name="T69" fmla="*/ 47 h 53"/>
                <a:gd name="T70" fmla="*/ 19 w 152"/>
                <a:gd name="T71" fmla="*/ 52 h 53"/>
                <a:gd name="T72" fmla="*/ 20 w 152"/>
                <a:gd name="T73" fmla="*/ 53 h 53"/>
                <a:gd name="T74" fmla="*/ 152 w 152"/>
                <a:gd name="T75" fmla="*/ 28 h 53"/>
                <a:gd name="T76" fmla="*/ 147 w 152"/>
                <a:gd name="T77" fmla="*/ 0 h 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52"/>
                <a:gd name="T118" fmla="*/ 0 h 53"/>
                <a:gd name="T119" fmla="*/ 152 w 152"/>
                <a:gd name="T120" fmla="*/ 53 h 5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52" h="53">
                  <a:moveTo>
                    <a:pt x="92" y="11"/>
                  </a:moveTo>
                  <a:cubicBezTo>
                    <a:pt x="92" y="11"/>
                    <a:pt x="92" y="11"/>
                    <a:pt x="92" y="1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92" y="11"/>
                    <a:pt x="92" y="11"/>
                    <a:pt x="92" y="11"/>
                  </a:cubicBezTo>
                  <a:moveTo>
                    <a:pt x="132" y="3"/>
                  </a:moveTo>
                  <a:cubicBezTo>
                    <a:pt x="132" y="3"/>
                    <a:pt x="132" y="3"/>
                    <a:pt x="132" y="3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32" y="3"/>
                    <a:pt x="132" y="3"/>
                    <a:pt x="132" y="3"/>
                  </a:cubicBezTo>
                  <a:moveTo>
                    <a:pt x="147" y="0"/>
                  </a:moveTo>
                  <a:cubicBezTo>
                    <a:pt x="135" y="2"/>
                    <a:pt x="135" y="2"/>
                    <a:pt x="135" y="2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12" y="43"/>
                    <a:pt x="15" y="47"/>
                    <a:pt x="18" y="5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3"/>
                    <a:pt x="20" y="53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47" y="0"/>
                    <a:pt x="147" y="0"/>
                    <a:pt x="147" y="0"/>
                  </a:cubicBezTo>
                </a:path>
              </a:pathLst>
            </a:custGeom>
            <a:solidFill>
              <a:srgbClr val="012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3" name="Freeform 161"/>
            <p:cNvSpPr>
              <a:spLocks noChangeArrowheads="1"/>
            </p:cNvSpPr>
            <p:nvPr/>
          </p:nvSpPr>
          <p:spPr bwMode="auto">
            <a:xfrm>
              <a:off x="986907" y="86617"/>
              <a:ext cx="34122" cy="34122"/>
            </a:xfrm>
            <a:custGeom>
              <a:avLst/>
              <a:gdLst>
                <a:gd name="T0" fmla="*/ 11 w 11"/>
                <a:gd name="T1" fmla="*/ 0 h 11"/>
                <a:gd name="T2" fmla="*/ 0 w 11"/>
                <a:gd name="T3" fmla="*/ 2 h 11"/>
                <a:gd name="T4" fmla="*/ 8 w 11"/>
                <a:gd name="T5" fmla="*/ 11 h 11"/>
                <a:gd name="T6" fmla="*/ 11 w 11"/>
                <a:gd name="T7" fmla="*/ 0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11"/>
                <a:gd name="T14" fmla="*/ 11 w 11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11">
                  <a:moveTo>
                    <a:pt x="1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5"/>
                    <a:pt x="6" y="8"/>
                    <a:pt x="8" y="1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4" name="Freeform 162"/>
            <p:cNvSpPr>
              <a:spLocks noChangeArrowheads="1"/>
            </p:cNvSpPr>
            <p:nvPr/>
          </p:nvSpPr>
          <p:spPr bwMode="auto">
            <a:xfrm>
              <a:off x="1042027" y="61682"/>
              <a:ext cx="106302" cy="103678"/>
            </a:xfrm>
            <a:custGeom>
              <a:avLst/>
              <a:gdLst>
                <a:gd name="T0" fmla="*/ 34 w 34"/>
                <a:gd name="T1" fmla="*/ 0 h 33"/>
                <a:gd name="T2" fmla="*/ 8 w 34"/>
                <a:gd name="T3" fmla="*/ 5 h 33"/>
                <a:gd name="T4" fmla="*/ 0 w 34"/>
                <a:gd name="T5" fmla="*/ 33 h 33"/>
                <a:gd name="T6" fmla="*/ 1 w 34"/>
                <a:gd name="T7" fmla="*/ 33 h 33"/>
                <a:gd name="T8" fmla="*/ 26 w 34"/>
                <a:gd name="T9" fmla="*/ 28 h 33"/>
                <a:gd name="T10" fmla="*/ 34 w 34"/>
                <a:gd name="T11" fmla="*/ 0 h 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33"/>
                <a:gd name="T20" fmla="*/ 34 w 34"/>
                <a:gd name="T21" fmla="*/ 33 h 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33">
                  <a:moveTo>
                    <a:pt x="34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1" y="33"/>
                    <a:pt x="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5" name="Freeform 163"/>
            <p:cNvSpPr>
              <a:spLocks noChangeArrowheads="1"/>
            </p:cNvSpPr>
            <p:nvPr/>
          </p:nvSpPr>
          <p:spPr bwMode="auto">
            <a:xfrm>
              <a:off x="1169328" y="38059"/>
              <a:ext cx="102365" cy="102365"/>
            </a:xfrm>
            <a:custGeom>
              <a:avLst/>
              <a:gdLst>
                <a:gd name="T0" fmla="*/ 78 w 78"/>
                <a:gd name="T1" fmla="*/ 0 h 78"/>
                <a:gd name="T2" fmla="*/ 17 w 78"/>
                <a:gd name="T3" fmla="*/ 11 h 78"/>
                <a:gd name="T4" fmla="*/ 0 w 78"/>
                <a:gd name="T5" fmla="*/ 78 h 78"/>
                <a:gd name="T6" fmla="*/ 59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7" y="11"/>
                  </a:ln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6" name="Freeform 164"/>
            <p:cNvSpPr>
              <a:spLocks noChangeArrowheads="1"/>
            </p:cNvSpPr>
            <p:nvPr/>
          </p:nvSpPr>
          <p:spPr bwMode="auto">
            <a:xfrm>
              <a:off x="1169328" y="38059"/>
              <a:ext cx="102365" cy="102365"/>
            </a:xfrm>
            <a:custGeom>
              <a:avLst/>
              <a:gdLst>
                <a:gd name="T0" fmla="*/ 78 w 78"/>
                <a:gd name="T1" fmla="*/ 0 h 78"/>
                <a:gd name="T2" fmla="*/ 17 w 78"/>
                <a:gd name="T3" fmla="*/ 11 h 78"/>
                <a:gd name="T4" fmla="*/ 0 w 78"/>
                <a:gd name="T5" fmla="*/ 78 h 78"/>
                <a:gd name="T6" fmla="*/ 59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7" y="11"/>
                  </a:ln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7" name="Freeform 165"/>
            <p:cNvSpPr>
              <a:spLocks noChangeArrowheads="1"/>
            </p:cNvSpPr>
            <p:nvPr/>
          </p:nvSpPr>
          <p:spPr bwMode="auto">
            <a:xfrm>
              <a:off x="1294003" y="13124"/>
              <a:ext cx="102365" cy="102365"/>
            </a:xfrm>
            <a:custGeom>
              <a:avLst/>
              <a:gdLst>
                <a:gd name="T0" fmla="*/ 78 w 78"/>
                <a:gd name="T1" fmla="*/ 0 h 78"/>
                <a:gd name="T2" fmla="*/ 19 w 78"/>
                <a:gd name="T3" fmla="*/ 11 h 78"/>
                <a:gd name="T4" fmla="*/ 0 w 78"/>
                <a:gd name="T5" fmla="*/ 78 h 78"/>
                <a:gd name="T6" fmla="*/ 61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9" y="11"/>
                  </a:ln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8" name="Freeform 166"/>
            <p:cNvSpPr>
              <a:spLocks noChangeArrowheads="1"/>
            </p:cNvSpPr>
            <p:nvPr/>
          </p:nvSpPr>
          <p:spPr bwMode="auto">
            <a:xfrm>
              <a:off x="1294003" y="13124"/>
              <a:ext cx="102365" cy="102365"/>
            </a:xfrm>
            <a:custGeom>
              <a:avLst/>
              <a:gdLst>
                <a:gd name="T0" fmla="*/ 78 w 78"/>
                <a:gd name="T1" fmla="*/ 0 h 78"/>
                <a:gd name="T2" fmla="*/ 19 w 78"/>
                <a:gd name="T3" fmla="*/ 11 h 78"/>
                <a:gd name="T4" fmla="*/ 0 w 78"/>
                <a:gd name="T5" fmla="*/ 78 h 78"/>
                <a:gd name="T6" fmla="*/ 61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9" y="11"/>
                  </a:ln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9" name="Freeform 168"/>
            <p:cNvSpPr>
              <a:spLocks noEditPoints="1" noChangeArrowheads="1"/>
            </p:cNvSpPr>
            <p:nvPr/>
          </p:nvSpPr>
          <p:spPr bwMode="auto">
            <a:xfrm>
              <a:off x="1139143" y="90554"/>
              <a:ext cx="377964" cy="282161"/>
            </a:xfrm>
            <a:custGeom>
              <a:avLst/>
              <a:gdLst>
                <a:gd name="T0" fmla="*/ 51 w 122"/>
                <a:gd name="T1" fmla="*/ 66 h 91"/>
                <a:gd name="T2" fmla="*/ 27 w 122"/>
                <a:gd name="T3" fmla="*/ 51 h 91"/>
                <a:gd name="T4" fmla="*/ 49 w 122"/>
                <a:gd name="T5" fmla="*/ 38 h 91"/>
                <a:gd name="T6" fmla="*/ 72 w 122"/>
                <a:gd name="T7" fmla="*/ 53 h 91"/>
                <a:gd name="T8" fmla="*/ 51 w 122"/>
                <a:gd name="T9" fmla="*/ 66 h 91"/>
                <a:gd name="T10" fmla="*/ 88 w 122"/>
                <a:gd name="T11" fmla="*/ 44 h 91"/>
                <a:gd name="T12" fmla="*/ 63 w 122"/>
                <a:gd name="T13" fmla="*/ 29 h 91"/>
                <a:gd name="T14" fmla="*/ 86 w 122"/>
                <a:gd name="T15" fmla="*/ 15 h 91"/>
                <a:gd name="T16" fmla="*/ 110 w 122"/>
                <a:gd name="T17" fmla="*/ 30 h 91"/>
                <a:gd name="T18" fmla="*/ 88 w 122"/>
                <a:gd name="T19" fmla="*/ 44 h 91"/>
                <a:gd name="T20" fmla="*/ 107 w 122"/>
                <a:gd name="T21" fmla="*/ 0 h 91"/>
                <a:gd name="T22" fmla="*/ 85 w 122"/>
                <a:gd name="T23" fmla="*/ 14 h 91"/>
                <a:gd name="T24" fmla="*/ 85 w 122"/>
                <a:gd name="T25" fmla="*/ 14 h 91"/>
                <a:gd name="T26" fmla="*/ 60 w 122"/>
                <a:gd name="T27" fmla="*/ 29 h 91"/>
                <a:gd name="T28" fmla="*/ 60 w 122"/>
                <a:gd name="T29" fmla="*/ 30 h 91"/>
                <a:gd name="T30" fmla="*/ 50 w 122"/>
                <a:gd name="T31" fmla="*/ 36 h 91"/>
                <a:gd name="T32" fmla="*/ 50 w 122"/>
                <a:gd name="T33" fmla="*/ 36 h 91"/>
                <a:gd name="T34" fmla="*/ 25 w 122"/>
                <a:gd name="T35" fmla="*/ 51 h 91"/>
                <a:gd name="T36" fmla="*/ 25 w 122"/>
                <a:gd name="T37" fmla="*/ 51 h 91"/>
                <a:gd name="T38" fmla="*/ 15 w 122"/>
                <a:gd name="T39" fmla="*/ 57 h 91"/>
                <a:gd name="T40" fmla="*/ 15 w 122"/>
                <a:gd name="T41" fmla="*/ 57 h 91"/>
                <a:gd name="T42" fmla="*/ 0 w 122"/>
                <a:gd name="T43" fmla="*/ 67 h 91"/>
                <a:gd name="T44" fmla="*/ 0 w 122"/>
                <a:gd name="T45" fmla="*/ 67 h 91"/>
                <a:gd name="T46" fmla="*/ 14 w 122"/>
                <a:gd name="T47" fmla="*/ 59 h 91"/>
                <a:gd name="T48" fmla="*/ 39 w 122"/>
                <a:gd name="T49" fmla="*/ 74 h 91"/>
                <a:gd name="T50" fmla="*/ 16 w 122"/>
                <a:gd name="T51" fmla="*/ 88 h 91"/>
                <a:gd name="T52" fmla="*/ 12 w 122"/>
                <a:gd name="T53" fmla="*/ 86 h 91"/>
                <a:gd name="T54" fmla="*/ 16 w 122"/>
                <a:gd name="T55" fmla="*/ 91 h 91"/>
                <a:gd name="T56" fmla="*/ 122 w 122"/>
                <a:gd name="T57" fmla="*/ 25 h 91"/>
                <a:gd name="T58" fmla="*/ 107 w 122"/>
                <a:gd name="T59" fmla="*/ 0 h 9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22"/>
                <a:gd name="T91" fmla="*/ 0 h 91"/>
                <a:gd name="T92" fmla="*/ 122 w 122"/>
                <a:gd name="T93" fmla="*/ 91 h 9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22" h="91">
                  <a:moveTo>
                    <a:pt x="51" y="66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51" y="66"/>
                    <a:pt x="51" y="66"/>
                    <a:pt x="51" y="66"/>
                  </a:cubicBezTo>
                  <a:moveTo>
                    <a:pt x="88" y="44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88" y="44"/>
                    <a:pt x="88" y="44"/>
                    <a:pt x="88" y="44"/>
                  </a:cubicBezTo>
                  <a:moveTo>
                    <a:pt x="107" y="0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4" y="87"/>
                    <a:pt x="15" y="89"/>
                    <a:pt x="16" y="91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rgbClr val="012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0" name="Freeform 169"/>
            <p:cNvSpPr>
              <a:spLocks noChangeArrowheads="1"/>
            </p:cNvSpPr>
            <p:nvPr/>
          </p:nvSpPr>
          <p:spPr bwMode="auto">
            <a:xfrm>
              <a:off x="1139143" y="272974"/>
              <a:ext cx="120739" cy="90554"/>
            </a:xfrm>
            <a:custGeom>
              <a:avLst/>
              <a:gdLst>
                <a:gd name="T0" fmla="*/ 14 w 39"/>
                <a:gd name="T1" fmla="*/ 0 h 29"/>
                <a:gd name="T2" fmla="*/ 0 w 39"/>
                <a:gd name="T3" fmla="*/ 8 h 29"/>
                <a:gd name="T4" fmla="*/ 12 w 39"/>
                <a:gd name="T5" fmla="*/ 27 h 29"/>
                <a:gd name="T6" fmla="*/ 16 w 39"/>
                <a:gd name="T7" fmla="*/ 29 h 29"/>
                <a:gd name="T8" fmla="*/ 39 w 39"/>
                <a:gd name="T9" fmla="*/ 15 h 29"/>
                <a:gd name="T10" fmla="*/ 14 w 39"/>
                <a:gd name="T11" fmla="*/ 0 h 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"/>
                <a:gd name="T19" fmla="*/ 0 h 29"/>
                <a:gd name="T20" fmla="*/ 39 w 39"/>
                <a:gd name="T21" fmla="*/ 29 h 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" h="29">
                  <a:moveTo>
                    <a:pt x="14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" y="14"/>
                    <a:pt x="8" y="21"/>
                    <a:pt x="12" y="27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1" name="Freeform 170"/>
            <p:cNvSpPr>
              <a:spLocks noChangeArrowheads="1"/>
            </p:cNvSpPr>
            <p:nvPr/>
          </p:nvSpPr>
          <p:spPr bwMode="auto">
            <a:xfrm>
              <a:off x="1223135" y="208668"/>
              <a:ext cx="139112" cy="86617"/>
            </a:xfrm>
            <a:custGeom>
              <a:avLst/>
              <a:gdLst>
                <a:gd name="T0" fmla="*/ 52 w 106"/>
                <a:gd name="T1" fmla="*/ 0 h 66"/>
                <a:gd name="T2" fmla="*/ 0 w 106"/>
                <a:gd name="T3" fmla="*/ 30 h 66"/>
                <a:gd name="T4" fmla="*/ 56 w 106"/>
                <a:gd name="T5" fmla="*/ 66 h 66"/>
                <a:gd name="T6" fmla="*/ 106 w 106"/>
                <a:gd name="T7" fmla="*/ 35 h 66"/>
                <a:gd name="T8" fmla="*/ 52 w 106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2" y="0"/>
                  </a:moveTo>
                  <a:lnTo>
                    <a:pt x="0" y="30"/>
                  </a:lnTo>
                  <a:lnTo>
                    <a:pt x="56" y="66"/>
                  </a:lnTo>
                  <a:lnTo>
                    <a:pt x="106" y="35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2" name="Freeform 171"/>
            <p:cNvSpPr>
              <a:spLocks noChangeArrowheads="1"/>
            </p:cNvSpPr>
            <p:nvPr/>
          </p:nvSpPr>
          <p:spPr bwMode="auto">
            <a:xfrm>
              <a:off x="1223135" y="208668"/>
              <a:ext cx="139112" cy="86617"/>
            </a:xfrm>
            <a:custGeom>
              <a:avLst/>
              <a:gdLst>
                <a:gd name="T0" fmla="*/ 52 w 106"/>
                <a:gd name="T1" fmla="*/ 0 h 66"/>
                <a:gd name="T2" fmla="*/ 0 w 106"/>
                <a:gd name="T3" fmla="*/ 30 h 66"/>
                <a:gd name="T4" fmla="*/ 56 w 106"/>
                <a:gd name="T5" fmla="*/ 66 h 66"/>
                <a:gd name="T6" fmla="*/ 106 w 106"/>
                <a:gd name="T7" fmla="*/ 35 h 66"/>
                <a:gd name="T8" fmla="*/ 52 w 106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2" y="0"/>
                  </a:moveTo>
                  <a:lnTo>
                    <a:pt x="0" y="30"/>
                  </a:lnTo>
                  <a:lnTo>
                    <a:pt x="56" y="66"/>
                  </a:lnTo>
                  <a:lnTo>
                    <a:pt x="106" y="35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3" name="Freeform 172"/>
            <p:cNvSpPr>
              <a:spLocks noChangeArrowheads="1"/>
            </p:cNvSpPr>
            <p:nvPr/>
          </p:nvSpPr>
          <p:spPr bwMode="auto">
            <a:xfrm>
              <a:off x="1334687" y="136487"/>
              <a:ext cx="145674" cy="90554"/>
            </a:xfrm>
            <a:custGeom>
              <a:avLst/>
              <a:gdLst>
                <a:gd name="T0" fmla="*/ 54 w 111"/>
                <a:gd name="T1" fmla="*/ 0 h 69"/>
                <a:gd name="T2" fmla="*/ 0 w 111"/>
                <a:gd name="T3" fmla="*/ 33 h 69"/>
                <a:gd name="T4" fmla="*/ 59 w 111"/>
                <a:gd name="T5" fmla="*/ 69 h 69"/>
                <a:gd name="T6" fmla="*/ 111 w 111"/>
                <a:gd name="T7" fmla="*/ 36 h 69"/>
                <a:gd name="T8" fmla="*/ 54 w 111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4" y="0"/>
                  </a:moveTo>
                  <a:lnTo>
                    <a:pt x="0" y="33"/>
                  </a:lnTo>
                  <a:lnTo>
                    <a:pt x="59" y="69"/>
                  </a:lnTo>
                  <a:lnTo>
                    <a:pt x="111" y="3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4" name="Freeform 173"/>
            <p:cNvSpPr>
              <a:spLocks noChangeArrowheads="1"/>
            </p:cNvSpPr>
            <p:nvPr/>
          </p:nvSpPr>
          <p:spPr bwMode="auto">
            <a:xfrm>
              <a:off x="1334687" y="136487"/>
              <a:ext cx="145674" cy="90554"/>
            </a:xfrm>
            <a:custGeom>
              <a:avLst/>
              <a:gdLst>
                <a:gd name="T0" fmla="*/ 54 w 111"/>
                <a:gd name="T1" fmla="*/ 0 h 69"/>
                <a:gd name="T2" fmla="*/ 0 w 111"/>
                <a:gd name="T3" fmla="*/ 33 h 69"/>
                <a:gd name="T4" fmla="*/ 59 w 111"/>
                <a:gd name="T5" fmla="*/ 69 h 69"/>
                <a:gd name="T6" fmla="*/ 111 w 111"/>
                <a:gd name="T7" fmla="*/ 36 h 69"/>
                <a:gd name="T8" fmla="*/ 54 w 111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4" y="0"/>
                  </a:moveTo>
                  <a:lnTo>
                    <a:pt x="0" y="33"/>
                  </a:lnTo>
                  <a:lnTo>
                    <a:pt x="59" y="69"/>
                  </a:lnTo>
                  <a:lnTo>
                    <a:pt x="111" y="36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5" name="Freeform 175"/>
            <p:cNvSpPr>
              <a:spLocks noEditPoints="1" noChangeArrowheads="1"/>
            </p:cNvSpPr>
            <p:nvPr/>
          </p:nvSpPr>
          <p:spPr bwMode="auto">
            <a:xfrm>
              <a:off x="1194263" y="177171"/>
              <a:ext cx="636503" cy="709996"/>
            </a:xfrm>
            <a:custGeom>
              <a:avLst/>
              <a:gdLst>
                <a:gd name="T0" fmla="*/ 40 w 205"/>
                <a:gd name="T1" fmla="*/ 85 h 229"/>
                <a:gd name="T2" fmla="*/ 20 w 205"/>
                <a:gd name="T3" fmla="*/ 97 h 229"/>
                <a:gd name="T4" fmla="*/ 43 w 205"/>
                <a:gd name="T5" fmla="*/ 130 h 229"/>
                <a:gd name="T6" fmla="*/ 60 w 205"/>
                <a:gd name="T7" fmla="*/ 120 h 229"/>
                <a:gd name="T8" fmla="*/ 40 w 205"/>
                <a:gd name="T9" fmla="*/ 85 h 229"/>
                <a:gd name="T10" fmla="*/ 106 w 205"/>
                <a:gd name="T11" fmla="*/ 0 h 229"/>
                <a:gd name="T12" fmla="*/ 0 w 205"/>
                <a:gd name="T13" fmla="*/ 66 h 229"/>
                <a:gd name="T14" fmla="*/ 11 w 205"/>
                <a:gd name="T15" fmla="*/ 83 h 229"/>
                <a:gd name="T16" fmla="*/ 18 w 205"/>
                <a:gd name="T17" fmla="*/ 94 h 229"/>
                <a:gd name="T18" fmla="*/ 113 w 205"/>
                <a:gd name="T19" fmla="*/ 35 h 229"/>
                <a:gd name="T20" fmla="*/ 115 w 205"/>
                <a:gd name="T21" fmla="*/ 38 h 229"/>
                <a:gd name="T22" fmla="*/ 44 w 205"/>
                <a:gd name="T23" fmla="*/ 82 h 229"/>
                <a:gd name="T24" fmla="*/ 65 w 205"/>
                <a:gd name="T25" fmla="*/ 117 h 229"/>
                <a:gd name="T26" fmla="*/ 137 w 205"/>
                <a:gd name="T27" fmla="*/ 72 h 229"/>
                <a:gd name="T28" fmla="*/ 139 w 205"/>
                <a:gd name="T29" fmla="*/ 76 h 229"/>
                <a:gd name="T30" fmla="*/ 46 w 205"/>
                <a:gd name="T31" fmla="*/ 134 h 229"/>
                <a:gd name="T32" fmla="*/ 77 w 205"/>
                <a:gd name="T33" fmla="*/ 182 h 229"/>
                <a:gd name="T34" fmla="*/ 165 w 205"/>
                <a:gd name="T35" fmla="*/ 127 h 229"/>
                <a:gd name="T36" fmla="*/ 167 w 205"/>
                <a:gd name="T37" fmla="*/ 131 h 229"/>
                <a:gd name="T38" fmla="*/ 79 w 205"/>
                <a:gd name="T39" fmla="*/ 186 h 229"/>
                <a:gd name="T40" fmla="*/ 86 w 205"/>
                <a:gd name="T41" fmla="*/ 199 h 229"/>
                <a:gd name="T42" fmla="*/ 175 w 205"/>
                <a:gd name="T43" fmla="*/ 144 h 229"/>
                <a:gd name="T44" fmla="*/ 177 w 205"/>
                <a:gd name="T45" fmla="*/ 147 h 229"/>
                <a:gd name="T46" fmla="*/ 88 w 205"/>
                <a:gd name="T47" fmla="*/ 203 h 229"/>
                <a:gd name="T48" fmla="*/ 100 w 205"/>
                <a:gd name="T49" fmla="*/ 229 h 229"/>
                <a:gd name="T50" fmla="*/ 200 w 205"/>
                <a:gd name="T51" fmla="*/ 167 h 229"/>
                <a:gd name="T52" fmla="*/ 203 w 205"/>
                <a:gd name="T53" fmla="*/ 155 h 229"/>
                <a:gd name="T54" fmla="*/ 106 w 205"/>
                <a:gd name="T55" fmla="*/ 0 h 22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5"/>
                <a:gd name="T85" fmla="*/ 0 h 229"/>
                <a:gd name="T86" fmla="*/ 205 w 205"/>
                <a:gd name="T87" fmla="*/ 229 h 22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5" h="229">
                  <a:moveTo>
                    <a:pt x="40" y="85"/>
                  </a:moveTo>
                  <a:cubicBezTo>
                    <a:pt x="20" y="97"/>
                    <a:pt x="20" y="97"/>
                    <a:pt x="20" y="97"/>
                  </a:cubicBezTo>
                  <a:cubicBezTo>
                    <a:pt x="28" y="108"/>
                    <a:pt x="36" y="119"/>
                    <a:pt x="43" y="13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40" y="85"/>
                    <a:pt x="40" y="85"/>
                    <a:pt x="40" y="85"/>
                  </a:cubicBezTo>
                  <a:moveTo>
                    <a:pt x="10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3" y="72"/>
                    <a:pt x="7" y="77"/>
                    <a:pt x="11" y="83"/>
                  </a:cubicBezTo>
                  <a:cubicBezTo>
                    <a:pt x="13" y="86"/>
                    <a:pt x="16" y="90"/>
                    <a:pt x="18" y="94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56" y="149"/>
                    <a:pt x="67" y="166"/>
                    <a:pt x="77" y="182"/>
                  </a:cubicBezTo>
                  <a:cubicBezTo>
                    <a:pt x="165" y="127"/>
                    <a:pt x="165" y="127"/>
                    <a:pt x="165" y="127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79" y="186"/>
                    <a:pt x="79" y="186"/>
                    <a:pt x="79" y="186"/>
                  </a:cubicBezTo>
                  <a:cubicBezTo>
                    <a:pt x="81" y="190"/>
                    <a:pt x="83" y="194"/>
                    <a:pt x="86" y="199"/>
                  </a:cubicBezTo>
                  <a:cubicBezTo>
                    <a:pt x="175" y="144"/>
                    <a:pt x="175" y="144"/>
                    <a:pt x="175" y="144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92" y="211"/>
                    <a:pt x="96" y="220"/>
                    <a:pt x="100" y="229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204" y="165"/>
                    <a:pt x="205" y="160"/>
                    <a:pt x="203" y="155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012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6" name="Freeform 176"/>
            <p:cNvSpPr>
              <a:spLocks noChangeArrowheads="1"/>
            </p:cNvSpPr>
            <p:nvPr/>
          </p:nvSpPr>
          <p:spPr bwMode="auto">
            <a:xfrm>
              <a:off x="1250695" y="286098"/>
              <a:ext cx="300534" cy="191607"/>
            </a:xfrm>
            <a:custGeom>
              <a:avLst/>
              <a:gdLst>
                <a:gd name="T0" fmla="*/ 95 w 97"/>
                <a:gd name="T1" fmla="*/ 0 h 62"/>
                <a:gd name="T2" fmla="*/ 0 w 97"/>
                <a:gd name="T3" fmla="*/ 59 h 62"/>
                <a:gd name="T4" fmla="*/ 2 w 97"/>
                <a:gd name="T5" fmla="*/ 62 h 62"/>
                <a:gd name="T6" fmla="*/ 22 w 97"/>
                <a:gd name="T7" fmla="*/ 50 h 62"/>
                <a:gd name="T8" fmla="*/ 21 w 97"/>
                <a:gd name="T9" fmla="*/ 49 h 62"/>
                <a:gd name="T10" fmla="*/ 25 w 97"/>
                <a:gd name="T11" fmla="*/ 46 h 62"/>
                <a:gd name="T12" fmla="*/ 26 w 97"/>
                <a:gd name="T13" fmla="*/ 47 h 62"/>
                <a:gd name="T14" fmla="*/ 97 w 97"/>
                <a:gd name="T15" fmla="*/ 3 h 62"/>
                <a:gd name="T16" fmla="*/ 95 w 97"/>
                <a:gd name="T17" fmla="*/ 0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"/>
                <a:gd name="T28" fmla="*/ 0 h 62"/>
                <a:gd name="T29" fmla="*/ 97 w 97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" h="62">
                  <a:moveTo>
                    <a:pt x="95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1" y="60"/>
                    <a:pt x="2" y="61"/>
                    <a:pt x="2" y="62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7" name="Freeform 177"/>
            <p:cNvSpPr>
              <a:spLocks noChangeArrowheads="1"/>
            </p:cNvSpPr>
            <p:nvPr/>
          </p:nvSpPr>
          <p:spPr bwMode="auto">
            <a:xfrm>
              <a:off x="1328125" y="400275"/>
              <a:ext cx="297909" cy="192919"/>
            </a:xfrm>
            <a:custGeom>
              <a:avLst/>
              <a:gdLst>
                <a:gd name="T0" fmla="*/ 94 w 96"/>
                <a:gd name="T1" fmla="*/ 0 h 62"/>
                <a:gd name="T2" fmla="*/ 22 w 96"/>
                <a:gd name="T3" fmla="*/ 45 h 62"/>
                <a:gd name="T4" fmla="*/ 23 w 96"/>
                <a:gd name="T5" fmla="*/ 47 h 62"/>
                <a:gd name="T6" fmla="*/ 19 w 96"/>
                <a:gd name="T7" fmla="*/ 49 h 62"/>
                <a:gd name="T8" fmla="*/ 17 w 96"/>
                <a:gd name="T9" fmla="*/ 48 h 62"/>
                <a:gd name="T10" fmla="*/ 0 w 96"/>
                <a:gd name="T11" fmla="*/ 58 h 62"/>
                <a:gd name="T12" fmla="*/ 3 w 96"/>
                <a:gd name="T13" fmla="*/ 62 h 62"/>
                <a:gd name="T14" fmla="*/ 96 w 96"/>
                <a:gd name="T15" fmla="*/ 4 h 62"/>
                <a:gd name="T16" fmla="*/ 94 w 96"/>
                <a:gd name="T17" fmla="*/ 0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6"/>
                <a:gd name="T28" fmla="*/ 0 h 62"/>
                <a:gd name="T29" fmla="*/ 96 w 96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6" h="62">
                  <a:moveTo>
                    <a:pt x="94" y="0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9"/>
                    <a:pt x="2" y="60"/>
                    <a:pt x="3" y="62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4" y="0"/>
                    <a:pt x="94" y="0"/>
                    <a:pt x="94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8" name="Freeform 178"/>
            <p:cNvSpPr>
              <a:spLocks noChangeArrowheads="1"/>
            </p:cNvSpPr>
            <p:nvPr/>
          </p:nvSpPr>
          <p:spPr bwMode="auto">
            <a:xfrm>
              <a:off x="1433115" y="570884"/>
              <a:ext cx="279536" cy="183733"/>
            </a:xfrm>
            <a:custGeom>
              <a:avLst/>
              <a:gdLst>
                <a:gd name="T0" fmla="*/ 88 w 90"/>
                <a:gd name="T1" fmla="*/ 0 h 59"/>
                <a:gd name="T2" fmla="*/ 0 w 90"/>
                <a:gd name="T3" fmla="*/ 55 h 59"/>
                <a:gd name="T4" fmla="*/ 2 w 90"/>
                <a:gd name="T5" fmla="*/ 59 h 59"/>
                <a:gd name="T6" fmla="*/ 90 w 90"/>
                <a:gd name="T7" fmla="*/ 4 h 59"/>
                <a:gd name="T8" fmla="*/ 88 w 90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"/>
                <a:gd name="T16" fmla="*/ 0 h 59"/>
                <a:gd name="T17" fmla="*/ 90 w 90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" h="59">
                  <a:moveTo>
                    <a:pt x="88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7"/>
                    <a:pt x="2" y="59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8" y="0"/>
                    <a:pt x="88" y="0"/>
                    <a:pt x="88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9" name="Freeform 179"/>
            <p:cNvSpPr>
              <a:spLocks noChangeArrowheads="1"/>
            </p:cNvSpPr>
            <p:nvPr/>
          </p:nvSpPr>
          <p:spPr bwMode="auto">
            <a:xfrm>
              <a:off x="1461987" y="623379"/>
              <a:ext cx="282161" cy="183733"/>
            </a:xfrm>
            <a:custGeom>
              <a:avLst/>
              <a:gdLst>
                <a:gd name="T0" fmla="*/ 89 w 91"/>
                <a:gd name="T1" fmla="*/ 0 h 59"/>
                <a:gd name="T2" fmla="*/ 0 w 91"/>
                <a:gd name="T3" fmla="*/ 55 h 59"/>
                <a:gd name="T4" fmla="*/ 2 w 91"/>
                <a:gd name="T5" fmla="*/ 59 h 59"/>
                <a:gd name="T6" fmla="*/ 91 w 91"/>
                <a:gd name="T7" fmla="*/ 3 h 59"/>
                <a:gd name="T8" fmla="*/ 89 w 91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59"/>
                <a:gd name="T17" fmla="*/ 91 w 91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59">
                  <a:moveTo>
                    <a:pt x="89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7"/>
                    <a:pt x="2" y="59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9" y="0"/>
                    <a:pt x="89" y="0"/>
                    <a:pt x="89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0" name="Freeform 180"/>
            <p:cNvSpPr>
              <a:spLocks noChangeArrowheads="1"/>
            </p:cNvSpPr>
            <p:nvPr/>
          </p:nvSpPr>
          <p:spPr bwMode="auto">
            <a:xfrm>
              <a:off x="1316314" y="427835"/>
              <a:ext cx="82680" cy="124676"/>
            </a:xfrm>
            <a:custGeom>
              <a:avLst/>
              <a:gdLst>
                <a:gd name="T0" fmla="*/ 9 w 63"/>
                <a:gd name="T1" fmla="*/ 0 h 95"/>
                <a:gd name="T2" fmla="*/ 0 w 63"/>
                <a:gd name="T3" fmla="*/ 8 h 95"/>
                <a:gd name="T4" fmla="*/ 2 w 63"/>
                <a:gd name="T5" fmla="*/ 10 h 95"/>
                <a:gd name="T6" fmla="*/ 49 w 63"/>
                <a:gd name="T7" fmla="*/ 93 h 95"/>
                <a:gd name="T8" fmla="*/ 54 w 63"/>
                <a:gd name="T9" fmla="*/ 95 h 95"/>
                <a:gd name="T10" fmla="*/ 63 w 63"/>
                <a:gd name="T11" fmla="*/ 90 h 95"/>
                <a:gd name="T12" fmla="*/ 61 w 63"/>
                <a:gd name="T13" fmla="*/ 86 h 95"/>
                <a:gd name="T14" fmla="*/ 11 w 63"/>
                <a:gd name="T15" fmla="*/ 3 h 95"/>
                <a:gd name="T16" fmla="*/ 9 w 63"/>
                <a:gd name="T17" fmla="*/ 0 h 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3"/>
                <a:gd name="T28" fmla="*/ 0 h 95"/>
                <a:gd name="T29" fmla="*/ 63 w 63"/>
                <a:gd name="T30" fmla="*/ 95 h 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3" h="95">
                  <a:moveTo>
                    <a:pt x="9" y="0"/>
                  </a:moveTo>
                  <a:lnTo>
                    <a:pt x="0" y="8"/>
                  </a:lnTo>
                  <a:lnTo>
                    <a:pt x="2" y="10"/>
                  </a:lnTo>
                  <a:lnTo>
                    <a:pt x="49" y="93"/>
                  </a:lnTo>
                  <a:lnTo>
                    <a:pt x="54" y="95"/>
                  </a:lnTo>
                  <a:lnTo>
                    <a:pt x="63" y="90"/>
                  </a:lnTo>
                  <a:lnTo>
                    <a:pt x="61" y="8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1" name="Freeform 181"/>
            <p:cNvSpPr>
              <a:spLocks noChangeArrowheads="1"/>
            </p:cNvSpPr>
            <p:nvPr/>
          </p:nvSpPr>
          <p:spPr bwMode="auto">
            <a:xfrm>
              <a:off x="1316314" y="427835"/>
              <a:ext cx="82680" cy="124676"/>
            </a:xfrm>
            <a:custGeom>
              <a:avLst/>
              <a:gdLst>
                <a:gd name="T0" fmla="*/ 9 w 63"/>
                <a:gd name="T1" fmla="*/ 0 h 95"/>
                <a:gd name="T2" fmla="*/ 0 w 63"/>
                <a:gd name="T3" fmla="*/ 8 h 95"/>
                <a:gd name="T4" fmla="*/ 2 w 63"/>
                <a:gd name="T5" fmla="*/ 10 h 95"/>
                <a:gd name="T6" fmla="*/ 49 w 63"/>
                <a:gd name="T7" fmla="*/ 93 h 95"/>
                <a:gd name="T8" fmla="*/ 54 w 63"/>
                <a:gd name="T9" fmla="*/ 95 h 95"/>
                <a:gd name="T10" fmla="*/ 63 w 63"/>
                <a:gd name="T11" fmla="*/ 90 h 95"/>
                <a:gd name="T12" fmla="*/ 61 w 63"/>
                <a:gd name="T13" fmla="*/ 86 h 95"/>
                <a:gd name="T14" fmla="*/ 11 w 63"/>
                <a:gd name="T15" fmla="*/ 3 h 95"/>
                <a:gd name="T16" fmla="*/ 9 w 63"/>
                <a:gd name="T17" fmla="*/ 0 h 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3"/>
                <a:gd name="T28" fmla="*/ 0 h 95"/>
                <a:gd name="T29" fmla="*/ 63 w 63"/>
                <a:gd name="T30" fmla="*/ 95 h 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3" h="95">
                  <a:moveTo>
                    <a:pt x="9" y="0"/>
                  </a:moveTo>
                  <a:lnTo>
                    <a:pt x="0" y="8"/>
                  </a:lnTo>
                  <a:lnTo>
                    <a:pt x="2" y="10"/>
                  </a:lnTo>
                  <a:lnTo>
                    <a:pt x="49" y="93"/>
                  </a:lnTo>
                  <a:lnTo>
                    <a:pt x="54" y="95"/>
                  </a:lnTo>
                  <a:lnTo>
                    <a:pt x="63" y="90"/>
                  </a:lnTo>
                  <a:lnTo>
                    <a:pt x="61" y="86"/>
                  </a:lnTo>
                  <a:lnTo>
                    <a:pt x="11" y="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2" name="Freeform 183"/>
            <p:cNvSpPr>
              <a:spLocks noChangeArrowheads="1"/>
            </p:cNvSpPr>
            <p:nvPr/>
          </p:nvSpPr>
          <p:spPr bwMode="auto">
            <a:xfrm>
              <a:off x="1011842" y="1477736"/>
              <a:ext cx="880605" cy="1116832"/>
            </a:xfrm>
            <a:custGeom>
              <a:avLst/>
              <a:gdLst>
                <a:gd name="T0" fmla="*/ 671 w 671"/>
                <a:gd name="T1" fmla="*/ 716 h 851"/>
                <a:gd name="T2" fmla="*/ 390 w 671"/>
                <a:gd name="T3" fmla="*/ 851 h 851"/>
                <a:gd name="T4" fmla="*/ 0 w 671"/>
                <a:gd name="T5" fmla="*/ 194 h 851"/>
                <a:gd name="T6" fmla="*/ 406 w 671"/>
                <a:gd name="T7" fmla="*/ 0 h 851"/>
                <a:gd name="T8" fmla="*/ 671 w 671"/>
                <a:gd name="T9" fmla="*/ 716 h 8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1"/>
                <a:gd name="T16" fmla="*/ 0 h 851"/>
                <a:gd name="T17" fmla="*/ 671 w 671"/>
                <a:gd name="T18" fmla="*/ 851 h 8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1" h="851">
                  <a:moveTo>
                    <a:pt x="671" y="716"/>
                  </a:moveTo>
                  <a:lnTo>
                    <a:pt x="390" y="851"/>
                  </a:lnTo>
                  <a:lnTo>
                    <a:pt x="0" y="194"/>
                  </a:lnTo>
                  <a:lnTo>
                    <a:pt x="406" y="0"/>
                  </a:lnTo>
                  <a:lnTo>
                    <a:pt x="671" y="716"/>
                  </a:lnTo>
                  <a:close/>
                </a:path>
              </a:pathLst>
            </a:custGeom>
            <a:solidFill>
              <a:srgbClr val="3AA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3" name="Freeform 185"/>
            <p:cNvSpPr>
              <a:spLocks noChangeArrowheads="1"/>
            </p:cNvSpPr>
            <p:nvPr/>
          </p:nvSpPr>
          <p:spPr bwMode="auto">
            <a:xfrm>
              <a:off x="1114208" y="1635221"/>
              <a:ext cx="555135" cy="921288"/>
            </a:xfrm>
            <a:custGeom>
              <a:avLst/>
              <a:gdLst>
                <a:gd name="T0" fmla="*/ 369 w 423"/>
                <a:gd name="T1" fmla="*/ 702 h 702"/>
                <a:gd name="T2" fmla="*/ 423 w 423"/>
                <a:gd name="T3" fmla="*/ 676 h 702"/>
                <a:gd name="T4" fmla="*/ 75 w 423"/>
                <a:gd name="T5" fmla="*/ 0 h 702"/>
                <a:gd name="T6" fmla="*/ 0 w 423"/>
                <a:gd name="T7" fmla="*/ 36 h 702"/>
                <a:gd name="T8" fmla="*/ 369 w 423"/>
                <a:gd name="T9" fmla="*/ 702 h 7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3"/>
                <a:gd name="T16" fmla="*/ 0 h 702"/>
                <a:gd name="T17" fmla="*/ 423 w 423"/>
                <a:gd name="T18" fmla="*/ 702 h 7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3" h="702">
                  <a:moveTo>
                    <a:pt x="369" y="702"/>
                  </a:moveTo>
                  <a:lnTo>
                    <a:pt x="423" y="676"/>
                  </a:lnTo>
                  <a:lnTo>
                    <a:pt x="75" y="0"/>
                  </a:lnTo>
                  <a:lnTo>
                    <a:pt x="0" y="36"/>
                  </a:lnTo>
                  <a:lnTo>
                    <a:pt x="369" y="7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4" name="Freeform 186"/>
            <p:cNvSpPr>
              <a:spLocks noChangeArrowheads="1"/>
            </p:cNvSpPr>
            <p:nvPr/>
          </p:nvSpPr>
          <p:spPr bwMode="auto">
            <a:xfrm>
              <a:off x="1200825" y="1014467"/>
              <a:ext cx="402900" cy="602381"/>
            </a:xfrm>
            <a:custGeom>
              <a:avLst/>
              <a:gdLst>
                <a:gd name="T0" fmla="*/ 70 w 130"/>
                <a:gd name="T1" fmla="*/ 188 h 194"/>
                <a:gd name="T2" fmla="*/ 57 w 130"/>
                <a:gd name="T3" fmla="*/ 194 h 194"/>
                <a:gd name="T4" fmla="*/ 12 w 130"/>
                <a:gd name="T5" fmla="*/ 100 h 194"/>
                <a:gd name="T6" fmla="*/ 35 w 130"/>
                <a:gd name="T7" fmla="*/ 42 h 194"/>
                <a:gd name="T8" fmla="*/ 124 w 130"/>
                <a:gd name="T9" fmla="*/ 0 h 194"/>
                <a:gd name="T10" fmla="*/ 130 w 130"/>
                <a:gd name="T11" fmla="*/ 13 h 194"/>
                <a:gd name="T12" fmla="*/ 41 w 130"/>
                <a:gd name="T13" fmla="*/ 55 h 194"/>
                <a:gd name="T14" fmla="*/ 25 w 130"/>
                <a:gd name="T15" fmla="*/ 94 h 194"/>
                <a:gd name="T16" fmla="*/ 70 w 130"/>
                <a:gd name="T17" fmla="*/ 188 h 1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0"/>
                <a:gd name="T28" fmla="*/ 0 h 194"/>
                <a:gd name="T29" fmla="*/ 130 w 130"/>
                <a:gd name="T30" fmla="*/ 194 h 1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0" h="194">
                  <a:moveTo>
                    <a:pt x="70" y="188"/>
                  </a:moveTo>
                  <a:cubicBezTo>
                    <a:pt x="57" y="194"/>
                    <a:pt x="57" y="194"/>
                    <a:pt x="57" y="194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0" y="74"/>
                    <a:pt x="8" y="55"/>
                    <a:pt x="35" y="42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30" y="13"/>
                    <a:pt x="130" y="13"/>
                    <a:pt x="130" y="13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21" y="64"/>
                    <a:pt x="16" y="76"/>
                    <a:pt x="25" y="94"/>
                  </a:cubicBezTo>
                  <a:cubicBezTo>
                    <a:pt x="70" y="188"/>
                    <a:pt x="70" y="188"/>
                    <a:pt x="70" y="188"/>
                  </a:cubicBezTo>
                </a:path>
              </a:pathLst>
            </a:custGeom>
            <a:solidFill>
              <a:srgbClr val="FA3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5" name="Freeform 187"/>
            <p:cNvSpPr>
              <a:spLocks noChangeArrowheads="1"/>
            </p:cNvSpPr>
            <p:nvPr/>
          </p:nvSpPr>
          <p:spPr bwMode="auto">
            <a:xfrm>
              <a:off x="1343874" y="1526294"/>
              <a:ext cx="471143" cy="961972"/>
            </a:xfrm>
            <a:custGeom>
              <a:avLst/>
              <a:gdLst>
                <a:gd name="T0" fmla="*/ 305 w 359"/>
                <a:gd name="T1" fmla="*/ 733 h 733"/>
                <a:gd name="T2" fmla="*/ 359 w 359"/>
                <a:gd name="T3" fmla="*/ 707 h 733"/>
                <a:gd name="T4" fmla="*/ 75 w 359"/>
                <a:gd name="T5" fmla="*/ 0 h 733"/>
                <a:gd name="T6" fmla="*/ 0 w 359"/>
                <a:gd name="T7" fmla="*/ 36 h 733"/>
                <a:gd name="T8" fmla="*/ 305 w 359"/>
                <a:gd name="T9" fmla="*/ 733 h 7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9"/>
                <a:gd name="T16" fmla="*/ 0 h 733"/>
                <a:gd name="T17" fmla="*/ 359 w 359"/>
                <a:gd name="T18" fmla="*/ 733 h 7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9" h="733">
                  <a:moveTo>
                    <a:pt x="305" y="733"/>
                  </a:moveTo>
                  <a:lnTo>
                    <a:pt x="359" y="707"/>
                  </a:lnTo>
                  <a:lnTo>
                    <a:pt x="75" y="0"/>
                  </a:lnTo>
                  <a:lnTo>
                    <a:pt x="0" y="36"/>
                  </a:lnTo>
                  <a:lnTo>
                    <a:pt x="305" y="7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6" name="Freeform 188"/>
            <p:cNvSpPr>
              <a:spLocks noChangeArrowheads="1"/>
            </p:cNvSpPr>
            <p:nvPr/>
          </p:nvSpPr>
          <p:spPr bwMode="auto">
            <a:xfrm>
              <a:off x="1343874" y="1526294"/>
              <a:ext cx="471143" cy="961972"/>
            </a:xfrm>
            <a:custGeom>
              <a:avLst/>
              <a:gdLst>
                <a:gd name="T0" fmla="*/ 305 w 359"/>
                <a:gd name="T1" fmla="*/ 733 h 733"/>
                <a:gd name="T2" fmla="*/ 359 w 359"/>
                <a:gd name="T3" fmla="*/ 707 h 733"/>
                <a:gd name="T4" fmla="*/ 75 w 359"/>
                <a:gd name="T5" fmla="*/ 0 h 733"/>
                <a:gd name="T6" fmla="*/ 0 w 359"/>
                <a:gd name="T7" fmla="*/ 36 h 733"/>
                <a:gd name="T8" fmla="*/ 305 w 359"/>
                <a:gd name="T9" fmla="*/ 733 h 7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9"/>
                <a:gd name="T16" fmla="*/ 0 h 733"/>
                <a:gd name="T17" fmla="*/ 359 w 359"/>
                <a:gd name="T18" fmla="*/ 733 h 7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9" h="733">
                  <a:moveTo>
                    <a:pt x="305" y="733"/>
                  </a:moveTo>
                  <a:lnTo>
                    <a:pt x="359" y="707"/>
                  </a:lnTo>
                  <a:lnTo>
                    <a:pt x="75" y="0"/>
                  </a:lnTo>
                  <a:lnTo>
                    <a:pt x="0" y="36"/>
                  </a:lnTo>
                  <a:lnTo>
                    <a:pt x="305" y="7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7" name="Freeform 189"/>
            <p:cNvSpPr>
              <a:spLocks noChangeArrowheads="1"/>
            </p:cNvSpPr>
            <p:nvPr/>
          </p:nvSpPr>
          <p:spPr bwMode="auto">
            <a:xfrm>
              <a:off x="927850" y="1414742"/>
              <a:ext cx="673249" cy="335968"/>
            </a:xfrm>
            <a:custGeom>
              <a:avLst/>
              <a:gdLst>
                <a:gd name="T0" fmla="*/ 513 w 513"/>
                <a:gd name="T1" fmla="*/ 0 h 256"/>
                <a:gd name="T2" fmla="*/ 0 w 513"/>
                <a:gd name="T3" fmla="*/ 244 h 256"/>
                <a:gd name="T4" fmla="*/ 35 w 513"/>
                <a:gd name="T5" fmla="*/ 256 h 256"/>
                <a:gd name="T6" fmla="*/ 499 w 513"/>
                <a:gd name="T7" fmla="*/ 33 h 256"/>
                <a:gd name="T8" fmla="*/ 513 w 51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256"/>
                <a:gd name="T17" fmla="*/ 513 w 51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256">
                  <a:moveTo>
                    <a:pt x="513" y="0"/>
                  </a:moveTo>
                  <a:lnTo>
                    <a:pt x="0" y="244"/>
                  </a:lnTo>
                  <a:lnTo>
                    <a:pt x="35" y="256"/>
                  </a:lnTo>
                  <a:lnTo>
                    <a:pt x="499" y="33"/>
                  </a:lnTo>
                  <a:lnTo>
                    <a:pt x="513" y="0"/>
                  </a:lnTo>
                  <a:close/>
                </a:path>
              </a:pathLst>
            </a:custGeom>
            <a:solidFill>
              <a:srgbClr val="FA3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8" name="Freeform 190"/>
            <p:cNvSpPr>
              <a:spLocks noChangeArrowheads="1"/>
            </p:cNvSpPr>
            <p:nvPr/>
          </p:nvSpPr>
          <p:spPr bwMode="auto">
            <a:xfrm>
              <a:off x="927850" y="1414742"/>
              <a:ext cx="673249" cy="335968"/>
            </a:xfrm>
            <a:custGeom>
              <a:avLst/>
              <a:gdLst>
                <a:gd name="T0" fmla="*/ 513 w 513"/>
                <a:gd name="T1" fmla="*/ 0 h 256"/>
                <a:gd name="T2" fmla="*/ 0 w 513"/>
                <a:gd name="T3" fmla="*/ 244 h 256"/>
                <a:gd name="T4" fmla="*/ 35 w 513"/>
                <a:gd name="T5" fmla="*/ 256 h 256"/>
                <a:gd name="T6" fmla="*/ 499 w 513"/>
                <a:gd name="T7" fmla="*/ 33 h 256"/>
                <a:gd name="T8" fmla="*/ 513 w 51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256"/>
                <a:gd name="T17" fmla="*/ 513 w 51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256">
                  <a:moveTo>
                    <a:pt x="513" y="0"/>
                  </a:moveTo>
                  <a:lnTo>
                    <a:pt x="0" y="244"/>
                  </a:lnTo>
                  <a:lnTo>
                    <a:pt x="35" y="256"/>
                  </a:lnTo>
                  <a:lnTo>
                    <a:pt x="499" y="33"/>
                  </a:lnTo>
                  <a:lnTo>
                    <a:pt x="5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9" name="Freeform 191"/>
            <p:cNvSpPr>
              <a:spLocks noChangeArrowheads="1"/>
            </p:cNvSpPr>
            <p:nvPr/>
          </p:nvSpPr>
          <p:spPr bwMode="auto">
            <a:xfrm>
              <a:off x="927850" y="1362247"/>
              <a:ext cx="673249" cy="372715"/>
            </a:xfrm>
            <a:custGeom>
              <a:avLst/>
              <a:gdLst>
                <a:gd name="T0" fmla="*/ 513 w 513"/>
                <a:gd name="T1" fmla="*/ 40 h 284"/>
                <a:gd name="T2" fmla="*/ 0 w 513"/>
                <a:gd name="T3" fmla="*/ 284 h 284"/>
                <a:gd name="T4" fmla="*/ 0 w 513"/>
                <a:gd name="T5" fmla="*/ 222 h 284"/>
                <a:gd name="T6" fmla="*/ 463 w 513"/>
                <a:gd name="T7" fmla="*/ 0 h 284"/>
                <a:gd name="T8" fmla="*/ 513 w 513"/>
                <a:gd name="T9" fmla="*/ 4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284"/>
                <a:gd name="T17" fmla="*/ 513 w 513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284">
                  <a:moveTo>
                    <a:pt x="513" y="40"/>
                  </a:moveTo>
                  <a:lnTo>
                    <a:pt x="0" y="284"/>
                  </a:lnTo>
                  <a:lnTo>
                    <a:pt x="0" y="222"/>
                  </a:lnTo>
                  <a:lnTo>
                    <a:pt x="463" y="0"/>
                  </a:lnTo>
                  <a:lnTo>
                    <a:pt x="513" y="40"/>
                  </a:ln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0" name="Freeform 192"/>
            <p:cNvSpPr>
              <a:spLocks noChangeArrowheads="1"/>
            </p:cNvSpPr>
            <p:nvPr/>
          </p:nvSpPr>
          <p:spPr bwMode="auto">
            <a:xfrm>
              <a:off x="927850" y="1362247"/>
              <a:ext cx="673249" cy="372715"/>
            </a:xfrm>
            <a:custGeom>
              <a:avLst/>
              <a:gdLst>
                <a:gd name="T0" fmla="*/ 513 w 513"/>
                <a:gd name="T1" fmla="*/ 40 h 284"/>
                <a:gd name="T2" fmla="*/ 0 w 513"/>
                <a:gd name="T3" fmla="*/ 284 h 284"/>
                <a:gd name="T4" fmla="*/ 0 w 513"/>
                <a:gd name="T5" fmla="*/ 222 h 284"/>
                <a:gd name="T6" fmla="*/ 463 w 513"/>
                <a:gd name="T7" fmla="*/ 0 h 284"/>
                <a:gd name="T8" fmla="*/ 513 w 513"/>
                <a:gd name="T9" fmla="*/ 4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284"/>
                <a:gd name="T17" fmla="*/ 513 w 513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284">
                  <a:moveTo>
                    <a:pt x="513" y="40"/>
                  </a:moveTo>
                  <a:lnTo>
                    <a:pt x="0" y="284"/>
                  </a:lnTo>
                  <a:lnTo>
                    <a:pt x="0" y="222"/>
                  </a:lnTo>
                  <a:lnTo>
                    <a:pt x="463" y="0"/>
                  </a:lnTo>
                  <a:lnTo>
                    <a:pt x="513" y="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1" name="Freeform 193"/>
            <p:cNvSpPr>
              <a:spLocks noChangeArrowheads="1"/>
            </p:cNvSpPr>
            <p:nvPr/>
          </p:nvSpPr>
          <p:spPr bwMode="auto">
            <a:xfrm>
              <a:off x="1216573" y="1725775"/>
              <a:ext cx="459332" cy="461957"/>
            </a:xfrm>
            <a:custGeom>
              <a:avLst/>
              <a:gdLst>
                <a:gd name="T0" fmla="*/ 133 w 148"/>
                <a:gd name="T1" fmla="*/ 46 h 149"/>
                <a:gd name="T2" fmla="*/ 102 w 148"/>
                <a:gd name="T3" fmla="*/ 133 h 149"/>
                <a:gd name="T4" fmla="*/ 15 w 148"/>
                <a:gd name="T5" fmla="*/ 102 h 149"/>
                <a:gd name="T6" fmla="*/ 46 w 148"/>
                <a:gd name="T7" fmla="*/ 16 h 149"/>
                <a:gd name="T8" fmla="*/ 133 w 148"/>
                <a:gd name="T9" fmla="*/ 46 h 1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8"/>
                <a:gd name="T16" fmla="*/ 0 h 149"/>
                <a:gd name="T17" fmla="*/ 148 w 148"/>
                <a:gd name="T18" fmla="*/ 149 h 1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8" h="149">
                  <a:moveTo>
                    <a:pt x="133" y="46"/>
                  </a:moveTo>
                  <a:cubicBezTo>
                    <a:pt x="148" y="79"/>
                    <a:pt x="134" y="118"/>
                    <a:pt x="102" y="133"/>
                  </a:cubicBezTo>
                  <a:cubicBezTo>
                    <a:pt x="69" y="149"/>
                    <a:pt x="31" y="135"/>
                    <a:pt x="15" y="102"/>
                  </a:cubicBezTo>
                  <a:cubicBezTo>
                    <a:pt x="0" y="70"/>
                    <a:pt x="14" y="31"/>
                    <a:pt x="46" y="16"/>
                  </a:cubicBezTo>
                  <a:cubicBezTo>
                    <a:pt x="78" y="0"/>
                    <a:pt x="117" y="14"/>
                    <a:pt x="133" y="46"/>
                  </a:cubicBezTo>
                </a:path>
              </a:pathLst>
            </a:custGeom>
            <a:solidFill>
              <a:srgbClr val="4E7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2" name="Freeform 194"/>
            <p:cNvSpPr>
              <a:spLocks noChangeArrowheads="1"/>
            </p:cNvSpPr>
            <p:nvPr/>
          </p:nvSpPr>
          <p:spPr bwMode="auto">
            <a:xfrm>
              <a:off x="1408180" y="1477736"/>
              <a:ext cx="385839" cy="669312"/>
            </a:xfrm>
            <a:custGeom>
              <a:avLst/>
              <a:gdLst>
                <a:gd name="T0" fmla="*/ 44 w 124"/>
                <a:gd name="T1" fmla="*/ 0 h 216"/>
                <a:gd name="T2" fmla="*/ 13 w 124"/>
                <a:gd name="T3" fmla="*/ 15 h 216"/>
                <a:gd name="T4" fmla="*/ 0 w 124"/>
                <a:gd name="T5" fmla="*/ 21 h 216"/>
                <a:gd name="T6" fmla="*/ 11 w 124"/>
                <a:gd name="T7" fmla="*/ 16 h 216"/>
                <a:gd name="T8" fmla="*/ 44 w 124"/>
                <a:gd name="T9" fmla="*/ 98 h 216"/>
                <a:gd name="T10" fmla="*/ 71 w 124"/>
                <a:gd name="T11" fmla="*/ 126 h 216"/>
                <a:gd name="T12" fmla="*/ 77 w 124"/>
                <a:gd name="T13" fmla="*/ 154 h 216"/>
                <a:gd name="T14" fmla="*/ 74 w 124"/>
                <a:gd name="T15" fmla="*/ 173 h 216"/>
                <a:gd name="T16" fmla="*/ 91 w 124"/>
                <a:gd name="T17" fmla="*/ 216 h 216"/>
                <a:gd name="T18" fmla="*/ 124 w 124"/>
                <a:gd name="T19" fmla="*/ 216 h 216"/>
                <a:gd name="T20" fmla="*/ 44 w 124"/>
                <a:gd name="T21" fmla="*/ 0 h 2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4"/>
                <a:gd name="T34" fmla="*/ 0 h 216"/>
                <a:gd name="T35" fmla="*/ 124 w 124"/>
                <a:gd name="T36" fmla="*/ 216 h 2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4" h="216">
                  <a:moveTo>
                    <a:pt x="44" y="0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55" y="104"/>
                    <a:pt x="65" y="114"/>
                    <a:pt x="71" y="126"/>
                  </a:cubicBezTo>
                  <a:cubicBezTo>
                    <a:pt x="75" y="135"/>
                    <a:pt x="77" y="145"/>
                    <a:pt x="77" y="154"/>
                  </a:cubicBezTo>
                  <a:cubicBezTo>
                    <a:pt x="77" y="161"/>
                    <a:pt x="76" y="167"/>
                    <a:pt x="74" y="173"/>
                  </a:cubicBezTo>
                  <a:cubicBezTo>
                    <a:pt x="91" y="216"/>
                    <a:pt x="91" y="216"/>
                    <a:pt x="91" y="216"/>
                  </a:cubicBezTo>
                  <a:cubicBezTo>
                    <a:pt x="124" y="216"/>
                    <a:pt x="124" y="216"/>
                    <a:pt x="124" y="216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3487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3" name="Freeform 195"/>
            <p:cNvSpPr>
              <a:spLocks noChangeArrowheads="1"/>
            </p:cNvSpPr>
            <p:nvPr/>
          </p:nvSpPr>
          <p:spPr bwMode="auto">
            <a:xfrm>
              <a:off x="1278255" y="1573540"/>
              <a:ext cx="145674" cy="202106"/>
            </a:xfrm>
            <a:custGeom>
              <a:avLst/>
              <a:gdLst>
                <a:gd name="T0" fmla="*/ 21 w 47"/>
                <a:gd name="T1" fmla="*/ 0 h 65"/>
                <a:gd name="T2" fmla="*/ 0 w 47"/>
                <a:gd name="T3" fmla="*/ 11 h 65"/>
                <a:gd name="T4" fmla="*/ 26 w 47"/>
                <a:gd name="T5" fmla="*/ 65 h 65"/>
                <a:gd name="T6" fmla="*/ 26 w 47"/>
                <a:gd name="T7" fmla="*/ 65 h 65"/>
                <a:gd name="T8" fmla="*/ 47 w 47"/>
                <a:gd name="T9" fmla="*/ 59 h 65"/>
                <a:gd name="T10" fmla="*/ 21 w 47"/>
                <a:gd name="T11" fmla="*/ 0 h 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"/>
                <a:gd name="T19" fmla="*/ 0 h 65"/>
                <a:gd name="T20" fmla="*/ 47 w 47"/>
                <a:gd name="T21" fmla="*/ 65 h 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" h="65">
                  <a:moveTo>
                    <a:pt x="21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33" y="62"/>
                    <a:pt x="40" y="60"/>
                    <a:pt x="47" y="59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3487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4" name="Freeform 196"/>
            <p:cNvSpPr>
              <a:spLocks noChangeArrowheads="1"/>
            </p:cNvSpPr>
            <p:nvPr/>
          </p:nvSpPr>
          <p:spPr bwMode="auto">
            <a:xfrm>
              <a:off x="1530231" y="2107677"/>
              <a:ext cx="64306" cy="39371"/>
            </a:xfrm>
            <a:custGeom>
              <a:avLst/>
              <a:gdLst>
                <a:gd name="T0" fmla="*/ 16 w 21"/>
                <a:gd name="T1" fmla="*/ 0 h 13"/>
                <a:gd name="T2" fmla="*/ 1 w 21"/>
                <a:gd name="T3" fmla="*/ 10 h 13"/>
                <a:gd name="T4" fmla="*/ 0 w 21"/>
                <a:gd name="T5" fmla="*/ 10 h 13"/>
                <a:gd name="T6" fmla="*/ 2 w 21"/>
                <a:gd name="T7" fmla="*/ 13 h 13"/>
                <a:gd name="T8" fmla="*/ 21 w 21"/>
                <a:gd name="T9" fmla="*/ 13 h 13"/>
                <a:gd name="T10" fmla="*/ 16 w 21"/>
                <a:gd name="T11" fmla="*/ 0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"/>
                <a:gd name="T19" fmla="*/ 0 h 13"/>
                <a:gd name="T20" fmla="*/ 21 w 21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" h="13">
                  <a:moveTo>
                    <a:pt x="16" y="0"/>
                  </a:moveTo>
                  <a:cubicBezTo>
                    <a:pt x="11" y="4"/>
                    <a:pt x="6" y="7"/>
                    <a:pt x="1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3487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5" name="Freeform 197"/>
            <p:cNvSpPr>
              <a:spLocks noChangeArrowheads="1"/>
            </p:cNvSpPr>
            <p:nvPr/>
          </p:nvSpPr>
          <p:spPr bwMode="auto">
            <a:xfrm>
              <a:off x="1223135" y="1014467"/>
              <a:ext cx="380589" cy="456707"/>
            </a:xfrm>
            <a:custGeom>
              <a:avLst/>
              <a:gdLst>
                <a:gd name="T0" fmla="*/ 117 w 123"/>
                <a:gd name="T1" fmla="*/ 0 h 147"/>
                <a:gd name="T2" fmla="*/ 28 w 123"/>
                <a:gd name="T3" fmla="*/ 42 h 147"/>
                <a:gd name="T4" fmla="*/ 0 w 123"/>
                <a:gd name="T5" fmla="*/ 78 h 147"/>
                <a:gd name="T6" fmla="*/ 5 w 123"/>
                <a:gd name="T7" fmla="*/ 100 h 147"/>
                <a:gd name="T8" fmla="*/ 28 w 123"/>
                <a:gd name="T9" fmla="*/ 147 h 147"/>
                <a:gd name="T10" fmla="*/ 40 w 123"/>
                <a:gd name="T11" fmla="*/ 141 h 147"/>
                <a:gd name="T12" fmla="*/ 18 w 123"/>
                <a:gd name="T13" fmla="*/ 94 h 147"/>
                <a:gd name="T14" fmla="*/ 14 w 123"/>
                <a:gd name="T15" fmla="*/ 78 h 147"/>
                <a:gd name="T16" fmla="*/ 34 w 123"/>
                <a:gd name="T17" fmla="*/ 55 h 147"/>
                <a:gd name="T18" fmla="*/ 123 w 123"/>
                <a:gd name="T19" fmla="*/ 13 h 147"/>
                <a:gd name="T20" fmla="*/ 117 w 123"/>
                <a:gd name="T21" fmla="*/ 0 h 1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3"/>
                <a:gd name="T34" fmla="*/ 0 h 147"/>
                <a:gd name="T35" fmla="*/ 123 w 123"/>
                <a:gd name="T36" fmla="*/ 147 h 14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3" h="147">
                  <a:moveTo>
                    <a:pt x="117" y="0"/>
                  </a:moveTo>
                  <a:cubicBezTo>
                    <a:pt x="28" y="42"/>
                    <a:pt x="28" y="42"/>
                    <a:pt x="28" y="42"/>
                  </a:cubicBezTo>
                  <a:cubicBezTo>
                    <a:pt x="9" y="51"/>
                    <a:pt x="0" y="63"/>
                    <a:pt x="0" y="78"/>
                  </a:cubicBezTo>
                  <a:cubicBezTo>
                    <a:pt x="0" y="85"/>
                    <a:pt x="2" y="92"/>
                    <a:pt x="5" y="100"/>
                  </a:cubicBezTo>
                  <a:cubicBezTo>
                    <a:pt x="28" y="147"/>
                    <a:pt x="28" y="147"/>
                    <a:pt x="28" y="147"/>
                  </a:cubicBezTo>
                  <a:cubicBezTo>
                    <a:pt x="40" y="141"/>
                    <a:pt x="40" y="141"/>
                    <a:pt x="40" y="141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88"/>
                    <a:pt x="14" y="83"/>
                    <a:pt x="14" y="78"/>
                  </a:cubicBezTo>
                  <a:cubicBezTo>
                    <a:pt x="14" y="69"/>
                    <a:pt x="20" y="61"/>
                    <a:pt x="34" y="55"/>
                  </a:cubicBezTo>
                  <a:cubicBezTo>
                    <a:pt x="123" y="13"/>
                    <a:pt x="123" y="13"/>
                    <a:pt x="123" y="13"/>
                  </a:cubicBezTo>
                  <a:cubicBezTo>
                    <a:pt x="117" y="0"/>
                    <a:pt x="117" y="0"/>
                    <a:pt x="117" y="0"/>
                  </a:cubicBezTo>
                </a:path>
              </a:pathLst>
            </a:custGeom>
            <a:solidFill>
              <a:srgbClr val="C43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6" name="Freeform 198"/>
            <p:cNvSpPr>
              <a:spLocks noChangeArrowheads="1"/>
            </p:cNvSpPr>
            <p:nvPr/>
          </p:nvSpPr>
          <p:spPr bwMode="auto">
            <a:xfrm>
              <a:off x="1384557" y="1548604"/>
              <a:ext cx="11811" cy="6562"/>
            </a:xfrm>
            <a:custGeom>
              <a:avLst/>
              <a:gdLst>
                <a:gd name="T0" fmla="*/ 9 w 9"/>
                <a:gd name="T1" fmla="*/ 0 h 5"/>
                <a:gd name="T2" fmla="*/ 0 w 9"/>
                <a:gd name="T3" fmla="*/ 5 h 5"/>
                <a:gd name="T4" fmla="*/ 9 w 9"/>
                <a:gd name="T5" fmla="*/ 0 h 5"/>
                <a:gd name="T6" fmla="*/ 9 w 9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5"/>
                <a:gd name="T14" fmla="*/ 9 w 9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5">
                  <a:moveTo>
                    <a:pt x="9" y="0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C43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7" name="Freeform 199"/>
            <p:cNvSpPr>
              <a:spLocks noChangeArrowheads="1"/>
            </p:cNvSpPr>
            <p:nvPr/>
          </p:nvSpPr>
          <p:spPr bwMode="auto">
            <a:xfrm>
              <a:off x="1384557" y="1548604"/>
              <a:ext cx="11811" cy="6562"/>
            </a:xfrm>
            <a:custGeom>
              <a:avLst/>
              <a:gdLst>
                <a:gd name="T0" fmla="*/ 9 w 9"/>
                <a:gd name="T1" fmla="*/ 0 h 5"/>
                <a:gd name="T2" fmla="*/ 0 w 9"/>
                <a:gd name="T3" fmla="*/ 5 h 5"/>
                <a:gd name="T4" fmla="*/ 9 w 9"/>
                <a:gd name="T5" fmla="*/ 0 h 5"/>
                <a:gd name="T6" fmla="*/ 9 w 9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5"/>
                <a:gd name="T14" fmla="*/ 9 w 9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5">
                  <a:moveTo>
                    <a:pt x="9" y="0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8" name="Freeform 200"/>
            <p:cNvSpPr>
              <a:spLocks noChangeArrowheads="1"/>
            </p:cNvSpPr>
            <p:nvPr/>
          </p:nvSpPr>
          <p:spPr bwMode="auto">
            <a:xfrm>
              <a:off x="1343874" y="1526294"/>
              <a:ext cx="200794" cy="254601"/>
            </a:xfrm>
            <a:custGeom>
              <a:avLst/>
              <a:gdLst>
                <a:gd name="T0" fmla="*/ 32 w 65"/>
                <a:gd name="T1" fmla="*/ 0 h 82"/>
                <a:gd name="T2" fmla="*/ 13 w 65"/>
                <a:gd name="T3" fmla="*/ 9 h 82"/>
                <a:gd name="T4" fmla="*/ 0 w 65"/>
                <a:gd name="T5" fmla="*/ 15 h 82"/>
                <a:gd name="T6" fmla="*/ 26 w 65"/>
                <a:gd name="T7" fmla="*/ 74 h 82"/>
                <a:gd name="T8" fmla="*/ 33 w 65"/>
                <a:gd name="T9" fmla="*/ 73 h 82"/>
                <a:gd name="T10" fmla="*/ 65 w 65"/>
                <a:gd name="T11" fmla="*/ 82 h 82"/>
                <a:gd name="T12" fmla="*/ 32 w 65"/>
                <a:gd name="T13" fmla="*/ 0 h 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5"/>
                <a:gd name="T22" fmla="*/ 0 h 82"/>
                <a:gd name="T23" fmla="*/ 65 w 65"/>
                <a:gd name="T24" fmla="*/ 82 h 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5" h="82">
                  <a:moveTo>
                    <a:pt x="32" y="0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8" y="74"/>
                    <a:pt x="30" y="73"/>
                    <a:pt x="33" y="73"/>
                  </a:cubicBezTo>
                  <a:cubicBezTo>
                    <a:pt x="44" y="73"/>
                    <a:pt x="55" y="76"/>
                    <a:pt x="65" y="82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C8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9" name="Freeform 201"/>
            <p:cNvSpPr>
              <a:spLocks noChangeArrowheads="1"/>
            </p:cNvSpPr>
            <p:nvPr/>
          </p:nvSpPr>
          <p:spPr bwMode="auto">
            <a:xfrm>
              <a:off x="1343874" y="1555166"/>
              <a:ext cx="40684" cy="18373"/>
            </a:xfrm>
            <a:custGeom>
              <a:avLst/>
              <a:gdLst>
                <a:gd name="T0" fmla="*/ 31 w 31"/>
                <a:gd name="T1" fmla="*/ 0 h 14"/>
                <a:gd name="T2" fmla="*/ 31 w 31"/>
                <a:gd name="T3" fmla="*/ 0 h 14"/>
                <a:gd name="T4" fmla="*/ 0 w 31"/>
                <a:gd name="T5" fmla="*/ 14 h 14"/>
                <a:gd name="T6" fmla="*/ 0 w 31"/>
                <a:gd name="T7" fmla="*/ 14 h 14"/>
                <a:gd name="T8" fmla="*/ 31 w 31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4"/>
                <a:gd name="T17" fmla="*/ 31 w 31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4">
                  <a:moveTo>
                    <a:pt x="31" y="0"/>
                  </a:moveTo>
                  <a:lnTo>
                    <a:pt x="31" y="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43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0" name="Freeform 202"/>
            <p:cNvSpPr>
              <a:spLocks noChangeArrowheads="1"/>
            </p:cNvSpPr>
            <p:nvPr/>
          </p:nvSpPr>
          <p:spPr bwMode="auto">
            <a:xfrm>
              <a:off x="1343874" y="1555166"/>
              <a:ext cx="40684" cy="18373"/>
            </a:xfrm>
            <a:custGeom>
              <a:avLst/>
              <a:gdLst>
                <a:gd name="T0" fmla="*/ 31 w 31"/>
                <a:gd name="T1" fmla="*/ 0 h 14"/>
                <a:gd name="T2" fmla="*/ 31 w 31"/>
                <a:gd name="T3" fmla="*/ 0 h 14"/>
                <a:gd name="T4" fmla="*/ 0 w 31"/>
                <a:gd name="T5" fmla="*/ 14 h 14"/>
                <a:gd name="T6" fmla="*/ 0 w 31"/>
                <a:gd name="T7" fmla="*/ 14 h 14"/>
                <a:gd name="T8" fmla="*/ 31 w 31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4"/>
                <a:gd name="T17" fmla="*/ 31 w 31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4">
                  <a:moveTo>
                    <a:pt x="31" y="0"/>
                  </a:moveTo>
                  <a:lnTo>
                    <a:pt x="31" y="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1" name="Freeform 203"/>
            <p:cNvSpPr>
              <a:spLocks noChangeArrowheads="1"/>
            </p:cNvSpPr>
            <p:nvPr/>
          </p:nvSpPr>
          <p:spPr bwMode="auto">
            <a:xfrm>
              <a:off x="1578789" y="2014498"/>
              <a:ext cx="112864" cy="132550"/>
            </a:xfrm>
            <a:custGeom>
              <a:avLst/>
              <a:gdLst>
                <a:gd name="T0" fmla="*/ 19 w 36"/>
                <a:gd name="T1" fmla="*/ 0 h 43"/>
                <a:gd name="T2" fmla="*/ 0 w 36"/>
                <a:gd name="T3" fmla="*/ 30 h 43"/>
                <a:gd name="T4" fmla="*/ 5 w 36"/>
                <a:gd name="T5" fmla="*/ 43 h 43"/>
                <a:gd name="T6" fmla="*/ 36 w 36"/>
                <a:gd name="T7" fmla="*/ 43 h 43"/>
                <a:gd name="T8" fmla="*/ 19 w 36"/>
                <a:gd name="T9" fmla="*/ 0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43"/>
                <a:gd name="T17" fmla="*/ 36 w 36"/>
                <a:gd name="T18" fmla="*/ 43 h 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43">
                  <a:moveTo>
                    <a:pt x="19" y="0"/>
                  </a:moveTo>
                  <a:cubicBezTo>
                    <a:pt x="16" y="12"/>
                    <a:pt x="9" y="22"/>
                    <a:pt x="0" y="30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C8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2" name="Freeform 204"/>
            <p:cNvSpPr>
              <a:spLocks noChangeArrowheads="1"/>
            </p:cNvSpPr>
            <p:nvPr/>
          </p:nvSpPr>
          <p:spPr bwMode="auto">
            <a:xfrm>
              <a:off x="1262506" y="1414742"/>
              <a:ext cx="338593" cy="192919"/>
            </a:xfrm>
            <a:custGeom>
              <a:avLst/>
              <a:gdLst>
                <a:gd name="T0" fmla="*/ 258 w 258"/>
                <a:gd name="T1" fmla="*/ 0 h 147"/>
                <a:gd name="T2" fmla="*/ 0 w 258"/>
                <a:gd name="T3" fmla="*/ 123 h 147"/>
                <a:gd name="T4" fmla="*/ 12 w 258"/>
                <a:gd name="T5" fmla="*/ 147 h 147"/>
                <a:gd name="T6" fmla="*/ 62 w 258"/>
                <a:gd name="T7" fmla="*/ 121 h 147"/>
                <a:gd name="T8" fmla="*/ 93 w 258"/>
                <a:gd name="T9" fmla="*/ 107 h 147"/>
                <a:gd name="T10" fmla="*/ 142 w 258"/>
                <a:gd name="T11" fmla="*/ 83 h 147"/>
                <a:gd name="T12" fmla="*/ 215 w 258"/>
                <a:gd name="T13" fmla="*/ 48 h 147"/>
                <a:gd name="T14" fmla="*/ 244 w 258"/>
                <a:gd name="T15" fmla="*/ 33 h 147"/>
                <a:gd name="T16" fmla="*/ 258 w 258"/>
                <a:gd name="T17" fmla="*/ 0 h 1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8"/>
                <a:gd name="T28" fmla="*/ 0 h 147"/>
                <a:gd name="T29" fmla="*/ 258 w 258"/>
                <a:gd name="T30" fmla="*/ 147 h 14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8" h="147">
                  <a:moveTo>
                    <a:pt x="258" y="0"/>
                  </a:moveTo>
                  <a:lnTo>
                    <a:pt x="0" y="123"/>
                  </a:lnTo>
                  <a:lnTo>
                    <a:pt x="12" y="147"/>
                  </a:lnTo>
                  <a:lnTo>
                    <a:pt x="62" y="121"/>
                  </a:lnTo>
                  <a:lnTo>
                    <a:pt x="93" y="107"/>
                  </a:lnTo>
                  <a:lnTo>
                    <a:pt x="142" y="83"/>
                  </a:lnTo>
                  <a:lnTo>
                    <a:pt x="215" y="48"/>
                  </a:lnTo>
                  <a:lnTo>
                    <a:pt x="244" y="33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C43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3" name="Freeform 206"/>
            <p:cNvSpPr>
              <a:spLocks noChangeArrowheads="1"/>
            </p:cNvSpPr>
            <p:nvPr/>
          </p:nvSpPr>
          <p:spPr bwMode="auto">
            <a:xfrm>
              <a:off x="1262506" y="1414742"/>
              <a:ext cx="338593" cy="192919"/>
            </a:xfrm>
            <a:custGeom>
              <a:avLst/>
              <a:gdLst>
                <a:gd name="T0" fmla="*/ 258 w 258"/>
                <a:gd name="T1" fmla="*/ 0 h 147"/>
                <a:gd name="T2" fmla="*/ 0 w 258"/>
                <a:gd name="T3" fmla="*/ 123 h 147"/>
                <a:gd name="T4" fmla="*/ 12 w 258"/>
                <a:gd name="T5" fmla="*/ 147 h 147"/>
                <a:gd name="T6" fmla="*/ 62 w 258"/>
                <a:gd name="T7" fmla="*/ 121 h 147"/>
                <a:gd name="T8" fmla="*/ 93 w 258"/>
                <a:gd name="T9" fmla="*/ 107 h 147"/>
                <a:gd name="T10" fmla="*/ 142 w 258"/>
                <a:gd name="T11" fmla="*/ 83 h 147"/>
                <a:gd name="T12" fmla="*/ 215 w 258"/>
                <a:gd name="T13" fmla="*/ 48 h 147"/>
                <a:gd name="T14" fmla="*/ 244 w 258"/>
                <a:gd name="T15" fmla="*/ 33 h 147"/>
                <a:gd name="T16" fmla="*/ 258 w 258"/>
                <a:gd name="T17" fmla="*/ 0 h 1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8"/>
                <a:gd name="T28" fmla="*/ 0 h 147"/>
                <a:gd name="T29" fmla="*/ 258 w 258"/>
                <a:gd name="T30" fmla="*/ 147 h 14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8" h="147">
                  <a:moveTo>
                    <a:pt x="258" y="0"/>
                  </a:moveTo>
                  <a:lnTo>
                    <a:pt x="0" y="123"/>
                  </a:lnTo>
                  <a:lnTo>
                    <a:pt x="12" y="147"/>
                  </a:lnTo>
                  <a:lnTo>
                    <a:pt x="62" y="121"/>
                  </a:lnTo>
                  <a:lnTo>
                    <a:pt x="93" y="107"/>
                  </a:lnTo>
                  <a:lnTo>
                    <a:pt x="142" y="83"/>
                  </a:lnTo>
                  <a:lnTo>
                    <a:pt x="215" y="48"/>
                  </a:lnTo>
                  <a:lnTo>
                    <a:pt x="244" y="33"/>
                  </a:lnTo>
                  <a:lnTo>
                    <a:pt x="2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4" name="Freeform 207"/>
            <p:cNvSpPr>
              <a:spLocks noChangeArrowheads="1"/>
            </p:cNvSpPr>
            <p:nvPr/>
          </p:nvSpPr>
          <p:spPr bwMode="auto">
            <a:xfrm>
              <a:off x="1262506" y="1414742"/>
              <a:ext cx="338593" cy="161422"/>
            </a:xfrm>
            <a:custGeom>
              <a:avLst/>
              <a:gdLst>
                <a:gd name="T0" fmla="*/ 258 w 258"/>
                <a:gd name="T1" fmla="*/ 0 h 123"/>
                <a:gd name="T2" fmla="*/ 59 w 258"/>
                <a:gd name="T3" fmla="*/ 95 h 123"/>
                <a:gd name="T4" fmla="*/ 0 w 258"/>
                <a:gd name="T5" fmla="*/ 123 h 123"/>
                <a:gd name="T6" fmla="*/ 258 w 258"/>
                <a:gd name="T7" fmla="*/ 0 h 1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8"/>
                <a:gd name="T13" fmla="*/ 0 h 123"/>
                <a:gd name="T14" fmla="*/ 258 w 258"/>
                <a:gd name="T15" fmla="*/ 123 h 1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8" h="123">
                  <a:moveTo>
                    <a:pt x="258" y="0"/>
                  </a:moveTo>
                  <a:lnTo>
                    <a:pt x="59" y="95"/>
                  </a:lnTo>
                  <a:lnTo>
                    <a:pt x="0" y="123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C89B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5" name="Freeform 208"/>
            <p:cNvSpPr>
              <a:spLocks noChangeArrowheads="1"/>
            </p:cNvSpPr>
            <p:nvPr/>
          </p:nvSpPr>
          <p:spPr bwMode="auto">
            <a:xfrm>
              <a:off x="1262506" y="1414742"/>
              <a:ext cx="338593" cy="161422"/>
            </a:xfrm>
            <a:custGeom>
              <a:avLst/>
              <a:gdLst>
                <a:gd name="T0" fmla="*/ 258 w 258"/>
                <a:gd name="T1" fmla="*/ 0 h 123"/>
                <a:gd name="T2" fmla="*/ 59 w 258"/>
                <a:gd name="T3" fmla="*/ 95 h 123"/>
                <a:gd name="T4" fmla="*/ 0 w 258"/>
                <a:gd name="T5" fmla="*/ 123 h 123"/>
                <a:gd name="T6" fmla="*/ 258 w 258"/>
                <a:gd name="T7" fmla="*/ 0 h 1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8"/>
                <a:gd name="T13" fmla="*/ 0 h 123"/>
                <a:gd name="T14" fmla="*/ 258 w 258"/>
                <a:gd name="T15" fmla="*/ 123 h 1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8" h="123">
                  <a:moveTo>
                    <a:pt x="258" y="0"/>
                  </a:moveTo>
                  <a:lnTo>
                    <a:pt x="59" y="95"/>
                  </a:lnTo>
                  <a:lnTo>
                    <a:pt x="0" y="123"/>
                  </a:lnTo>
                  <a:lnTo>
                    <a:pt x="2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6" name="Freeform 209"/>
            <p:cNvSpPr>
              <a:spLocks noChangeArrowheads="1"/>
            </p:cNvSpPr>
            <p:nvPr/>
          </p:nvSpPr>
          <p:spPr bwMode="auto">
            <a:xfrm>
              <a:off x="1232321" y="1362247"/>
              <a:ext cx="368778" cy="213917"/>
            </a:xfrm>
            <a:custGeom>
              <a:avLst/>
              <a:gdLst>
                <a:gd name="T0" fmla="*/ 231 w 281"/>
                <a:gd name="T1" fmla="*/ 0 h 163"/>
                <a:gd name="T2" fmla="*/ 87 w 281"/>
                <a:gd name="T3" fmla="*/ 69 h 163"/>
                <a:gd name="T4" fmla="*/ 59 w 281"/>
                <a:gd name="T5" fmla="*/ 83 h 163"/>
                <a:gd name="T6" fmla="*/ 0 w 281"/>
                <a:gd name="T7" fmla="*/ 111 h 163"/>
                <a:gd name="T8" fmla="*/ 23 w 281"/>
                <a:gd name="T9" fmla="*/ 163 h 163"/>
                <a:gd name="T10" fmla="*/ 82 w 281"/>
                <a:gd name="T11" fmla="*/ 135 h 163"/>
                <a:gd name="T12" fmla="*/ 281 w 281"/>
                <a:gd name="T13" fmla="*/ 40 h 163"/>
                <a:gd name="T14" fmla="*/ 231 w 281"/>
                <a:gd name="T15" fmla="*/ 0 h 1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1"/>
                <a:gd name="T25" fmla="*/ 0 h 163"/>
                <a:gd name="T26" fmla="*/ 281 w 281"/>
                <a:gd name="T27" fmla="*/ 163 h 1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1" h="163">
                  <a:moveTo>
                    <a:pt x="231" y="0"/>
                  </a:moveTo>
                  <a:lnTo>
                    <a:pt x="87" y="69"/>
                  </a:lnTo>
                  <a:lnTo>
                    <a:pt x="59" y="83"/>
                  </a:lnTo>
                  <a:lnTo>
                    <a:pt x="0" y="111"/>
                  </a:lnTo>
                  <a:lnTo>
                    <a:pt x="23" y="163"/>
                  </a:lnTo>
                  <a:lnTo>
                    <a:pt x="82" y="135"/>
                  </a:lnTo>
                  <a:lnTo>
                    <a:pt x="281" y="40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C89B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7" name="Freeform 210"/>
            <p:cNvSpPr>
              <a:spLocks noChangeArrowheads="1"/>
            </p:cNvSpPr>
            <p:nvPr/>
          </p:nvSpPr>
          <p:spPr bwMode="auto">
            <a:xfrm>
              <a:off x="1232321" y="1362247"/>
              <a:ext cx="368778" cy="213917"/>
            </a:xfrm>
            <a:custGeom>
              <a:avLst/>
              <a:gdLst>
                <a:gd name="T0" fmla="*/ 231 w 281"/>
                <a:gd name="T1" fmla="*/ 0 h 163"/>
                <a:gd name="T2" fmla="*/ 87 w 281"/>
                <a:gd name="T3" fmla="*/ 69 h 163"/>
                <a:gd name="T4" fmla="*/ 59 w 281"/>
                <a:gd name="T5" fmla="*/ 83 h 163"/>
                <a:gd name="T6" fmla="*/ 0 w 281"/>
                <a:gd name="T7" fmla="*/ 111 h 163"/>
                <a:gd name="T8" fmla="*/ 23 w 281"/>
                <a:gd name="T9" fmla="*/ 163 h 163"/>
                <a:gd name="T10" fmla="*/ 82 w 281"/>
                <a:gd name="T11" fmla="*/ 135 h 163"/>
                <a:gd name="T12" fmla="*/ 281 w 281"/>
                <a:gd name="T13" fmla="*/ 40 h 163"/>
                <a:gd name="T14" fmla="*/ 231 w 281"/>
                <a:gd name="T15" fmla="*/ 0 h 1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1"/>
                <a:gd name="T25" fmla="*/ 0 h 163"/>
                <a:gd name="T26" fmla="*/ 281 w 281"/>
                <a:gd name="T27" fmla="*/ 163 h 1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1" h="163">
                  <a:moveTo>
                    <a:pt x="231" y="0"/>
                  </a:moveTo>
                  <a:lnTo>
                    <a:pt x="87" y="69"/>
                  </a:lnTo>
                  <a:lnTo>
                    <a:pt x="59" y="83"/>
                  </a:lnTo>
                  <a:lnTo>
                    <a:pt x="0" y="111"/>
                  </a:lnTo>
                  <a:lnTo>
                    <a:pt x="23" y="163"/>
                  </a:lnTo>
                  <a:lnTo>
                    <a:pt x="82" y="135"/>
                  </a:lnTo>
                  <a:lnTo>
                    <a:pt x="281" y="40"/>
                  </a:lnTo>
                  <a:lnTo>
                    <a:pt x="2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8" name="Freeform 211"/>
            <p:cNvSpPr>
              <a:spLocks noChangeArrowheads="1"/>
            </p:cNvSpPr>
            <p:nvPr/>
          </p:nvSpPr>
          <p:spPr bwMode="auto">
            <a:xfrm>
              <a:off x="1359622" y="1753336"/>
              <a:ext cx="287410" cy="384526"/>
            </a:xfrm>
            <a:custGeom>
              <a:avLst/>
              <a:gdLst>
                <a:gd name="T0" fmla="*/ 28 w 93"/>
                <a:gd name="T1" fmla="*/ 0 h 124"/>
                <a:gd name="T2" fmla="*/ 0 w 93"/>
                <a:gd name="T3" fmla="*/ 7 h 124"/>
                <a:gd name="T4" fmla="*/ 0 w 93"/>
                <a:gd name="T5" fmla="*/ 7 h 124"/>
                <a:gd name="T6" fmla="*/ 55 w 93"/>
                <a:gd name="T7" fmla="*/ 124 h 124"/>
                <a:gd name="T8" fmla="*/ 56 w 93"/>
                <a:gd name="T9" fmla="*/ 124 h 124"/>
                <a:gd name="T10" fmla="*/ 93 w 93"/>
                <a:gd name="T11" fmla="*/ 65 h 124"/>
                <a:gd name="T12" fmla="*/ 87 w 93"/>
                <a:gd name="T13" fmla="*/ 37 h 124"/>
                <a:gd name="T14" fmla="*/ 28 w 93"/>
                <a:gd name="T15" fmla="*/ 0 h 1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3"/>
                <a:gd name="T25" fmla="*/ 0 h 124"/>
                <a:gd name="T26" fmla="*/ 93 w 93"/>
                <a:gd name="T27" fmla="*/ 124 h 1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3" h="124">
                  <a:moveTo>
                    <a:pt x="28" y="0"/>
                  </a:moveTo>
                  <a:cubicBezTo>
                    <a:pt x="18" y="0"/>
                    <a:pt x="9" y="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79" y="113"/>
                    <a:pt x="93" y="90"/>
                    <a:pt x="93" y="65"/>
                  </a:cubicBezTo>
                  <a:cubicBezTo>
                    <a:pt x="93" y="56"/>
                    <a:pt x="91" y="46"/>
                    <a:pt x="87" y="37"/>
                  </a:cubicBezTo>
                  <a:cubicBezTo>
                    <a:pt x="75" y="14"/>
                    <a:pt x="52" y="0"/>
                    <a:pt x="28" y="0"/>
                  </a:cubicBezTo>
                </a:path>
              </a:pathLst>
            </a:custGeom>
            <a:solidFill>
              <a:srgbClr val="43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9" name="Freeform 212"/>
            <p:cNvSpPr>
              <a:spLocks noChangeArrowheads="1"/>
            </p:cNvSpPr>
            <p:nvPr/>
          </p:nvSpPr>
          <p:spPr bwMode="auto">
            <a:xfrm>
              <a:off x="2715307" y="1766459"/>
              <a:ext cx="328094" cy="148299"/>
            </a:xfrm>
            <a:custGeom>
              <a:avLst/>
              <a:gdLst>
                <a:gd name="T0" fmla="*/ 106 w 106"/>
                <a:gd name="T1" fmla="*/ 32 h 48"/>
                <a:gd name="T2" fmla="*/ 90 w 106"/>
                <a:gd name="T3" fmla="*/ 48 h 48"/>
                <a:gd name="T4" fmla="*/ 16 w 106"/>
                <a:gd name="T5" fmla="*/ 48 h 48"/>
                <a:gd name="T6" fmla="*/ 0 w 106"/>
                <a:gd name="T7" fmla="*/ 32 h 48"/>
                <a:gd name="T8" fmla="*/ 0 w 106"/>
                <a:gd name="T9" fmla="*/ 16 h 48"/>
                <a:gd name="T10" fmla="*/ 16 w 106"/>
                <a:gd name="T11" fmla="*/ 0 h 48"/>
                <a:gd name="T12" fmla="*/ 90 w 106"/>
                <a:gd name="T13" fmla="*/ 0 h 48"/>
                <a:gd name="T14" fmla="*/ 106 w 106"/>
                <a:gd name="T15" fmla="*/ 16 h 48"/>
                <a:gd name="T16" fmla="*/ 106 w 106"/>
                <a:gd name="T17" fmla="*/ 32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6"/>
                <a:gd name="T28" fmla="*/ 0 h 48"/>
                <a:gd name="T29" fmla="*/ 106 w 106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6" h="48">
                  <a:moveTo>
                    <a:pt x="106" y="32"/>
                  </a:moveTo>
                  <a:cubicBezTo>
                    <a:pt x="106" y="41"/>
                    <a:pt x="99" y="48"/>
                    <a:pt x="90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7" y="48"/>
                    <a:pt x="0" y="41"/>
                    <a:pt x="0" y="3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9" y="0"/>
                    <a:pt x="106" y="7"/>
                    <a:pt x="106" y="16"/>
                  </a:cubicBezTo>
                  <a:cubicBezTo>
                    <a:pt x="106" y="32"/>
                    <a:pt x="106" y="32"/>
                    <a:pt x="106" y="3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0" name="Freeform 213"/>
            <p:cNvSpPr>
              <a:spLocks noChangeArrowheads="1"/>
            </p:cNvSpPr>
            <p:nvPr/>
          </p:nvSpPr>
          <p:spPr bwMode="auto">
            <a:xfrm>
              <a:off x="2711370" y="1762522"/>
              <a:ext cx="335968" cy="154860"/>
            </a:xfrm>
            <a:custGeom>
              <a:avLst/>
              <a:gdLst>
                <a:gd name="T0" fmla="*/ 107 w 108"/>
                <a:gd name="T1" fmla="*/ 33 h 50"/>
                <a:gd name="T2" fmla="*/ 106 w 108"/>
                <a:gd name="T3" fmla="*/ 33 h 50"/>
                <a:gd name="T4" fmla="*/ 91 w 108"/>
                <a:gd name="T5" fmla="*/ 49 h 50"/>
                <a:gd name="T6" fmla="*/ 17 w 108"/>
                <a:gd name="T7" fmla="*/ 49 h 50"/>
                <a:gd name="T8" fmla="*/ 2 w 108"/>
                <a:gd name="T9" fmla="*/ 33 h 50"/>
                <a:gd name="T10" fmla="*/ 2 w 108"/>
                <a:gd name="T11" fmla="*/ 17 h 50"/>
                <a:gd name="T12" fmla="*/ 17 w 108"/>
                <a:gd name="T13" fmla="*/ 2 h 50"/>
                <a:gd name="T14" fmla="*/ 91 w 108"/>
                <a:gd name="T15" fmla="*/ 2 h 50"/>
                <a:gd name="T16" fmla="*/ 106 w 108"/>
                <a:gd name="T17" fmla="*/ 17 h 50"/>
                <a:gd name="T18" fmla="*/ 106 w 108"/>
                <a:gd name="T19" fmla="*/ 33 h 50"/>
                <a:gd name="T20" fmla="*/ 107 w 108"/>
                <a:gd name="T21" fmla="*/ 33 h 50"/>
                <a:gd name="T22" fmla="*/ 108 w 108"/>
                <a:gd name="T23" fmla="*/ 33 h 50"/>
                <a:gd name="T24" fmla="*/ 108 w 108"/>
                <a:gd name="T25" fmla="*/ 17 h 50"/>
                <a:gd name="T26" fmla="*/ 91 w 108"/>
                <a:gd name="T27" fmla="*/ 0 h 50"/>
                <a:gd name="T28" fmla="*/ 17 w 108"/>
                <a:gd name="T29" fmla="*/ 0 h 50"/>
                <a:gd name="T30" fmla="*/ 0 w 108"/>
                <a:gd name="T31" fmla="*/ 17 h 50"/>
                <a:gd name="T32" fmla="*/ 0 w 108"/>
                <a:gd name="T33" fmla="*/ 33 h 50"/>
                <a:gd name="T34" fmla="*/ 17 w 108"/>
                <a:gd name="T35" fmla="*/ 50 h 50"/>
                <a:gd name="T36" fmla="*/ 91 w 108"/>
                <a:gd name="T37" fmla="*/ 50 h 50"/>
                <a:gd name="T38" fmla="*/ 108 w 108"/>
                <a:gd name="T39" fmla="*/ 33 h 50"/>
                <a:gd name="T40" fmla="*/ 107 w 108"/>
                <a:gd name="T41" fmla="*/ 33 h 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8"/>
                <a:gd name="T64" fmla="*/ 0 h 50"/>
                <a:gd name="T65" fmla="*/ 108 w 108"/>
                <a:gd name="T66" fmla="*/ 50 h 5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8" h="50">
                  <a:moveTo>
                    <a:pt x="107" y="33"/>
                  </a:moveTo>
                  <a:cubicBezTo>
                    <a:pt x="106" y="33"/>
                    <a:pt x="106" y="33"/>
                    <a:pt x="106" y="33"/>
                  </a:cubicBezTo>
                  <a:cubicBezTo>
                    <a:pt x="106" y="42"/>
                    <a:pt x="99" y="49"/>
                    <a:pt x="91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9" y="49"/>
                    <a:pt x="2" y="42"/>
                    <a:pt x="2" y="33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9"/>
                    <a:pt x="9" y="2"/>
                    <a:pt x="17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9" y="2"/>
                    <a:pt x="106" y="9"/>
                    <a:pt x="106" y="17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8"/>
                    <a:pt x="100" y="0"/>
                    <a:pt x="9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3"/>
                    <a:pt x="8" y="50"/>
                    <a:pt x="17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100" y="50"/>
                    <a:pt x="108" y="43"/>
                    <a:pt x="108" y="33"/>
                  </a:cubicBezTo>
                  <a:cubicBezTo>
                    <a:pt x="107" y="33"/>
                    <a:pt x="107" y="33"/>
                    <a:pt x="107" y="3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1" name="Freeform 214"/>
            <p:cNvSpPr>
              <a:spLocks noChangeArrowheads="1"/>
            </p:cNvSpPr>
            <p:nvPr/>
          </p:nvSpPr>
          <p:spPr bwMode="auto">
            <a:xfrm>
              <a:off x="2370152" y="440959"/>
              <a:ext cx="1000031" cy="555135"/>
            </a:xfrm>
            <a:custGeom>
              <a:avLst/>
              <a:gdLst>
                <a:gd name="T0" fmla="*/ 0 w 322"/>
                <a:gd name="T1" fmla="*/ 179 h 179"/>
                <a:gd name="T2" fmla="*/ 0 w 322"/>
                <a:gd name="T3" fmla="*/ 155 h 179"/>
                <a:gd name="T4" fmla="*/ 86 w 322"/>
                <a:gd name="T5" fmla="*/ 104 h 179"/>
                <a:gd name="T6" fmla="*/ 147 w 322"/>
                <a:gd name="T7" fmla="*/ 0 h 179"/>
                <a:gd name="T8" fmla="*/ 184 w 322"/>
                <a:gd name="T9" fmla="*/ 0 h 179"/>
                <a:gd name="T10" fmla="*/ 233 w 322"/>
                <a:gd name="T11" fmla="*/ 96 h 179"/>
                <a:gd name="T12" fmla="*/ 322 w 322"/>
                <a:gd name="T13" fmla="*/ 149 h 179"/>
                <a:gd name="T14" fmla="*/ 322 w 322"/>
                <a:gd name="T15" fmla="*/ 179 h 179"/>
                <a:gd name="T16" fmla="*/ 0 w 322"/>
                <a:gd name="T17" fmla="*/ 179 h 1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2"/>
                <a:gd name="T28" fmla="*/ 0 h 179"/>
                <a:gd name="T29" fmla="*/ 322 w 322"/>
                <a:gd name="T30" fmla="*/ 179 h 17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2" h="179">
                  <a:moveTo>
                    <a:pt x="0" y="179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55" y="127"/>
                    <a:pt x="86" y="104"/>
                  </a:cubicBezTo>
                  <a:cubicBezTo>
                    <a:pt x="118" y="82"/>
                    <a:pt x="147" y="0"/>
                    <a:pt x="147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0"/>
                    <a:pt x="210" y="79"/>
                    <a:pt x="233" y="96"/>
                  </a:cubicBezTo>
                  <a:cubicBezTo>
                    <a:pt x="256" y="113"/>
                    <a:pt x="322" y="149"/>
                    <a:pt x="322" y="149"/>
                  </a:cubicBezTo>
                  <a:cubicBezTo>
                    <a:pt x="322" y="179"/>
                    <a:pt x="322" y="179"/>
                    <a:pt x="322" y="179"/>
                  </a:cubicBezTo>
                  <a:cubicBezTo>
                    <a:pt x="0" y="179"/>
                    <a:pt x="0" y="179"/>
                    <a:pt x="0" y="179"/>
                  </a:cubicBezTo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2" name="Freeform 215"/>
            <p:cNvSpPr>
              <a:spLocks noChangeArrowheads="1"/>
            </p:cNvSpPr>
            <p:nvPr/>
          </p:nvSpPr>
          <p:spPr bwMode="auto">
            <a:xfrm>
              <a:off x="2019747" y="1238884"/>
              <a:ext cx="251976" cy="325469"/>
            </a:xfrm>
            <a:custGeom>
              <a:avLst/>
              <a:gdLst>
                <a:gd name="T0" fmla="*/ 189 w 192"/>
                <a:gd name="T1" fmla="*/ 0 h 248"/>
                <a:gd name="T2" fmla="*/ 0 w 192"/>
                <a:gd name="T3" fmla="*/ 0 h 248"/>
                <a:gd name="T4" fmla="*/ 0 w 192"/>
                <a:gd name="T5" fmla="*/ 248 h 248"/>
                <a:gd name="T6" fmla="*/ 192 w 192"/>
                <a:gd name="T7" fmla="*/ 245 h 248"/>
                <a:gd name="T8" fmla="*/ 189 w 192"/>
                <a:gd name="T9" fmla="*/ 0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248"/>
                <a:gd name="T17" fmla="*/ 192 w 192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248">
                  <a:moveTo>
                    <a:pt x="189" y="0"/>
                  </a:moveTo>
                  <a:lnTo>
                    <a:pt x="0" y="0"/>
                  </a:lnTo>
                  <a:lnTo>
                    <a:pt x="0" y="248"/>
                  </a:lnTo>
                  <a:lnTo>
                    <a:pt x="192" y="245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960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3" name="Freeform 216"/>
            <p:cNvSpPr>
              <a:spLocks noChangeArrowheads="1"/>
            </p:cNvSpPr>
            <p:nvPr/>
          </p:nvSpPr>
          <p:spPr bwMode="auto">
            <a:xfrm>
              <a:off x="1771708" y="1120770"/>
              <a:ext cx="251976" cy="561697"/>
            </a:xfrm>
            <a:custGeom>
              <a:avLst/>
              <a:gdLst>
                <a:gd name="T0" fmla="*/ 189 w 192"/>
                <a:gd name="T1" fmla="*/ 90 h 428"/>
                <a:gd name="T2" fmla="*/ 0 w 192"/>
                <a:gd name="T3" fmla="*/ 0 h 428"/>
                <a:gd name="T4" fmla="*/ 2 w 192"/>
                <a:gd name="T5" fmla="*/ 428 h 428"/>
                <a:gd name="T6" fmla="*/ 192 w 192"/>
                <a:gd name="T7" fmla="*/ 335 h 428"/>
                <a:gd name="T8" fmla="*/ 189 w 192"/>
                <a:gd name="T9" fmla="*/ 90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28"/>
                <a:gd name="T17" fmla="*/ 192 w 192"/>
                <a:gd name="T18" fmla="*/ 428 h 4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28">
                  <a:moveTo>
                    <a:pt x="189" y="90"/>
                  </a:moveTo>
                  <a:lnTo>
                    <a:pt x="0" y="0"/>
                  </a:lnTo>
                  <a:lnTo>
                    <a:pt x="2" y="428"/>
                  </a:lnTo>
                  <a:lnTo>
                    <a:pt x="192" y="335"/>
                  </a:lnTo>
                  <a:lnTo>
                    <a:pt x="189" y="90"/>
                  </a:lnTo>
                  <a:close/>
                </a:path>
              </a:pathLst>
            </a:custGeom>
            <a:solidFill>
              <a:srgbClr val="2553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4" name="Freeform 217"/>
            <p:cNvSpPr>
              <a:spLocks noChangeArrowheads="1"/>
            </p:cNvSpPr>
            <p:nvPr/>
          </p:nvSpPr>
          <p:spPr bwMode="auto">
            <a:xfrm>
              <a:off x="3462049" y="1061713"/>
              <a:ext cx="152236" cy="186357"/>
            </a:xfrm>
            <a:custGeom>
              <a:avLst/>
              <a:gdLst>
                <a:gd name="T0" fmla="*/ 0 w 116"/>
                <a:gd name="T1" fmla="*/ 2 h 142"/>
                <a:gd name="T2" fmla="*/ 116 w 116"/>
                <a:gd name="T3" fmla="*/ 0 h 142"/>
                <a:gd name="T4" fmla="*/ 116 w 116"/>
                <a:gd name="T5" fmla="*/ 139 h 142"/>
                <a:gd name="T6" fmla="*/ 0 w 116"/>
                <a:gd name="T7" fmla="*/ 142 h 142"/>
                <a:gd name="T8" fmla="*/ 0 w 116"/>
                <a:gd name="T9" fmla="*/ 2 h 1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2"/>
                <a:gd name="T17" fmla="*/ 116 w 116"/>
                <a:gd name="T18" fmla="*/ 142 h 1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2">
                  <a:moveTo>
                    <a:pt x="0" y="2"/>
                  </a:moveTo>
                  <a:lnTo>
                    <a:pt x="116" y="0"/>
                  </a:lnTo>
                  <a:lnTo>
                    <a:pt x="116" y="139"/>
                  </a:lnTo>
                  <a:lnTo>
                    <a:pt x="0" y="14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5" name="Freeform 218"/>
            <p:cNvSpPr>
              <a:spLocks noChangeArrowheads="1"/>
            </p:cNvSpPr>
            <p:nvPr/>
          </p:nvSpPr>
          <p:spPr bwMode="auto">
            <a:xfrm>
              <a:off x="3462049" y="1061713"/>
              <a:ext cx="152236" cy="186357"/>
            </a:xfrm>
            <a:custGeom>
              <a:avLst/>
              <a:gdLst>
                <a:gd name="T0" fmla="*/ 0 w 116"/>
                <a:gd name="T1" fmla="*/ 2 h 142"/>
                <a:gd name="T2" fmla="*/ 116 w 116"/>
                <a:gd name="T3" fmla="*/ 0 h 142"/>
                <a:gd name="T4" fmla="*/ 116 w 116"/>
                <a:gd name="T5" fmla="*/ 139 h 142"/>
                <a:gd name="T6" fmla="*/ 0 w 116"/>
                <a:gd name="T7" fmla="*/ 142 h 142"/>
                <a:gd name="T8" fmla="*/ 0 w 116"/>
                <a:gd name="T9" fmla="*/ 2 h 1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2"/>
                <a:gd name="T17" fmla="*/ 116 w 116"/>
                <a:gd name="T18" fmla="*/ 142 h 1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2">
                  <a:moveTo>
                    <a:pt x="0" y="2"/>
                  </a:moveTo>
                  <a:lnTo>
                    <a:pt x="116" y="0"/>
                  </a:lnTo>
                  <a:lnTo>
                    <a:pt x="116" y="139"/>
                  </a:lnTo>
                  <a:lnTo>
                    <a:pt x="0" y="142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6" name="Freeform 219"/>
            <p:cNvSpPr>
              <a:spLocks noChangeArrowheads="1"/>
            </p:cNvSpPr>
            <p:nvPr/>
          </p:nvSpPr>
          <p:spPr bwMode="auto">
            <a:xfrm>
              <a:off x="3609035" y="996094"/>
              <a:ext cx="154860" cy="316283"/>
            </a:xfrm>
            <a:custGeom>
              <a:avLst/>
              <a:gdLst>
                <a:gd name="T0" fmla="*/ 0 w 118"/>
                <a:gd name="T1" fmla="*/ 50 h 241"/>
                <a:gd name="T2" fmla="*/ 118 w 118"/>
                <a:gd name="T3" fmla="*/ 0 h 241"/>
                <a:gd name="T4" fmla="*/ 118 w 118"/>
                <a:gd name="T5" fmla="*/ 241 h 241"/>
                <a:gd name="T6" fmla="*/ 2 w 118"/>
                <a:gd name="T7" fmla="*/ 189 h 241"/>
                <a:gd name="T8" fmla="*/ 0 w 118"/>
                <a:gd name="T9" fmla="*/ 50 h 2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"/>
                <a:gd name="T16" fmla="*/ 0 h 241"/>
                <a:gd name="T17" fmla="*/ 118 w 118"/>
                <a:gd name="T18" fmla="*/ 241 h 2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" h="241">
                  <a:moveTo>
                    <a:pt x="0" y="50"/>
                  </a:moveTo>
                  <a:lnTo>
                    <a:pt x="118" y="0"/>
                  </a:lnTo>
                  <a:lnTo>
                    <a:pt x="118" y="241"/>
                  </a:lnTo>
                  <a:lnTo>
                    <a:pt x="2" y="18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7" name="Freeform 220"/>
            <p:cNvSpPr>
              <a:spLocks noChangeArrowheads="1"/>
            </p:cNvSpPr>
            <p:nvPr/>
          </p:nvSpPr>
          <p:spPr bwMode="auto">
            <a:xfrm>
              <a:off x="3609035" y="996094"/>
              <a:ext cx="154860" cy="316283"/>
            </a:xfrm>
            <a:custGeom>
              <a:avLst/>
              <a:gdLst>
                <a:gd name="T0" fmla="*/ 0 w 118"/>
                <a:gd name="T1" fmla="*/ 50 h 241"/>
                <a:gd name="T2" fmla="*/ 118 w 118"/>
                <a:gd name="T3" fmla="*/ 0 h 241"/>
                <a:gd name="T4" fmla="*/ 118 w 118"/>
                <a:gd name="T5" fmla="*/ 241 h 241"/>
                <a:gd name="T6" fmla="*/ 2 w 118"/>
                <a:gd name="T7" fmla="*/ 189 h 241"/>
                <a:gd name="T8" fmla="*/ 0 w 118"/>
                <a:gd name="T9" fmla="*/ 50 h 2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"/>
                <a:gd name="T16" fmla="*/ 0 h 241"/>
                <a:gd name="T17" fmla="*/ 118 w 118"/>
                <a:gd name="T18" fmla="*/ 241 h 2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" h="241">
                  <a:moveTo>
                    <a:pt x="0" y="50"/>
                  </a:moveTo>
                  <a:lnTo>
                    <a:pt x="118" y="0"/>
                  </a:lnTo>
                  <a:lnTo>
                    <a:pt x="118" y="241"/>
                  </a:lnTo>
                  <a:lnTo>
                    <a:pt x="2" y="189"/>
                  </a:lnTo>
                  <a:lnTo>
                    <a:pt x="0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8" name="Freeform 221"/>
            <p:cNvSpPr>
              <a:spLocks noChangeArrowheads="1"/>
            </p:cNvSpPr>
            <p:nvPr/>
          </p:nvSpPr>
          <p:spPr bwMode="auto">
            <a:xfrm>
              <a:off x="1771708" y="1120770"/>
              <a:ext cx="251976" cy="561697"/>
            </a:xfrm>
            <a:custGeom>
              <a:avLst/>
              <a:gdLst>
                <a:gd name="T0" fmla="*/ 189 w 192"/>
                <a:gd name="T1" fmla="*/ 90 h 428"/>
                <a:gd name="T2" fmla="*/ 0 w 192"/>
                <a:gd name="T3" fmla="*/ 0 h 428"/>
                <a:gd name="T4" fmla="*/ 2 w 192"/>
                <a:gd name="T5" fmla="*/ 428 h 428"/>
                <a:gd name="T6" fmla="*/ 192 w 192"/>
                <a:gd name="T7" fmla="*/ 335 h 428"/>
                <a:gd name="T8" fmla="*/ 189 w 192"/>
                <a:gd name="T9" fmla="*/ 90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28"/>
                <a:gd name="T17" fmla="*/ 192 w 192"/>
                <a:gd name="T18" fmla="*/ 428 h 4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28">
                  <a:moveTo>
                    <a:pt x="189" y="90"/>
                  </a:moveTo>
                  <a:lnTo>
                    <a:pt x="0" y="0"/>
                  </a:lnTo>
                  <a:lnTo>
                    <a:pt x="2" y="428"/>
                  </a:lnTo>
                  <a:lnTo>
                    <a:pt x="192" y="335"/>
                  </a:lnTo>
                  <a:lnTo>
                    <a:pt x="189" y="90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9" name="Freeform 222"/>
            <p:cNvSpPr>
              <a:spLocks noChangeArrowheads="1"/>
            </p:cNvSpPr>
            <p:nvPr/>
          </p:nvSpPr>
          <p:spPr bwMode="auto">
            <a:xfrm>
              <a:off x="2237602" y="986908"/>
              <a:ext cx="1283504" cy="859607"/>
            </a:xfrm>
            <a:custGeom>
              <a:avLst/>
              <a:gdLst>
                <a:gd name="T0" fmla="*/ 414 w 414"/>
                <a:gd name="T1" fmla="*/ 260 h 277"/>
                <a:gd name="T2" fmla="*/ 396 w 414"/>
                <a:gd name="T3" fmla="*/ 277 h 277"/>
                <a:gd name="T4" fmla="*/ 18 w 414"/>
                <a:gd name="T5" fmla="*/ 277 h 277"/>
                <a:gd name="T6" fmla="*/ 0 w 414"/>
                <a:gd name="T7" fmla="*/ 260 h 277"/>
                <a:gd name="T8" fmla="*/ 0 w 414"/>
                <a:gd name="T9" fmla="*/ 17 h 277"/>
                <a:gd name="T10" fmla="*/ 18 w 414"/>
                <a:gd name="T11" fmla="*/ 0 h 277"/>
                <a:gd name="T12" fmla="*/ 396 w 414"/>
                <a:gd name="T13" fmla="*/ 0 h 277"/>
                <a:gd name="T14" fmla="*/ 414 w 414"/>
                <a:gd name="T15" fmla="*/ 17 h 277"/>
                <a:gd name="T16" fmla="*/ 414 w 414"/>
                <a:gd name="T17" fmla="*/ 260 h 2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4"/>
                <a:gd name="T28" fmla="*/ 0 h 277"/>
                <a:gd name="T29" fmla="*/ 414 w 414"/>
                <a:gd name="T30" fmla="*/ 277 h 2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4" h="277">
                  <a:moveTo>
                    <a:pt x="414" y="260"/>
                  </a:moveTo>
                  <a:cubicBezTo>
                    <a:pt x="414" y="270"/>
                    <a:pt x="406" y="277"/>
                    <a:pt x="396" y="277"/>
                  </a:cubicBezTo>
                  <a:cubicBezTo>
                    <a:pt x="18" y="277"/>
                    <a:pt x="18" y="277"/>
                    <a:pt x="18" y="277"/>
                  </a:cubicBezTo>
                  <a:cubicBezTo>
                    <a:pt x="8" y="277"/>
                    <a:pt x="0" y="270"/>
                    <a:pt x="0" y="26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406" y="0"/>
                    <a:pt x="414" y="8"/>
                    <a:pt x="414" y="17"/>
                  </a:cubicBezTo>
                  <a:cubicBezTo>
                    <a:pt x="414" y="260"/>
                    <a:pt x="414" y="260"/>
                    <a:pt x="414" y="260"/>
                  </a:cubicBezTo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0" name="Freeform 223"/>
            <p:cNvSpPr>
              <a:spLocks noChangeArrowheads="1"/>
            </p:cNvSpPr>
            <p:nvPr/>
          </p:nvSpPr>
          <p:spPr bwMode="auto">
            <a:xfrm>
              <a:off x="2292722" y="1023654"/>
              <a:ext cx="1173265" cy="786114"/>
            </a:xfrm>
            <a:custGeom>
              <a:avLst/>
              <a:gdLst>
                <a:gd name="T0" fmla="*/ 378 w 378"/>
                <a:gd name="T1" fmla="*/ 238 h 253"/>
                <a:gd name="T2" fmla="*/ 362 w 378"/>
                <a:gd name="T3" fmla="*/ 253 h 253"/>
                <a:gd name="T4" fmla="*/ 16 w 378"/>
                <a:gd name="T5" fmla="*/ 253 h 253"/>
                <a:gd name="T6" fmla="*/ 0 w 378"/>
                <a:gd name="T7" fmla="*/ 238 h 253"/>
                <a:gd name="T8" fmla="*/ 0 w 378"/>
                <a:gd name="T9" fmla="*/ 16 h 253"/>
                <a:gd name="T10" fmla="*/ 16 w 378"/>
                <a:gd name="T11" fmla="*/ 0 h 253"/>
                <a:gd name="T12" fmla="*/ 362 w 378"/>
                <a:gd name="T13" fmla="*/ 0 h 253"/>
                <a:gd name="T14" fmla="*/ 378 w 378"/>
                <a:gd name="T15" fmla="*/ 16 h 253"/>
                <a:gd name="T16" fmla="*/ 378 w 378"/>
                <a:gd name="T17" fmla="*/ 238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8"/>
                <a:gd name="T28" fmla="*/ 0 h 253"/>
                <a:gd name="T29" fmla="*/ 378 w 378"/>
                <a:gd name="T30" fmla="*/ 253 h 25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8" h="253">
                  <a:moveTo>
                    <a:pt x="378" y="238"/>
                  </a:moveTo>
                  <a:cubicBezTo>
                    <a:pt x="378" y="246"/>
                    <a:pt x="371" y="253"/>
                    <a:pt x="362" y="253"/>
                  </a:cubicBezTo>
                  <a:cubicBezTo>
                    <a:pt x="16" y="253"/>
                    <a:pt x="16" y="253"/>
                    <a:pt x="16" y="253"/>
                  </a:cubicBezTo>
                  <a:cubicBezTo>
                    <a:pt x="7" y="253"/>
                    <a:pt x="0" y="246"/>
                    <a:pt x="0" y="23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71" y="0"/>
                    <a:pt x="378" y="7"/>
                    <a:pt x="378" y="16"/>
                  </a:cubicBezTo>
                  <a:cubicBezTo>
                    <a:pt x="378" y="238"/>
                    <a:pt x="378" y="238"/>
                    <a:pt x="378" y="238"/>
                  </a:cubicBezTo>
                </a:path>
              </a:pathLst>
            </a:custGeom>
            <a:solidFill>
              <a:srgbClr val="AD12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1" name="Freeform 224"/>
            <p:cNvSpPr>
              <a:spLocks noChangeArrowheads="1"/>
            </p:cNvSpPr>
            <p:nvPr/>
          </p:nvSpPr>
          <p:spPr bwMode="auto">
            <a:xfrm>
              <a:off x="2497452" y="1878011"/>
              <a:ext cx="320220" cy="762491"/>
            </a:xfrm>
            <a:custGeom>
              <a:avLst/>
              <a:gdLst>
                <a:gd name="T0" fmla="*/ 95 w 103"/>
                <a:gd name="T1" fmla="*/ 3 h 246"/>
                <a:gd name="T2" fmla="*/ 1 w 103"/>
                <a:gd name="T3" fmla="*/ 240 h 246"/>
                <a:gd name="T4" fmla="*/ 3 w 103"/>
                <a:gd name="T5" fmla="*/ 245 h 246"/>
                <a:gd name="T6" fmla="*/ 8 w 103"/>
                <a:gd name="T7" fmla="*/ 243 h 246"/>
                <a:gd name="T8" fmla="*/ 102 w 103"/>
                <a:gd name="T9" fmla="*/ 6 h 246"/>
                <a:gd name="T10" fmla="*/ 100 w 103"/>
                <a:gd name="T11" fmla="*/ 1 h 246"/>
                <a:gd name="T12" fmla="*/ 95 w 103"/>
                <a:gd name="T13" fmla="*/ 3 h 2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3"/>
                <a:gd name="T22" fmla="*/ 0 h 246"/>
                <a:gd name="T23" fmla="*/ 103 w 103"/>
                <a:gd name="T24" fmla="*/ 246 h 2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3" h="246">
                  <a:moveTo>
                    <a:pt x="95" y="3"/>
                  </a:moveTo>
                  <a:cubicBezTo>
                    <a:pt x="1" y="240"/>
                    <a:pt x="1" y="240"/>
                    <a:pt x="1" y="240"/>
                  </a:cubicBezTo>
                  <a:cubicBezTo>
                    <a:pt x="0" y="242"/>
                    <a:pt x="1" y="244"/>
                    <a:pt x="3" y="245"/>
                  </a:cubicBezTo>
                  <a:cubicBezTo>
                    <a:pt x="5" y="246"/>
                    <a:pt x="8" y="245"/>
                    <a:pt x="8" y="243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3" y="4"/>
                    <a:pt x="102" y="1"/>
                    <a:pt x="100" y="1"/>
                  </a:cubicBezTo>
                  <a:cubicBezTo>
                    <a:pt x="98" y="0"/>
                    <a:pt x="96" y="1"/>
                    <a:pt x="95" y="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2" name="Freeform 225"/>
            <p:cNvSpPr>
              <a:spLocks noChangeArrowheads="1"/>
            </p:cNvSpPr>
            <p:nvPr/>
          </p:nvSpPr>
          <p:spPr bwMode="auto">
            <a:xfrm>
              <a:off x="2941036" y="1878011"/>
              <a:ext cx="320220" cy="762491"/>
            </a:xfrm>
            <a:custGeom>
              <a:avLst/>
              <a:gdLst>
                <a:gd name="T0" fmla="*/ 1 w 103"/>
                <a:gd name="T1" fmla="*/ 6 h 246"/>
                <a:gd name="T2" fmla="*/ 95 w 103"/>
                <a:gd name="T3" fmla="*/ 243 h 246"/>
                <a:gd name="T4" fmla="*/ 100 w 103"/>
                <a:gd name="T5" fmla="*/ 245 h 246"/>
                <a:gd name="T6" fmla="*/ 102 w 103"/>
                <a:gd name="T7" fmla="*/ 240 h 246"/>
                <a:gd name="T8" fmla="*/ 8 w 103"/>
                <a:gd name="T9" fmla="*/ 3 h 246"/>
                <a:gd name="T10" fmla="*/ 3 w 103"/>
                <a:gd name="T11" fmla="*/ 1 h 246"/>
                <a:gd name="T12" fmla="*/ 1 w 103"/>
                <a:gd name="T13" fmla="*/ 6 h 2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3"/>
                <a:gd name="T22" fmla="*/ 0 h 246"/>
                <a:gd name="T23" fmla="*/ 103 w 103"/>
                <a:gd name="T24" fmla="*/ 246 h 2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3" h="246">
                  <a:moveTo>
                    <a:pt x="1" y="6"/>
                  </a:moveTo>
                  <a:cubicBezTo>
                    <a:pt x="95" y="243"/>
                    <a:pt x="95" y="243"/>
                    <a:pt x="95" y="243"/>
                  </a:cubicBezTo>
                  <a:cubicBezTo>
                    <a:pt x="96" y="245"/>
                    <a:pt x="98" y="246"/>
                    <a:pt x="100" y="245"/>
                  </a:cubicBezTo>
                  <a:cubicBezTo>
                    <a:pt x="102" y="244"/>
                    <a:pt x="103" y="242"/>
                    <a:pt x="102" y="24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1" y="1"/>
                    <a:pt x="0" y="4"/>
                    <a:pt x="1" y="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3" name="Freeform 226"/>
            <p:cNvSpPr>
              <a:spLocks noChangeArrowheads="1"/>
            </p:cNvSpPr>
            <p:nvPr/>
          </p:nvSpPr>
          <p:spPr bwMode="auto">
            <a:xfrm>
              <a:off x="2867542" y="1853076"/>
              <a:ext cx="23623" cy="809736"/>
            </a:xfrm>
            <a:custGeom>
              <a:avLst/>
              <a:gdLst>
                <a:gd name="T0" fmla="*/ 0 w 8"/>
                <a:gd name="T1" fmla="*/ 4 h 261"/>
                <a:gd name="T2" fmla="*/ 0 w 8"/>
                <a:gd name="T3" fmla="*/ 257 h 261"/>
                <a:gd name="T4" fmla="*/ 4 w 8"/>
                <a:gd name="T5" fmla="*/ 261 h 261"/>
                <a:gd name="T6" fmla="*/ 8 w 8"/>
                <a:gd name="T7" fmla="*/ 257 h 261"/>
                <a:gd name="T8" fmla="*/ 8 w 8"/>
                <a:gd name="T9" fmla="*/ 4 h 261"/>
                <a:gd name="T10" fmla="*/ 4 w 8"/>
                <a:gd name="T11" fmla="*/ 0 h 261"/>
                <a:gd name="T12" fmla="*/ 0 w 8"/>
                <a:gd name="T13" fmla="*/ 4 h 26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261"/>
                <a:gd name="T23" fmla="*/ 8 w 8"/>
                <a:gd name="T24" fmla="*/ 261 h 26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261">
                  <a:moveTo>
                    <a:pt x="0" y="4"/>
                  </a:moveTo>
                  <a:cubicBezTo>
                    <a:pt x="0" y="257"/>
                    <a:pt x="0" y="257"/>
                    <a:pt x="0" y="257"/>
                  </a:cubicBezTo>
                  <a:cubicBezTo>
                    <a:pt x="0" y="260"/>
                    <a:pt x="2" y="261"/>
                    <a:pt x="4" y="261"/>
                  </a:cubicBezTo>
                  <a:cubicBezTo>
                    <a:pt x="6" y="261"/>
                    <a:pt x="8" y="260"/>
                    <a:pt x="8" y="25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4" name="Oval 227"/>
            <p:cNvSpPr>
              <a:spLocks noChangeArrowheads="1"/>
            </p:cNvSpPr>
            <p:nvPr/>
          </p:nvSpPr>
          <p:spPr bwMode="auto">
            <a:xfrm>
              <a:off x="3047338" y="161423"/>
              <a:ext cx="650939" cy="64306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5" name="Oval 228"/>
            <p:cNvSpPr>
              <a:spLocks noChangeArrowheads="1"/>
            </p:cNvSpPr>
            <p:nvPr/>
          </p:nvSpPr>
          <p:spPr bwMode="auto">
            <a:xfrm>
              <a:off x="2087991" y="291348"/>
              <a:ext cx="561697" cy="5564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6" name="Freeform 229"/>
            <p:cNvSpPr>
              <a:spLocks noChangeArrowheads="1"/>
            </p:cNvSpPr>
            <p:nvPr/>
          </p:nvSpPr>
          <p:spPr bwMode="auto">
            <a:xfrm>
              <a:off x="2354403" y="1526294"/>
              <a:ext cx="236228" cy="236228"/>
            </a:xfrm>
            <a:custGeom>
              <a:avLst/>
              <a:gdLst>
                <a:gd name="T0" fmla="*/ 76 w 76"/>
                <a:gd name="T1" fmla="*/ 24 h 76"/>
                <a:gd name="T2" fmla="*/ 52 w 76"/>
                <a:gd name="T3" fmla="*/ 0 h 76"/>
                <a:gd name="T4" fmla="*/ 24 w 76"/>
                <a:gd name="T5" fmla="*/ 0 h 76"/>
                <a:gd name="T6" fmla="*/ 0 w 76"/>
                <a:gd name="T7" fmla="*/ 24 h 76"/>
                <a:gd name="T8" fmla="*/ 0 w 76"/>
                <a:gd name="T9" fmla="*/ 52 h 76"/>
                <a:gd name="T10" fmla="*/ 24 w 76"/>
                <a:gd name="T11" fmla="*/ 76 h 76"/>
                <a:gd name="T12" fmla="*/ 52 w 76"/>
                <a:gd name="T13" fmla="*/ 76 h 76"/>
                <a:gd name="T14" fmla="*/ 76 w 76"/>
                <a:gd name="T15" fmla="*/ 52 h 76"/>
                <a:gd name="T16" fmla="*/ 76 w 76"/>
                <a:gd name="T17" fmla="*/ 24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"/>
                <a:gd name="T28" fmla="*/ 0 h 76"/>
                <a:gd name="T29" fmla="*/ 76 w 76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" h="76">
                  <a:moveTo>
                    <a:pt x="76" y="24"/>
                  </a:moveTo>
                  <a:cubicBezTo>
                    <a:pt x="76" y="11"/>
                    <a:pt x="65" y="0"/>
                    <a:pt x="5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65"/>
                    <a:pt x="11" y="76"/>
                    <a:pt x="24" y="76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65" y="76"/>
                    <a:pt x="76" y="65"/>
                    <a:pt x="76" y="52"/>
                  </a:cubicBezTo>
                  <a:lnTo>
                    <a:pt x="76" y="24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7" name="Oval 230"/>
            <p:cNvSpPr>
              <a:spLocks noChangeArrowheads="1"/>
            </p:cNvSpPr>
            <p:nvPr/>
          </p:nvSpPr>
          <p:spPr bwMode="auto">
            <a:xfrm>
              <a:off x="3295377" y="1061713"/>
              <a:ext cx="123363" cy="127301"/>
            </a:xfrm>
            <a:prstGeom prst="ellipse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8" name="Rectangle 231"/>
            <p:cNvSpPr>
              <a:spLocks noChangeArrowheads="1"/>
            </p:cNvSpPr>
            <p:nvPr/>
          </p:nvSpPr>
          <p:spPr bwMode="auto">
            <a:xfrm>
              <a:off x="2354403" y="1068275"/>
              <a:ext cx="410774" cy="36747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9" name="Rectangle 232"/>
            <p:cNvSpPr>
              <a:spLocks noChangeArrowheads="1"/>
            </p:cNvSpPr>
            <p:nvPr/>
          </p:nvSpPr>
          <p:spPr bwMode="auto">
            <a:xfrm>
              <a:off x="2354403" y="1116833"/>
              <a:ext cx="410774" cy="38059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0" name="Rectangle 233"/>
            <p:cNvSpPr>
              <a:spLocks noChangeArrowheads="1"/>
            </p:cNvSpPr>
            <p:nvPr/>
          </p:nvSpPr>
          <p:spPr bwMode="auto">
            <a:xfrm>
              <a:off x="2354403" y="1166703"/>
              <a:ext cx="410774" cy="38059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1" name="Rectangle 234"/>
            <p:cNvSpPr>
              <a:spLocks noChangeArrowheads="1"/>
            </p:cNvSpPr>
            <p:nvPr/>
          </p:nvSpPr>
          <p:spPr bwMode="auto">
            <a:xfrm>
              <a:off x="3248132" y="1650970"/>
              <a:ext cx="347780" cy="36747"/>
            </a:xfrm>
            <a:prstGeom prst="rect">
              <a:avLst/>
            </a:prstGeom>
            <a:solidFill>
              <a:srgbClr val="AD12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2" name="Rectangle 235"/>
            <p:cNvSpPr>
              <a:spLocks noChangeArrowheads="1"/>
            </p:cNvSpPr>
            <p:nvPr/>
          </p:nvSpPr>
          <p:spPr bwMode="auto">
            <a:xfrm>
              <a:off x="3248132" y="1650970"/>
              <a:ext cx="347780" cy="36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3" name="Freeform 236"/>
            <p:cNvSpPr>
              <a:spLocks noChangeArrowheads="1"/>
            </p:cNvSpPr>
            <p:nvPr/>
          </p:nvSpPr>
          <p:spPr bwMode="auto">
            <a:xfrm>
              <a:off x="2354403" y="154861"/>
              <a:ext cx="1002656" cy="143049"/>
            </a:xfrm>
            <a:custGeom>
              <a:avLst/>
              <a:gdLst>
                <a:gd name="T0" fmla="*/ 0 w 764"/>
                <a:gd name="T1" fmla="*/ 109 h 109"/>
                <a:gd name="T2" fmla="*/ 0 w 764"/>
                <a:gd name="T3" fmla="*/ 100 h 109"/>
                <a:gd name="T4" fmla="*/ 762 w 764"/>
                <a:gd name="T5" fmla="*/ 0 h 109"/>
                <a:gd name="T6" fmla="*/ 764 w 764"/>
                <a:gd name="T7" fmla="*/ 10 h 109"/>
                <a:gd name="T8" fmla="*/ 0 w 764"/>
                <a:gd name="T9" fmla="*/ 109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4"/>
                <a:gd name="T16" fmla="*/ 0 h 109"/>
                <a:gd name="T17" fmla="*/ 764 w 764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4" h="109">
                  <a:moveTo>
                    <a:pt x="0" y="109"/>
                  </a:moveTo>
                  <a:lnTo>
                    <a:pt x="0" y="100"/>
                  </a:lnTo>
                  <a:lnTo>
                    <a:pt x="762" y="0"/>
                  </a:lnTo>
                  <a:lnTo>
                    <a:pt x="764" y="10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4" name="Freeform 237"/>
            <p:cNvSpPr>
              <a:spLocks noChangeArrowheads="1"/>
            </p:cNvSpPr>
            <p:nvPr/>
          </p:nvSpPr>
          <p:spPr bwMode="auto">
            <a:xfrm>
              <a:off x="2392462" y="793988"/>
              <a:ext cx="996094" cy="59057"/>
            </a:xfrm>
            <a:custGeom>
              <a:avLst/>
              <a:gdLst>
                <a:gd name="T0" fmla="*/ 0 w 759"/>
                <a:gd name="T1" fmla="*/ 45 h 45"/>
                <a:gd name="T2" fmla="*/ 0 w 759"/>
                <a:gd name="T3" fmla="*/ 36 h 45"/>
                <a:gd name="T4" fmla="*/ 759 w 759"/>
                <a:gd name="T5" fmla="*/ 0 h 45"/>
                <a:gd name="T6" fmla="*/ 759 w 759"/>
                <a:gd name="T7" fmla="*/ 10 h 45"/>
                <a:gd name="T8" fmla="*/ 0 w 759"/>
                <a:gd name="T9" fmla="*/ 45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9"/>
                <a:gd name="T16" fmla="*/ 0 h 45"/>
                <a:gd name="T17" fmla="*/ 759 w 759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9" h="45">
                  <a:moveTo>
                    <a:pt x="0" y="45"/>
                  </a:moveTo>
                  <a:lnTo>
                    <a:pt x="0" y="36"/>
                  </a:lnTo>
                  <a:lnTo>
                    <a:pt x="759" y="0"/>
                  </a:lnTo>
                  <a:lnTo>
                    <a:pt x="759" y="1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5" name="Freeform 238"/>
            <p:cNvSpPr>
              <a:spLocks noChangeArrowheads="1"/>
            </p:cNvSpPr>
            <p:nvPr/>
          </p:nvSpPr>
          <p:spPr bwMode="auto">
            <a:xfrm>
              <a:off x="2392462" y="793988"/>
              <a:ext cx="996094" cy="59057"/>
            </a:xfrm>
            <a:custGeom>
              <a:avLst/>
              <a:gdLst>
                <a:gd name="T0" fmla="*/ 0 w 759"/>
                <a:gd name="T1" fmla="*/ 45 h 45"/>
                <a:gd name="T2" fmla="*/ 0 w 759"/>
                <a:gd name="T3" fmla="*/ 36 h 45"/>
                <a:gd name="T4" fmla="*/ 759 w 759"/>
                <a:gd name="T5" fmla="*/ 0 h 45"/>
                <a:gd name="T6" fmla="*/ 759 w 759"/>
                <a:gd name="T7" fmla="*/ 10 h 45"/>
                <a:gd name="T8" fmla="*/ 0 w 759"/>
                <a:gd name="T9" fmla="*/ 45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9"/>
                <a:gd name="T16" fmla="*/ 0 h 45"/>
                <a:gd name="T17" fmla="*/ 759 w 759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9" h="45">
                  <a:moveTo>
                    <a:pt x="0" y="45"/>
                  </a:moveTo>
                  <a:lnTo>
                    <a:pt x="0" y="36"/>
                  </a:lnTo>
                  <a:lnTo>
                    <a:pt x="759" y="0"/>
                  </a:lnTo>
                  <a:lnTo>
                    <a:pt x="759" y="10"/>
                  </a:lnTo>
                  <a:lnTo>
                    <a:pt x="0" y="4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6" name="Freeform 239"/>
            <p:cNvSpPr>
              <a:spLocks noEditPoints="1" noChangeArrowheads="1"/>
            </p:cNvSpPr>
            <p:nvPr/>
          </p:nvSpPr>
          <p:spPr bwMode="auto">
            <a:xfrm>
              <a:off x="1985625" y="192920"/>
              <a:ext cx="763803" cy="753304"/>
            </a:xfrm>
            <a:custGeom>
              <a:avLst/>
              <a:gdLst>
                <a:gd name="T0" fmla="*/ 123 w 246"/>
                <a:gd name="T1" fmla="*/ 0 h 243"/>
                <a:gd name="T2" fmla="*/ 0 w 246"/>
                <a:gd name="T3" fmla="*/ 121 h 243"/>
                <a:gd name="T4" fmla="*/ 123 w 246"/>
                <a:gd name="T5" fmla="*/ 243 h 243"/>
                <a:gd name="T6" fmla="*/ 246 w 246"/>
                <a:gd name="T7" fmla="*/ 121 h 243"/>
                <a:gd name="T8" fmla="*/ 123 w 246"/>
                <a:gd name="T9" fmla="*/ 0 h 243"/>
                <a:gd name="T10" fmla="*/ 10 w 246"/>
                <a:gd name="T11" fmla="*/ 123 h 243"/>
                <a:gd name="T12" fmla="*/ 10 w 246"/>
                <a:gd name="T13" fmla="*/ 121 h 243"/>
                <a:gd name="T14" fmla="*/ 42 w 246"/>
                <a:gd name="T15" fmla="*/ 89 h 243"/>
                <a:gd name="T16" fmla="*/ 73 w 246"/>
                <a:gd name="T17" fmla="*/ 118 h 243"/>
                <a:gd name="T18" fmla="*/ 74 w 246"/>
                <a:gd name="T19" fmla="*/ 121 h 243"/>
                <a:gd name="T20" fmla="*/ 42 w 246"/>
                <a:gd name="T21" fmla="*/ 152 h 243"/>
                <a:gd name="T22" fmla="*/ 10 w 246"/>
                <a:gd name="T23" fmla="*/ 123 h 243"/>
                <a:gd name="T24" fmla="*/ 84 w 246"/>
                <a:gd name="T25" fmla="*/ 222 h 243"/>
                <a:gd name="T26" fmla="*/ 52 w 246"/>
                <a:gd name="T27" fmla="*/ 190 h 243"/>
                <a:gd name="T28" fmla="*/ 84 w 246"/>
                <a:gd name="T29" fmla="*/ 159 h 243"/>
                <a:gd name="T30" fmla="*/ 116 w 246"/>
                <a:gd name="T31" fmla="*/ 190 h 243"/>
                <a:gd name="T32" fmla="*/ 84 w 246"/>
                <a:gd name="T33" fmla="*/ 222 h 243"/>
                <a:gd name="T34" fmla="*/ 84 w 246"/>
                <a:gd name="T35" fmla="*/ 86 h 243"/>
                <a:gd name="T36" fmla="*/ 52 w 246"/>
                <a:gd name="T37" fmla="*/ 55 h 243"/>
                <a:gd name="T38" fmla="*/ 84 w 246"/>
                <a:gd name="T39" fmla="*/ 23 h 243"/>
                <a:gd name="T40" fmla="*/ 116 w 246"/>
                <a:gd name="T41" fmla="*/ 55 h 243"/>
                <a:gd name="T42" fmla="*/ 84 w 246"/>
                <a:gd name="T43" fmla="*/ 86 h 243"/>
                <a:gd name="T44" fmla="*/ 164 w 246"/>
                <a:gd name="T45" fmla="*/ 23 h 243"/>
                <a:gd name="T46" fmla="*/ 196 w 246"/>
                <a:gd name="T47" fmla="*/ 54 h 243"/>
                <a:gd name="T48" fmla="*/ 182 w 246"/>
                <a:gd name="T49" fmla="*/ 80 h 243"/>
                <a:gd name="T50" fmla="*/ 164 w 246"/>
                <a:gd name="T51" fmla="*/ 86 h 243"/>
                <a:gd name="T52" fmla="*/ 155 w 246"/>
                <a:gd name="T53" fmla="*/ 85 h 243"/>
                <a:gd name="T54" fmla="*/ 132 w 246"/>
                <a:gd name="T55" fmla="*/ 54 h 243"/>
                <a:gd name="T56" fmla="*/ 164 w 246"/>
                <a:gd name="T57" fmla="*/ 23 h 243"/>
                <a:gd name="T58" fmla="*/ 164 w 246"/>
                <a:gd name="T59" fmla="*/ 222 h 243"/>
                <a:gd name="T60" fmla="*/ 132 w 246"/>
                <a:gd name="T61" fmla="*/ 190 h 243"/>
                <a:gd name="T62" fmla="*/ 164 w 246"/>
                <a:gd name="T63" fmla="*/ 159 h 243"/>
                <a:gd name="T64" fmla="*/ 196 w 246"/>
                <a:gd name="T65" fmla="*/ 190 h 243"/>
                <a:gd name="T66" fmla="*/ 164 w 246"/>
                <a:gd name="T67" fmla="*/ 222 h 243"/>
                <a:gd name="T68" fmla="*/ 206 w 246"/>
                <a:gd name="T69" fmla="*/ 151 h 243"/>
                <a:gd name="T70" fmla="*/ 174 w 246"/>
                <a:gd name="T71" fmla="*/ 120 h 243"/>
                <a:gd name="T72" fmla="*/ 206 w 246"/>
                <a:gd name="T73" fmla="*/ 88 h 243"/>
                <a:gd name="T74" fmla="*/ 219 w 246"/>
                <a:gd name="T75" fmla="*/ 91 h 243"/>
                <a:gd name="T76" fmla="*/ 235 w 246"/>
                <a:gd name="T77" fmla="*/ 106 h 243"/>
                <a:gd name="T78" fmla="*/ 238 w 246"/>
                <a:gd name="T79" fmla="*/ 120 h 243"/>
                <a:gd name="T80" fmla="*/ 206 w 246"/>
                <a:gd name="T81" fmla="*/ 151 h 24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6"/>
                <a:gd name="T124" fmla="*/ 0 h 243"/>
                <a:gd name="T125" fmla="*/ 246 w 246"/>
                <a:gd name="T126" fmla="*/ 243 h 24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6" h="243">
                  <a:moveTo>
                    <a:pt x="123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3" y="243"/>
                  </a:cubicBezTo>
                  <a:cubicBezTo>
                    <a:pt x="191" y="243"/>
                    <a:pt x="246" y="188"/>
                    <a:pt x="246" y="121"/>
                  </a:cubicBezTo>
                  <a:cubicBezTo>
                    <a:pt x="246" y="54"/>
                    <a:pt x="191" y="0"/>
                    <a:pt x="123" y="0"/>
                  </a:cubicBezTo>
                  <a:moveTo>
                    <a:pt x="10" y="123"/>
                  </a:moveTo>
                  <a:cubicBezTo>
                    <a:pt x="10" y="123"/>
                    <a:pt x="10" y="122"/>
                    <a:pt x="10" y="121"/>
                  </a:cubicBezTo>
                  <a:cubicBezTo>
                    <a:pt x="10" y="103"/>
                    <a:pt x="24" y="89"/>
                    <a:pt x="42" y="89"/>
                  </a:cubicBezTo>
                  <a:cubicBezTo>
                    <a:pt x="58" y="89"/>
                    <a:pt x="72" y="102"/>
                    <a:pt x="73" y="118"/>
                  </a:cubicBezTo>
                  <a:cubicBezTo>
                    <a:pt x="74" y="119"/>
                    <a:pt x="74" y="120"/>
                    <a:pt x="74" y="121"/>
                  </a:cubicBezTo>
                  <a:cubicBezTo>
                    <a:pt x="74" y="138"/>
                    <a:pt x="59" y="152"/>
                    <a:pt x="42" y="152"/>
                  </a:cubicBezTo>
                  <a:cubicBezTo>
                    <a:pt x="25" y="152"/>
                    <a:pt x="11" y="140"/>
                    <a:pt x="10" y="123"/>
                  </a:cubicBezTo>
                  <a:moveTo>
                    <a:pt x="84" y="222"/>
                  </a:moveTo>
                  <a:cubicBezTo>
                    <a:pt x="66" y="222"/>
                    <a:pt x="52" y="208"/>
                    <a:pt x="52" y="190"/>
                  </a:cubicBezTo>
                  <a:cubicBezTo>
                    <a:pt x="52" y="173"/>
                    <a:pt x="66" y="159"/>
                    <a:pt x="84" y="159"/>
                  </a:cubicBezTo>
                  <a:cubicBezTo>
                    <a:pt x="101" y="159"/>
                    <a:pt x="116" y="173"/>
                    <a:pt x="116" y="190"/>
                  </a:cubicBezTo>
                  <a:cubicBezTo>
                    <a:pt x="116" y="208"/>
                    <a:pt x="101" y="222"/>
                    <a:pt x="84" y="222"/>
                  </a:cubicBezTo>
                  <a:moveTo>
                    <a:pt x="84" y="86"/>
                  </a:moveTo>
                  <a:cubicBezTo>
                    <a:pt x="66" y="86"/>
                    <a:pt x="52" y="72"/>
                    <a:pt x="52" y="55"/>
                  </a:cubicBezTo>
                  <a:cubicBezTo>
                    <a:pt x="52" y="38"/>
                    <a:pt x="66" y="23"/>
                    <a:pt x="84" y="23"/>
                  </a:cubicBezTo>
                  <a:cubicBezTo>
                    <a:pt x="101" y="23"/>
                    <a:pt x="116" y="38"/>
                    <a:pt x="116" y="55"/>
                  </a:cubicBezTo>
                  <a:cubicBezTo>
                    <a:pt x="116" y="72"/>
                    <a:pt x="101" y="86"/>
                    <a:pt x="84" y="86"/>
                  </a:cubicBezTo>
                  <a:moveTo>
                    <a:pt x="164" y="23"/>
                  </a:moveTo>
                  <a:cubicBezTo>
                    <a:pt x="181" y="23"/>
                    <a:pt x="196" y="37"/>
                    <a:pt x="196" y="54"/>
                  </a:cubicBezTo>
                  <a:cubicBezTo>
                    <a:pt x="196" y="65"/>
                    <a:pt x="190" y="74"/>
                    <a:pt x="182" y="80"/>
                  </a:cubicBezTo>
                  <a:cubicBezTo>
                    <a:pt x="177" y="84"/>
                    <a:pt x="171" y="86"/>
                    <a:pt x="164" y="86"/>
                  </a:cubicBezTo>
                  <a:cubicBezTo>
                    <a:pt x="161" y="86"/>
                    <a:pt x="158" y="86"/>
                    <a:pt x="155" y="85"/>
                  </a:cubicBezTo>
                  <a:cubicBezTo>
                    <a:pt x="142" y="81"/>
                    <a:pt x="132" y="69"/>
                    <a:pt x="132" y="54"/>
                  </a:cubicBezTo>
                  <a:cubicBezTo>
                    <a:pt x="132" y="37"/>
                    <a:pt x="146" y="23"/>
                    <a:pt x="164" y="23"/>
                  </a:cubicBezTo>
                  <a:moveTo>
                    <a:pt x="164" y="222"/>
                  </a:moveTo>
                  <a:cubicBezTo>
                    <a:pt x="146" y="222"/>
                    <a:pt x="132" y="208"/>
                    <a:pt x="132" y="190"/>
                  </a:cubicBezTo>
                  <a:cubicBezTo>
                    <a:pt x="132" y="173"/>
                    <a:pt x="146" y="159"/>
                    <a:pt x="164" y="159"/>
                  </a:cubicBezTo>
                  <a:cubicBezTo>
                    <a:pt x="182" y="159"/>
                    <a:pt x="196" y="173"/>
                    <a:pt x="196" y="190"/>
                  </a:cubicBezTo>
                  <a:cubicBezTo>
                    <a:pt x="196" y="208"/>
                    <a:pt x="182" y="222"/>
                    <a:pt x="164" y="222"/>
                  </a:cubicBezTo>
                  <a:moveTo>
                    <a:pt x="206" y="151"/>
                  </a:moveTo>
                  <a:cubicBezTo>
                    <a:pt x="188" y="151"/>
                    <a:pt x="174" y="137"/>
                    <a:pt x="174" y="120"/>
                  </a:cubicBezTo>
                  <a:cubicBezTo>
                    <a:pt x="174" y="103"/>
                    <a:pt x="188" y="88"/>
                    <a:pt x="206" y="88"/>
                  </a:cubicBezTo>
                  <a:cubicBezTo>
                    <a:pt x="211" y="88"/>
                    <a:pt x="215" y="90"/>
                    <a:pt x="219" y="91"/>
                  </a:cubicBezTo>
                  <a:cubicBezTo>
                    <a:pt x="226" y="94"/>
                    <a:pt x="232" y="100"/>
                    <a:pt x="235" y="106"/>
                  </a:cubicBezTo>
                  <a:cubicBezTo>
                    <a:pt x="237" y="110"/>
                    <a:pt x="238" y="115"/>
                    <a:pt x="238" y="120"/>
                  </a:cubicBezTo>
                  <a:cubicBezTo>
                    <a:pt x="238" y="137"/>
                    <a:pt x="224" y="151"/>
                    <a:pt x="206" y="151"/>
                  </a:cubicBezTo>
                </a:path>
              </a:pathLst>
            </a:custGeom>
            <a:solidFill>
              <a:srgbClr val="30AB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7" name="Oval 240"/>
            <p:cNvSpPr>
              <a:spLocks noChangeArrowheads="1"/>
            </p:cNvSpPr>
            <p:nvPr/>
          </p:nvSpPr>
          <p:spPr bwMode="auto">
            <a:xfrm>
              <a:off x="2330780" y="534138"/>
              <a:ext cx="73493" cy="70868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8" name="Freeform 242"/>
            <p:cNvSpPr>
              <a:spLocks noChangeArrowheads="1"/>
            </p:cNvSpPr>
            <p:nvPr/>
          </p:nvSpPr>
          <p:spPr bwMode="auto">
            <a:xfrm>
              <a:off x="2876729" y="440959"/>
              <a:ext cx="318907" cy="377964"/>
            </a:xfrm>
            <a:custGeom>
              <a:avLst/>
              <a:gdLst>
                <a:gd name="T0" fmla="*/ 21 w 103"/>
                <a:gd name="T1" fmla="*/ 0 h 122"/>
                <a:gd name="T2" fmla="*/ 0 w 103"/>
                <a:gd name="T3" fmla="*/ 0 h 122"/>
                <a:gd name="T4" fmla="*/ 0 w 103"/>
                <a:gd name="T5" fmla="*/ 122 h 122"/>
                <a:gd name="T6" fmla="*/ 103 w 103"/>
                <a:gd name="T7" fmla="*/ 117 h 122"/>
                <a:gd name="T8" fmla="*/ 70 w 103"/>
                <a:gd name="T9" fmla="*/ 96 h 122"/>
                <a:gd name="T10" fmla="*/ 21 w 103"/>
                <a:gd name="T11" fmla="*/ 0 h 1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3"/>
                <a:gd name="T19" fmla="*/ 0 h 122"/>
                <a:gd name="T20" fmla="*/ 103 w 103"/>
                <a:gd name="T21" fmla="*/ 122 h 1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3" h="122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90" y="109"/>
                    <a:pt x="77" y="101"/>
                    <a:pt x="70" y="96"/>
                  </a:cubicBezTo>
                  <a:cubicBezTo>
                    <a:pt x="47" y="79"/>
                    <a:pt x="21" y="0"/>
                    <a:pt x="21" y="0"/>
                  </a:cubicBezTo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9" name="Rectangle 244"/>
            <p:cNvSpPr>
              <a:spLocks noChangeArrowheads="1"/>
            </p:cNvSpPr>
            <p:nvPr/>
          </p:nvSpPr>
          <p:spPr bwMode="auto">
            <a:xfrm>
              <a:off x="2876729" y="1846514"/>
              <a:ext cx="164047" cy="2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0" name="Rectangle 245"/>
            <p:cNvSpPr>
              <a:spLocks noChangeArrowheads="1"/>
            </p:cNvSpPr>
            <p:nvPr/>
          </p:nvSpPr>
          <p:spPr bwMode="auto">
            <a:xfrm>
              <a:off x="2876729" y="1846514"/>
              <a:ext cx="164047" cy="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1" name="Rectangle 246"/>
            <p:cNvSpPr>
              <a:spLocks noChangeArrowheads="1"/>
            </p:cNvSpPr>
            <p:nvPr/>
          </p:nvSpPr>
          <p:spPr bwMode="auto">
            <a:xfrm>
              <a:off x="3040776" y="1846514"/>
              <a:ext cx="6562" cy="2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2" name="Rectangle 247"/>
            <p:cNvSpPr>
              <a:spLocks noChangeArrowheads="1"/>
            </p:cNvSpPr>
            <p:nvPr/>
          </p:nvSpPr>
          <p:spPr bwMode="auto">
            <a:xfrm>
              <a:off x="3040776" y="1846514"/>
              <a:ext cx="6562" cy="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3" name="Freeform 248"/>
            <p:cNvSpPr>
              <a:spLocks noChangeArrowheads="1"/>
            </p:cNvSpPr>
            <p:nvPr/>
          </p:nvSpPr>
          <p:spPr bwMode="auto">
            <a:xfrm>
              <a:off x="2876729" y="816299"/>
              <a:ext cx="493454" cy="170609"/>
            </a:xfrm>
            <a:custGeom>
              <a:avLst/>
              <a:gdLst>
                <a:gd name="T0" fmla="*/ 109 w 159"/>
                <a:gd name="T1" fmla="*/ 0 h 55"/>
                <a:gd name="T2" fmla="*/ 0 w 159"/>
                <a:gd name="T3" fmla="*/ 5 h 55"/>
                <a:gd name="T4" fmla="*/ 0 w 159"/>
                <a:gd name="T5" fmla="*/ 55 h 55"/>
                <a:gd name="T6" fmla="*/ 159 w 159"/>
                <a:gd name="T7" fmla="*/ 55 h 55"/>
                <a:gd name="T8" fmla="*/ 159 w 159"/>
                <a:gd name="T9" fmla="*/ 28 h 55"/>
                <a:gd name="T10" fmla="*/ 109 w 159"/>
                <a:gd name="T11" fmla="*/ 0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9"/>
                <a:gd name="T19" fmla="*/ 0 h 55"/>
                <a:gd name="T20" fmla="*/ 159 w 159"/>
                <a:gd name="T21" fmla="*/ 55 h 5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" h="55">
                  <a:moveTo>
                    <a:pt x="109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59" y="55"/>
                    <a:pt x="159" y="55"/>
                    <a:pt x="159" y="55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9" y="28"/>
                    <a:pt x="134" y="14"/>
                    <a:pt x="109" y="0"/>
                  </a:cubicBezTo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4" name="Freeform 249"/>
            <p:cNvSpPr>
              <a:spLocks noChangeArrowheads="1"/>
            </p:cNvSpPr>
            <p:nvPr/>
          </p:nvSpPr>
          <p:spPr bwMode="auto">
            <a:xfrm>
              <a:off x="3521106" y="1061713"/>
              <a:ext cx="90554" cy="186357"/>
            </a:xfrm>
            <a:custGeom>
              <a:avLst/>
              <a:gdLst>
                <a:gd name="T0" fmla="*/ 67 w 69"/>
                <a:gd name="T1" fmla="*/ 0 h 142"/>
                <a:gd name="T2" fmla="*/ 67 w 69"/>
                <a:gd name="T3" fmla="*/ 0 h 142"/>
                <a:gd name="T4" fmla="*/ 67 w 69"/>
                <a:gd name="T5" fmla="*/ 0 h 142"/>
                <a:gd name="T6" fmla="*/ 50 w 69"/>
                <a:gd name="T7" fmla="*/ 0 h 142"/>
                <a:gd name="T8" fmla="*/ 0 w 69"/>
                <a:gd name="T9" fmla="*/ 0 h 142"/>
                <a:gd name="T10" fmla="*/ 0 w 69"/>
                <a:gd name="T11" fmla="*/ 142 h 142"/>
                <a:gd name="T12" fmla="*/ 69 w 69"/>
                <a:gd name="T13" fmla="*/ 139 h 142"/>
                <a:gd name="T14" fmla="*/ 69 w 69"/>
                <a:gd name="T15" fmla="*/ 139 h 142"/>
                <a:gd name="T16" fmla="*/ 67 w 69"/>
                <a:gd name="T17" fmla="*/ 0 h 1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9"/>
                <a:gd name="T28" fmla="*/ 0 h 142"/>
                <a:gd name="T29" fmla="*/ 69 w 69"/>
                <a:gd name="T30" fmla="*/ 142 h 14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9" h="142">
                  <a:moveTo>
                    <a:pt x="67" y="0"/>
                  </a:moveTo>
                  <a:lnTo>
                    <a:pt x="67" y="0"/>
                  </a:lnTo>
                  <a:lnTo>
                    <a:pt x="67" y="0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69" y="139"/>
                  </a:lnTo>
                  <a:lnTo>
                    <a:pt x="69" y="13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5" name="Freeform 250"/>
            <p:cNvSpPr>
              <a:spLocks noChangeArrowheads="1"/>
            </p:cNvSpPr>
            <p:nvPr/>
          </p:nvSpPr>
          <p:spPr bwMode="auto">
            <a:xfrm>
              <a:off x="3521106" y="1061713"/>
              <a:ext cx="90554" cy="186357"/>
            </a:xfrm>
            <a:custGeom>
              <a:avLst/>
              <a:gdLst>
                <a:gd name="T0" fmla="*/ 67 w 69"/>
                <a:gd name="T1" fmla="*/ 0 h 142"/>
                <a:gd name="T2" fmla="*/ 67 w 69"/>
                <a:gd name="T3" fmla="*/ 0 h 142"/>
                <a:gd name="T4" fmla="*/ 67 w 69"/>
                <a:gd name="T5" fmla="*/ 0 h 142"/>
                <a:gd name="T6" fmla="*/ 50 w 69"/>
                <a:gd name="T7" fmla="*/ 0 h 142"/>
                <a:gd name="T8" fmla="*/ 0 w 69"/>
                <a:gd name="T9" fmla="*/ 0 h 142"/>
                <a:gd name="T10" fmla="*/ 0 w 69"/>
                <a:gd name="T11" fmla="*/ 142 h 142"/>
                <a:gd name="T12" fmla="*/ 69 w 69"/>
                <a:gd name="T13" fmla="*/ 139 h 142"/>
                <a:gd name="T14" fmla="*/ 69 w 69"/>
                <a:gd name="T15" fmla="*/ 139 h 142"/>
                <a:gd name="T16" fmla="*/ 67 w 69"/>
                <a:gd name="T17" fmla="*/ 0 h 1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9"/>
                <a:gd name="T28" fmla="*/ 0 h 142"/>
                <a:gd name="T29" fmla="*/ 69 w 69"/>
                <a:gd name="T30" fmla="*/ 142 h 14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9" h="142">
                  <a:moveTo>
                    <a:pt x="67" y="0"/>
                  </a:moveTo>
                  <a:lnTo>
                    <a:pt x="67" y="0"/>
                  </a:lnTo>
                  <a:lnTo>
                    <a:pt x="67" y="0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69" y="139"/>
                  </a:lnTo>
                  <a:lnTo>
                    <a:pt x="69" y="139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6" name="Freeform 251"/>
            <p:cNvSpPr>
              <a:spLocks noChangeArrowheads="1"/>
            </p:cNvSpPr>
            <p:nvPr/>
          </p:nvSpPr>
          <p:spPr bwMode="auto">
            <a:xfrm>
              <a:off x="3609035" y="996094"/>
              <a:ext cx="154860" cy="316283"/>
            </a:xfrm>
            <a:custGeom>
              <a:avLst/>
              <a:gdLst>
                <a:gd name="T0" fmla="*/ 118 w 118"/>
                <a:gd name="T1" fmla="*/ 0 h 241"/>
                <a:gd name="T2" fmla="*/ 0 w 118"/>
                <a:gd name="T3" fmla="*/ 50 h 241"/>
                <a:gd name="T4" fmla="*/ 0 w 118"/>
                <a:gd name="T5" fmla="*/ 50 h 241"/>
                <a:gd name="T6" fmla="*/ 2 w 118"/>
                <a:gd name="T7" fmla="*/ 189 h 241"/>
                <a:gd name="T8" fmla="*/ 2 w 118"/>
                <a:gd name="T9" fmla="*/ 189 h 241"/>
                <a:gd name="T10" fmla="*/ 2 w 118"/>
                <a:gd name="T11" fmla="*/ 189 h 241"/>
                <a:gd name="T12" fmla="*/ 2 w 118"/>
                <a:gd name="T13" fmla="*/ 189 h 241"/>
                <a:gd name="T14" fmla="*/ 118 w 118"/>
                <a:gd name="T15" fmla="*/ 241 h 241"/>
                <a:gd name="T16" fmla="*/ 118 w 118"/>
                <a:gd name="T17" fmla="*/ 163 h 241"/>
                <a:gd name="T18" fmla="*/ 118 w 118"/>
                <a:gd name="T19" fmla="*/ 0 h 2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"/>
                <a:gd name="T31" fmla="*/ 0 h 241"/>
                <a:gd name="T32" fmla="*/ 118 w 118"/>
                <a:gd name="T33" fmla="*/ 241 h 2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" h="241">
                  <a:moveTo>
                    <a:pt x="118" y="0"/>
                  </a:moveTo>
                  <a:lnTo>
                    <a:pt x="0" y="50"/>
                  </a:lnTo>
                  <a:lnTo>
                    <a:pt x="0" y="50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118" y="241"/>
                  </a:lnTo>
                  <a:lnTo>
                    <a:pt x="118" y="163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7" name="Freeform 252"/>
            <p:cNvSpPr>
              <a:spLocks noChangeArrowheads="1"/>
            </p:cNvSpPr>
            <p:nvPr/>
          </p:nvSpPr>
          <p:spPr bwMode="auto">
            <a:xfrm>
              <a:off x="3609035" y="996094"/>
              <a:ext cx="154860" cy="316283"/>
            </a:xfrm>
            <a:custGeom>
              <a:avLst/>
              <a:gdLst>
                <a:gd name="T0" fmla="*/ 118 w 118"/>
                <a:gd name="T1" fmla="*/ 0 h 241"/>
                <a:gd name="T2" fmla="*/ 0 w 118"/>
                <a:gd name="T3" fmla="*/ 50 h 241"/>
                <a:gd name="T4" fmla="*/ 0 w 118"/>
                <a:gd name="T5" fmla="*/ 50 h 241"/>
                <a:gd name="T6" fmla="*/ 2 w 118"/>
                <a:gd name="T7" fmla="*/ 189 h 241"/>
                <a:gd name="T8" fmla="*/ 2 w 118"/>
                <a:gd name="T9" fmla="*/ 189 h 241"/>
                <a:gd name="T10" fmla="*/ 2 w 118"/>
                <a:gd name="T11" fmla="*/ 189 h 241"/>
                <a:gd name="T12" fmla="*/ 2 w 118"/>
                <a:gd name="T13" fmla="*/ 189 h 241"/>
                <a:gd name="T14" fmla="*/ 118 w 118"/>
                <a:gd name="T15" fmla="*/ 241 h 241"/>
                <a:gd name="T16" fmla="*/ 118 w 118"/>
                <a:gd name="T17" fmla="*/ 163 h 241"/>
                <a:gd name="T18" fmla="*/ 118 w 118"/>
                <a:gd name="T19" fmla="*/ 0 h 2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"/>
                <a:gd name="T31" fmla="*/ 0 h 241"/>
                <a:gd name="T32" fmla="*/ 118 w 118"/>
                <a:gd name="T33" fmla="*/ 241 h 2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" h="241">
                  <a:moveTo>
                    <a:pt x="118" y="0"/>
                  </a:moveTo>
                  <a:lnTo>
                    <a:pt x="0" y="50"/>
                  </a:lnTo>
                  <a:lnTo>
                    <a:pt x="0" y="50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118" y="241"/>
                  </a:lnTo>
                  <a:lnTo>
                    <a:pt x="118" y="163"/>
                  </a:lnTo>
                  <a:lnTo>
                    <a:pt x="1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8" name="Freeform 253"/>
            <p:cNvSpPr>
              <a:spLocks noEditPoints="1" noChangeArrowheads="1"/>
            </p:cNvSpPr>
            <p:nvPr/>
          </p:nvSpPr>
          <p:spPr bwMode="auto">
            <a:xfrm>
              <a:off x="2876729" y="986908"/>
              <a:ext cx="644377" cy="859607"/>
            </a:xfrm>
            <a:custGeom>
              <a:avLst/>
              <a:gdLst>
                <a:gd name="T0" fmla="*/ 208 w 208"/>
                <a:gd name="T1" fmla="*/ 226 h 277"/>
                <a:gd name="T2" fmla="*/ 190 w 208"/>
                <a:gd name="T3" fmla="*/ 226 h 277"/>
                <a:gd name="T4" fmla="*/ 190 w 208"/>
                <a:gd name="T5" fmla="*/ 250 h 277"/>
                <a:gd name="T6" fmla="*/ 174 w 208"/>
                <a:gd name="T7" fmla="*/ 265 h 277"/>
                <a:gd name="T8" fmla="*/ 0 w 208"/>
                <a:gd name="T9" fmla="*/ 265 h 277"/>
                <a:gd name="T10" fmla="*/ 0 w 208"/>
                <a:gd name="T11" fmla="*/ 277 h 277"/>
                <a:gd name="T12" fmla="*/ 53 w 208"/>
                <a:gd name="T13" fmla="*/ 277 h 277"/>
                <a:gd name="T14" fmla="*/ 55 w 208"/>
                <a:gd name="T15" fmla="*/ 277 h 277"/>
                <a:gd name="T16" fmla="*/ 190 w 208"/>
                <a:gd name="T17" fmla="*/ 277 h 277"/>
                <a:gd name="T18" fmla="*/ 208 w 208"/>
                <a:gd name="T19" fmla="*/ 260 h 277"/>
                <a:gd name="T20" fmla="*/ 208 w 208"/>
                <a:gd name="T21" fmla="*/ 226 h 277"/>
                <a:gd name="T22" fmla="*/ 160 w 208"/>
                <a:gd name="T23" fmla="*/ 0 h 277"/>
                <a:gd name="T24" fmla="*/ 159 w 208"/>
                <a:gd name="T25" fmla="*/ 0 h 277"/>
                <a:gd name="T26" fmla="*/ 0 w 208"/>
                <a:gd name="T27" fmla="*/ 0 h 277"/>
                <a:gd name="T28" fmla="*/ 0 w 208"/>
                <a:gd name="T29" fmla="*/ 12 h 277"/>
                <a:gd name="T30" fmla="*/ 174 w 208"/>
                <a:gd name="T31" fmla="*/ 12 h 277"/>
                <a:gd name="T32" fmla="*/ 190 w 208"/>
                <a:gd name="T33" fmla="*/ 28 h 277"/>
                <a:gd name="T34" fmla="*/ 190 w 208"/>
                <a:gd name="T35" fmla="*/ 214 h 277"/>
                <a:gd name="T36" fmla="*/ 208 w 208"/>
                <a:gd name="T37" fmla="*/ 214 h 277"/>
                <a:gd name="T38" fmla="*/ 208 w 208"/>
                <a:gd name="T39" fmla="*/ 84 h 277"/>
                <a:gd name="T40" fmla="*/ 208 w 208"/>
                <a:gd name="T41" fmla="*/ 24 h 277"/>
                <a:gd name="T42" fmla="*/ 208 w 208"/>
                <a:gd name="T43" fmla="*/ 17 h 277"/>
                <a:gd name="T44" fmla="*/ 206 w 208"/>
                <a:gd name="T45" fmla="*/ 9 h 277"/>
                <a:gd name="T46" fmla="*/ 190 w 208"/>
                <a:gd name="T47" fmla="*/ 2 h 277"/>
                <a:gd name="T48" fmla="*/ 160 w 208"/>
                <a:gd name="T49" fmla="*/ 2 h 277"/>
                <a:gd name="T50" fmla="*/ 160 w 208"/>
                <a:gd name="T51" fmla="*/ 0 h 27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08"/>
                <a:gd name="T79" fmla="*/ 0 h 277"/>
                <a:gd name="T80" fmla="*/ 208 w 208"/>
                <a:gd name="T81" fmla="*/ 277 h 27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08" h="277">
                  <a:moveTo>
                    <a:pt x="208" y="226"/>
                  </a:moveTo>
                  <a:cubicBezTo>
                    <a:pt x="190" y="226"/>
                    <a:pt x="190" y="226"/>
                    <a:pt x="190" y="226"/>
                  </a:cubicBezTo>
                  <a:cubicBezTo>
                    <a:pt x="190" y="250"/>
                    <a:pt x="190" y="250"/>
                    <a:pt x="190" y="250"/>
                  </a:cubicBezTo>
                  <a:cubicBezTo>
                    <a:pt x="190" y="258"/>
                    <a:pt x="183" y="265"/>
                    <a:pt x="174" y="265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53" y="277"/>
                    <a:pt x="53" y="277"/>
                    <a:pt x="53" y="277"/>
                  </a:cubicBezTo>
                  <a:cubicBezTo>
                    <a:pt x="55" y="277"/>
                    <a:pt x="55" y="277"/>
                    <a:pt x="55" y="27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200" y="277"/>
                    <a:pt x="208" y="270"/>
                    <a:pt x="208" y="260"/>
                  </a:cubicBezTo>
                  <a:cubicBezTo>
                    <a:pt x="208" y="226"/>
                    <a:pt x="208" y="226"/>
                    <a:pt x="208" y="226"/>
                  </a:cubicBezTo>
                  <a:moveTo>
                    <a:pt x="160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74" y="12"/>
                    <a:pt x="174" y="12"/>
                    <a:pt x="174" y="12"/>
                  </a:cubicBezTo>
                  <a:cubicBezTo>
                    <a:pt x="183" y="12"/>
                    <a:pt x="190" y="19"/>
                    <a:pt x="190" y="28"/>
                  </a:cubicBezTo>
                  <a:cubicBezTo>
                    <a:pt x="190" y="214"/>
                    <a:pt x="190" y="214"/>
                    <a:pt x="190" y="214"/>
                  </a:cubicBezTo>
                  <a:cubicBezTo>
                    <a:pt x="208" y="214"/>
                    <a:pt x="208" y="214"/>
                    <a:pt x="208" y="214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8" y="17"/>
                    <a:pt x="208" y="17"/>
                    <a:pt x="208" y="17"/>
                  </a:cubicBezTo>
                  <a:cubicBezTo>
                    <a:pt x="208" y="14"/>
                    <a:pt x="207" y="12"/>
                    <a:pt x="206" y="9"/>
                  </a:cubicBezTo>
                  <a:cubicBezTo>
                    <a:pt x="203" y="5"/>
                    <a:pt x="197" y="2"/>
                    <a:pt x="190" y="2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60" y="0"/>
                    <a:pt x="160" y="0"/>
                  </a:cubicBezTo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9" name="Freeform 254"/>
            <p:cNvSpPr>
              <a:spLocks noEditPoints="1" noChangeArrowheads="1"/>
            </p:cNvSpPr>
            <p:nvPr/>
          </p:nvSpPr>
          <p:spPr bwMode="auto">
            <a:xfrm>
              <a:off x="2876729" y="1023654"/>
              <a:ext cx="589257" cy="786114"/>
            </a:xfrm>
            <a:custGeom>
              <a:avLst/>
              <a:gdLst>
                <a:gd name="T0" fmla="*/ 155 w 190"/>
                <a:gd name="T1" fmla="*/ 53 h 253"/>
                <a:gd name="T2" fmla="*/ 135 w 190"/>
                <a:gd name="T3" fmla="*/ 32 h 253"/>
                <a:gd name="T4" fmla="*/ 155 w 190"/>
                <a:gd name="T5" fmla="*/ 12 h 253"/>
                <a:gd name="T6" fmla="*/ 175 w 190"/>
                <a:gd name="T7" fmla="*/ 32 h 253"/>
                <a:gd name="T8" fmla="*/ 155 w 190"/>
                <a:gd name="T9" fmla="*/ 53 h 253"/>
                <a:gd name="T10" fmla="*/ 174 w 190"/>
                <a:gd name="T11" fmla="*/ 0 h 253"/>
                <a:gd name="T12" fmla="*/ 0 w 190"/>
                <a:gd name="T13" fmla="*/ 0 h 253"/>
                <a:gd name="T14" fmla="*/ 0 w 190"/>
                <a:gd name="T15" fmla="*/ 253 h 253"/>
                <a:gd name="T16" fmla="*/ 174 w 190"/>
                <a:gd name="T17" fmla="*/ 253 h 253"/>
                <a:gd name="T18" fmla="*/ 190 w 190"/>
                <a:gd name="T19" fmla="*/ 238 h 253"/>
                <a:gd name="T20" fmla="*/ 190 w 190"/>
                <a:gd name="T21" fmla="*/ 214 h 253"/>
                <a:gd name="T22" fmla="*/ 120 w 190"/>
                <a:gd name="T23" fmla="*/ 214 h 253"/>
                <a:gd name="T24" fmla="*/ 120 w 190"/>
                <a:gd name="T25" fmla="*/ 202 h 253"/>
                <a:gd name="T26" fmla="*/ 190 w 190"/>
                <a:gd name="T27" fmla="*/ 202 h 253"/>
                <a:gd name="T28" fmla="*/ 190 w 190"/>
                <a:gd name="T29" fmla="*/ 16 h 253"/>
                <a:gd name="T30" fmla="*/ 174 w 190"/>
                <a:gd name="T31" fmla="*/ 0 h 25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0"/>
                <a:gd name="T49" fmla="*/ 0 h 253"/>
                <a:gd name="T50" fmla="*/ 190 w 190"/>
                <a:gd name="T51" fmla="*/ 253 h 25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0" h="253">
                  <a:moveTo>
                    <a:pt x="155" y="53"/>
                  </a:moveTo>
                  <a:cubicBezTo>
                    <a:pt x="144" y="53"/>
                    <a:pt x="135" y="44"/>
                    <a:pt x="135" y="32"/>
                  </a:cubicBezTo>
                  <a:cubicBezTo>
                    <a:pt x="135" y="21"/>
                    <a:pt x="144" y="12"/>
                    <a:pt x="155" y="12"/>
                  </a:cubicBezTo>
                  <a:cubicBezTo>
                    <a:pt x="166" y="12"/>
                    <a:pt x="175" y="21"/>
                    <a:pt x="175" y="32"/>
                  </a:cubicBezTo>
                  <a:cubicBezTo>
                    <a:pt x="175" y="44"/>
                    <a:pt x="166" y="53"/>
                    <a:pt x="155" y="53"/>
                  </a:cubicBezTo>
                  <a:moveTo>
                    <a:pt x="1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174" y="253"/>
                    <a:pt x="174" y="253"/>
                    <a:pt x="174" y="253"/>
                  </a:cubicBezTo>
                  <a:cubicBezTo>
                    <a:pt x="183" y="253"/>
                    <a:pt x="190" y="246"/>
                    <a:pt x="190" y="238"/>
                  </a:cubicBezTo>
                  <a:cubicBezTo>
                    <a:pt x="190" y="214"/>
                    <a:pt x="190" y="214"/>
                    <a:pt x="190" y="214"/>
                  </a:cubicBezTo>
                  <a:cubicBezTo>
                    <a:pt x="120" y="214"/>
                    <a:pt x="120" y="214"/>
                    <a:pt x="120" y="214"/>
                  </a:cubicBezTo>
                  <a:cubicBezTo>
                    <a:pt x="120" y="202"/>
                    <a:pt x="120" y="202"/>
                    <a:pt x="120" y="202"/>
                  </a:cubicBezTo>
                  <a:cubicBezTo>
                    <a:pt x="190" y="202"/>
                    <a:pt x="190" y="202"/>
                    <a:pt x="190" y="202"/>
                  </a:cubicBezTo>
                  <a:cubicBezTo>
                    <a:pt x="190" y="16"/>
                    <a:pt x="190" y="16"/>
                    <a:pt x="190" y="16"/>
                  </a:cubicBezTo>
                  <a:cubicBezTo>
                    <a:pt x="190" y="7"/>
                    <a:pt x="183" y="0"/>
                    <a:pt x="174" y="0"/>
                  </a:cubicBezTo>
                </a:path>
              </a:pathLst>
            </a:custGeom>
            <a:solidFill>
              <a:srgbClr val="8B0E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0" name="Oval 255"/>
            <p:cNvSpPr>
              <a:spLocks noChangeArrowheads="1"/>
            </p:cNvSpPr>
            <p:nvPr/>
          </p:nvSpPr>
          <p:spPr bwMode="auto">
            <a:xfrm>
              <a:off x="3295377" y="1061713"/>
              <a:ext cx="123363" cy="127301"/>
            </a:xfrm>
            <a:prstGeom prst="ellipse">
              <a:avLst/>
            </a:pr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1" name="Freeform 256"/>
            <p:cNvSpPr>
              <a:spLocks noChangeArrowheads="1"/>
            </p:cNvSpPr>
            <p:nvPr/>
          </p:nvSpPr>
          <p:spPr bwMode="auto">
            <a:xfrm>
              <a:off x="3248132" y="1650970"/>
              <a:ext cx="272974" cy="36747"/>
            </a:xfrm>
            <a:custGeom>
              <a:avLst/>
              <a:gdLst>
                <a:gd name="T0" fmla="*/ 208 w 208"/>
                <a:gd name="T1" fmla="*/ 0 h 28"/>
                <a:gd name="T2" fmla="*/ 208 w 208"/>
                <a:gd name="T3" fmla="*/ 0 h 28"/>
                <a:gd name="T4" fmla="*/ 166 w 208"/>
                <a:gd name="T5" fmla="*/ 0 h 28"/>
                <a:gd name="T6" fmla="*/ 0 w 208"/>
                <a:gd name="T7" fmla="*/ 0 h 28"/>
                <a:gd name="T8" fmla="*/ 0 w 208"/>
                <a:gd name="T9" fmla="*/ 28 h 28"/>
                <a:gd name="T10" fmla="*/ 166 w 208"/>
                <a:gd name="T11" fmla="*/ 28 h 28"/>
                <a:gd name="T12" fmla="*/ 208 w 208"/>
                <a:gd name="T13" fmla="*/ 28 h 28"/>
                <a:gd name="T14" fmla="*/ 208 w 208"/>
                <a:gd name="T15" fmla="*/ 28 h 28"/>
                <a:gd name="T16" fmla="*/ 208 w 208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28"/>
                <a:gd name="T29" fmla="*/ 208 w 208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28">
                  <a:moveTo>
                    <a:pt x="208" y="0"/>
                  </a:moveTo>
                  <a:lnTo>
                    <a:pt x="208" y="0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166" y="28"/>
                  </a:lnTo>
                  <a:lnTo>
                    <a:pt x="208" y="28"/>
                  </a:lnTo>
                  <a:lnTo>
                    <a:pt x="208" y="28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rgbClr val="8B0E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2" name="Freeform 257"/>
            <p:cNvSpPr>
              <a:spLocks noChangeArrowheads="1"/>
            </p:cNvSpPr>
            <p:nvPr/>
          </p:nvSpPr>
          <p:spPr bwMode="auto">
            <a:xfrm>
              <a:off x="3248132" y="1650970"/>
              <a:ext cx="272974" cy="36747"/>
            </a:xfrm>
            <a:custGeom>
              <a:avLst/>
              <a:gdLst>
                <a:gd name="T0" fmla="*/ 208 w 208"/>
                <a:gd name="T1" fmla="*/ 0 h 28"/>
                <a:gd name="T2" fmla="*/ 208 w 208"/>
                <a:gd name="T3" fmla="*/ 0 h 28"/>
                <a:gd name="T4" fmla="*/ 166 w 208"/>
                <a:gd name="T5" fmla="*/ 0 h 28"/>
                <a:gd name="T6" fmla="*/ 0 w 208"/>
                <a:gd name="T7" fmla="*/ 0 h 28"/>
                <a:gd name="T8" fmla="*/ 0 w 208"/>
                <a:gd name="T9" fmla="*/ 28 h 28"/>
                <a:gd name="T10" fmla="*/ 166 w 208"/>
                <a:gd name="T11" fmla="*/ 28 h 28"/>
                <a:gd name="T12" fmla="*/ 208 w 208"/>
                <a:gd name="T13" fmla="*/ 28 h 28"/>
                <a:gd name="T14" fmla="*/ 208 w 208"/>
                <a:gd name="T15" fmla="*/ 28 h 28"/>
                <a:gd name="T16" fmla="*/ 208 w 208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28"/>
                <a:gd name="T29" fmla="*/ 208 w 208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28">
                  <a:moveTo>
                    <a:pt x="208" y="0"/>
                  </a:moveTo>
                  <a:lnTo>
                    <a:pt x="208" y="0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166" y="28"/>
                  </a:lnTo>
                  <a:lnTo>
                    <a:pt x="208" y="28"/>
                  </a:lnTo>
                  <a:lnTo>
                    <a:pt x="208" y="28"/>
                  </a:lnTo>
                  <a:lnTo>
                    <a:pt x="20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3" name="Freeform 258"/>
            <p:cNvSpPr>
              <a:spLocks noChangeArrowheads="1"/>
            </p:cNvSpPr>
            <p:nvPr/>
          </p:nvSpPr>
          <p:spPr bwMode="auto">
            <a:xfrm>
              <a:off x="2876729" y="804487"/>
              <a:ext cx="341218" cy="27560"/>
            </a:xfrm>
            <a:custGeom>
              <a:avLst/>
              <a:gdLst>
                <a:gd name="T0" fmla="*/ 104 w 110"/>
                <a:gd name="T1" fmla="*/ 0 h 9"/>
                <a:gd name="T2" fmla="*/ 103 w 110"/>
                <a:gd name="T3" fmla="*/ 0 h 9"/>
                <a:gd name="T4" fmla="*/ 0 w 110"/>
                <a:gd name="T5" fmla="*/ 5 h 9"/>
                <a:gd name="T6" fmla="*/ 0 w 110"/>
                <a:gd name="T7" fmla="*/ 9 h 9"/>
                <a:gd name="T8" fmla="*/ 109 w 110"/>
                <a:gd name="T9" fmla="*/ 4 h 9"/>
                <a:gd name="T10" fmla="*/ 110 w 110"/>
                <a:gd name="T11" fmla="*/ 4 h 9"/>
                <a:gd name="T12" fmla="*/ 104 w 110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"/>
                <a:gd name="T22" fmla="*/ 0 h 9"/>
                <a:gd name="T23" fmla="*/ 110 w 110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" h="9">
                  <a:moveTo>
                    <a:pt x="104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8" y="2"/>
                    <a:pt x="106" y="1"/>
                    <a:pt x="104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4" name="Freeform 259"/>
            <p:cNvSpPr>
              <a:spLocks noEditPoints="1" noChangeArrowheads="1"/>
            </p:cNvSpPr>
            <p:nvPr/>
          </p:nvSpPr>
          <p:spPr bwMode="auto">
            <a:xfrm>
              <a:off x="2929224" y="47246"/>
              <a:ext cx="887167" cy="871418"/>
            </a:xfrm>
            <a:custGeom>
              <a:avLst/>
              <a:gdLst>
                <a:gd name="T0" fmla="*/ 143 w 286"/>
                <a:gd name="T1" fmla="*/ 0 h 281"/>
                <a:gd name="T2" fmla="*/ 0 w 286"/>
                <a:gd name="T3" fmla="*/ 141 h 281"/>
                <a:gd name="T4" fmla="*/ 143 w 286"/>
                <a:gd name="T5" fmla="*/ 281 h 281"/>
                <a:gd name="T6" fmla="*/ 286 w 286"/>
                <a:gd name="T7" fmla="*/ 141 h 281"/>
                <a:gd name="T8" fmla="*/ 143 w 286"/>
                <a:gd name="T9" fmla="*/ 0 h 281"/>
                <a:gd name="T10" fmla="*/ 12 w 286"/>
                <a:gd name="T11" fmla="*/ 143 h 281"/>
                <a:gd name="T12" fmla="*/ 12 w 286"/>
                <a:gd name="T13" fmla="*/ 140 h 281"/>
                <a:gd name="T14" fmla="*/ 49 w 286"/>
                <a:gd name="T15" fmla="*/ 103 h 281"/>
                <a:gd name="T16" fmla="*/ 86 w 286"/>
                <a:gd name="T17" fmla="*/ 136 h 281"/>
                <a:gd name="T18" fmla="*/ 86 w 286"/>
                <a:gd name="T19" fmla="*/ 140 h 281"/>
                <a:gd name="T20" fmla="*/ 49 w 286"/>
                <a:gd name="T21" fmla="*/ 176 h 281"/>
                <a:gd name="T22" fmla="*/ 12 w 286"/>
                <a:gd name="T23" fmla="*/ 143 h 281"/>
                <a:gd name="T24" fmla="*/ 97 w 286"/>
                <a:gd name="T25" fmla="*/ 257 h 281"/>
                <a:gd name="T26" fmla="*/ 60 w 286"/>
                <a:gd name="T27" fmla="*/ 220 h 281"/>
                <a:gd name="T28" fmla="*/ 97 w 286"/>
                <a:gd name="T29" fmla="*/ 184 h 281"/>
                <a:gd name="T30" fmla="*/ 134 w 286"/>
                <a:gd name="T31" fmla="*/ 220 h 281"/>
                <a:gd name="T32" fmla="*/ 97 w 286"/>
                <a:gd name="T33" fmla="*/ 257 h 281"/>
                <a:gd name="T34" fmla="*/ 97 w 286"/>
                <a:gd name="T35" fmla="*/ 100 h 281"/>
                <a:gd name="T36" fmla="*/ 60 w 286"/>
                <a:gd name="T37" fmla="*/ 64 h 281"/>
                <a:gd name="T38" fmla="*/ 97 w 286"/>
                <a:gd name="T39" fmla="*/ 27 h 281"/>
                <a:gd name="T40" fmla="*/ 134 w 286"/>
                <a:gd name="T41" fmla="*/ 64 h 281"/>
                <a:gd name="T42" fmla="*/ 97 w 286"/>
                <a:gd name="T43" fmla="*/ 100 h 281"/>
                <a:gd name="T44" fmla="*/ 190 w 286"/>
                <a:gd name="T45" fmla="*/ 27 h 281"/>
                <a:gd name="T46" fmla="*/ 227 w 286"/>
                <a:gd name="T47" fmla="*/ 63 h 281"/>
                <a:gd name="T48" fmla="*/ 211 w 286"/>
                <a:gd name="T49" fmla="*/ 93 h 281"/>
                <a:gd name="T50" fmla="*/ 190 w 286"/>
                <a:gd name="T51" fmla="*/ 99 h 281"/>
                <a:gd name="T52" fmla="*/ 180 w 286"/>
                <a:gd name="T53" fmla="*/ 98 h 281"/>
                <a:gd name="T54" fmla="*/ 153 w 286"/>
                <a:gd name="T55" fmla="*/ 63 h 281"/>
                <a:gd name="T56" fmla="*/ 190 w 286"/>
                <a:gd name="T57" fmla="*/ 27 h 281"/>
                <a:gd name="T58" fmla="*/ 190 w 286"/>
                <a:gd name="T59" fmla="*/ 257 h 281"/>
                <a:gd name="T60" fmla="*/ 153 w 286"/>
                <a:gd name="T61" fmla="*/ 220 h 281"/>
                <a:gd name="T62" fmla="*/ 190 w 286"/>
                <a:gd name="T63" fmla="*/ 184 h 281"/>
                <a:gd name="T64" fmla="*/ 227 w 286"/>
                <a:gd name="T65" fmla="*/ 220 h 281"/>
                <a:gd name="T66" fmla="*/ 190 w 286"/>
                <a:gd name="T67" fmla="*/ 257 h 281"/>
                <a:gd name="T68" fmla="*/ 239 w 286"/>
                <a:gd name="T69" fmla="*/ 175 h 281"/>
                <a:gd name="T70" fmla="*/ 202 w 286"/>
                <a:gd name="T71" fmla="*/ 139 h 281"/>
                <a:gd name="T72" fmla="*/ 239 w 286"/>
                <a:gd name="T73" fmla="*/ 102 h 281"/>
                <a:gd name="T74" fmla="*/ 254 w 286"/>
                <a:gd name="T75" fmla="*/ 106 h 281"/>
                <a:gd name="T76" fmla="*/ 272 w 286"/>
                <a:gd name="T77" fmla="*/ 123 h 281"/>
                <a:gd name="T78" fmla="*/ 276 w 286"/>
                <a:gd name="T79" fmla="*/ 139 h 281"/>
                <a:gd name="T80" fmla="*/ 239 w 286"/>
                <a:gd name="T81" fmla="*/ 175 h 28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86"/>
                <a:gd name="T124" fmla="*/ 0 h 281"/>
                <a:gd name="T125" fmla="*/ 286 w 286"/>
                <a:gd name="T126" fmla="*/ 281 h 28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86" h="281">
                  <a:moveTo>
                    <a:pt x="143" y="0"/>
                  </a:moveTo>
                  <a:cubicBezTo>
                    <a:pt x="64" y="0"/>
                    <a:pt x="0" y="63"/>
                    <a:pt x="0" y="141"/>
                  </a:cubicBezTo>
                  <a:cubicBezTo>
                    <a:pt x="0" y="218"/>
                    <a:pt x="64" y="281"/>
                    <a:pt x="143" y="281"/>
                  </a:cubicBezTo>
                  <a:cubicBezTo>
                    <a:pt x="222" y="281"/>
                    <a:pt x="286" y="218"/>
                    <a:pt x="286" y="141"/>
                  </a:cubicBezTo>
                  <a:cubicBezTo>
                    <a:pt x="286" y="63"/>
                    <a:pt x="222" y="0"/>
                    <a:pt x="143" y="0"/>
                  </a:cubicBezTo>
                  <a:moveTo>
                    <a:pt x="12" y="143"/>
                  </a:moveTo>
                  <a:cubicBezTo>
                    <a:pt x="12" y="142"/>
                    <a:pt x="12" y="141"/>
                    <a:pt x="12" y="140"/>
                  </a:cubicBezTo>
                  <a:cubicBezTo>
                    <a:pt x="12" y="120"/>
                    <a:pt x="28" y="103"/>
                    <a:pt x="49" y="103"/>
                  </a:cubicBezTo>
                  <a:cubicBezTo>
                    <a:pt x="68" y="103"/>
                    <a:pt x="84" y="118"/>
                    <a:pt x="86" y="136"/>
                  </a:cubicBezTo>
                  <a:cubicBezTo>
                    <a:pt x="86" y="138"/>
                    <a:pt x="86" y="139"/>
                    <a:pt x="86" y="140"/>
                  </a:cubicBezTo>
                  <a:cubicBezTo>
                    <a:pt x="86" y="160"/>
                    <a:pt x="69" y="176"/>
                    <a:pt x="49" y="176"/>
                  </a:cubicBezTo>
                  <a:cubicBezTo>
                    <a:pt x="29" y="176"/>
                    <a:pt x="13" y="161"/>
                    <a:pt x="12" y="143"/>
                  </a:cubicBezTo>
                  <a:moveTo>
                    <a:pt x="97" y="257"/>
                  </a:moveTo>
                  <a:cubicBezTo>
                    <a:pt x="77" y="257"/>
                    <a:pt x="60" y="240"/>
                    <a:pt x="60" y="220"/>
                  </a:cubicBezTo>
                  <a:cubicBezTo>
                    <a:pt x="60" y="200"/>
                    <a:pt x="77" y="184"/>
                    <a:pt x="97" y="184"/>
                  </a:cubicBezTo>
                  <a:cubicBezTo>
                    <a:pt x="118" y="184"/>
                    <a:pt x="134" y="200"/>
                    <a:pt x="134" y="220"/>
                  </a:cubicBezTo>
                  <a:cubicBezTo>
                    <a:pt x="134" y="240"/>
                    <a:pt x="118" y="257"/>
                    <a:pt x="97" y="257"/>
                  </a:cubicBezTo>
                  <a:moveTo>
                    <a:pt x="97" y="100"/>
                  </a:moveTo>
                  <a:cubicBezTo>
                    <a:pt x="77" y="100"/>
                    <a:pt x="60" y="84"/>
                    <a:pt x="60" y="64"/>
                  </a:cubicBezTo>
                  <a:cubicBezTo>
                    <a:pt x="60" y="43"/>
                    <a:pt x="77" y="27"/>
                    <a:pt x="97" y="27"/>
                  </a:cubicBezTo>
                  <a:cubicBezTo>
                    <a:pt x="118" y="27"/>
                    <a:pt x="134" y="43"/>
                    <a:pt x="134" y="64"/>
                  </a:cubicBezTo>
                  <a:cubicBezTo>
                    <a:pt x="134" y="84"/>
                    <a:pt x="118" y="100"/>
                    <a:pt x="97" y="100"/>
                  </a:cubicBezTo>
                  <a:moveTo>
                    <a:pt x="190" y="27"/>
                  </a:moveTo>
                  <a:cubicBezTo>
                    <a:pt x="210" y="27"/>
                    <a:pt x="227" y="43"/>
                    <a:pt x="227" y="63"/>
                  </a:cubicBezTo>
                  <a:cubicBezTo>
                    <a:pt x="227" y="75"/>
                    <a:pt x="221" y="86"/>
                    <a:pt x="211" y="93"/>
                  </a:cubicBezTo>
                  <a:cubicBezTo>
                    <a:pt x="205" y="97"/>
                    <a:pt x="198" y="99"/>
                    <a:pt x="190" y="99"/>
                  </a:cubicBezTo>
                  <a:cubicBezTo>
                    <a:pt x="187" y="99"/>
                    <a:pt x="183" y="99"/>
                    <a:pt x="180" y="98"/>
                  </a:cubicBezTo>
                  <a:cubicBezTo>
                    <a:pt x="165" y="94"/>
                    <a:pt x="153" y="80"/>
                    <a:pt x="153" y="63"/>
                  </a:cubicBezTo>
                  <a:cubicBezTo>
                    <a:pt x="153" y="43"/>
                    <a:pt x="169" y="27"/>
                    <a:pt x="190" y="27"/>
                  </a:cubicBezTo>
                  <a:moveTo>
                    <a:pt x="190" y="257"/>
                  </a:moveTo>
                  <a:cubicBezTo>
                    <a:pt x="170" y="257"/>
                    <a:pt x="153" y="240"/>
                    <a:pt x="153" y="220"/>
                  </a:cubicBezTo>
                  <a:cubicBezTo>
                    <a:pt x="153" y="200"/>
                    <a:pt x="170" y="184"/>
                    <a:pt x="190" y="184"/>
                  </a:cubicBezTo>
                  <a:cubicBezTo>
                    <a:pt x="211" y="184"/>
                    <a:pt x="227" y="200"/>
                    <a:pt x="227" y="220"/>
                  </a:cubicBezTo>
                  <a:cubicBezTo>
                    <a:pt x="227" y="240"/>
                    <a:pt x="211" y="257"/>
                    <a:pt x="190" y="257"/>
                  </a:cubicBezTo>
                  <a:moveTo>
                    <a:pt x="239" y="175"/>
                  </a:moveTo>
                  <a:cubicBezTo>
                    <a:pt x="219" y="175"/>
                    <a:pt x="202" y="159"/>
                    <a:pt x="202" y="139"/>
                  </a:cubicBezTo>
                  <a:cubicBezTo>
                    <a:pt x="202" y="119"/>
                    <a:pt x="219" y="102"/>
                    <a:pt x="239" y="102"/>
                  </a:cubicBezTo>
                  <a:cubicBezTo>
                    <a:pt x="245" y="102"/>
                    <a:pt x="250" y="104"/>
                    <a:pt x="254" y="106"/>
                  </a:cubicBezTo>
                  <a:cubicBezTo>
                    <a:pt x="262" y="109"/>
                    <a:pt x="269" y="115"/>
                    <a:pt x="272" y="123"/>
                  </a:cubicBezTo>
                  <a:cubicBezTo>
                    <a:pt x="275" y="128"/>
                    <a:pt x="276" y="133"/>
                    <a:pt x="276" y="139"/>
                  </a:cubicBezTo>
                  <a:cubicBezTo>
                    <a:pt x="276" y="159"/>
                    <a:pt x="259" y="175"/>
                    <a:pt x="239" y="175"/>
                  </a:cubicBezTo>
                </a:path>
              </a:pathLst>
            </a:custGeom>
            <a:solidFill>
              <a:srgbClr val="167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5" name="Oval 260"/>
            <p:cNvSpPr>
              <a:spLocks noChangeArrowheads="1"/>
            </p:cNvSpPr>
            <p:nvPr/>
          </p:nvSpPr>
          <p:spPr bwMode="auto">
            <a:xfrm>
              <a:off x="3329499" y="440959"/>
              <a:ext cx="86617" cy="83992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6" name="Rectangle 261"/>
            <p:cNvSpPr>
              <a:spLocks noChangeArrowheads="1"/>
            </p:cNvSpPr>
            <p:nvPr/>
          </p:nvSpPr>
          <p:spPr bwMode="auto">
            <a:xfrm>
              <a:off x="816298" y="2147048"/>
              <a:ext cx="4319031" cy="1179827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7" name="Rectangle 262"/>
            <p:cNvSpPr>
              <a:spLocks noChangeArrowheads="1"/>
            </p:cNvSpPr>
            <p:nvPr/>
          </p:nvSpPr>
          <p:spPr bwMode="auto">
            <a:xfrm>
              <a:off x="816298" y="2147048"/>
              <a:ext cx="4319031" cy="1179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8" name="Rectangle 263"/>
            <p:cNvSpPr>
              <a:spLocks noChangeArrowheads="1"/>
            </p:cNvSpPr>
            <p:nvPr/>
          </p:nvSpPr>
          <p:spPr bwMode="auto">
            <a:xfrm>
              <a:off x="866168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9" name="Rectangle 264"/>
            <p:cNvSpPr>
              <a:spLocks noChangeArrowheads="1"/>
            </p:cNvSpPr>
            <p:nvPr/>
          </p:nvSpPr>
          <p:spPr bwMode="auto">
            <a:xfrm>
              <a:off x="1027591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0" name="Rectangle 265"/>
            <p:cNvSpPr>
              <a:spLocks noChangeArrowheads="1"/>
            </p:cNvSpPr>
            <p:nvPr/>
          </p:nvSpPr>
          <p:spPr bwMode="auto">
            <a:xfrm>
              <a:off x="1189013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1" name="Rectangle 266"/>
            <p:cNvSpPr>
              <a:spLocks noChangeArrowheads="1"/>
            </p:cNvSpPr>
            <p:nvPr/>
          </p:nvSpPr>
          <p:spPr bwMode="auto">
            <a:xfrm>
              <a:off x="1337311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2" name="Rectangle 267"/>
            <p:cNvSpPr>
              <a:spLocks noChangeArrowheads="1"/>
            </p:cNvSpPr>
            <p:nvPr/>
          </p:nvSpPr>
          <p:spPr bwMode="auto">
            <a:xfrm>
              <a:off x="1498734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3" name="Rectangle 268"/>
            <p:cNvSpPr>
              <a:spLocks noChangeArrowheads="1"/>
            </p:cNvSpPr>
            <p:nvPr/>
          </p:nvSpPr>
          <p:spPr bwMode="auto">
            <a:xfrm>
              <a:off x="1660156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4" name="Rectangle 269"/>
            <p:cNvSpPr>
              <a:spLocks noChangeArrowheads="1"/>
            </p:cNvSpPr>
            <p:nvPr/>
          </p:nvSpPr>
          <p:spPr bwMode="auto">
            <a:xfrm>
              <a:off x="1821578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5" name="Rectangle 270"/>
            <p:cNvSpPr>
              <a:spLocks noChangeArrowheads="1"/>
            </p:cNvSpPr>
            <p:nvPr/>
          </p:nvSpPr>
          <p:spPr bwMode="auto">
            <a:xfrm>
              <a:off x="1969877" y="2196919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6" name="Rectangle 271"/>
            <p:cNvSpPr>
              <a:spLocks noChangeArrowheads="1"/>
            </p:cNvSpPr>
            <p:nvPr/>
          </p:nvSpPr>
          <p:spPr bwMode="auto">
            <a:xfrm>
              <a:off x="2131299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7" name="Rectangle 272"/>
            <p:cNvSpPr>
              <a:spLocks noChangeArrowheads="1"/>
            </p:cNvSpPr>
            <p:nvPr/>
          </p:nvSpPr>
          <p:spPr bwMode="auto">
            <a:xfrm>
              <a:off x="2292722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8" name="Rectangle 273"/>
            <p:cNvSpPr>
              <a:spLocks noChangeArrowheads="1"/>
            </p:cNvSpPr>
            <p:nvPr/>
          </p:nvSpPr>
          <p:spPr bwMode="auto">
            <a:xfrm>
              <a:off x="2454144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9" name="Rectangle 274"/>
            <p:cNvSpPr>
              <a:spLocks noChangeArrowheads="1"/>
            </p:cNvSpPr>
            <p:nvPr/>
          </p:nvSpPr>
          <p:spPr bwMode="auto">
            <a:xfrm>
              <a:off x="2603755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0" name="Rectangle 275"/>
            <p:cNvSpPr>
              <a:spLocks noChangeArrowheads="1"/>
            </p:cNvSpPr>
            <p:nvPr/>
          </p:nvSpPr>
          <p:spPr bwMode="auto">
            <a:xfrm>
              <a:off x="2765177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1" name="Rectangle 276"/>
            <p:cNvSpPr>
              <a:spLocks noChangeArrowheads="1"/>
            </p:cNvSpPr>
            <p:nvPr/>
          </p:nvSpPr>
          <p:spPr bwMode="auto">
            <a:xfrm>
              <a:off x="2926599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2" name="Rectangle 277"/>
            <p:cNvSpPr>
              <a:spLocks noChangeArrowheads="1"/>
            </p:cNvSpPr>
            <p:nvPr/>
          </p:nvSpPr>
          <p:spPr bwMode="auto">
            <a:xfrm>
              <a:off x="3086709" y="2196919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3" name="Rectangle 278"/>
            <p:cNvSpPr>
              <a:spLocks noChangeArrowheads="1"/>
            </p:cNvSpPr>
            <p:nvPr/>
          </p:nvSpPr>
          <p:spPr bwMode="auto">
            <a:xfrm>
              <a:off x="3248132" y="2196919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4" name="Rectangle 279"/>
            <p:cNvSpPr>
              <a:spLocks noChangeArrowheads="1"/>
            </p:cNvSpPr>
            <p:nvPr/>
          </p:nvSpPr>
          <p:spPr bwMode="auto">
            <a:xfrm>
              <a:off x="3397743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5" name="Rectangle 280"/>
            <p:cNvSpPr>
              <a:spLocks noChangeArrowheads="1"/>
            </p:cNvSpPr>
            <p:nvPr/>
          </p:nvSpPr>
          <p:spPr bwMode="auto">
            <a:xfrm>
              <a:off x="3559165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6" name="Rectangle 281"/>
            <p:cNvSpPr>
              <a:spLocks noChangeArrowheads="1"/>
            </p:cNvSpPr>
            <p:nvPr/>
          </p:nvSpPr>
          <p:spPr bwMode="auto">
            <a:xfrm>
              <a:off x="3720587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7" name="Rectangle 282"/>
            <p:cNvSpPr>
              <a:spLocks noChangeArrowheads="1"/>
            </p:cNvSpPr>
            <p:nvPr/>
          </p:nvSpPr>
          <p:spPr bwMode="auto">
            <a:xfrm>
              <a:off x="3882009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8" name="Rectangle 283"/>
            <p:cNvSpPr>
              <a:spLocks noChangeArrowheads="1"/>
            </p:cNvSpPr>
            <p:nvPr/>
          </p:nvSpPr>
          <p:spPr bwMode="auto">
            <a:xfrm>
              <a:off x="4030308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9" name="Rectangle 284"/>
            <p:cNvSpPr>
              <a:spLocks noChangeArrowheads="1"/>
            </p:cNvSpPr>
            <p:nvPr/>
          </p:nvSpPr>
          <p:spPr bwMode="auto">
            <a:xfrm>
              <a:off x="4191730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0" name="Rectangle 285"/>
            <p:cNvSpPr>
              <a:spLocks noChangeArrowheads="1"/>
            </p:cNvSpPr>
            <p:nvPr/>
          </p:nvSpPr>
          <p:spPr bwMode="auto">
            <a:xfrm>
              <a:off x="4353153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1" name="Rectangle 286"/>
            <p:cNvSpPr>
              <a:spLocks noChangeArrowheads="1"/>
            </p:cNvSpPr>
            <p:nvPr/>
          </p:nvSpPr>
          <p:spPr bwMode="auto">
            <a:xfrm>
              <a:off x="4514575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2" name="Rectangle 287"/>
            <p:cNvSpPr>
              <a:spLocks noChangeArrowheads="1"/>
            </p:cNvSpPr>
            <p:nvPr/>
          </p:nvSpPr>
          <p:spPr bwMode="auto">
            <a:xfrm>
              <a:off x="4662873" y="2196919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3" name="Rectangle 288"/>
            <p:cNvSpPr>
              <a:spLocks noChangeArrowheads="1"/>
            </p:cNvSpPr>
            <p:nvPr/>
          </p:nvSpPr>
          <p:spPr bwMode="auto">
            <a:xfrm>
              <a:off x="4824296" y="2196919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4" name="Rectangle 289"/>
            <p:cNvSpPr>
              <a:spLocks noChangeArrowheads="1"/>
            </p:cNvSpPr>
            <p:nvPr/>
          </p:nvSpPr>
          <p:spPr bwMode="auto">
            <a:xfrm>
              <a:off x="4985718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5" name="Rectangle 290"/>
            <p:cNvSpPr>
              <a:spLocks noChangeArrowheads="1"/>
            </p:cNvSpPr>
            <p:nvPr/>
          </p:nvSpPr>
          <p:spPr bwMode="auto">
            <a:xfrm>
              <a:off x="866168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6" name="Rectangle 291"/>
            <p:cNvSpPr>
              <a:spLocks noChangeArrowheads="1"/>
            </p:cNvSpPr>
            <p:nvPr/>
          </p:nvSpPr>
          <p:spPr bwMode="auto">
            <a:xfrm>
              <a:off x="86616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7" name="Rectangle 292"/>
            <p:cNvSpPr>
              <a:spLocks noChangeArrowheads="1"/>
            </p:cNvSpPr>
            <p:nvPr/>
          </p:nvSpPr>
          <p:spPr bwMode="auto">
            <a:xfrm>
              <a:off x="1027591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8" name="Rectangle 293"/>
            <p:cNvSpPr>
              <a:spLocks noChangeArrowheads="1"/>
            </p:cNvSpPr>
            <p:nvPr/>
          </p:nvSpPr>
          <p:spPr bwMode="auto">
            <a:xfrm>
              <a:off x="1027591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9" name="Rectangle 294"/>
            <p:cNvSpPr>
              <a:spLocks noChangeArrowheads="1"/>
            </p:cNvSpPr>
            <p:nvPr/>
          </p:nvSpPr>
          <p:spPr bwMode="auto">
            <a:xfrm>
              <a:off x="1189013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0" name="Rectangle 295"/>
            <p:cNvSpPr>
              <a:spLocks noChangeArrowheads="1"/>
            </p:cNvSpPr>
            <p:nvPr/>
          </p:nvSpPr>
          <p:spPr bwMode="auto">
            <a:xfrm>
              <a:off x="118901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1" name="Rectangle 296"/>
            <p:cNvSpPr>
              <a:spLocks noChangeArrowheads="1"/>
            </p:cNvSpPr>
            <p:nvPr/>
          </p:nvSpPr>
          <p:spPr bwMode="auto">
            <a:xfrm>
              <a:off x="1337311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2" name="Rectangle 297"/>
            <p:cNvSpPr>
              <a:spLocks noChangeArrowheads="1"/>
            </p:cNvSpPr>
            <p:nvPr/>
          </p:nvSpPr>
          <p:spPr bwMode="auto">
            <a:xfrm>
              <a:off x="1337311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3" name="Rectangle 298"/>
            <p:cNvSpPr>
              <a:spLocks noChangeArrowheads="1"/>
            </p:cNvSpPr>
            <p:nvPr/>
          </p:nvSpPr>
          <p:spPr bwMode="auto">
            <a:xfrm>
              <a:off x="1498734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4" name="Rectangle 299"/>
            <p:cNvSpPr>
              <a:spLocks noChangeArrowheads="1"/>
            </p:cNvSpPr>
            <p:nvPr/>
          </p:nvSpPr>
          <p:spPr bwMode="auto">
            <a:xfrm>
              <a:off x="1498734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5" name="Rectangle 300"/>
            <p:cNvSpPr>
              <a:spLocks noChangeArrowheads="1"/>
            </p:cNvSpPr>
            <p:nvPr/>
          </p:nvSpPr>
          <p:spPr bwMode="auto">
            <a:xfrm>
              <a:off x="1660156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6" name="Rectangle 301"/>
            <p:cNvSpPr>
              <a:spLocks noChangeArrowheads="1"/>
            </p:cNvSpPr>
            <p:nvPr/>
          </p:nvSpPr>
          <p:spPr bwMode="auto">
            <a:xfrm>
              <a:off x="1660156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7" name="Rectangle 302"/>
            <p:cNvSpPr>
              <a:spLocks noChangeArrowheads="1"/>
            </p:cNvSpPr>
            <p:nvPr/>
          </p:nvSpPr>
          <p:spPr bwMode="auto">
            <a:xfrm>
              <a:off x="1821578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8" name="Rectangle 303"/>
            <p:cNvSpPr>
              <a:spLocks noChangeArrowheads="1"/>
            </p:cNvSpPr>
            <p:nvPr/>
          </p:nvSpPr>
          <p:spPr bwMode="auto">
            <a:xfrm>
              <a:off x="182157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9" name="Rectangle 304"/>
            <p:cNvSpPr>
              <a:spLocks noChangeArrowheads="1"/>
            </p:cNvSpPr>
            <p:nvPr/>
          </p:nvSpPr>
          <p:spPr bwMode="auto">
            <a:xfrm>
              <a:off x="1969877" y="3190388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0" name="Rectangle 305"/>
            <p:cNvSpPr>
              <a:spLocks noChangeArrowheads="1"/>
            </p:cNvSpPr>
            <p:nvPr/>
          </p:nvSpPr>
          <p:spPr bwMode="auto">
            <a:xfrm>
              <a:off x="1969877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1" name="Rectangle 306"/>
            <p:cNvSpPr>
              <a:spLocks noChangeArrowheads="1"/>
            </p:cNvSpPr>
            <p:nvPr/>
          </p:nvSpPr>
          <p:spPr bwMode="auto">
            <a:xfrm>
              <a:off x="2131299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2" name="Rectangle 307"/>
            <p:cNvSpPr>
              <a:spLocks noChangeArrowheads="1"/>
            </p:cNvSpPr>
            <p:nvPr/>
          </p:nvSpPr>
          <p:spPr bwMode="auto">
            <a:xfrm>
              <a:off x="213129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3" name="Rectangle 308"/>
            <p:cNvSpPr>
              <a:spLocks noChangeArrowheads="1"/>
            </p:cNvSpPr>
            <p:nvPr/>
          </p:nvSpPr>
          <p:spPr bwMode="auto">
            <a:xfrm>
              <a:off x="2292722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4" name="Rectangle 309"/>
            <p:cNvSpPr>
              <a:spLocks noChangeArrowheads="1"/>
            </p:cNvSpPr>
            <p:nvPr/>
          </p:nvSpPr>
          <p:spPr bwMode="auto">
            <a:xfrm>
              <a:off x="2292722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5" name="Rectangle 310"/>
            <p:cNvSpPr>
              <a:spLocks noChangeArrowheads="1"/>
            </p:cNvSpPr>
            <p:nvPr/>
          </p:nvSpPr>
          <p:spPr bwMode="auto">
            <a:xfrm>
              <a:off x="2454144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6" name="Rectangle 311"/>
            <p:cNvSpPr>
              <a:spLocks noChangeArrowheads="1"/>
            </p:cNvSpPr>
            <p:nvPr/>
          </p:nvSpPr>
          <p:spPr bwMode="auto">
            <a:xfrm>
              <a:off x="2454144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7" name="Rectangle 312"/>
            <p:cNvSpPr>
              <a:spLocks noChangeArrowheads="1"/>
            </p:cNvSpPr>
            <p:nvPr/>
          </p:nvSpPr>
          <p:spPr bwMode="auto">
            <a:xfrm>
              <a:off x="2603755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8" name="Rectangle 313"/>
            <p:cNvSpPr>
              <a:spLocks noChangeArrowheads="1"/>
            </p:cNvSpPr>
            <p:nvPr/>
          </p:nvSpPr>
          <p:spPr bwMode="auto">
            <a:xfrm>
              <a:off x="260375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9" name="Rectangle 314"/>
            <p:cNvSpPr>
              <a:spLocks noChangeArrowheads="1"/>
            </p:cNvSpPr>
            <p:nvPr/>
          </p:nvSpPr>
          <p:spPr bwMode="auto">
            <a:xfrm>
              <a:off x="2765177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0" name="Rectangle 315"/>
            <p:cNvSpPr>
              <a:spLocks noChangeArrowheads="1"/>
            </p:cNvSpPr>
            <p:nvPr/>
          </p:nvSpPr>
          <p:spPr bwMode="auto">
            <a:xfrm>
              <a:off x="2765177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1" name="Rectangle 316"/>
            <p:cNvSpPr>
              <a:spLocks noChangeArrowheads="1"/>
            </p:cNvSpPr>
            <p:nvPr/>
          </p:nvSpPr>
          <p:spPr bwMode="auto">
            <a:xfrm>
              <a:off x="2926599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2" name="Rectangle 317"/>
            <p:cNvSpPr>
              <a:spLocks noChangeArrowheads="1"/>
            </p:cNvSpPr>
            <p:nvPr/>
          </p:nvSpPr>
          <p:spPr bwMode="auto">
            <a:xfrm>
              <a:off x="292659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3" name="Rectangle 318"/>
            <p:cNvSpPr>
              <a:spLocks noChangeArrowheads="1"/>
            </p:cNvSpPr>
            <p:nvPr/>
          </p:nvSpPr>
          <p:spPr bwMode="auto">
            <a:xfrm>
              <a:off x="3086709" y="3190388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4" name="Rectangle 319"/>
            <p:cNvSpPr>
              <a:spLocks noChangeArrowheads="1"/>
            </p:cNvSpPr>
            <p:nvPr/>
          </p:nvSpPr>
          <p:spPr bwMode="auto">
            <a:xfrm>
              <a:off x="3086709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5" name="Rectangle 320"/>
            <p:cNvSpPr>
              <a:spLocks noChangeArrowheads="1"/>
            </p:cNvSpPr>
            <p:nvPr/>
          </p:nvSpPr>
          <p:spPr bwMode="auto">
            <a:xfrm>
              <a:off x="3248132" y="3190388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6" name="Rectangle 321"/>
            <p:cNvSpPr>
              <a:spLocks noChangeArrowheads="1"/>
            </p:cNvSpPr>
            <p:nvPr/>
          </p:nvSpPr>
          <p:spPr bwMode="auto">
            <a:xfrm>
              <a:off x="3248132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7" name="Rectangle 322"/>
            <p:cNvSpPr>
              <a:spLocks noChangeArrowheads="1"/>
            </p:cNvSpPr>
            <p:nvPr/>
          </p:nvSpPr>
          <p:spPr bwMode="auto">
            <a:xfrm>
              <a:off x="3397743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8" name="Rectangle 323"/>
            <p:cNvSpPr>
              <a:spLocks noChangeArrowheads="1"/>
            </p:cNvSpPr>
            <p:nvPr/>
          </p:nvSpPr>
          <p:spPr bwMode="auto">
            <a:xfrm>
              <a:off x="339774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9" name="Rectangle 324"/>
            <p:cNvSpPr>
              <a:spLocks noChangeArrowheads="1"/>
            </p:cNvSpPr>
            <p:nvPr/>
          </p:nvSpPr>
          <p:spPr bwMode="auto">
            <a:xfrm>
              <a:off x="3559165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0" name="Rectangle 325"/>
            <p:cNvSpPr>
              <a:spLocks noChangeArrowheads="1"/>
            </p:cNvSpPr>
            <p:nvPr/>
          </p:nvSpPr>
          <p:spPr bwMode="auto">
            <a:xfrm>
              <a:off x="355916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1" name="Rectangle 326"/>
            <p:cNvSpPr>
              <a:spLocks noChangeArrowheads="1"/>
            </p:cNvSpPr>
            <p:nvPr/>
          </p:nvSpPr>
          <p:spPr bwMode="auto">
            <a:xfrm>
              <a:off x="3720587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2" name="Rectangle 327"/>
            <p:cNvSpPr>
              <a:spLocks noChangeArrowheads="1"/>
            </p:cNvSpPr>
            <p:nvPr/>
          </p:nvSpPr>
          <p:spPr bwMode="auto">
            <a:xfrm>
              <a:off x="3720587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3" name="Rectangle 328"/>
            <p:cNvSpPr>
              <a:spLocks noChangeArrowheads="1"/>
            </p:cNvSpPr>
            <p:nvPr/>
          </p:nvSpPr>
          <p:spPr bwMode="auto">
            <a:xfrm>
              <a:off x="3882009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4" name="Rectangle 329"/>
            <p:cNvSpPr>
              <a:spLocks noChangeArrowheads="1"/>
            </p:cNvSpPr>
            <p:nvPr/>
          </p:nvSpPr>
          <p:spPr bwMode="auto">
            <a:xfrm>
              <a:off x="388200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5" name="Rectangle 330"/>
            <p:cNvSpPr>
              <a:spLocks noChangeArrowheads="1"/>
            </p:cNvSpPr>
            <p:nvPr/>
          </p:nvSpPr>
          <p:spPr bwMode="auto">
            <a:xfrm>
              <a:off x="4030308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6" name="Rectangle 331"/>
            <p:cNvSpPr>
              <a:spLocks noChangeArrowheads="1"/>
            </p:cNvSpPr>
            <p:nvPr/>
          </p:nvSpPr>
          <p:spPr bwMode="auto">
            <a:xfrm>
              <a:off x="403030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7" name="Rectangle 332"/>
            <p:cNvSpPr>
              <a:spLocks noChangeArrowheads="1"/>
            </p:cNvSpPr>
            <p:nvPr/>
          </p:nvSpPr>
          <p:spPr bwMode="auto">
            <a:xfrm>
              <a:off x="4191730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8" name="Rectangle 333"/>
            <p:cNvSpPr>
              <a:spLocks noChangeArrowheads="1"/>
            </p:cNvSpPr>
            <p:nvPr/>
          </p:nvSpPr>
          <p:spPr bwMode="auto">
            <a:xfrm>
              <a:off x="4191730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9" name="Rectangle 334"/>
            <p:cNvSpPr>
              <a:spLocks noChangeArrowheads="1"/>
            </p:cNvSpPr>
            <p:nvPr/>
          </p:nvSpPr>
          <p:spPr bwMode="auto">
            <a:xfrm>
              <a:off x="4353153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0" name="Rectangle 335"/>
            <p:cNvSpPr>
              <a:spLocks noChangeArrowheads="1"/>
            </p:cNvSpPr>
            <p:nvPr/>
          </p:nvSpPr>
          <p:spPr bwMode="auto">
            <a:xfrm>
              <a:off x="435315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1" name="Rectangle 336"/>
            <p:cNvSpPr>
              <a:spLocks noChangeArrowheads="1"/>
            </p:cNvSpPr>
            <p:nvPr/>
          </p:nvSpPr>
          <p:spPr bwMode="auto">
            <a:xfrm>
              <a:off x="4514575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2" name="Rectangle 337"/>
            <p:cNvSpPr>
              <a:spLocks noChangeArrowheads="1"/>
            </p:cNvSpPr>
            <p:nvPr/>
          </p:nvSpPr>
          <p:spPr bwMode="auto">
            <a:xfrm>
              <a:off x="451457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3" name="Rectangle 338"/>
            <p:cNvSpPr>
              <a:spLocks noChangeArrowheads="1"/>
            </p:cNvSpPr>
            <p:nvPr/>
          </p:nvSpPr>
          <p:spPr bwMode="auto">
            <a:xfrm>
              <a:off x="4662873" y="3190388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4" name="Rectangle 339"/>
            <p:cNvSpPr>
              <a:spLocks noChangeArrowheads="1"/>
            </p:cNvSpPr>
            <p:nvPr/>
          </p:nvSpPr>
          <p:spPr bwMode="auto">
            <a:xfrm>
              <a:off x="4662873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5" name="Rectangle 340"/>
            <p:cNvSpPr>
              <a:spLocks noChangeArrowheads="1"/>
            </p:cNvSpPr>
            <p:nvPr/>
          </p:nvSpPr>
          <p:spPr bwMode="auto">
            <a:xfrm>
              <a:off x="4824296" y="3190388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6" name="Rectangle 341"/>
            <p:cNvSpPr>
              <a:spLocks noChangeArrowheads="1"/>
            </p:cNvSpPr>
            <p:nvPr/>
          </p:nvSpPr>
          <p:spPr bwMode="auto">
            <a:xfrm>
              <a:off x="4824296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7" name="Rectangle 342"/>
            <p:cNvSpPr>
              <a:spLocks noChangeArrowheads="1"/>
            </p:cNvSpPr>
            <p:nvPr/>
          </p:nvSpPr>
          <p:spPr bwMode="auto">
            <a:xfrm>
              <a:off x="4985718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8" name="Rectangle 343"/>
            <p:cNvSpPr>
              <a:spLocks noChangeArrowheads="1"/>
            </p:cNvSpPr>
            <p:nvPr/>
          </p:nvSpPr>
          <p:spPr bwMode="auto">
            <a:xfrm>
              <a:off x="498571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9" name="Freeform 344"/>
            <p:cNvSpPr>
              <a:spLocks noChangeArrowheads="1"/>
            </p:cNvSpPr>
            <p:nvPr/>
          </p:nvSpPr>
          <p:spPr bwMode="auto">
            <a:xfrm>
              <a:off x="816298" y="2371465"/>
              <a:ext cx="211293" cy="732306"/>
            </a:xfrm>
            <a:custGeom>
              <a:avLst/>
              <a:gdLst>
                <a:gd name="T0" fmla="*/ 44 w 68"/>
                <a:gd name="T1" fmla="*/ 0 h 236"/>
                <a:gd name="T2" fmla="*/ 0 w 68"/>
                <a:gd name="T3" fmla="*/ 0 h 236"/>
                <a:gd name="T4" fmla="*/ 0 w 68"/>
                <a:gd name="T5" fmla="*/ 236 h 236"/>
                <a:gd name="T6" fmla="*/ 44 w 68"/>
                <a:gd name="T7" fmla="*/ 236 h 236"/>
                <a:gd name="T8" fmla="*/ 68 w 68"/>
                <a:gd name="T9" fmla="*/ 212 h 236"/>
                <a:gd name="T10" fmla="*/ 68 w 68"/>
                <a:gd name="T11" fmla="*/ 24 h 236"/>
                <a:gd name="T12" fmla="*/ 44 w 68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8"/>
                <a:gd name="T22" fmla="*/ 0 h 236"/>
                <a:gd name="T23" fmla="*/ 68 w 68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8" h="236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44" y="236"/>
                    <a:pt x="44" y="236"/>
                    <a:pt x="44" y="236"/>
                  </a:cubicBezTo>
                  <a:cubicBezTo>
                    <a:pt x="57" y="236"/>
                    <a:pt x="68" y="225"/>
                    <a:pt x="68" y="212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11"/>
                    <a:pt x="57" y="0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0" name="Freeform 345"/>
            <p:cNvSpPr>
              <a:spLocks noChangeArrowheads="1"/>
            </p:cNvSpPr>
            <p:nvPr/>
          </p:nvSpPr>
          <p:spPr bwMode="auto">
            <a:xfrm>
              <a:off x="1139143" y="2371465"/>
              <a:ext cx="421273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1" name="Freeform 346"/>
            <p:cNvSpPr>
              <a:spLocks noChangeArrowheads="1"/>
            </p:cNvSpPr>
            <p:nvPr/>
          </p:nvSpPr>
          <p:spPr bwMode="auto">
            <a:xfrm>
              <a:off x="1685091" y="2371465"/>
              <a:ext cx="421273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2" name="Freeform 347"/>
            <p:cNvSpPr>
              <a:spLocks noChangeArrowheads="1"/>
            </p:cNvSpPr>
            <p:nvPr/>
          </p:nvSpPr>
          <p:spPr bwMode="auto">
            <a:xfrm>
              <a:off x="2217916" y="2371465"/>
              <a:ext cx="422585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3" name="Freeform 348"/>
            <p:cNvSpPr>
              <a:spLocks noChangeArrowheads="1"/>
            </p:cNvSpPr>
            <p:nvPr/>
          </p:nvSpPr>
          <p:spPr bwMode="auto">
            <a:xfrm>
              <a:off x="2765177" y="2371465"/>
              <a:ext cx="421273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4" name="Freeform 349"/>
            <p:cNvSpPr>
              <a:spLocks noChangeArrowheads="1"/>
            </p:cNvSpPr>
            <p:nvPr/>
          </p:nvSpPr>
          <p:spPr bwMode="auto">
            <a:xfrm>
              <a:off x="3298002" y="2371465"/>
              <a:ext cx="422585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5" name="Freeform 350"/>
            <p:cNvSpPr>
              <a:spLocks noChangeArrowheads="1"/>
            </p:cNvSpPr>
            <p:nvPr/>
          </p:nvSpPr>
          <p:spPr bwMode="auto">
            <a:xfrm>
              <a:off x="3843951" y="2371465"/>
              <a:ext cx="422585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6" name="Freeform 351"/>
            <p:cNvSpPr>
              <a:spLocks noChangeArrowheads="1"/>
            </p:cNvSpPr>
            <p:nvPr/>
          </p:nvSpPr>
          <p:spPr bwMode="auto">
            <a:xfrm>
              <a:off x="4378088" y="2371465"/>
              <a:ext cx="421273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7" name="Freeform 352"/>
            <p:cNvSpPr>
              <a:spLocks noChangeArrowheads="1"/>
            </p:cNvSpPr>
            <p:nvPr/>
          </p:nvSpPr>
          <p:spPr bwMode="auto">
            <a:xfrm>
              <a:off x="4924036" y="2371465"/>
              <a:ext cx="211293" cy="732306"/>
            </a:xfrm>
            <a:custGeom>
              <a:avLst/>
              <a:gdLst>
                <a:gd name="T0" fmla="*/ 68 w 68"/>
                <a:gd name="T1" fmla="*/ 0 h 236"/>
                <a:gd name="T2" fmla="*/ 24 w 68"/>
                <a:gd name="T3" fmla="*/ 0 h 236"/>
                <a:gd name="T4" fmla="*/ 0 w 68"/>
                <a:gd name="T5" fmla="*/ 24 h 236"/>
                <a:gd name="T6" fmla="*/ 0 w 68"/>
                <a:gd name="T7" fmla="*/ 212 h 236"/>
                <a:gd name="T8" fmla="*/ 24 w 68"/>
                <a:gd name="T9" fmla="*/ 236 h 236"/>
                <a:gd name="T10" fmla="*/ 68 w 68"/>
                <a:gd name="T11" fmla="*/ 236 h 236"/>
                <a:gd name="T12" fmla="*/ 68 w 68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8"/>
                <a:gd name="T22" fmla="*/ 0 h 236"/>
                <a:gd name="T23" fmla="*/ 68 w 68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8" h="236">
                  <a:moveTo>
                    <a:pt x="68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68" y="236"/>
                    <a:pt x="68" y="236"/>
                    <a:pt x="68" y="236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8" name="Freeform 353"/>
            <p:cNvSpPr>
              <a:spLocks noEditPoints="1" noChangeArrowheads="1"/>
            </p:cNvSpPr>
            <p:nvPr/>
          </p:nvSpPr>
          <p:spPr bwMode="auto">
            <a:xfrm>
              <a:off x="816298" y="2742867"/>
              <a:ext cx="4319031" cy="584008"/>
            </a:xfrm>
            <a:custGeom>
              <a:avLst/>
              <a:gdLst>
                <a:gd name="T0" fmla="*/ 44 w 1392"/>
                <a:gd name="T1" fmla="*/ 144 h 188"/>
                <a:gd name="T2" fmla="*/ 68 w 1392"/>
                <a:gd name="T3" fmla="*/ 172 h 188"/>
                <a:gd name="T4" fmla="*/ 96 w 1392"/>
                <a:gd name="T5" fmla="*/ 172 h 188"/>
                <a:gd name="T6" fmla="*/ 120 w 1392"/>
                <a:gd name="T7" fmla="*/ 144 h 188"/>
                <a:gd name="T8" fmla="*/ 120 w 1392"/>
                <a:gd name="T9" fmla="*/ 172 h 188"/>
                <a:gd name="T10" fmla="*/ 196 w 1392"/>
                <a:gd name="T11" fmla="*/ 144 h 188"/>
                <a:gd name="T12" fmla="*/ 220 w 1392"/>
                <a:gd name="T13" fmla="*/ 172 h 188"/>
                <a:gd name="T14" fmla="*/ 248 w 1392"/>
                <a:gd name="T15" fmla="*/ 172 h 188"/>
                <a:gd name="T16" fmla="*/ 272 w 1392"/>
                <a:gd name="T17" fmla="*/ 144 h 188"/>
                <a:gd name="T18" fmla="*/ 272 w 1392"/>
                <a:gd name="T19" fmla="*/ 172 h 188"/>
                <a:gd name="T20" fmla="*/ 352 w 1392"/>
                <a:gd name="T21" fmla="*/ 144 h 188"/>
                <a:gd name="T22" fmla="*/ 372 w 1392"/>
                <a:gd name="T23" fmla="*/ 172 h 188"/>
                <a:gd name="T24" fmla="*/ 400 w 1392"/>
                <a:gd name="T25" fmla="*/ 172 h 188"/>
                <a:gd name="T26" fmla="*/ 424 w 1392"/>
                <a:gd name="T27" fmla="*/ 144 h 188"/>
                <a:gd name="T28" fmla="*/ 424 w 1392"/>
                <a:gd name="T29" fmla="*/ 172 h 188"/>
                <a:gd name="T30" fmla="*/ 504 w 1392"/>
                <a:gd name="T31" fmla="*/ 144 h 188"/>
                <a:gd name="T32" fmla="*/ 528 w 1392"/>
                <a:gd name="T33" fmla="*/ 172 h 188"/>
                <a:gd name="T34" fmla="*/ 556 w 1392"/>
                <a:gd name="T35" fmla="*/ 172 h 188"/>
                <a:gd name="T36" fmla="*/ 576 w 1392"/>
                <a:gd name="T37" fmla="*/ 144 h 188"/>
                <a:gd name="T38" fmla="*/ 576 w 1392"/>
                <a:gd name="T39" fmla="*/ 172 h 188"/>
                <a:gd name="T40" fmla="*/ 656 w 1392"/>
                <a:gd name="T41" fmla="*/ 144 h 188"/>
                <a:gd name="T42" fmla="*/ 680 w 1392"/>
                <a:gd name="T43" fmla="*/ 172 h 188"/>
                <a:gd name="T44" fmla="*/ 708 w 1392"/>
                <a:gd name="T45" fmla="*/ 172 h 188"/>
                <a:gd name="T46" fmla="*/ 732 w 1392"/>
                <a:gd name="T47" fmla="*/ 144 h 188"/>
                <a:gd name="T48" fmla="*/ 732 w 1392"/>
                <a:gd name="T49" fmla="*/ 172 h 188"/>
                <a:gd name="T50" fmla="*/ 812 w 1392"/>
                <a:gd name="T51" fmla="*/ 144 h 188"/>
                <a:gd name="T52" fmla="*/ 832 w 1392"/>
                <a:gd name="T53" fmla="*/ 172 h 188"/>
                <a:gd name="T54" fmla="*/ 860 w 1392"/>
                <a:gd name="T55" fmla="*/ 172 h 188"/>
                <a:gd name="T56" fmla="*/ 884 w 1392"/>
                <a:gd name="T57" fmla="*/ 144 h 188"/>
                <a:gd name="T58" fmla="*/ 884 w 1392"/>
                <a:gd name="T59" fmla="*/ 172 h 188"/>
                <a:gd name="T60" fmla="*/ 964 w 1392"/>
                <a:gd name="T61" fmla="*/ 144 h 188"/>
                <a:gd name="T62" fmla="*/ 988 w 1392"/>
                <a:gd name="T63" fmla="*/ 172 h 188"/>
                <a:gd name="T64" fmla="*/ 1016 w 1392"/>
                <a:gd name="T65" fmla="*/ 172 h 188"/>
                <a:gd name="T66" fmla="*/ 1036 w 1392"/>
                <a:gd name="T67" fmla="*/ 144 h 188"/>
                <a:gd name="T68" fmla="*/ 1036 w 1392"/>
                <a:gd name="T69" fmla="*/ 172 h 188"/>
                <a:gd name="T70" fmla="*/ 1116 w 1392"/>
                <a:gd name="T71" fmla="*/ 144 h 188"/>
                <a:gd name="T72" fmla="*/ 1140 w 1392"/>
                <a:gd name="T73" fmla="*/ 172 h 188"/>
                <a:gd name="T74" fmla="*/ 1168 w 1392"/>
                <a:gd name="T75" fmla="*/ 172 h 188"/>
                <a:gd name="T76" fmla="*/ 1192 w 1392"/>
                <a:gd name="T77" fmla="*/ 144 h 188"/>
                <a:gd name="T78" fmla="*/ 1192 w 1392"/>
                <a:gd name="T79" fmla="*/ 172 h 188"/>
                <a:gd name="T80" fmla="*/ 1268 w 1392"/>
                <a:gd name="T81" fmla="*/ 144 h 188"/>
                <a:gd name="T82" fmla="*/ 1292 w 1392"/>
                <a:gd name="T83" fmla="*/ 172 h 188"/>
                <a:gd name="T84" fmla="*/ 1320 w 1392"/>
                <a:gd name="T85" fmla="*/ 172 h 188"/>
                <a:gd name="T86" fmla="*/ 1344 w 1392"/>
                <a:gd name="T87" fmla="*/ 144 h 188"/>
                <a:gd name="T88" fmla="*/ 1344 w 1392"/>
                <a:gd name="T89" fmla="*/ 172 h 188"/>
                <a:gd name="T90" fmla="*/ 1284 w 1392"/>
                <a:gd name="T91" fmla="*/ 92 h 188"/>
                <a:gd name="T92" fmla="*/ 1148 w 1392"/>
                <a:gd name="T93" fmla="*/ 92 h 188"/>
                <a:gd name="T94" fmla="*/ 1112 w 1392"/>
                <a:gd name="T95" fmla="*/ 92 h 188"/>
                <a:gd name="T96" fmla="*/ 976 w 1392"/>
                <a:gd name="T97" fmla="*/ 92 h 188"/>
                <a:gd name="T98" fmla="*/ 936 w 1392"/>
                <a:gd name="T99" fmla="*/ 92 h 188"/>
                <a:gd name="T100" fmla="*/ 800 w 1392"/>
                <a:gd name="T101" fmla="*/ 92 h 188"/>
                <a:gd name="T102" fmla="*/ 764 w 1392"/>
                <a:gd name="T103" fmla="*/ 92 h 188"/>
                <a:gd name="T104" fmla="*/ 628 w 1392"/>
                <a:gd name="T105" fmla="*/ 92 h 188"/>
                <a:gd name="T106" fmla="*/ 588 w 1392"/>
                <a:gd name="T107" fmla="*/ 92 h 188"/>
                <a:gd name="T108" fmla="*/ 452 w 1392"/>
                <a:gd name="T109" fmla="*/ 92 h 188"/>
                <a:gd name="T110" fmla="*/ 416 w 1392"/>
                <a:gd name="T111" fmla="*/ 92 h 188"/>
                <a:gd name="T112" fmla="*/ 280 w 1392"/>
                <a:gd name="T113" fmla="*/ 92 h 188"/>
                <a:gd name="T114" fmla="*/ 240 w 1392"/>
                <a:gd name="T115" fmla="*/ 92 h 188"/>
                <a:gd name="T116" fmla="*/ 104 w 1392"/>
                <a:gd name="T117" fmla="*/ 92 h 188"/>
                <a:gd name="T118" fmla="*/ 68 w 1392"/>
                <a:gd name="T119" fmla="*/ 92 h 188"/>
                <a:gd name="T120" fmla="*/ 0 w 1392"/>
                <a:gd name="T121" fmla="*/ 188 h 188"/>
                <a:gd name="T122" fmla="*/ 1348 w 1392"/>
                <a:gd name="T123" fmla="*/ 116 h 1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392"/>
                <a:gd name="T187" fmla="*/ 0 h 188"/>
                <a:gd name="T188" fmla="*/ 1392 w 1392"/>
                <a:gd name="T189" fmla="*/ 188 h 18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392" h="188">
                  <a:moveTo>
                    <a:pt x="16" y="172"/>
                  </a:moveTo>
                  <a:cubicBezTo>
                    <a:pt x="16" y="144"/>
                    <a:pt x="16" y="144"/>
                    <a:pt x="16" y="144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16" y="172"/>
                    <a:pt x="16" y="172"/>
                    <a:pt x="16" y="172"/>
                  </a:cubicBezTo>
                  <a:moveTo>
                    <a:pt x="68" y="172"/>
                  </a:moveTo>
                  <a:cubicBezTo>
                    <a:pt x="68" y="144"/>
                    <a:pt x="68" y="144"/>
                    <a:pt x="68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6" y="172"/>
                    <a:pt x="96" y="172"/>
                    <a:pt x="96" y="172"/>
                  </a:cubicBezTo>
                  <a:cubicBezTo>
                    <a:pt x="68" y="172"/>
                    <a:pt x="68" y="172"/>
                    <a:pt x="68" y="172"/>
                  </a:cubicBezTo>
                  <a:moveTo>
                    <a:pt x="120" y="172"/>
                  </a:moveTo>
                  <a:cubicBezTo>
                    <a:pt x="120" y="144"/>
                    <a:pt x="120" y="144"/>
                    <a:pt x="120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120" y="172"/>
                    <a:pt x="120" y="172"/>
                    <a:pt x="120" y="172"/>
                  </a:cubicBezTo>
                  <a:moveTo>
                    <a:pt x="168" y="172"/>
                  </a:moveTo>
                  <a:cubicBezTo>
                    <a:pt x="168" y="144"/>
                    <a:pt x="168" y="144"/>
                    <a:pt x="168" y="144"/>
                  </a:cubicBezTo>
                  <a:cubicBezTo>
                    <a:pt x="196" y="144"/>
                    <a:pt x="196" y="144"/>
                    <a:pt x="196" y="144"/>
                  </a:cubicBezTo>
                  <a:cubicBezTo>
                    <a:pt x="196" y="172"/>
                    <a:pt x="196" y="172"/>
                    <a:pt x="196" y="172"/>
                  </a:cubicBezTo>
                  <a:cubicBezTo>
                    <a:pt x="168" y="172"/>
                    <a:pt x="168" y="172"/>
                    <a:pt x="168" y="172"/>
                  </a:cubicBezTo>
                  <a:moveTo>
                    <a:pt x="220" y="172"/>
                  </a:moveTo>
                  <a:cubicBezTo>
                    <a:pt x="220" y="144"/>
                    <a:pt x="220" y="144"/>
                    <a:pt x="220" y="144"/>
                  </a:cubicBezTo>
                  <a:cubicBezTo>
                    <a:pt x="248" y="144"/>
                    <a:pt x="248" y="144"/>
                    <a:pt x="248" y="144"/>
                  </a:cubicBezTo>
                  <a:cubicBezTo>
                    <a:pt x="248" y="172"/>
                    <a:pt x="248" y="172"/>
                    <a:pt x="248" y="172"/>
                  </a:cubicBezTo>
                  <a:cubicBezTo>
                    <a:pt x="220" y="172"/>
                    <a:pt x="220" y="172"/>
                    <a:pt x="220" y="172"/>
                  </a:cubicBezTo>
                  <a:moveTo>
                    <a:pt x="272" y="172"/>
                  </a:moveTo>
                  <a:cubicBezTo>
                    <a:pt x="272" y="144"/>
                    <a:pt x="272" y="144"/>
                    <a:pt x="272" y="144"/>
                  </a:cubicBezTo>
                  <a:cubicBezTo>
                    <a:pt x="300" y="144"/>
                    <a:pt x="300" y="144"/>
                    <a:pt x="300" y="144"/>
                  </a:cubicBezTo>
                  <a:cubicBezTo>
                    <a:pt x="300" y="172"/>
                    <a:pt x="300" y="172"/>
                    <a:pt x="300" y="172"/>
                  </a:cubicBezTo>
                  <a:cubicBezTo>
                    <a:pt x="272" y="172"/>
                    <a:pt x="272" y="172"/>
                    <a:pt x="272" y="172"/>
                  </a:cubicBezTo>
                  <a:moveTo>
                    <a:pt x="324" y="172"/>
                  </a:moveTo>
                  <a:cubicBezTo>
                    <a:pt x="324" y="144"/>
                    <a:pt x="324" y="144"/>
                    <a:pt x="324" y="144"/>
                  </a:cubicBezTo>
                  <a:cubicBezTo>
                    <a:pt x="352" y="144"/>
                    <a:pt x="352" y="144"/>
                    <a:pt x="352" y="144"/>
                  </a:cubicBezTo>
                  <a:cubicBezTo>
                    <a:pt x="352" y="172"/>
                    <a:pt x="352" y="172"/>
                    <a:pt x="352" y="172"/>
                  </a:cubicBezTo>
                  <a:cubicBezTo>
                    <a:pt x="324" y="172"/>
                    <a:pt x="324" y="172"/>
                    <a:pt x="324" y="172"/>
                  </a:cubicBezTo>
                  <a:moveTo>
                    <a:pt x="372" y="172"/>
                  </a:moveTo>
                  <a:cubicBezTo>
                    <a:pt x="372" y="144"/>
                    <a:pt x="372" y="144"/>
                    <a:pt x="372" y="144"/>
                  </a:cubicBezTo>
                  <a:cubicBezTo>
                    <a:pt x="400" y="144"/>
                    <a:pt x="400" y="144"/>
                    <a:pt x="400" y="144"/>
                  </a:cubicBezTo>
                  <a:cubicBezTo>
                    <a:pt x="400" y="172"/>
                    <a:pt x="400" y="172"/>
                    <a:pt x="400" y="172"/>
                  </a:cubicBezTo>
                  <a:cubicBezTo>
                    <a:pt x="372" y="172"/>
                    <a:pt x="372" y="172"/>
                    <a:pt x="372" y="172"/>
                  </a:cubicBezTo>
                  <a:moveTo>
                    <a:pt x="424" y="172"/>
                  </a:moveTo>
                  <a:cubicBezTo>
                    <a:pt x="424" y="144"/>
                    <a:pt x="424" y="144"/>
                    <a:pt x="424" y="144"/>
                  </a:cubicBezTo>
                  <a:cubicBezTo>
                    <a:pt x="452" y="144"/>
                    <a:pt x="452" y="144"/>
                    <a:pt x="452" y="144"/>
                  </a:cubicBezTo>
                  <a:cubicBezTo>
                    <a:pt x="452" y="172"/>
                    <a:pt x="452" y="172"/>
                    <a:pt x="452" y="172"/>
                  </a:cubicBezTo>
                  <a:cubicBezTo>
                    <a:pt x="424" y="172"/>
                    <a:pt x="424" y="172"/>
                    <a:pt x="424" y="172"/>
                  </a:cubicBezTo>
                  <a:moveTo>
                    <a:pt x="476" y="172"/>
                  </a:moveTo>
                  <a:cubicBezTo>
                    <a:pt x="476" y="144"/>
                    <a:pt x="476" y="144"/>
                    <a:pt x="476" y="144"/>
                  </a:cubicBezTo>
                  <a:cubicBezTo>
                    <a:pt x="504" y="144"/>
                    <a:pt x="504" y="144"/>
                    <a:pt x="504" y="144"/>
                  </a:cubicBezTo>
                  <a:cubicBezTo>
                    <a:pt x="504" y="172"/>
                    <a:pt x="504" y="172"/>
                    <a:pt x="504" y="172"/>
                  </a:cubicBezTo>
                  <a:cubicBezTo>
                    <a:pt x="476" y="172"/>
                    <a:pt x="476" y="172"/>
                    <a:pt x="476" y="172"/>
                  </a:cubicBezTo>
                  <a:moveTo>
                    <a:pt x="528" y="172"/>
                  </a:moveTo>
                  <a:cubicBezTo>
                    <a:pt x="528" y="144"/>
                    <a:pt x="528" y="144"/>
                    <a:pt x="528" y="144"/>
                  </a:cubicBezTo>
                  <a:cubicBezTo>
                    <a:pt x="556" y="144"/>
                    <a:pt x="556" y="144"/>
                    <a:pt x="556" y="144"/>
                  </a:cubicBezTo>
                  <a:cubicBezTo>
                    <a:pt x="556" y="172"/>
                    <a:pt x="556" y="172"/>
                    <a:pt x="556" y="172"/>
                  </a:cubicBezTo>
                  <a:cubicBezTo>
                    <a:pt x="528" y="172"/>
                    <a:pt x="528" y="172"/>
                    <a:pt x="528" y="172"/>
                  </a:cubicBezTo>
                  <a:moveTo>
                    <a:pt x="576" y="172"/>
                  </a:moveTo>
                  <a:cubicBezTo>
                    <a:pt x="576" y="144"/>
                    <a:pt x="576" y="144"/>
                    <a:pt x="576" y="144"/>
                  </a:cubicBezTo>
                  <a:cubicBezTo>
                    <a:pt x="604" y="144"/>
                    <a:pt x="604" y="144"/>
                    <a:pt x="604" y="144"/>
                  </a:cubicBezTo>
                  <a:cubicBezTo>
                    <a:pt x="604" y="172"/>
                    <a:pt x="604" y="172"/>
                    <a:pt x="604" y="172"/>
                  </a:cubicBezTo>
                  <a:cubicBezTo>
                    <a:pt x="576" y="172"/>
                    <a:pt x="576" y="172"/>
                    <a:pt x="576" y="172"/>
                  </a:cubicBezTo>
                  <a:moveTo>
                    <a:pt x="628" y="172"/>
                  </a:moveTo>
                  <a:cubicBezTo>
                    <a:pt x="628" y="144"/>
                    <a:pt x="628" y="144"/>
                    <a:pt x="628" y="144"/>
                  </a:cubicBezTo>
                  <a:cubicBezTo>
                    <a:pt x="656" y="144"/>
                    <a:pt x="656" y="144"/>
                    <a:pt x="656" y="144"/>
                  </a:cubicBezTo>
                  <a:cubicBezTo>
                    <a:pt x="656" y="172"/>
                    <a:pt x="656" y="172"/>
                    <a:pt x="656" y="172"/>
                  </a:cubicBezTo>
                  <a:cubicBezTo>
                    <a:pt x="628" y="172"/>
                    <a:pt x="628" y="172"/>
                    <a:pt x="628" y="172"/>
                  </a:cubicBezTo>
                  <a:moveTo>
                    <a:pt x="680" y="172"/>
                  </a:moveTo>
                  <a:cubicBezTo>
                    <a:pt x="680" y="144"/>
                    <a:pt x="680" y="144"/>
                    <a:pt x="680" y="144"/>
                  </a:cubicBezTo>
                  <a:cubicBezTo>
                    <a:pt x="708" y="144"/>
                    <a:pt x="708" y="144"/>
                    <a:pt x="708" y="144"/>
                  </a:cubicBezTo>
                  <a:cubicBezTo>
                    <a:pt x="708" y="172"/>
                    <a:pt x="708" y="172"/>
                    <a:pt x="708" y="172"/>
                  </a:cubicBezTo>
                  <a:cubicBezTo>
                    <a:pt x="680" y="172"/>
                    <a:pt x="680" y="172"/>
                    <a:pt x="680" y="172"/>
                  </a:cubicBezTo>
                  <a:moveTo>
                    <a:pt x="732" y="172"/>
                  </a:moveTo>
                  <a:cubicBezTo>
                    <a:pt x="732" y="144"/>
                    <a:pt x="732" y="144"/>
                    <a:pt x="732" y="144"/>
                  </a:cubicBezTo>
                  <a:cubicBezTo>
                    <a:pt x="760" y="144"/>
                    <a:pt x="760" y="144"/>
                    <a:pt x="760" y="144"/>
                  </a:cubicBezTo>
                  <a:cubicBezTo>
                    <a:pt x="760" y="172"/>
                    <a:pt x="760" y="172"/>
                    <a:pt x="760" y="172"/>
                  </a:cubicBezTo>
                  <a:cubicBezTo>
                    <a:pt x="732" y="172"/>
                    <a:pt x="732" y="172"/>
                    <a:pt x="732" y="172"/>
                  </a:cubicBezTo>
                  <a:moveTo>
                    <a:pt x="784" y="172"/>
                  </a:moveTo>
                  <a:cubicBezTo>
                    <a:pt x="784" y="144"/>
                    <a:pt x="784" y="144"/>
                    <a:pt x="784" y="144"/>
                  </a:cubicBezTo>
                  <a:cubicBezTo>
                    <a:pt x="812" y="144"/>
                    <a:pt x="812" y="144"/>
                    <a:pt x="812" y="144"/>
                  </a:cubicBezTo>
                  <a:cubicBezTo>
                    <a:pt x="812" y="172"/>
                    <a:pt x="812" y="172"/>
                    <a:pt x="812" y="172"/>
                  </a:cubicBezTo>
                  <a:cubicBezTo>
                    <a:pt x="784" y="172"/>
                    <a:pt x="784" y="172"/>
                    <a:pt x="784" y="172"/>
                  </a:cubicBezTo>
                  <a:moveTo>
                    <a:pt x="832" y="172"/>
                  </a:moveTo>
                  <a:cubicBezTo>
                    <a:pt x="832" y="144"/>
                    <a:pt x="832" y="144"/>
                    <a:pt x="832" y="144"/>
                  </a:cubicBezTo>
                  <a:cubicBezTo>
                    <a:pt x="860" y="144"/>
                    <a:pt x="860" y="144"/>
                    <a:pt x="860" y="144"/>
                  </a:cubicBezTo>
                  <a:cubicBezTo>
                    <a:pt x="860" y="172"/>
                    <a:pt x="860" y="172"/>
                    <a:pt x="860" y="172"/>
                  </a:cubicBezTo>
                  <a:cubicBezTo>
                    <a:pt x="832" y="172"/>
                    <a:pt x="832" y="172"/>
                    <a:pt x="832" y="172"/>
                  </a:cubicBezTo>
                  <a:moveTo>
                    <a:pt x="884" y="172"/>
                  </a:moveTo>
                  <a:cubicBezTo>
                    <a:pt x="884" y="144"/>
                    <a:pt x="884" y="144"/>
                    <a:pt x="884" y="144"/>
                  </a:cubicBezTo>
                  <a:cubicBezTo>
                    <a:pt x="912" y="144"/>
                    <a:pt x="912" y="144"/>
                    <a:pt x="912" y="144"/>
                  </a:cubicBezTo>
                  <a:cubicBezTo>
                    <a:pt x="912" y="172"/>
                    <a:pt x="912" y="172"/>
                    <a:pt x="912" y="172"/>
                  </a:cubicBezTo>
                  <a:cubicBezTo>
                    <a:pt x="884" y="172"/>
                    <a:pt x="884" y="172"/>
                    <a:pt x="884" y="172"/>
                  </a:cubicBezTo>
                  <a:moveTo>
                    <a:pt x="936" y="172"/>
                  </a:moveTo>
                  <a:cubicBezTo>
                    <a:pt x="936" y="144"/>
                    <a:pt x="936" y="144"/>
                    <a:pt x="936" y="144"/>
                  </a:cubicBezTo>
                  <a:cubicBezTo>
                    <a:pt x="964" y="144"/>
                    <a:pt x="964" y="144"/>
                    <a:pt x="964" y="144"/>
                  </a:cubicBezTo>
                  <a:cubicBezTo>
                    <a:pt x="964" y="172"/>
                    <a:pt x="964" y="172"/>
                    <a:pt x="964" y="172"/>
                  </a:cubicBezTo>
                  <a:cubicBezTo>
                    <a:pt x="936" y="172"/>
                    <a:pt x="936" y="172"/>
                    <a:pt x="936" y="172"/>
                  </a:cubicBezTo>
                  <a:moveTo>
                    <a:pt x="988" y="172"/>
                  </a:moveTo>
                  <a:cubicBezTo>
                    <a:pt x="988" y="144"/>
                    <a:pt x="988" y="144"/>
                    <a:pt x="988" y="144"/>
                  </a:cubicBezTo>
                  <a:cubicBezTo>
                    <a:pt x="1016" y="144"/>
                    <a:pt x="1016" y="144"/>
                    <a:pt x="1016" y="144"/>
                  </a:cubicBezTo>
                  <a:cubicBezTo>
                    <a:pt x="1016" y="172"/>
                    <a:pt x="1016" y="172"/>
                    <a:pt x="1016" y="172"/>
                  </a:cubicBezTo>
                  <a:cubicBezTo>
                    <a:pt x="988" y="172"/>
                    <a:pt x="988" y="172"/>
                    <a:pt x="988" y="172"/>
                  </a:cubicBezTo>
                  <a:moveTo>
                    <a:pt x="1036" y="172"/>
                  </a:moveTo>
                  <a:cubicBezTo>
                    <a:pt x="1036" y="144"/>
                    <a:pt x="1036" y="144"/>
                    <a:pt x="1036" y="144"/>
                  </a:cubicBezTo>
                  <a:cubicBezTo>
                    <a:pt x="1064" y="144"/>
                    <a:pt x="1064" y="144"/>
                    <a:pt x="1064" y="144"/>
                  </a:cubicBezTo>
                  <a:cubicBezTo>
                    <a:pt x="1064" y="172"/>
                    <a:pt x="1064" y="172"/>
                    <a:pt x="1064" y="172"/>
                  </a:cubicBezTo>
                  <a:cubicBezTo>
                    <a:pt x="1036" y="172"/>
                    <a:pt x="1036" y="172"/>
                    <a:pt x="1036" y="172"/>
                  </a:cubicBezTo>
                  <a:moveTo>
                    <a:pt x="1088" y="172"/>
                  </a:moveTo>
                  <a:cubicBezTo>
                    <a:pt x="1088" y="144"/>
                    <a:pt x="1088" y="144"/>
                    <a:pt x="1088" y="144"/>
                  </a:cubicBezTo>
                  <a:cubicBezTo>
                    <a:pt x="1116" y="144"/>
                    <a:pt x="1116" y="144"/>
                    <a:pt x="1116" y="144"/>
                  </a:cubicBezTo>
                  <a:cubicBezTo>
                    <a:pt x="1116" y="172"/>
                    <a:pt x="1116" y="172"/>
                    <a:pt x="1116" y="172"/>
                  </a:cubicBezTo>
                  <a:cubicBezTo>
                    <a:pt x="1088" y="172"/>
                    <a:pt x="1088" y="172"/>
                    <a:pt x="1088" y="172"/>
                  </a:cubicBezTo>
                  <a:moveTo>
                    <a:pt x="1140" y="172"/>
                  </a:moveTo>
                  <a:cubicBezTo>
                    <a:pt x="1140" y="144"/>
                    <a:pt x="1140" y="144"/>
                    <a:pt x="1140" y="144"/>
                  </a:cubicBezTo>
                  <a:cubicBezTo>
                    <a:pt x="1168" y="144"/>
                    <a:pt x="1168" y="144"/>
                    <a:pt x="1168" y="144"/>
                  </a:cubicBezTo>
                  <a:cubicBezTo>
                    <a:pt x="1168" y="172"/>
                    <a:pt x="1168" y="172"/>
                    <a:pt x="1168" y="172"/>
                  </a:cubicBezTo>
                  <a:cubicBezTo>
                    <a:pt x="1140" y="172"/>
                    <a:pt x="1140" y="172"/>
                    <a:pt x="1140" y="172"/>
                  </a:cubicBezTo>
                  <a:moveTo>
                    <a:pt x="1192" y="172"/>
                  </a:moveTo>
                  <a:cubicBezTo>
                    <a:pt x="1192" y="144"/>
                    <a:pt x="1192" y="144"/>
                    <a:pt x="1192" y="144"/>
                  </a:cubicBezTo>
                  <a:cubicBezTo>
                    <a:pt x="1220" y="144"/>
                    <a:pt x="1220" y="144"/>
                    <a:pt x="1220" y="144"/>
                  </a:cubicBezTo>
                  <a:cubicBezTo>
                    <a:pt x="1220" y="172"/>
                    <a:pt x="1220" y="172"/>
                    <a:pt x="1220" y="172"/>
                  </a:cubicBezTo>
                  <a:cubicBezTo>
                    <a:pt x="1192" y="172"/>
                    <a:pt x="1192" y="172"/>
                    <a:pt x="1192" y="172"/>
                  </a:cubicBezTo>
                  <a:moveTo>
                    <a:pt x="1240" y="172"/>
                  </a:moveTo>
                  <a:cubicBezTo>
                    <a:pt x="1240" y="144"/>
                    <a:pt x="1240" y="144"/>
                    <a:pt x="1240" y="144"/>
                  </a:cubicBezTo>
                  <a:cubicBezTo>
                    <a:pt x="1268" y="144"/>
                    <a:pt x="1268" y="144"/>
                    <a:pt x="1268" y="144"/>
                  </a:cubicBezTo>
                  <a:cubicBezTo>
                    <a:pt x="1268" y="172"/>
                    <a:pt x="1268" y="172"/>
                    <a:pt x="1268" y="172"/>
                  </a:cubicBezTo>
                  <a:cubicBezTo>
                    <a:pt x="1240" y="172"/>
                    <a:pt x="1240" y="172"/>
                    <a:pt x="1240" y="172"/>
                  </a:cubicBezTo>
                  <a:moveTo>
                    <a:pt x="1292" y="172"/>
                  </a:moveTo>
                  <a:cubicBezTo>
                    <a:pt x="1292" y="144"/>
                    <a:pt x="1292" y="144"/>
                    <a:pt x="1292" y="144"/>
                  </a:cubicBezTo>
                  <a:cubicBezTo>
                    <a:pt x="1320" y="144"/>
                    <a:pt x="1320" y="144"/>
                    <a:pt x="1320" y="144"/>
                  </a:cubicBezTo>
                  <a:cubicBezTo>
                    <a:pt x="1320" y="172"/>
                    <a:pt x="1320" y="172"/>
                    <a:pt x="1320" y="172"/>
                  </a:cubicBezTo>
                  <a:cubicBezTo>
                    <a:pt x="1292" y="172"/>
                    <a:pt x="1292" y="172"/>
                    <a:pt x="1292" y="172"/>
                  </a:cubicBezTo>
                  <a:moveTo>
                    <a:pt x="1344" y="172"/>
                  </a:moveTo>
                  <a:cubicBezTo>
                    <a:pt x="1344" y="144"/>
                    <a:pt x="1344" y="144"/>
                    <a:pt x="1344" y="144"/>
                  </a:cubicBezTo>
                  <a:cubicBezTo>
                    <a:pt x="1372" y="144"/>
                    <a:pt x="1372" y="144"/>
                    <a:pt x="1372" y="144"/>
                  </a:cubicBezTo>
                  <a:cubicBezTo>
                    <a:pt x="1372" y="172"/>
                    <a:pt x="1372" y="172"/>
                    <a:pt x="1372" y="172"/>
                  </a:cubicBezTo>
                  <a:cubicBezTo>
                    <a:pt x="1344" y="172"/>
                    <a:pt x="1344" y="172"/>
                    <a:pt x="1344" y="172"/>
                  </a:cubicBezTo>
                  <a:moveTo>
                    <a:pt x="1324" y="0"/>
                  </a:moveTo>
                  <a:cubicBezTo>
                    <a:pt x="1284" y="0"/>
                    <a:pt x="1284" y="0"/>
                    <a:pt x="1284" y="0"/>
                  </a:cubicBezTo>
                  <a:cubicBezTo>
                    <a:pt x="1284" y="92"/>
                    <a:pt x="1284" y="92"/>
                    <a:pt x="1284" y="92"/>
                  </a:cubicBezTo>
                  <a:cubicBezTo>
                    <a:pt x="1284" y="105"/>
                    <a:pt x="1273" y="116"/>
                    <a:pt x="1260" y="116"/>
                  </a:cubicBezTo>
                  <a:cubicBezTo>
                    <a:pt x="1172" y="116"/>
                    <a:pt x="1172" y="116"/>
                    <a:pt x="1172" y="116"/>
                  </a:cubicBezTo>
                  <a:cubicBezTo>
                    <a:pt x="1159" y="116"/>
                    <a:pt x="1148" y="105"/>
                    <a:pt x="1148" y="92"/>
                  </a:cubicBezTo>
                  <a:cubicBezTo>
                    <a:pt x="1148" y="0"/>
                    <a:pt x="1148" y="0"/>
                    <a:pt x="1148" y="0"/>
                  </a:cubicBezTo>
                  <a:cubicBezTo>
                    <a:pt x="1112" y="0"/>
                    <a:pt x="1112" y="0"/>
                    <a:pt x="1112" y="0"/>
                  </a:cubicBezTo>
                  <a:cubicBezTo>
                    <a:pt x="1112" y="92"/>
                    <a:pt x="1112" y="92"/>
                    <a:pt x="1112" y="92"/>
                  </a:cubicBezTo>
                  <a:cubicBezTo>
                    <a:pt x="1112" y="105"/>
                    <a:pt x="1101" y="116"/>
                    <a:pt x="1088" y="116"/>
                  </a:cubicBezTo>
                  <a:cubicBezTo>
                    <a:pt x="1000" y="116"/>
                    <a:pt x="1000" y="116"/>
                    <a:pt x="1000" y="116"/>
                  </a:cubicBezTo>
                  <a:cubicBezTo>
                    <a:pt x="987" y="116"/>
                    <a:pt x="976" y="105"/>
                    <a:pt x="976" y="92"/>
                  </a:cubicBezTo>
                  <a:cubicBezTo>
                    <a:pt x="976" y="0"/>
                    <a:pt x="976" y="0"/>
                    <a:pt x="976" y="0"/>
                  </a:cubicBezTo>
                  <a:cubicBezTo>
                    <a:pt x="936" y="0"/>
                    <a:pt x="936" y="0"/>
                    <a:pt x="936" y="0"/>
                  </a:cubicBezTo>
                  <a:cubicBezTo>
                    <a:pt x="936" y="92"/>
                    <a:pt x="936" y="92"/>
                    <a:pt x="936" y="92"/>
                  </a:cubicBezTo>
                  <a:cubicBezTo>
                    <a:pt x="936" y="105"/>
                    <a:pt x="925" y="116"/>
                    <a:pt x="912" y="116"/>
                  </a:cubicBezTo>
                  <a:cubicBezTo>
                    <a:pt x="824" y="116"/>
                    <a:pt x="824" y="116"/>
                    <a:pt x="824" y="116"/>
                  </a:cubicBezTo>
                  <a:cubicBezTo>
                    <a:pt x="811" y="116"/>
                    <a:pt x="800" y="105"/>
                    <a:pt x="800" y="92"/>
                  </a:cubicBezTo>
                  <a:cubicBezTo>
                    <a:pt x="800" y="0"/>
                    <a:pt x="800" y="0"/>
                    <a:pt x="800" y="0"/>
                  </a:cubicBezTo>
                  <a:cubicBezTo>
                    <a:pt x="764" y="0"/>
                    <a:pt x="764" y="0"/>
                    <a:pt x="764" y="0"/>
                  </a:cubicBezTo>
                  <a:cubicBezTo>
                    <a:pt x="764" y="92"/>
                    <a:pt x="764" y="92"/>
                    <a:pt x="764" y="92"/>
                  </a:cubicBezTo>
                  <a:cubicBezTo>
                    <a:pt x="764" y="105"/>
                    <a:pt x="753" y="116"/>
                    <a:pt x="740" y="116"/>
                  </a:cubicBezTo>
                  <a:cubicBezTo>
                    <a:pt x="652" y="116"/>
                    <a:pt x="652" y="116"/>
                    <a:pt x="652" y="116"/>
                  </a:cubicBezTo>
                  <a:cubicBezTo>
                    <a:pt x="639" y="116"/>
                    <a:pt x="628" y="105"/>
                    <a:pt x="628" y="92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588" y="0"/>
                    <a:pt x="588" y="0"/>
                    <a:pt x="588" y="0"/>
                  </a:cubicBezTo>
                  <a:cubicBezTo>
                    <a:pt x="588" y="92"/>
                    <a:pt x="588" y="92"/>
                    <a:pt x="588" y="92"/>
                  </a:cubicBezTo>
                  <a:cubicBezTo>
                    <a:pt x="588" y="105"/>
                    <a:pt x="577" y="116"/>
                    <a:pt x="564" y="116"/>
                  </a:cubicBezTo>
                  <a:cubicBezTo>
                    <a:pt x="476" y="116"/>
                    <a:pt x="476" y="116"/>
                    <a:pt x="476" y="116"/>
                  </a:cubicBezTo>
                  <a:cubicBezTo>
                    <a:pt x="463" y="116"/>
                    <a:pt x="452" y="105"/>
                    <a:pt x="452" y="92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416" y="92"/>
                    <a:pt x="416" y="92"/>
                    <a:pt x="416" y="92"/>
                  </a:cubicBezTo>
                  <a:cubicBezTo>
                    <a:pt x="416" y="105"/>
                    <a:pt x="405" y="116"/>
                    <a:pt x="392" y="116"/>
                  </a:cubicBezTo>
                  <a:cubicBezTo>
                    <a:pt x="304" y="116"/>
                    <a:pt x="304" y="116"/>
                    <a:pt x="304" y="116"/>
                  </a:cubicBezTo>
                  <a:cubicBezTo>
                    <a:pt x="291" y="116"/>
                    <a:pt x="280" y="105"/>
                    <a:pt x="280" y="92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40" y="92"/>
                    <a:pt x="240" y="92"/>
                    <a:pt x="240" y="92"/>
                  </a:cubicBezTo>
                  <a:cubicBezTo>
                    <a:pt x="240" y="105"/>
                    <a:pt x="229" y="116"/>
                    <a:pt x="216" y="116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15" y="116"/>
                    <a:pt x="104" y="105"/>
                    <a:pt x="104" y="92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105"/>
                    <a:pt x="57" y="116"/>
                    <a:pt x="44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392" y="188"/>
                    <a:pt x="1392" y="188"/>
                    <a:pt x="1392" y="188"/>
                  </a:cubicBezTo>
                  <a:cubicBezTo>
                    <a:pt x="1392" y="116"/>
                    <a:pt x="1392" y="116"/>
                    <a:pt x="1392" y="116"/>
                  </a:cubicBezTo>
                  <a:cubicBezTo>
                    <a:pt x="1348" y="116"/>
                    <a:pt x="1348" y="116"/>
                    <a:pt x="1348" y="116"/>
                  </a:cubicBezTo>
                  <a:cubicBezTo>
                    <a:pt x="1335" y="116"/>
                    <a:pt x="1324" y="105"/>
                    <a:pt x="1324" y="92"/>
                  </a:cubicBezTo>
                  <a:cubicBezTo>
                    <a:pt x="1324" y="0"/>
                    <a:pt x="1324" y="0"/>
                    <a:pt x="1324" y="0"/>
                  </a:cubicBezTo>
                </a:path>
              </a:pathLst>
            </a:custGeom>
            <a:solidFill>
              <a:srgbClr val="2820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9" name="Rectangle 354"/>
            <p:cNvSpPr>
              <a:spLocks noChangeArrowheads="1"/>
            </p:cNvSpPr>
            <p:nvPr/>
          </p:nvSpPr>
          <p:spPr bwMode="auto">
            <a:xfrm>
              <a:off x="866168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0" name="Rectangle 355"/>
            <p:cNvSpPr>
              <a:spLocks noChangeArrowheads="1"/>
            </p:cNvSpPr>
            <p:nvPr/>
          </p:nvSpPr>
          <p:spPr bwMode="auto">
            <a:xfrm>
              <a:off x="86616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1" name="Rectangle 356"/>
            <p:cNvSpPr>
              <a:spLocks noChangeArrowheads="1"/>
            </p:cNvSpPr>
            <p:nvPr/>
          </p:nvSpPr>
          <p:spPr bwMode="auto">
            <a:xfrm>
              <a:off x="1027591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2" name="Rectangle 357"/>
            <p:cNvSpPr>
              <a:spLocks noChangeArrowheads="1"/>
            </p:cNvSpPr>
            <p:nvPr/>
          </p:nvSpPr>
          <p:spPr bwMode="auto">
            <a:xfrm>
              <a:off x="1027591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3" name="Rectangle 358"/>
            <p:cNvSpPr>
              <a:spLocks noChangeArrowheads="1"/>
            </p:cNvSpPr>
            <p:nvPr/>
          </p:nvSpPr>
          <p:spPr bwMode="auto">
            <a:xfrm>
              <a:off x="1189013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4" name="Rectangle 359"/>
            <p:cNvSpPr>
              <a:spLocks noChangeArrowheads="1"/>
            </p:cNvSpPr>
            <p:nvPr/>
          </p:nvSpPr>
          <p:spPr bwMode="auto">
            <a:xfrm>
              <a:off x="118901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5" name="Rectangle 360"/>
            <p:cNvSpPr>
              <a:spLocks noChangeArrowheads="1"/>
            </p:cNvSpPr>
            <p:nvPr/>
          </p:nvSpPr>
          <p:spPr bwMode="auto">
            <a:xfrm>
              <a:off x="1337311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6" name="Rectangle 361"/>
            <p:cNvSpPr>
              <a:spLocks noChangeArrowheads="1"/>
            </p:cNvSpPr>
            <p:nvPr/>
          </p:nvSpPr>
          <p:spPr bwMode="auto">
            <a:xfrm>
              <a:off x="1337311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7" name="Rectangle 362"/>
            <p:cNvSpPr>
              <a:spLocks noChangeArrowheads="1"/>
            </p:cNvSpPr>
            <p:nvPr/>
          </p:nvSpPr>
          <p:spPr bwMode="auto">
            <a:xfrm>
              <a:off x="1498734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8" name="Rectangle 363"/>
            <p:cNvSpPr>
              <a:spLocks noChangeArrowheads="1"/>
            </p:cNvSpPr>
            <p:nvPr/>
          </p:nvSpPr>
          <p:spPr bwMode="auto">
            <a:xfrm>
              <a:off x="1498734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9" name="Rectangle 364"/>
            <p:cNvSpPr>
              <a:spLocks noChangeArrowheads="1"/>
            </p:cNvSpPr>
            <p:nvPr/>
          </p:nvSpPr>
          <p:spPr bwMode="auto">
            <a:xfrm>
              <a:off x="1660156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0" name="Rectangle 365"/>
            <p:cNvSpPr>
              <a:spLocks noChangeArrowheads="1"/>
            </p:cNvSpPr>
            <p:nvPr/>
          </p:nvSpPr>
          <p:spPr bwMode="auto">
            <a:xfrm>
              <a:off x="1660156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1" name="Rectangle 366"/>
            <p:cNvSpPr>
              <a:spLocks noChangeArrowheads="1"/>
            </p:cNvSpPr>
            <p:nvPr/>
          </p:nvSpPr>
          <p:spPr bwMode="auto">
            <a:xfrm>
              <a:off x="1821578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2" name="Rectangle 367"/>
            <p:cNvSpPr>
              <a:spLocks noChangeArrowheads="1"/>
            </p:cNvSpPr>
            <p:nvPr/>
          </p:nvSpPr>
          <p:spPr bwMode="auto">
            <a:xfrm>
              <a:off x="182157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3" name="Rectangle 368"/>
            <p:cNvSpPr>
              <a:spLocks noChangeArrowheads="1"/>
            </p:cNvSpPr>
            <p:nvPr/>
          </p:nvSpPr>
          <p:spPr bwMode="auto">
            <a:xfrm>
              <a:off x="1969877" y="3190388"/>
              <a:ext cx="87929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4" name="Rectangle 369"/>
            <p:cNvSpPr>
              <a:spLocks noChangeArrowheads="1"/>
            </p:cNvSpPr>
            <p:nvPr/>
          </p:nvSpPr>
          <p:spPr bwMode="auto">
            <a:xfrm>
              <a:off x="1969877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5" name="Rectangle 370"/>
            <p:cNvSpPr>
              <a:spLocks noChangeArrowheads="1"/>
            </p:cNvSpPr>
            <p:nvPr/>
          </p:nvSpPr>
          <p:spPr bwMode="auto">
            <a:xfrm>
              <a:off x="2131299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6" name="Rectangle 371"/>
            <p:cNvSpPr>
              <a:spLocks noChangeArrowheads="1"/>
            </p:cNvSpPr>
            <p:nvPr/>
          </p:nvSpPr>
          <p:spPr bwMode="auto">
            <a:xfrm>
              <a:off x="213129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7" name="Rectangle 372"/>
            <p:cNvSpPr>
              <a:spLocks noChangeArrowheads="1"/>
            </p:cNvSpPr>
            <p:nvPr/>
          </p:nvSpPr>
          <p:spPr bwMode="auto">
            <a:xfrm>
              <a:off x="2292722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8" name="Rectangle 373"/>
            <p:cNvSpPr>
              <a:spLocks noChangeArrowheads="1"/>
            </p:cNvSpPr>
            <p:nvPr/>
          </p:nvSpPr>
          <p:spPr bwMode="auto">
            <a:xfrm>
              <a:off x="2292722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9" name="Rectangle 374"/>
            <p:cNvSpPr>
              <a:spLocks noChangeArrowheads="1"/>
            </p:cNvSpPr>
            <p:nvPr/>
          </p:nvSpPr>
          <p:spPr bwMode="auto">
            <a:xfrm>
              <a:off x="2454144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0" name="Rectangle 375"/>
            <p:cNvSpPr>
              <a:spLocks noChangeArrowheads="1"/>
            </p:cNvSpPr>
            <p:nvPr/>
          </p:nvSpPr>
          <p:spPr bwMode="auto">
            <a:xfrm>
              <a:off x="2454144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1" name="Rectangle 376"/>
            <p:cNvSpPr>
              <a:spLocks noChangeArrowheads="1"/>
            </p:cNvSpPr>
            <p:nvPr/>
          </p:nvSpPr>
          <p:spPr bwMode="auto">
            <a:xfrm>
              <a:off x="2603755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2" name="Rectangle 377"/>
            <p:cNvSpPr>
              <a:spLocks noChangeArrowheads="1"/>
            </p:cNvSpPr>
            <p:nvPr/>
          </p:nvSpPr>
          <p:spPr bwMode="auto">
            <a:xfrm>
              <a:off x="260375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3" name="Rectangle 378"/>
            <p:cNvSpPr>
              <a:spLocks noChangeArrowheads="1"/>
            </p:cNvSpPr>
            <p:nvPr/>
          </p:nvSpPr>
          <p:spPr bwMode="auto">
            <a:xfrm>
              <a:off x="2765177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4" name="Rectangle 379"/>
            <p:cNvSpPr>
              <a:spLocks noChangeArrowheads="1"/>
            </p:cNvSpPr>
            <p:nvPr/>
          </p:nvSpPr>
          <p:spPr bwMode="auto">
            <a:xfrm>
              <a:off x="2765177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5" name="Rectangle 380"/>
            <p:cNvSpPr>
              <a:spLocks noChangeArrowheads="1"/>
            </p:cNvSpPr>
            <p:nvPr/>
          </p:nvSpPr>
          <p:spPr bwMode="auto">
            <a:xfrm>
              <a:off x="2926599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6" name="Rectangle 381"/>
            <p:cNvSpPr>
              <a:spLocks noChangeArrowheads="1"/>
            </p:cNvSpPr>
            <p:nvPr/>
          </p:nvSpPr>
          <p:spPr bwMode="auto">
            <a:xfrm>
              <a:off x="292659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7" name="Rectangle 382"/>
            <p:cNvSpPr>
              <a:spLocks noChangeArrowheads="1"/>
            </p:cNvSpPr>
            <p:nvPr/>
          </p:nvSpPr>
          <p:spPr bwMode="auto">
            <a:xfrm>
              <a:off x="3086709" y="3190388"/>
              <a:ext cx="87929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8" name="Rectangle 383"/>
            <p:cNvSpPr>
              <a:spLocks noChangeArrowheads="1"/>
            </p:cNvSpPr>
            <p:nvPr/>
          </p:nvSpPr>
          <p:spPr bwMode="auto">
            <a:xfrm>
              <a:off x="3086709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9" name="Rectangle 384"/>
            <p:cNvSpPr>
              <a:spLocks noChangeArrowheads="1"/>
            </p:cNvSpPr>
            <p:nvPr/>
          </p:nvSpPr>
          <p:spPr bwMode="auto">
            <a:xfrm>
              <a:off x="3248132" y="3190388"/>
              <a:ext cx="87929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0" name="Rectangle 385"/>
            <p:cNvSpPr>
              <a:spLocks noChangeArrowheads="1"/>
            </p:cNvSpPr>
            <p:nvPr/>
          </p:nvSpPr>
          <p:spPr bwMode="auto">
            <a:xfrm>
              <a:off x="3248132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1" name="Rectangle 386"/>
            <p:cNvSpPr>
              <a:spLocks noChangeArrowheads="1"/>
            </p:cNvSpPr>
            <p:nvPr/>
          </p:nvSpPr>
          <p:spPr bwMode="auto">
            <a:xfrm>
              <a:off x="3397743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2" name="Rectangle 387"/>
            <p:cNvSpPr>
              <a:spLocks noChangeArrowheads="1"/>
            </p:cNvSpPr>
            <p:nvPr/>
          </p:nvSpPr>
          <p:spPr bwMode="auto">
            <a:xfrm>
              <a:off x="339774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3" name="Rectangle 388"/>
            <p:cNvSpPr>
              <a:spLocks noChangeArrowheads="1"/>
            </p:cNvSpPr>
            <p:nvPr/>
          </p:nvSpPr>
          <p:spPr bwMode="auto">
            <a:xfrm>
              <a:off x="3559165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4" name="Rectangle 389"/>
            <p:cNvSpPr>
              <a:spLocks noChangeArrowheads="1"/>
            </p:cNvSpPr>
            <p:nvPr/>
          </p:nvSpPr>
          <p:spPr bwMode="auto">
            <a:xfrm>
              <a:off x="355916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5" name="Rectangle 390"/>
            <p:cNvSpPr>
              <a:spLocks noChangeArrowheads="1"/>
            </p:cNvSpPr>
            <p:nvPr/>
          </p:nvSpPr>
          <p:spPr bwMode="auto">
            <a:xfrm>
              <a:off x="3720587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6" name="Rectangle 391"/>
            <p:cNvSpPr>
              <a:spLocks noChangeArrowheads="1"/>
            </p:cNvSpPr>
            <p:nvPr/>
          </p:nvSpPr>
          <p:spPr bwMode="auto">
            <a:xfrm>
              <a:off x="3720587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7" name="Rectangle 392"/>
            <p:cNvSpPr>
              <a:spLocks noChangeArrowheads="1"/>
            </p:cNvSpPr>
            <p:nvPr/>
          </p:nvSpPr>
          <p:spPr bwMode="auto">
            <a:xfrm>
              <a:off x="3882009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8" name="Rectangle 393"/>
            <p:cNvSpPr>
              <a:spLocks noChangeArrowheads="1"/>
            </p:cNvSpPr>
            <p:nvPr/>
          </p:nvSpPr>
          <p:spPr bwMode="auto">
            <a:xfrm>
              <a:off x="388200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9" name="Rectangle 394"/>
            <p:cNvSpPr>
              <a:spLocks noChangeArrowheads="1"/>
            </p:cNvSpPr>
            <p:nvPr/>
          </p:nvSpPr>
          <p:spPr bwMode="auto">
            <a:xfrm>
              <a:off x="4030308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0" name="Rectangle 395"/>
            <p:cNvSpPr>
              <a:spLocks noChangeArrowheads="1"/>
            </p:cNvSpPr>
            <p:nvPr/>
          </p:nvSpPr>
          <p:spPr bwMode="auto">
            <a:xfrm>
              <a:off x="403030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1" name="Rectangle 396"/>
            <p:cNvSpPr>
              <a:spLocks noChangeArrowheads="1"/>
            </p:cNvSpPr>
            <p:nvPr/>
          </p:nvSpPr>
          <p:spPr bwMode="auto">
            <a:xfrm>
              <a:off x="4191730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2" name="Rectangle 397"/>
            <p:cNvSpPr>
              <a:spLocks noChangeArrowheads="1"/>
            </p:cNvSpPr>
            <p:nvPr/>
          </p:nvSpPr>
          <p:spPr bwMode="auto">
            <a:xfrm>
              <a:off x="4191730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3" name="Rectangle 398"/>
            <p:cNvSpPr>
              <a:spLocks noChangeArrowheads="1"/>
            </p:cNvSpPr>
            <p:nvPr/>
          </p:nvSpPr>
          <p:spPr bwMode="auto">
            <a:xfrm>
              <a:off x="4353153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4" name="Rectangle 399"/>
            <p:cNvSpPr>
              <a:spLocks noChangeArrowheads="1"/>
            </p:cNvSpPr>
            <p:nvPr/>
          </p:nvSpPr>
          <p:spPr bwMode="auto">
            <a:xfrm>
              <a:off x="435315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5" name="Rectangle 400"/>
            <p:cNvSpPr>
              <a:spLocks noChangeArrowheads="1"/>
            </p:cNvSpPr>
            <p:nvPr/>
          </p:nvSpPr>
          <p:spPr bwMode="auto">
            <a:xfrm>
              <a:off x="4514575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6" name="Rectangle 401"/>
            <p:cNvSpPr>
              <a:spLocks noChangeArrowheads="1"/>
            </p:cNvSpPr>
            <p:nvPr/>
          </p:nvSpPr>
          <p:spPr bwMode="auto">
            <a:xfrm>
              <a:off x="451457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7" name="Rectangle 402"/>
            <p:cNvSpPr>
              <a:spLocks noChangeArrowheads="1"/>
            </p:cNvSpPr>
            <p:nvPr/>
          </p:nvSpPr>
          <p:spPr bwMode="auto">
            <a:xfrm>
              <a:off x="4662873" y="3190388"/>
              <a:ext cx="87929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8" name="Rectangle 403"/>
            <p:cNvSpPr>
              <a:spLocks noChangeArrowheads="1"/>
            </p:cNvSpPr>
            <p:nvPr/>
          </p:nvSpPr>
          <p:spPr bwMode="auto">
            <a:xfrm>
              <a:off x="4662873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9" name="Rectangle 404"/>
            <p:cNvSpPr>
              <a:spLocks noChangeArrowheads="1"/>
            </p:cNvSpPr>
            <p:nvPr/>
          </p:nvSpPr>
          <p:spPr bwMode="auto">
            <a:xfrm>
              <a:off x="4824296" y="3190388"/>
              <a:ext cx="87929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0" name="Rectangle 405"/>
            <p:cNvSpPr>
              <a:spLocks noChangeArrowheads="1"/>
            </p:cNvSpPr>
            <p:nvPr/>
          </p:nvSpPr>
          <p:spPr bwMode="auto">
            <a:xfrm>
              <a:off x="4824296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1" name="Rectangle 407"/>
            <p:cNvSpPr>
              <a:spLocks noChangeArrowheads="1"/>
            </p:cNvSpPr>
            <p:nvPr/>
          </p:nvSpPr>
          <p:spPr bwMode="auto">
            <a:xfrm>
              <a:off x="4985718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2" name="Rectangle 408"/>
            <p:cNvSpPr>
              <a:spLocks noChangeArrowheads="1"/>
            </p:cNvSpPr>
            <p:nvPr/>
          </p:nvSpPr>
          <p:spPr bwMode="auto">
            <a:xfrm>
              <a:off x="498571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3" name="Freeform 409"/>
            <p:cNvSpPr>
              <a:spLocks noChangeArrowheads="1"/>
            </p:cNvSpPr>
            <p:nvPr/>
          </p:nvSpPr>
          <p:spPr bwMode="auto">
            <a:xfrm>
              <a:off x="816298" y="2742867"/>
              <a:ext cx="211293" cy="360904"/>
            </a:xfrm>
            <a:custGeom>
              <a:avLst/>
              <a:gdLst>
                <a:gd name="T0" fmla="*/ 68 w 68"/>
                <a:gd name="T1" fmla="*/ 0 h 116"/>
                <a:gd name="T2" fmla="*/ 0 w 68"/>
                <a:gd name="T3" fmla="*/ 0 h 116"/>
                <a:gd name="T4" fmla="*/ 0 w 68"/>
                <a:gd name="T5" fmla="*/ 116 h 116"/>
                <a:gd name="T6" fmla="*/ 44 w 68"/>
                <a:gd name="T7" fmla="*/ 116 h 116"/>
                <a:gd name="T8" fmla="*/ 68 w 68"/>
                <a:gd name="T9" fmla="*/ 92 h 116"/>
                <a:gd name="T10" fmla="*/ 68 w 68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"/>
                <a:gd name="T19" fmla="*/ 0 h 116"/>
                <a:gd name="T20" fmla="*/ 68 w 68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" h="116">
                  <a:moveTo>
                    <a:pt x="6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57" y="116"/>
                    <a:pt x="68" y="105"/>
                    <a:pt x="68" y="92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4" name="Freeform 410"/>
            <p:cNvSpPr>
              <a:spLocks noChangeArrowheads="1"/>
            </p:cNvSpPr>
            <p:nvPr/>
          </p:nvSpPr>
          <p:spPr bwMode="auto">
            <a:xfrm>
              <a:off x="1139143" y="2742867"/>
              <a:ext cx="421273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5" name="Freeform 411"/>
            <p:cNvSpPr>
              <a:spLocks noChangeArrowheads="1"/>
            </p:cNvSpPr>
            <p:nvPr/>
          </p:nvSpPr>
          <p:spPr bwMode="auto">
            <a:xfrm>
              <a:off x="1685092" y="2742867"/>
              <a:ext cx="421273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6" name="Freeform 412"/>
            <p:cNvSpPr>
              <a:spLocks noChangeArrowheads="1"/>
            </p:cNvSpPr>
            <p:nvPr/>
          </p:nvSpPr>
          <p:spPr bwMode="auto">
            <a:xfrm>
              <a:off x="2217916" y="2742867"/>
              <a:ext cx="422585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7" name="Freeform 413"/>
            <p:cNvSpPr>
              <a:spLocks noChangeArrowheads="1"/>
            </p:cNvSpPr>
            <p:nvPr/>
          </p:nvSpPr>
          <p:spPr bwMode="auto">
            <a:xfrm>
              <a:off x="2765177" y="2742867"/>
              <a:ext cx="421273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8" name="Freeform 414"/>
            <p:cNvSpPr>
              <a:spLocks noChangeArrowheads="1"/>
            </p:cNvSpPr>
            <p:nvPr/>
          </p:nvSpPr>
          <p:spPr bwMode="auto">
            <a:xfrm>
              <a:off x="3298002" y="2742867"/>
              <a:ext cx="422585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9" name="Freeform 415"/>
            <p:cNvSpPr>
              <a:spLocks noChangeArrowheads="1"/>
            </p:cNvSpPr>
            <p:nvPr/>
          </p:nvSpPr>
          <p:spPr bwMode="auto">
            <a:xfrm>
              <a:off x="3843951" y="2742867"/>
              <a:ext cx="422585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0" name="Freeform 416"/>
            <p:cNvSpPr>
              <a:spLocks noChangeArrowheads="1"/>
            </p:cNvSpPr>
            <p:nvPr/>
          </p:nvSpPr>
          <p:spPr bwMode="auto">
            <a:xfrm>
              <a:off x="4378088" y="2742867"/>
              <a:ext cx="421273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1" name="Freeform 417"/>
            <p:cNvSpPr>
              <a:spLocks noChangeArrowheads="1"/>
            </p:cNvSpPr>
            <p:nvPr/>
          </p:nvSpPr>
          <p:spPr bwMode="auto">
            <a:xfrm>
              <a:off x="4924037" y="2742867"/>
              <a:ext cx="211293" cy="360904"/>
            </a:xfrm>
            <a:custGeom>
              <a:avLst/>
              <a:gdLst>
                <a:gd name="T0" fmla="*/ 68 w 68"/>
                <a:gd name="T1" fmla="*/ 0 h 116"/>
                <a:gd name="T2" fmla="*/ 0 w 68"/>
                <a:gd name="T3" fmla="*/ 0 h 116"/>
                <a:gd name="T4" fmla="*/ 0 w 68"/>
                <a:gd name="T5" fmla="*/ 92 h 116"/>
                <a:gd name="T6" fmla="*/ 24 w 68"/>
                <a:gd name="T7" fmla="*/ 116 h 116"/>
                <a:gd name="T8" fmla="*/ 68 w 68"/>
                <a:gd name="T9" fmla="*/ 116 h 116"/>
                <a:gd name="T10" fmla="*/ 68 w 68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"/>
                <a:gd name="T19" fmla="*/ 0 h 116"/>
                <a:gd name="T20" fmla="*/ 68 w 68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" h="116">
                  <a:moveTo>
                    <a:pt x="6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442" name="组合 423"/>
          <p:cNvGrpSpPr/>
          <p:nvPr/>
        </p:nvGrpSpPr>
        <p:grpSpPr bwMode="auto">
          <a:xfrm flipH="1">
            <a:off x="10621634" y="-56923"/>
            <a:ext cx="2340566" cy="7378308"/>
            <a:chOff x="0" y="0"/>
            <a:chExt cx="3236320" cy="10202415"/>
          </a:xfrm>
        </p:grpSpPr>
        <p:sp>
          <p:nvSpPr>
            <p:cNvPr id="3443" name="Freeform 39"/>
            <p:cNvSpPr>
              <a:spLocks noChangeArrowheads="1"/>
            </p:cNvSpPr>
            <p:nvPr/>
          </p:nvSpPr>
          <p:spPr bwMode="auto">
            <a:xfrm>
              <a:off x="145674" y="80055"/>
              <a:ext cx="3090646" cy="10009496"/>
            </a:xfrm>
            <a:custGeom>
              <a:avLst/>
              <a:gdLst>
                <a:gd name="T0" fmla="*/ 996 w 996"/>
                <a:gd name="T1" fmla="*/ 0 h 3226"/>
                <a:gd name="T2" fmla="*/ 242 w 996"/>
                <a:gd name="T3" fmla="*/ 1755 h 3226"/>
                <a:gd name="T4" fmla="*/ 242 w 996"/>
                <a:gd name="T5" fmla="*/ 1830 h 3226"/>
                <a:gd name="T6" fmla="*/ 679 w 996"/>
                <a:gd name="T7" fmla="*/ 3226 h 3226"/>
                <a:gd name="T8" fmla="*/ 0 w 996"/>
                <a:gd name="T9" fmla="*/ 3226 h 3226"/>
                <a:gd name="T10" fmla="*/ 0 w 996"/>
                <a:gd name="T11" fmla="*/ 0 h 3226"/>
                <a:gd name="T12" fmla="*/ 996 w 996"/>
                <a:gd name="T13" fmla="*/ 0 h 32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6"/>
                <a:gd name="T22" fmla="*/ 0 h 3226"/>
                <a:gd name="T23" fmla="*/ 996 w 996"/>
                <a:gd name="T24" fmla="*/ 3226 h 32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6" h="3226">
                  <a:moveTo>
                    <a:pt x="996" y="0"/>
                  </a:moveTo>
                  <a:cubicBezTo>
                    <a:pt x="996" y="1230"/>
                    <a:pt x="242" y="1755"/>
                    <a:pt x="242" y="1755"/>
                  </a:cubicBezTo>
                  <a:cubicBezTo>
                    <a:pt x="242" y="1830"/>
                    <a:pt x="242" y="1830"/>
                    <a:pt x="242" y="1830"/>
                  </a:cubicBezTo>
                  <a:cubicBezTo>
                    <a:pt x="242" y="1830"/>
                    <a:pt x="679" y="2372"/>
                    <a:pt x="679" y="3226"/>
                  </a:cubicBezTo>
                  <a:cubicBezTo>
                    <a:pt x="471" y="3226"/>
                    <a:pt x="0" y="3226"/>
                    <a:pt x="0" y="32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833" y="0"/>
                    <a:pt x="996" y="0"/>
                  </a:cubicBezTo>
                  <a:close/>
                </a:path>
              </a:pathLst>
            </a:custGeom>
            <a:solidFill>
              <a:srgbClr val="A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4" name="Rectangle 40"/>
            <p:cNvSpPr>
              <a:spLocks noChangeArrowheads="1"/>
            </p:cNvSpPr>
            <p:nvPr/>
          </p:nvSpPr>
          <p:spPr bwMode="auto">
            <a:xfrm>
              <a:off x="0" y="5525105"/>
              <a:ext cx="923913" cy="254601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5" name="Freeform 41"/>
            <p:cNvSpPr>
              <a:spLocks noChangeArrowheads="1"/>
            </p:cNvSpPr>
            <p:nvPr/>
          </p:nvSpPr>
          <p:spPr bwMode="auto">
            <a:xfrm>
              <a:off x="741493" y="80055"/>
              <a:ext cx="2001374" cy="5078897"/>
            </a:xfrm>
            <a:custGeom>
              <a:avLst/>
              <a:gdLst>
                <a:gd name="T0" fmla="*/ 645 w 645"/>
                <a:gd name="T1" fmla="*/ 0 h 1637"/>
                <a:gd name="T2" fmla="*/ 0 w 645"/>
                <a:gd name="T3" fmla="*/ 1637 h 1637"/>
                <a:gd name="T4" fmla="*/ 414 w 645"/>
                <a:gd name="T5" fmla="*/ 0 h 1637"/>
                <a:gd name="T6" fmla="*/ 645 w 645"/>
                <a:gd name="T7" fmla="*/ 0 h 16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5"/>
                <a:gd name="T13" fmla="*/ 0 h 1637"/>
                <a:gd name="T14" fmla="*/ 645 w 645"/>
                <a:gd name="T15" fmla="*/ 1637 h 16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5" h="1637">
                  <a:moveTo>
                    <a:pt x="645" y="0"/>
                  </a:moveTo>
                  <a:cubicBezTo>
                    <a:pt x="645" y="1068"/>
                    <a:pt x="0" y="1637"/>
                    <a:pt x="0" y="1637"/>
                  </a:cubicBezTo>
                  <a:cubicBezTo>
                    <a:pt x="0" y="1637"/>
                    <a:pt x="414" y="907"/>
                    <a:pt x="414" y="0"/>
                  </a:cubicBezTo>
                  <a:cubicBezTo>
                    <a:pt x="573" y="0"/>
                    <a:pt x="378" y="0"/>
                    <a:pt x="645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6" name="Freeform 42"/>
            <p:cNvSpPr>
              <a:spLocks noChangeArrowheads="1"/>
            </p:cNvSpPr>
            <p:nvPr/>
          </p:nvSpPr>
          <p:spPr bwMode="auto">
            <a:xfrm>
              <a:off x="632565" y="0"/>
              <a:ext cx="1107646" cy="4141860"/>
            </a:xfrm>
            <a:custGeom>
              <a:avLst/>
              <a:gdLst>
                <a:gd name="T0" fmla="*/ 329 w 357"/>
                <a:gd name="T1" fmla="*/ 0 h 1335"/>
                <a:gd name="T2" fmla="*/ 0 w 357"/>
                <a:gd name="T3" fmla="*/ 1335 h 1335"/>
                <a:gd name="T4" fmla="*/ 140 w 357"/>
                <a:gd name="T5" fmla="*/ 0 h 1335"/>
                <a:gd name="T6" fmla="*/ 329 w 357"/>
                <a:gd name="T7" fmla="*/ 0 h 13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7"/>
                <a:gd name="T13" fmla="*/ 0 h 1335"/>
                <a:gd name="T14" fmla="*/ 357 w 357"/>
                <a:gd name="T15" fmla="*/ 1335 h 13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7" h="1335">
                  <a:moveTo>
                    <a:pt x="329" y="0"/>
                  </a:moveTo>
                  <a:cubicBezTo>
                    <a:pt x="357" y="910"/>
                    <a:pt x="0" y="1335"/>
                    <a:pt x="0" y="1335"/>
                  </a:cubicBezTo>
                  <a:cubicBezTo>
                    <a:pt x="0" y="1335"/>
                    <a:pt x="165" y="701"/>
                    <a:pt x="140" y="0"/>
                  </a:cubicBezTo>
                  <a:cubicBezTo>
                    <a:pt x="270" y="0"/>
                    <a:pt x="112" y="0"/>
                    <a:pt x="329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7" name="Freeform 43"/>
            <p:cNvSpPr>
              <a:spLocks noChangeArrowheads="1"/>
            </p:cNvSpPr>
            <p:nvPr/>
          </p:nvSpPr>
          <p:spPr bwMode="auto">
            <a:xfrm>
              <a:off x="741493" y="5959502"/>
              <a:ext cx="1284816" cy="4183856"/>
            </a:xfrm>
            <a:custGeom>
              <a:avLst/>
              <a:gdLst>
                <a:gd name="T0" fmla="*/ 414 w 414"/>
                <a:gd name="T1" fmla="*/ 1348 h 1348"/>
                <a:gd name="T2" fmla="*/ 0 w 414"/>
                <a:gd name="T3" fmla="*/ 0 h 1348"/>
                <a:gd name="T4" fmla="*/ 247 w 414"/>
                <a:gd name="T5" fmla="*/ 1348 h 1348"/>
                <a:gd name="T6" fmla="*/ 414 w 414"/>
                <a:gd name="T7" fmla="*/ 1348 h 13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4"/>
                <a:gd name="T13" fmla="*/ 0 h 1348"/>
                <a:gd name="T14" fmla="*/ 414 w 414"/>
                <a:gd name="T15" fmla="*/ 1348 h 13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4" h="1348">
                  <a:moveTo>
                    <a:pt x="414" y="1348"/>
                  </a:moveTo>
                  <a:cubicBezTo>
                    <a:pt x="414" y="579"/>
                    <a:pt x="0" y="0"/>
                    <a:pt x="0" y="0"/>
                  </a:cubicBezTo>
                  <a:cubicBezTo>
                    <a:pt x="0" y="0"/>
                    <a:pt x="247" y="695"/>
                    <a:pt x="247" y="1348"/>
                  </a:cubicBezTo>
                  <a:cubicBezTo>
                    <a:pt x="362" y="1348"/>
                    <a:pt x="222" y="1348"/>
                    <a:pt x="414" y="1348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8" name="Freeform 44"/>
            <p:cNvSpPr>
              <a:spLocks noChangeArrowheads="1"/>
            </p:cNvSpPr>
            <p:nvPr/>
          </p:nvSpPr>
          <p:spPr bwMode="auto">
            <a:xfrm>
              <a:off x="632565" y="6853230"/>
              <a:ext cx="670624" cy="3349185"/>
            </a:xfrm>
            <a:custGeom>
              <a:avLst/>
              <a:gdLst>
                <a:gd name="T0" fmla="*/ 196 w 216"/>
                <a:gd name="T1" fmla="*/ 1079 h 1079"/>
                <a:gd name="T2" fmla="*/ 0 w 216"/>
                <a:gd name="T3" fmla="*/ 0 h 1079"/>
                <a:gd name="T4" fmla="*/ 60 w 216"/>
                <a:gd name="T5" fmla="*/ 1079 h 1079"/>
                <a:gd name="T6" fmla="*/ 196 w 216"/>
                <a:gd name="T7" fmla="*/ 1079 h 10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1079"/>
                <a:gd name="T14" fmla="*/ 216 w 216"/>
                <a:gd name="T15" fmla="*/ 1079 h 10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1079">
                  <a:moveTo>
                    <a:pt x="196" y="1079"/>
                  </a:moveTo>
                  <a:cubicBezTo>
                    <a:pt x="216" y="424"/>
                    <a:pt x="0" y="0"/>
                    <a:pt x="0" y="0"/>
                  </a:cubicBezTo>
                  <a:cubicBezTo>
                    <a:pt x="0" y="0"/>
                    <a:pt x="77" y="574"/>
                    <a:pt x="60" y="1079"/>
                  </a:cubicBezTo>
                  <a:cubicBezTo>
                    <a:pt x="154" y="1079"/>
                    <a:pt x="39" y="1079"/>
                    <a:pt x="196" y="1079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384" name="TextBox 7"/>
          <p:cNvSpPr txBox="1">
            <a:spLocks noChangeArrowheads="1"/>
          </p:cNvSpPr>
          <p:nvPr/>
        </p:nvSpPr>
        <p:spPr bwMode="auto">
          <a:xfrm>
            <a:off x="4833129" y="6471257"/>
            <a:ext cx="2604137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00" dirty="0">
                <a:solidFill>
                  <a:schemeClr val="accent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汇报人</a:t>
            </a:r>
            <a:r>
              <a:rPr lang="zh-CN" altLang="en-US" sz="1600" dirty="0" smtClean="0">
                <a:solidFill>
                  <a:schemeClr val="accent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：代用名</a:t>
            </a:r>
            <a:endParaRPr lang="zh-CN" altLang="en-US" sz="1600" dirty="0">
              <a:solidFill>
                <a:schemeClr val="accent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5" name="矩形 384"/>
          <p:cNvSpPr/>
          <p:nvPr/>
        </p:nvSpPr>
        <p:spPr>
          <a:xfrm>
            <a:off x="7094879" y="5278843"/>
            <a:ext cx="2391384" cy="3692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——</a:t>
            </a:r>
            <a:r>
              <a:rPr lang="zh-CN" altLang="en-US" dirty="0" smtClean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电影行业</a:t>
            </a:r>
            <a:endParaRPr lang="zh-CN" altLang="en-US" dirty="0">
              <a:solidFill>
                <a:schemeClr val="accent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经典繁仿黑" pitchFamily="49" charset="-122"/>
            </a:endParaRPr>
          </a:p>
        </p:txBody>
      </p:sp>
      <p:sp>
        <p:nvSpPr>
          <p:cNvPr id="386" name="TextBox 3"/>
          <p:cNvSpPr txBox="1"/>
          <p:nvPr/>
        </p:nvSpPr>
        <p:spPr>
          <a:xfrm>
            <a:off x="2590126" y="4350653"/>
            <a:ext cx="76784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6000" dirty="0" smtClean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电影行业宣传推广</a:t>
            </a:r>
            <a:r>
              <a:rPr lang="en-US" altLang="zh-CN" sz="6000" dirty="0" smtClean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PPT</a:t>
            </a:r>
            <a:endParaRPr lang="zh-CN" altLang="en-US" sz="6000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387" name="矩形 386"/>
          <p:cNvSpPr/>
          <p:nvPr/>
        </p:nvSpPr>
        <p:spPr>
          <a:xfrm>
            <a:off x="3402668" y="3879027"/>
            <a:ext cx="6053415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华康俪金黑W8(P)" panose="020B0800000000000000" pitchFamily="34" charset="-122"/>
                <a:cs typeface="Arial" panose="020B0604020202020204" pitchFamily="34" charset="0"/>
              </a:rPr>
              <a:t>THE FILM INDUSTRY PROMOTION PPT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华康俪金黑W8(P)" panose="020B0800000000000000" pitchFamily="34" charset="-122"/>
              <a:cs typeface="Arial" panose="020B0604020202020204" pitchFamily="34" charset="0"/>
            </a:endParaRPr>
          </a:p>
        </p:txBody>
      </p:sp>
      <p:pic>
        <p:nvPicPr>
          <p:cNvPr id="2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124575" y="-92017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4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8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901"/>
                                </p:stCondLst>
                                <p:childTnLst>
                                  <p:par>
                                    <p:cTn id="34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651"/>
                                </p:stCondLst>
                                <p:childTnLst>
                                  <p:par>
                                    <p:cTn id="39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50" fill="hold"/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84" grpId="0"/>
          <p:bldP spid="385" grpId="0"/>
          <p:bldP spid="386" grpId="0"/>
          <p:bldP spid="38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4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8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901"/>
                                </p:stCondLst>
                                <p:childTnLst>
                                  <p:par>
                                    <p:cTn id="34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651"/>
                                </p:stCondLst>
                                <p:childTnLst>
                                  <p:par>
                                    <p:cTn id="39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50" fill="hold"/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84" grpId="0"/>
          <p:bldP spid="385" grpId="0"/>
          <p:bldP spid="386" grpId="0"/>
          <p:bldP spid="387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1188"/>
          <p:cNvGrpSpPr/>
          <p:nvPr/>
        </p:nvGrpSpPr>
        <p:grpSpPr bwMode="auto">
          <a:xfrm>
            <a:off x="-113494" y="-56923"/>
            <a:ext cx="2340566" cy="7378308"/>
            <a:chOff x="0" y="0"/>
            <a:chExt cx="3236320" cy="10202415"/>
          </a:xfrm>
        </p:grpSpPr>
        <p:sp>
          <p:nvSpPr>
            <p:cNvPr id="3075" name="Freeform 39"/>
            <p:cNvSpPr>
              <a:spLocks noChangeArrowheads="1"/>
            </p:cNvSpPr>
            <p:nvPr/>
          </p:nvSpPr>
          <p:spPr bwMode="auto">
            <a:xfrm>
              <a:off x="145674" y="80055"/>
              <a:ext cx="3090646" cy="10009496"/>
            </a:xfrm>
            <a:custGeom>
              <a:avLst/>
              <a:gdLst>
                <a:gd name="T0" fmla="*/ 996 w 996"/>
                <a:gd name="T1" fmla="*/ 0 h 3226"/>
                <a:gd name="T2" fmla="*/ 242 w 996"/>
                <a:gd name="T3" fmla="*/ 1755 h 3226"/>
                <a:gd name="T4" fmla="*/ 242 w 996"/>
                <a:gd name="T5" fmla="*/ 1830 h 3226"/>
                <a:gd name="T6" fmla="*/ 679 w 996"/>
                <a:gd name="T7" fmla="*/ 3226 h 3226"/>
                <a:gd name="T8" fmla="*/ 0 w 996"/>
                <a:gd name="T9" fmla="*/ 3226 h 3226"/>
                <a:gd name="T10" fmla="*/ 0 w 996"/>
                <a:gd name="T11" fmla="*/ 0 h 3226"/>
                <a:gd name="T12" fmla="*/ 996 w 996"/>
                <a:gd name="T13" fmla="*/ 0 h 32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6"/>
                <a:gd name="T22" fmla="*/ 0 h 3226"/>
                <a:gd name="T23" fmla="*/ 996 w 996"/>
                <a:gd name="T24" fmla="*/ 3226 h 32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6" h="3226">
                  <a:moveTo>
                    <a:pt x="996" y="0"/>
                  </a:moveTo>
                  <a:cubicBezTo>
                    <a:pt x="996" y="1230"/>
                    <a:pt x="242" y="1755"/>
                    <a:pt x="242" y="1755"/>
                  </a:cubicBezTo>
                  <a:cubicBezTo>
                    <a:pt x="242" y="1830"/>
                    <a:pt x="242" y="1830"/>
                    <a:pt x="242" y="1830"/>
                  </a:cubicBezTo>
                  <a:cubicBezTo>
                    <a:pt x="242" y="1830"/>
                    <a:pt x="679" y="2372"/>
                    <a:pt x="679" y="3226"/>
                  </a:cubicBezTo>
                  <a:cubicBezTo>
                    <a:pt x="471" y="3226"/>
                    <a:pt x="0" y="3226"/>
                    <a:pt x="0" y="32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833" y="0"/>
                    <a:pt x="996" y="0"/>
                  </a:cubicBezTo>
                  <a:close/>
                </a:path>
              </a:pathLst>
            </a:custGeom>
            <a:solidFill>
              <a:srgbClr val="A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6" name="Rectangle 40"/>
            <p:cNvSpPr>
              <a:spLocks noChangeArrowheads="1"/>
            </p:cNvSpPr>
            <p:nvPr/>
          </p:nvSpPr>
          <p:spPr bwMode="auto">
            <a:xfrm>
              <a:off x="0" y="5525105"/>
              <a:ext cx="923913" cy="254601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7" name="Freeform 41"/>
            <p:cNvSpPr>
              <a:spLocks noChangeArrowheads="1"/>
            </p:cNvSpPr>
            <p:nvPr/>
          </p:nvSpPr>
          <p:spPr bwMode="auto">
            <a:xfrm>
              <a:off x="741493" y="80055"/>
              <a:ext cx="2001374" cy="5078897"/>
            </a:xfrm>
            <a:custGeom>
              <a:avLst/>
              <a:gdLst>
                <a:gd name="T0" fmla="*/ 645 w 645"/>
                <a:gd name="T1" fmla="*/ 0 h 1637"/>
                <a:gd name="T2" fmla="*/ 0 w 645"/>
                <a:gd name="T3" fmla="*/ 1637 h 1637"/>
                <a:gd name="T4" fmla="*/ 414 w 645"/>
                <a:gd name="T5" fmla="*/ 0 h 1637"/>
                <a:gd name="T6" fmla="*/ 645 w 645"/>
                <a:gd name="T7" fmla="*/ 0 h 16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5"/>
                <a:gd name="T13" fmla="*/ 0 h 1637"/>
                <a:gd name="T14" fmla="*/ 645 w 645"/>
                <a:gd name="T15" fmla="*/ 1637 h 16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5" h="1637">
                  <a:moveTo>
                    <a:pt x="645" y="0"/>
                  </a:moveTo>
                  <a:cubicBezTo>
                    <a:pt x="645" y="1068"/>
                    <a:pt x="0" y="1637"/>
                    <a:pt x="0" y="1637"/>
                  </a:cubicBezTo>
                  <a:cubicBezTo>
                    <a:pt x="0" y="1637"/>
                    <a:pt x="414" y="907"/>
                    <a:pt x="414" y="0"/>
                  </a:cubicBezTo>
                  <a:cubicBezTo>
                    <a:pt x="573" y="0"/>
                    <a:pt x="378" y="0"/>
                    <a:pt x="645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8" name="Freeform 42"/>
            <p:cNvSpPr>
              <a:spLocks noChangeArrowheads="1"/>
            </p:cNvSpPr>
            <p:nvPr/>
          </p:nvSpPr>
          <p:spPr bwMode="auto">
            <a:xfrm>
              <a:off x="632565" y="0"/>
              <a:ext cx="1107646" cy="4141860"/>
            </a:xfrm>
            <a:custGeom>
              <a:avLst/>
              <a:gdLst>
                <a:gd name="T0" fmla="*/ 329 w 357"/>
                <a:gd name="T1" fmla="*/ 0 h 1335"/>
                <a:gd name="T2" fmla="*/ 0 w 357"/>
                <a:gd name="T3" fmla="*/ 1335 h 1335"/>
                <a:gd name="T4" fmla="*/ 140 w 357"/>
                <a:gd name="T5" fmla="*/ 0 h 1335"/>
                <a:gd name="T6" fmla="*/ 329 w 357"/>
                <a:gd name="T7" fmla="*/ 0 h 13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7"/>
                <a:gd name="T13" fmla="*/ 0 h 1335"/>
                <a:gd name="T14" fmla="*/ 357 w 357"/>
                <a:gd name="T15" fmla="*/ 1335 h 13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7" h="1335">
                  <a:moveTo>
                    <a:pt x="329" y="0"/>
                  </a:moveTo>
                  <a:cubicBezTo>
                    <a:pt x="357" y="910"/>
                    <a:pt x="0" y="1335"/>
                    <a:pt x="0" y="1335"/>
                  </a:cubicBezTo>
                  <a:cubicBezTo>
                    <a:pt x="0" y="1335"/>
                    <a:pt x="165" y="701"/>
                    <a:pt x="140" y="0"/>
                  </a:cubicBezTo>
                  <a:cubicBezTo>
                    <a:pt x="270" y="0"/>
                    <a:pt x="112" y="0"/>
                    <a:pt x="329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9" name="Freeform 43"/>
            <p:cNvSpPr>
              <a:spLocks noChangeArrowheads="1"/>
            </p:cNvSpPr>
            <p:nvPr/>
          </p:nvSpPr>
          <p:spPr bwMode="auto">
            <a:xfrm>
              <a:off x="741493" y="5959502"/>
              <a:ext cx="1284816" cy="4183856"/>
            </a:xfrm>
            <a:custGeom>
              <a:avLst/>
              <a:gdLst>
                <a:gd name="T0" fmla="*/ 414 w 414"/>
                <a:gd name="T1" fmla="*/ 1348 h 1348"/>
                <a:gd name="T2" fmla="*/ 0 w 414"/>
                <a:gd name="T3" fmla="*/ 0 h 1348"/>
                <a:gd name="T4" fmla="*/ 247 w 414"/>
                <a:gd name="T5" fmla="*/ 1348 h 1348"/>
                <a:gd name="T6" fmla="*/ 414 w 414"/>
                <a:gd name="T7" fmla="*/ 1348 h 13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4"/>
                <a:gd name="T13" fmla="*/ 0 h 1348"/>
                <a:gd name="T14" fmla="*/ 414 w 414"/>
                <a:gd name="T15" fmla="*/ 1348 h 13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4" h="1348">
                  <a:moveTo>
                    <a:pt x="414" y="1348"/>
                  </a:moveTo>
                  <a:cubicBezTo>
                    <a:pt x="414" y="579"/>
                    <a:pt x="0" y="0"/>
                    <a:pt x="0" y="0"/>
                  </a:cubicBezTo>
                  <a:cubicBezTo>
                    <a:pt x="0" y="0"/>
                    <a:pt x="247" y="695"/>
                    <a:pt x="247" y="1348"/>
                  </a:cubicBezTo>
                  <a:cubicBezTo>
                    <a:pt x="362" y="1348"/>
                    <a:pt x="222" y="1348"/>
                    <a:pt x="414" y="1348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0" name="Freeform 44"/>
            <p:cNvSpPr>
              <a:spLocks noChangeArrowheads="1"/>
            </p:cNvSpPr>
            <p:nvPr/>
          </p:nvSpPr>
          <p:spPr bwMode="auto">
            <a:xfrm>
              <a:off x="632565" y="6853230"/>
              <a:ext cx="670624" cy="3349185"/>
            </a:xfrm>
            <a:custGeom>
              <a:avLst/>
              <a:gdLst>
                <a:gd name="T0" fmla="*/ 196 w 216"/>
                <a:gd name="T1" fmla="*/ 1079 h 1079"/>
                <a:gd name="T2" fmla="*/ 0 w 216"/>
                <a:gd name="T3" fmla="*/ 0 h 1079"/>
                <a:gd name="T4" fmla="*/ 60 w 216"/>
                <a:gd name="T5" fmla="*/ 1079 h 1079"/>
                <a:gd name="T6" fmla="*/ 196 w 216"/>
                <a:gd name="T7" fmla="*/ 1079 h 10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1079"/>
                <a:gd name="T14" fmla="*/ 216 w 216"/>
                <a:gd name="T15" fmla="*/ 1079 h 10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1079">
                  <a:moveTo>
                    <a:pt x="196" y="1079"/>
                  </a:moveTo>
                  <a:cubicBezTo>
                    <a:pt x="216" y="424"/>
                    <a:pt x="0" y="0"/>
                    <a:pt x="0" y="0"/>
                  </a:cubicBezTo>
                  <a:cubicBezTo>
                    <a:pt x="0" y="0"/>
                    <a:pt x="77" y="574"/>
                    <a:pt x="60" y="1079"/>
                  </a:cubicBezTo>
                  <a:cubicBezTo>
                    <a:pt x="154" y="1079"/>
                    <a:pt x="39" y="1079"/>
                    <a:pt x="196" y="1079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442" name="组合 423"/>
          <p:cNvGrpSpPr/>
          <p:nvPr/>
        </p:nvGrpSpPr>
        <p:grpSpPr bwMode="auto">
          <a:xfrm flipH="1">
            <a:off x="10621634" y="-56923"/>
            <a:ext cx="2340566" cy="7378308"/>
            <a:chOff x="0" y="0"/>
            <a:chExt cx="3236320" cy="10202415"/>
          </a:xfrm>
        </p:grpSpPr>
        <p:sp>
          <p:nvSpPr>
            <p:cNvPr id="3443" name="Freeform 39"/>
            <p:cNvSpPr>
              <a:spLocks noChangeArrowheads="1"/>
            </p:cNvSpPr>
            <p:nvPr/>
          </p:nvSpPr>
          <p:spPr bwMode="auto">
            <a:xfrm>
              <a:off x="145674" y="80055"/>
              <a:ext cx="3090646" cy="10009496"/>
            </a:xfrm>
            <a:custGeom>
              <a:avLst/>
              <a:gdLst>
                <a:gd name="T0" fmla="*/ 996 w 996"/>
                <a:gd name="T1" fmla="*/ 0 h 3226"/>
                <a:gd name="T2" fmla="*/ 242 w 996"/>
                <a:gd name="T3" fmla="*/ 1755 h 3226"/>
                <a:gd name="T4" fmla="*/ 242 w 996"/>
                <a:gd name="T5" fmla="*/ 1830 h 3226"/>
                <a:gd name="T6" fmla="*/ 679 w 996"/>
                <a:gd name="T7" fmla="*/ 3226 h 3226"/>
                <a:gd name="T8" fmla="*/ 0 w 996"/>
                <a:gd name="T9" fmla="*/ 3226 h 3226"/>
                <a:gd name="T10" fmla="*/ 0 w 996"/>
                <a:gd name="T11" fmla="*/ 0 h 3226"/>
                <a:gd name="T12" fmla="*/ 996 w 996"/>
                <a:gd name="T13" fmla="*/ 0 h 32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6"/>
                <a:gd name="T22" fmla="*/ 0 h 3226"/>
                <a:gd name="T23" fmla="*/ 996 w 996"/>
                <a:gd name="T24" fmla="*/ 3226 h 32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6" h="3226">
                  <a:moveTo>
                    <a:pt x="996" y="0"/>
                  </a:moveTo>
                  <a:cubicBezTo>
                    <a:pt x="996" y="1230"/>
                    <a:pt x="242" y="1755"/>
                    <a:pt x="242" y="1755"/>
                  </a:cubicBezTo>
                  <a:cubicBezTo>
                    <a:pt x="242" y="1830"/>
                    <a:pt x="242" y="1830"/>
                    <a:pt x="242" y="1830"/>
                  </a:cubicBezTo>
                  <a:cubicBezTo>
                    <a:pt x="242" y="1830"/>
                    <a:pt x="679" y="2372"/>
                    <a:pt x="679" y="3226"/>
                  </a:cubicBezTo>
                  <a:cubicBezTo>
                    <a:pt x="471" y="3226"/>
                    <a:pt x="0" y="3226"/>
                    <a:pt x="0" y="32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833" y="0"/>
                    <a:pt x="996" y="0"/>
                  </a:cubicBezTo>
                  <a:close/>
                </a:path>
              </a:pathLst>
            </a:custGeom>
            <a:solidFill>
              <a:srgbClr val="A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4" name="Rectangle 40"/>
            <p:cNvSpPr>
              <a:spLocks noChangeArrowheads="1"/>
            </p:cNvSpPr>
            <p:nvPr/>
          </p:nvSpPr>
          <p:spPr bwMode="auto">
            <a:xfrm>
              <a:off x="0" y="5525105"/>
              <a:ext cx="923913" cy="254601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5" name="Freeform 41"/>
            <p:cNvSpPr>
              <a:spLocks noChangeArrowheads="1"/>
            </p:cNvSpPr>
            <p:nvPr/>
          </p:nvSpPr>
          <p:spPr bwMode="auto">
            <a:xfrm>
              <a:off x="741493" y="80055"/>
              <a:ext cx="2001374" cy="5078897"/>
            </a:xfrm>
            <a:custGeom>
              <a:avLst/>
              <a:gdLst>
                <a:gd name="T0" fmla="*/ 645 w 645"/>
                <a:gd name="T1" fmla="*/ 0 h 1637"/>
                <a:gd name="T2" fmla="*/ 0 w 645"/>
                <a:gd name="T3" fmla="*/ 1637 h 1637"/>
                <a:gd name="T4" fmla="*/ 414 w 645"/>
                <a:gd name="T5" fmla="*/ 0 h 1637"/>
                <a:gd name="T6" fmla="*/ 645 w 645"/>
                <a:gd name="T7" fmla="*/ 0 h 16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5"/>
                <a:gd name="T13" fmla="*/ 0 h 1637"/>
                <a:gd name="T14" fmla="*/ 645 w 645"/>
                <a:gd name="T15" fmla="*/ 1637 h 16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5" h="1637">
                  <a:moveTo>
                    <a:pt x="645" y="0"/>
                  </a:moveTo>
                  <a:cubicBezTo>
                    <a:pt x="645" y="1068"/>
                    <a:pt x="0" y="1637"/>
                    <a:pt x="0" y="1637"/>
                  </a:cubicBezTo>
                  <a:cubicBezTo>
                    <a:pt x="0" y="1637"/>
                    <a:pt x="414" y="907"/>
                    <a:pt x="414" y="0"/>
                  </a:cubicBezTo>
                  <a:cubicBezTo>
                    <a:pt x="573" y="0"/>
                    <a:pt x="378" y="0"/>
                    <a:pt x="645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6" name="Freeform 42"/>
            <p:cNvSpPr>
              <a:spLocks noChangeArrowheads="1"/>
            </p:cNvSpPr>
            <p:nvPr/>
          </p:nvSpPr>
          <p:spPr bwMode="auto">
            <a:xfrm>
              <a:off x="632565" y="0"/>
              <a:ext cx="1107646" cy="4141860"/>
            </a:xfrm>
            <a:custGeom>
              <a:avLst/>
              <a:gdLst>
                <a:gd name="T0" fmla="*/ 329 w 357"/>
                <a:gd name="T1" fmla="*/ 0 h 1335"/>
                <a:gd name="T2" fmla="*/ 0 w 357"/>
                <a:gd name="T3" fmla="*/ 1335 h 1335"/>
                <a:gd name="T4" fmla="*/ 140 w 357"/>
                <a:gd name="T5" fmla="*/ 0 h 1335"/>
                <a:gd name="T6" fmla="*/ 329 w 357"/>
                <a:gd name="T7" fmla="*/ 0 h 13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7"/>
                <a:gd name="T13" fmla="*/ 0 h 1335"/>
                <a:gd name="T14" fmla="*/ 357 w 357"/>
                <a:gd name="T15" fmla="*/ 1335 h 13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7" h="1335">
                  <a:moveTo>
                    <a:pt x="329" y="0"/>
                  </a:moveTo>
                  <a:cubicBezTo>
                    <a:pt x="357" y="910"/>
                    <a:pt x="0" y="1335"/>
                    <a:pt x="0" y="1335"/>
                  </a:cubicBezTo>
                  <a:cubicBezTo>
                    <a:pt x="0" y="1335"/>
                    <a:pt x="165" y="701"/>
                    <a:pt x="140" y="0"/>
                  </a:cubicBezTo>
                  <a:cubicBezTo>
                    <a:pt x="270" y="0"/>
                    <a:pt x="112" y="0"/>
                    <a:pt x="329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7" name="Freeform 43"/>
            <p:cNvSpPr>
              <a:spLocks noChangeArrowheads="1"/>
            </p:cNvSpPr>
            <p:nvPr/>
          </p:nvSpPr>
          <p:spPr bwMode="auto">
            <a:xfrm>
              <a:off x="741493" y="5959502"/>
              <a:ext cx="1284816" cy="4183856"/>
            </a:xfrm>
            <a:custGeom>
              <a:avLst/>
              <a:gdLst>
                <a:gd name="T0" fmla="*/ 414 w 414"/>
                <a:gd name="T1" fmla="*/ 1348 h 1348"/>
                <a:gd name="T2" fmla="*/ 0 w 414"/>
                <a:gd name="T3" fmla="*/ 0 h 1348"/>
                <a:gd name="T4" fmla="*/ 247 w 414"/>
                <a:gd name="T5" fmla="*/ 1348 h 1348"/>
                <a:gd name="T6" fmla="*/ 414 w 414"/>
                <a:gd name="T7" fmla="*/ 1348 h 13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4"/>
                <a:gd name="T13" fmla="*/ 0 h 1348"/>
                <a:gd name="T14" fmla="*/ 414 w 414"/>
                <a:gd name="T15" fmla="*/ 1348 h 13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4" h="1348">
                  <a:moveTo>
                    <a:pt x="414" y="1348"/>
                  </a:moveTo>
                  <a:cubicBezTo>
                    <a:pt x="414" y="579"/>
                    <a:pt x="0" y="0"/>
                    <a:pt x="0" y="0"/>
                  </a:cubicBezTo>
                  <a:cubicBezTo>
                    <a:pt x="0" y="0"/>
                    <a:pt x="247" y="695"/>
                    <a:pt x="247" y="1348"/>
                  </a:cubicBezTo>
                  <a:cubicBezTo>
                    <a:pt x="362" y="1348"/>
                    <a:pt x="222" y="1348"/>
                    <a:pt x="414" y="1348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8" name="Freeform 44"/>
            <p:cNvSpPr>
              <a:spLocks noChangeArrowheads="1"/>
            </p:cNvSpPr>
            <p:nvPr/>
          </p:nvSpPr>
          <p:spPr bwMode="auto">
            <a:xfrm>
              <a:off x="632565" y="6853230"/>
              <a:ext cx="670624" cy="3349185"/>
            </a:xfrm>
            <a:custGeom>
              <a:avLst/>
              <a:gdLst>
                <a:gd name="T0" fmla="*/ 196 w 216"/>
                <a:gd name="T1" fmla="*/ 1079 h 1079"/>
                <a:gd name="T2" fmla="*/ 0 w 216"/>
                <a:gd name="T3" fmla="*/ 0 h 1079"/>
                <a:gd name="T4" fmla="*/ 60 w 216"/>
                <a:gd name="T5" fmla="*/ 1079 h 1079"/>
                <a:gd name="T6" fmla="*/ 196 w 216"/>
                <a:gd name="T7" fmla="*/ 1079 h 10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1079"/>
                <a:gd name="T14" fmla="*/ 216 w 216"/>
                <a:gd name="T15" fmla="*/ 1079 h 10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1079">
                  <a:moveTo>
                    <a:pt x="196" y="1079"/>
                  </a:moveTo>
                  <a:cubicBezTo>
                    <a:pt x="216" y="424"/>
                    <a:pt x="0" y="0"/>
                    <a:pt x="0" y="0"/>
                  </a:cubicBezTo>
                  <a:cubicBezTo>
                    <a:pt x="0" y="0"/>
                    <a:pt x="77" y="574"/>
                    <a:pt x="60" y="1079"/>
                  </a:cubicBezTo>
                  <a:cubicBezTo>
                    <a:pt x="154" y="1079"/>
                    <a:pt x="39" y="1079"/>
                    <a:pt x="196" y="1079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381" name="Rectangle 5"/>
          <p:cNvSpPr>
            <a:spLocks noChangeArrowheads="1"/>
          </p:cNvSpPr>
          <p:nvPr/>
        </p:nvSpPr>
        <p:spPr bwMode="auto">
          <a:xfrm>
            <a:off x="1479993" y="2124861"/>
            <a:ext cx="1051420" cy="12619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82" name="Freeform 6"/>
          <p:cNvSpPr/>
          <p:nvPr/>
        </p:nvSpPr>
        <p:spPr bwMode="auto">
          <a:xfrm>
            <a:off x="1627328" y="2237970"/>
            <a:ext cx="803633" cy="1010872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83" name="Freeform 7"/>
          <p:cNvSpPr>
            <a:spLocks noEditPoints="1"/>
          </p:cNvSpPr>
          <p:nvPr/>
        </p:nvSpPr>
        <p:spPr bwMode="auto">
          <a:xfrm>
            <a:off x="2628520" y="2990126"/>
            <a:ext cx="1501789" cy="30627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88" name="Freeform 8"/>
          <p:cNvSpPr>
            <a:spLocks noEditPoints="1"/>
          </p:cNvSpPr>
          <p:nvPr/>
        </p:nvSpPr>
        <p:spPr bwMode="auto">
          <a:xfrm>
            <a:off x="2718929" y="2216911"/>
            <a:ext cx="1443191" cy="677819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89" name="Freeform 9"/>
          <p:cNvSpPr>
            <a:spLocks noEditPoints="1"/>
          </p:cNvSpPr>
          <p:nvPr/>
        </p:nvSpPr>
        <p:spPr bwMode="auto">
          <a:xfrm>
            <a:off x="4389816" y="1111397"/>
            <a:ext cx="122219" cy="5313776"/>
          </a:xfrm>
          <a:custGeom>
            <a:avLst/>
            <a:gdLst>
              <a:gd name="T0" fmla="*/ 0 w 153"/>
              <a:gd name="T1" fmla="*/ 0 h 6522"/>
              <a:gd name="T2" fmla="*/ 46203 w 153"/>
              <a:gd name="T3" fmla="*/ 0 h 6522"/>
              <a:gd name="T4" fmla="*/ 46203 w 153"/>
              <a:gd name="T5" fmla="*/ 5040312 h 6522"/>
              <a:gd name="T6" fmla="*/ 0 w 153"/>
              <a:gd name="T7" fmla="*/ 5040312 h 6522"/>
              <a:gd name="T8" fmla="*/ 0 w 153"/>
              <a:gd name="T9" fmla="*/ 0 h 6522"/>
              <a:gd name="T10" fmla="*/ 99224 w 153"/>
              <a:gd name="T11" fmla="*/ 0 h 6522"/>
              <a:gd name="T12" fmla="*/ 115887 w 153"/>
              <a:gd name="T13" fmla="*/ 0 h 6522"/>
              <a:gd name="T14" fmla="*/ 115887 w 153"/>
              <a:gd name="T15" fmla="*/ 5040312 h 6522"/>
              <a:gd name="T16" fmla="*/ 99224 w 153"/>
              <a:gd name="T17" fmla="*/ 5040312 h 6522"/>
              <a:gd name="T18" fmla="*/ 99224 w 153"/>
              <a:gd name="T19" fmla="*/ 0 h 652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" h="6522">
                <a:moveTo>
                  <a:pt x="0" y="0"/>
                </a:moveTo>
                <a:lnTo>
                  <a:pt x="61" y="0"/>
                </a:lnTo>
                <a:lnTo>
                  <a:pt x="61" y="6522"/>
                </a:lnTo>
                <a:lnTo>
                  <a:pt x="0" y="6522"/>
                </a:lnTo>
                <a:lnTo>
                  <a:pt x="0" y="0"/>
                </a:lnTo>
                <a:close/>
                <a:moveTo>
                  <a:pt x="131" y="0"/>
                </a:moveTo>
                <a:lnTo>
                  <a:pt x="153" y="0"/>
                </a:lnTo>
                <a:lnTo>
                  <a:pt x="153" y="6522"/>
                </a:lnTo>
                <a:lnTo>
                  <a:pt x="131" y="6522"/>
                </a:lnTo>
                <a:lnTo>
                  <a:pt x="13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90" name="Freeform 10"/>
          <p:cNvSpPr/>
          <p:nvPr/>
        </p:nvSpPr>
        <p:spPr bwMode="auto">
          <a:xfrm>
            <a:off x="4855254" y="2124019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391" name="组合 58"/>
          <p:cNvGrpSpPr/>
          <p:nvPr/>
        </p:nvGrpSpPr>
        <p:grpSpPr bwMode="auto">
          <a:xfrm>
            <a:off x="4964079" y="2182597"/>
            <a:ext cx="530733" cy="557319"/>
            <a:chOff x="0" y="0"/>
            <a:chExt cx="588963" cy="618440"/>
          </a:xfrm>
        </p:grpSpPr>
        <p:sp>
          <p:nvSpPr>
            <p:cNvPr id="392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5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93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5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2955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94" name="Freeform 10_8"/>
          <p:cNvSpPr/>
          <p:nvPr/>
        </p:nvSpPr>
        <p:spPr bwMode="auto">
          <a:xfrm>
            <a:off x="4855254" y="3143261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395" name="组合 62"/>
          <p:cNvGrpSpPr/>
          <p:nvPr/>
        </p:nvGrpSpPr>
        <p:grpSpPr bwMode="auto">
          <a:xfrm>
            <a:off x="4964079" y="3201836"/>
            <a:ext cx="530733" cy="557319"/>
            <a:chOff x="0" y="0"/>
            <a:chExt cx="588963" cy="618440"/>
          </a:xfrm>
        </p:grpSpPr>
        <p:sp>
          <p:nvSpPr>
            <p:cNvPr id="396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5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97" name="TextBox 64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5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2955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98" name="Freeform 10_10"/>
          <p:cNvSpPr/>
          <p:nvPr/>
        </p:nvSpPr>
        <p:spPr bwMode="auto">
          <a:xfrm>
            <a:off x="4855254" y="4137396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399" name="组合 71"/>
          <p:cNvGrpSpPr/>
          <p:nvPr/>
        </p:nvGrpSpPr>
        <p:grpSpPr bwMode="auto">
          <a:xfrm>
            <a:off x="4964079" y="4195974"/>
            <a:ext cx="530733" cy="555645"/>
            <a:chOff x="0" y="0"/>
            <a:chExt cx="588963" cy="618440"/>
          </a:xfrm>
        </p:grpSpPr>
        <p:sp>
          <p:nvSpPr>
            <p:cNvPr id="400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5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01" name="TextBox 78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8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5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955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02" name="Freeform 10_12"/>
          <p:cNvSpPr/>
          <p:nvPr/>
        </p:nvSpPr>
        <p:spPr bwMode="auto">
          <a:xfrm>
            <a:off x="4855254" y="5116469"/>
            <a:ext cx="6345092" cy="718685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6411" tIns="48205" rIns="96411" bIns="4820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403" name="组合 80"/>
          <p:cNvGrpSpPr/>
          <p:nvPr/>
        </p:nvGrpSpPr>
        <p:grpSpPr bwMode="auto">
          <a:xfrm>
            <a:off x="4964079" y="5175049"/>
            <a:ext cx="530733" cy="557319"/>
            <a:chOff x="0" y="0"/>
            <a:chExt cx="588963" cy="618440"/>
          </a:xfrm>
        </p:grpSpPr>
        <p:sp>
          <p:nvSpPr>
            <p:cNvPr id="404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955" kern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05" name="TextBox 82"/>
            <p:cNvSpPr txBox="1">
              <a:spLocks noChangeArrowheads="1"/>
            </p:cNvSpPr>
            <p:nvPr/>
          </p:nvSpPr>
          <p:spPr bwMode="auto">
            <a:xfrm>
              <a:off x="59482" y="0"/>
              <a:ext cx="418392" cy="60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955" b="1" ker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2955" b="1" ker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06" name="TextBox 91"/>
          <p:cNvSpPr txBox="1">
            <a:spLocks noChangeArrowheads="1"/>
          </p:cNvSpPr>
          <p:nvPr/>
        </p:nvSpPr>
        <p:spPr bwMode="auto">
          <a:xfrm>
            <a:off x="5478069" y="2204352"/>
            <a:ext cx="4899791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5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单击此处添加标题</a:t>
            </a:r>
            <a:endParaRPr lang="zh-CN" altLang="en-US" sz="3235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7" name="TextBox 92"/>
          <p:cNvSpPr txBox="1">
            <a:spLocks noChangeArrowheads="1"/>
          </p:cNvSpPr>
          <p:nvPr/>
        </p:nvSpPr>
        <p:spPr bwMode="auto">
          <a:xfrm>
            <a:off x="5478069" y="3220247"/>
            <a:ext cx="3653183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5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单击此处添加标题</a:t>
            </a:r>
            <a:endParaRPr lang="zh-CN" altLang="en-US" sz="3235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8" name="TextBox 93"/>
          <p:cNvSpPr txBox="1">
            <a:spLocks noChangeArrowheads="1"/>
          </p:cNvSpPr>
          <p:nvPr/>
        </p:nvSpPr>
        <p:spPr bwMode="auto">
          <a:xfrm>
            <a:off x="5478069" y="4180910"/>
            <a:ext cx="4118620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5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单击此处添加标题</a:t>
            </a:r>
            <a:endParaRPr lang="zh-CN" altLang="en-US" sz="3235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9" name="TextBox 94"/>
          <p:cNvSpPr txBox="1">
            <a:spLocks noChangeArrowheads="1"/>
          </p:cNvSpPr>
          <p:nvPr/>
        </p:nvSpPr>
        <p:spPr bwMode="auto">
          <a:xfrm>
            <a:off x="5478069" y="5176720"/>
            <a:ext cx="4118620" cy="59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11" tIns="48205" rIns="96411" bIns="4820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35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单击此处添加标题</a:t>
            </a:r>
            <a:endParaRPr lang="zh-CN" altLang="en-US" sz="3235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" grpId="0" animBg="1" autoUpdateAnimBg="0"/>
      <p:bldP spid="381" grpId="1" animBg="1"/>
      <p:bldP spid="382" grpId="0" animBg="1"/>
      <p:bldP spid="382" grpId="1" animBg="1"/>
      <p:bldP spid="383" grpId="0" animBg="1"/>
      <p:bldP spid="383" grpId="1" animBg="1"/>
      <p:bldP spid="388" grpId="0" animBg="1"/>
      <p:bldP spid="388" grpId="1" animBg="1"/>
      <p:bldP spid="389" grpId="0" animBg="1"/>
      <p:bldP spid="390" grpId="0" animBg="1"/>
      <p:bldP spid="394" grpId="0" animBg="1"/>
      <p:bldP spid="398" grpId="0" animBg="1"/>
      <p:bldP spid="402" grpId="0" animBg="1"/>
      <p:bldP spid="406" grpId="0" autoUpdateAnimBg="0"/>
      <p:bldP spid="407" grpId="0" autoUpdateAnimBg="0"/>
      <p:bldP spid="408" grpId="0" autoUpdateAnimBg="0"/>
      <p:bldP spid="40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354036" y="1"/>
            <a:ext cx="405021" cy="781166"/>
            <a:chOff x="251521" y="1"/>
            <a:chExt cx="288031" cy="555526"/>
          </a:xfrm>
        </p:grpSpPr>
        <p:sp>
          <p:nvSpPr>
            <p:cNvPr id="3" name="矩形 2"/>
            <p:cNvSpPr/>
            <p:nvPr/>
          </p:nvSpPr>
          <p:spPr>
            <a:xfrm>
              <a:off x="251521" y="1"/>
              <a:ext cx="288031" cy="555526"/>
            </a:xfrm>
            <a:prstGeom prst="rect">
              <a:avLst/>
            </a:prstGeom>
            <a:solidFill>
              <a:srgbClr val="B8110D"/>
            </a:solidFill>
            <a:ln w="88900" cmpd="dbl">
              <a:noFill/>
            </a:ln>
            <a:effectLst>
              <a:outerShdw blurRad="279400" dist="1397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23528" y="483518"/>
              <a:ext cx="144016" cy="72008"/>
            </a:xfrm>
            <a:prstGeom prst="rect">
              <a:avLst/>
            </a:prstGeom>
            <a:solidFill>
              <a:schemeClr val="bg1"/>
            </a:solidFill>
            <a:ln w="88900" cmpd="dbl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59056" y="173631"/>
            <a:ext cx="1050288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250" dirty="0">
                <a:solidFill>
                  <a:schemeClr val="accent1"/>
                </a:solidFill>
              </a:rPr>
              <a:t>目录页</a:t>
            </a:r>
            <a:endParaRPr lang="zh-CN" altLang="en-US" sz="225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1560070">
            <a:off x="761081" y="454381"/>
            <a:ext cx="1716363" cy="519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zh-CN" sz="1405" dirty="0">
                <a:solidFill>
                  <a:schemeClr val="accent1"/>
                </a:solidFill>
              </a:rPr>
              <a:t>CONTENTS   PAGE </a:t>
            </a:r>
            <a:endParaRPr lang="en-US" altLang="zh-CN" sz="1405" dirty="0">
              <a:solidFill>
                <a:schemeClr val="accent1"/>
              </a:solidFill>
            </a:endParaRPr>
          </a:p>
        </p:txBody>
      </p:sp>
      <p:grpSp>
        <p:nvGrpSpPr>
          <p:cNvPr id="13" name="组合 366"/>
          <p:cNvGrpSpPr/>
          <p:nvPr/>
        </p:nvGrpSpPr>
        <p:grpSpPr bwMode="auto">
          <a:xfrm>
            <a:off x="5334432" y="1019603"/>
            <a:ext cx="2029160" cy="2596722"/>
            <a:chOff x="0" y="0"/>
            <a:chExt cx="1547502" cy="1979570"/>
          </a:xfrm>
        </p:grpSpPr>
        <p:sp>
          <p:nvSpPr>
            <p:cNvPr id="14" name="Freeform 212"/>
            <p:cNvSpPr>
              <a:spLocks noChangeArrowheads="1"/>
            </p:cNvSpPr>
            <p:nvPr/>
          </p:nvSpPr>
          <p:spPr bwMode="auto">
            <a:xfrm>
              <a:off x="714155" y="1301173"/>
              <a:ext cx="248315" cy="112239"/>
            </a:xfrm>
            <a:custGeom>
              <a:avLst/>
              <a:gdLst>
                <a:gd name="T0" fmla="*/ 106 w 106"/>
                <a:gd name="T1" fmla="*/ 32 h 48"/>
                <a:gd name="T2" fmla="*/ 90 w 106"/>
                <a:gd name="T3" fmla="*/ 48 h 48"/>
                <a:gd name="T4" fmla="*/ 16 w 106"/>
                <a:gd name="T5" fmla="*/ 48 h 48"/>
                <a:gd name="T6" fmla="*/ 0 w 106"/>
                <a:gd name="T7" fmla="*/ 32 h 48"/>
                <a:gd name="T8" fmla="*/ 0 w 106"/>
                <a:gd name="T9" fmla="*/ 16 h 48"/>
                <a:gd name="T10" fmla="*/ 16 w 106"/>
                <a:gd name="T11" fmla="*/ 0 h 48"/>
                <a:gd name="T12" fmla="*/ 90 w 106"/>
                <a:gd name="T13" fmla="*/ 0 h 48"/>
                <a:gd name="T14" fmla="*/ 106 w 106"/>
                <a:gd name="T15" fmla="*/ 16 h 48"/>
                <a:gd name="T16" fmla="*/ 106 w 106"/>
                <a:gd name="T17" fmla="*/ 32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6"/>
                <a:gd name="T28" fmla="*/ 0 h 48"/>
                <a:gd name="T29" fmla="*/ 106 w 106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6" h="48">
                  <a:moveTo>
                    <a:pt x="106" y="32"/>
                  </a:moveTo>
                  <a:cubicBezTo>
                    <a:pt x="106" y="41"/>
                    <a:pt x="99" y="48"/>
                    <a:pt x="90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7" y="48"/>
                    <a:pt x="0" y="41"/>
                    <a:pt x="0" y="3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9" y="0"/>
                    <a:pt x="106" y="7"/>
                    <a:pt x="106" y="16"/>
                  </a:cubicBezTo>
                  <a:cubicBezTo>
                    <a:pt x="106" y="32"/>
                    <a:pt x="106" y="32"/>
                    <a:pt x="106" y="3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5" name="Freeform 213"/>
            <p:cNvSpPr>
              <a:spLocks noChangeArrowheads="1"/>
            </p:cNvSpPr>
            <p:nvPr/>
          </p:nvSpPr>
          <p:spPr bwMode="auto">
            <a:xfrm>
              <a:off x="711176" y="1298193"/>
              <a:ext cx="254275" cy="117205"/>
            </a:xfrm>
            <a:custGeom>
              <a:avLst/>
              <a:gdLst>
                <a:gd name="T0" fmla="*/ 107 w 108"/>
                <a:gd name="T1" fmla="*/ 33 h 50"/>
                <a:gd name="T2" fmla="*/ 106 w 108"/>
                <a:gd name="T3" fmla="*/ 33 h 50"/>
                <a:gd name="T4" fmla="*/ 91 w 108"/>
                <a:gd name="T5" fmla="*/ 49 h 50"/>
                <a:gd name="T6" fmla="*/ 17 w 108"/>
                <a:gd name="T7" fmla="*/ 49 h 50"/>
                <a:gd name="T8" fmla="*/ 2 w 108"/>
                <a:gd name="T9" fmla="*/ 33 h 50"/>
                <a:gd name="T10" fmla="*/ 2 w 108"/>
                <a:gd name="T11" fmla="*/ 17 h 50"/>
                <a:gd name="T12" fmla="*/ 17 w 108"/>
                <a:gd name="T13" fmla="*/ 2 h 50"/>
                <a:gd name="T14" fmla="*/ 91 w 108"/>
                <a:gd name="T15" fmla="*/ 2 h 50"/>
                <a:gd name="T16" fmla="*/ 106 w 108"/>
                <a:gd name="T17" fmla="*/ 17 h 50"/>
                <a:gd name="T18" fmla="*/ 106 w 108"/>
                <a:gd name="T19" fmla="*/ 33 h 50"/>
                <a:gd name="T20" fmla="*/ 107 w 108"/>
                <a:gd name="T21" fmla="*/ 33 h 50"/>
                <a:gd name="T22" fmla="*/ 108 w 108"/>
                <a:gd name="T23" fmla="*/ 33 h 50"/>
                <a:gd name="T24" fmla="*/ 108 w 108"/>
                <a:gd name="T25" fmla="*/ 17 h 50"/>
                <a:gd name="T26" fmla="*/ 91 w 108"/>
                <a:gd name="T27" fmla="*/ 0 h 50"/>
                <a:gd name="T28" fmla="*/ 17 w 108"/>
                <a:gd name="T29" fmla="*/ 0 h 50"/>
                <a:gd name="T30" fmla="*/ 0 w 108"/>
                <a:gd name="T31" fmla="*/ 17 h 50"/>
                <a:gd name="T32" fmla="*/ 0 w 108"/>
                <a:gd name="T33" fmla="*/ 33 h 50"/>
                <a:gd name="T34" fmla="*/ 17 w 108"/>
                <a:gd name="T35" fmla="*/ 50 h 50"/>
                <a:gd name="T36" fmla="*/ 91 w 108"/>
                <a:gd name="T37" fmla="*/ 50 h 50"/>
                <a:gd name="T38" fmla="*/ 108 w 108"/>
                <a:gd name="T39" fmla="*/ 33 h 50"/>
                <a:gd name="T40" fmla="*/ 107 w 108"/>
                <a:gd name="T41" fmla="*/ 33 h 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8"/>
                <a:gd name="T64" fmla="*/ 0 h 50"/>
                <a:gd name="T65" fmla="*/ 108 w 108"/>
                <a:gd name="T66" fmla="*/ 50 h 5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8" h="50">
                  <a:moveTo>
                    <a:pt x="107" y="33"/>
                  </a:moveTo>
                  <a:cubicBezTo>
                    <a:pt x="106" y="33"/>
                    <a:pt x="106" y="33"/>
                    <a:pt x="106" y="33"/>
                  </a:cubicBezTo>
                  <a:cubicBezTo>
                    <a:pt x="106" y="42"/>
                    <a:pt x="99" y="49"/>
                    <a:pt x="91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9" y="49"/>
                    <a:pt x="2" y="42"/>
                    <a:pt x="2" y="33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9"/>
                    <a:pt x="9" y="2"/>
                    <a:pt x="17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9" y="2"/>
                    <a:pt x="106" y="9"/>
                    <a:pt x="106" y="17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8"/>
                    <a:pt x="100" y="0"/>
                    <a:pt x="9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3"/>
                    <a:pt x="8" y="50"/>
                    <a:pt x="17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100" y="50"/>
                    <a:pt x="108" y="43"/>
                    <a:pt x="108" y="33"/>
                  </a:cubicBezTo>
                  <a:cubicBezTo>
                    <a:pt x="107" y="33"/>
                    <a:pt x="107" y="33"/>
                    <a:pt x="107" y="3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6" name="Freeform 214"/>
            <p:cNvSpPr>
              <a:spLocks noChangeArrowheads="1"/>
            </p:cNvSpPr>
            <p:nvPr/>
          </p:nvSpPr>
          <p:spPr bwMode="auto">
            <a:xfrm>
              <a:off x="452928" y="297978"/>
              <a:ext cx="756865" cy="420150"/>
            </a:xfrm>
            <a:custGeom>
              <a:avLst/>
              <a:gdLst>
                <a:gd name="T0" fmla="*/ 0 w 322"/>
                <a:gd name="T1" fmla="*/ 179 h 179"/>
                <a:gd name="T2" fmla="*/ 0 w 322"/>
                <a:gd name="T3" fmla="*/ 155 h 179"/>
                <a:gd name="T4" fmla="*/ 86 w 322"/>
                <a:gd name="T5" fmla="*/ 104 h 179"/>
                <a:gd name="T6" fmla="*/ 147 w 322"/>
                <a:gd name="T7" fmla="*/ 0 h 179"/>
                <a:gd name="T8" fmla="*/ 184 w 322"/>
                <a:gd name="T9" fmla="*/ 0 h 179"/>
                <a:gd name="T10" fmla="*/ 233 w 322"/>
                <a:gd name="T11" fmla="*/ 96 h 179"/>
                <a:gd name="T12" fmla="*/ 322 w 322"/>
                <a:gd name="T13" fmla="*/ 149 h 179"/>
                <a:gd name="T14" fmla="*/ 322 w 322"/>
                <a:gd name="T15" fmla="*/ 179 h 179"/>
                <a:gd name="T16" fmla="*/ 0 w 322"/>
                <a:gd name="T17" fmla="*/ 179 h 1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2"/>
                <a:gd name="T28" fmla="*/ 0 h 179"/>
                <a:gd name="T29" fmla="*/ 322 w 322"/>
                <a:gd name="T30" fmla="*/ 179 h 17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2" h="179">
                  <a:moveTo>
                    <a:pt x="0" y="179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55" y="127"/>
                    <a:pt x="86" y="104"/>
                  </a:cubicBezTo>
                  <a:cubicBezTo>
                    <a:pt x="118" y="82"/>
                    <a:pt x="147" y="0"/>
                    <a:pt x="147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0"/>
                    <a:pt x="210" y="79"/>
                    <a:pt x="233" y="96"/>
                  </a:cubicBezTo>
                  <a:cubicBezTo>
                    <a:pt x="256" y="113"/>
                    <a:pt x="322" y="149"/>
                    <a:pt x="322" y="149"/>
                  </a:cubicBezTo>
                  <a:cubicBezTo>
                    <a:pt x="322" y="179"/>
                    <a:pt x="322" y="179"/>
                    <a:pt x="322" y="179"/>
                  </a:cubicBezTo>
                  <a:cubicBezTo>
                    <a:pt x="0" y="179"/>
                    <a:pt x="0" y="179"/>
                    <a:pt x="0" y="179"/>
                  </a:cubicBezTo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7" name="Freeform 215"/>
            <p:cNvSpPr>
              <a:spLocks noChangeArrowheads="1"/>
            </p:cNvSpPr>
            <p:nvPr/>
          </p:nvSpPr>
          <p:spPr bwMode="auto">
            <a:xfrm>
              <a:off x="187726" y="901882"/>
              <a:ext cx="190706" cy="246329"/>
            </a:xfrm>
            <a:custGeom>
              <a:avLst/>
              <a:gdLst>
                <a:gd name="T0" fmla="*/ 189 w 192"/>
                <a:gd name="T1" fmla="*/ 0 h 248"/>
                <a:gd name="T2" fmla="*/ 0 w 192"/>
                <a:gd name="T3" fmla="*/ 0 h 248"/>
                <a:gd name="T4" fmla="*/ 0 w 192"/>
                <a:gd name="T5" fmla="*/ 248 h 248"/>
                <a:gd name="T6" fmla="*/ 192 w 192"/>
                <a:gd name="T7" fmla="*/ 245 h 248"/>
                <a:gd name="T8" fmla="*/ 189 w 192"/>
                <a:gd name="T9" fmla="*/ 0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248"/>
                <a:gd name="T17" fmla="*/ 192 w 192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248">
                  <a:moveTo>
                    <a:pt x="189" y="0"/>
                  </a:moveTo>
                  <a:lnTo>
                    <a:pt x="0" y="0"/>
                  </a:lnTo>
                  <a:lnTo>
                    <a:pt x="0" y="248"/>
                  </a:lnTo>
                  <a:lnTo>
                    <a:pt x="192" y="245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960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8" name="Freeform 216"/>
            <p:cNvSpPr>
              <a:spLocks noChangeArrowheads="1"/>
            </p:cNvSpPr>
            <p:nvPr/>
          </p:nvSpPr>
          <p:spPr bwMode="auto">
            <a:xfrm>
              <a:off x="0" y="812488"/>
              <a:ext cx="190706" cy="425116"/>
            </a:xfrm>
            <a:custGeom>
              <a:avLst/>
              <a:gdLst>
                <a:gd name="T0" fmla="*/ 189 w 192"/>
                <a:gd name="T1" fmla="*/ 90 h 428"/>
                <a:gd name="T2" fmla="*/ 0 w 192"/>
                <a:gd name="T3" fmla="*/ 0 h 428"/>
                <a:gd name="T4" fmla="*/ 2 w 192"/>
                <a:gd name="T5" fmla="*/ 428 h 428"/>
                <a:gd name="T6" fmla="*/ 192 w 192"/>
                <a:gd name="T7" fmla="*/ 335 h 428"/>
                <a:gd name="T8" fmla="*/ 189 w 192"/>
                <a:gd name="T9" fmla="*/ 90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28"/>
                <a:gd name="T17" fmla="*/ 192 w 192"/>
                <a:gd name="T18" fmla="*/ 428 h 4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28">
                  <a:moveTo>
                    <a:pt x="189" y="90"/>
                  </a:moveTo>
                  <a:lnTo>
                    <a:pt x="0" y="0"/>
                  </a:lnTo>
                  <a:lnTo>
                    <a:pt x="2" y="428"/>
                  </a:lnTo>
                  <a:lnTo>
                    <a:pt x="192" y="335"/>
                  </a:lnTo>
                  <a:lnTo>
                    <a:pt x="189" y="90"/>
                  </a:lnTo>
                  <a:close/>
                </a:path>
              </a:pathLst>
            </a:custGeom>
            <a:solidFill>
              <a:srgbClr val="2553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9" name="Freeform 217"/>
            <p:cNvSpPr>
              <a:spLocks noChangeArrowheads="1"/>
            </p:cNvSpPr>
            <p:nvPr/>
          </p:nvSpPr>
          <p:spPr bwMode="auto">
            <a:xfrm>
              <a:off x="1279321" y="767791"/>
              <a:ext cx="115219" cy="141043"/>
            </a:xfrm>
            <a:custGeom>
              <a:avLst/>
              <a:gdLst>
                <a:gd name="T0" fmla="*/ 0 w 116"/>
                <a:gd name="T1" fmla="*/ 2 h 142"/>
                <a:gd name="T2" fmla="*/ 116 w 116"/>
                <a:gd name="T3" fmla="*/ 0 h 142"/>
                <a:gd name="T4" fmla="*/ 116 w 116"/>
                <a:gd name="T5" fmla="*/ 139 h 142"/>
                <a:gd name="T6" fmla="*/ 0 w 116"/>
                <a:gd name="T7" fmla="*/ 142 h 142"/>
                <a:gd name="T8" fmla="*/ 0 w 116"/>
                <a:gd name="T9" fmla="*/ 2 h 1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2"/>
                <a:gd name="T17" fmla="*/ 116 w 116"/>
                <a:gd name="T18" fmla="*/ 142 h 1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2">
                  <a:moveTo>
                    <a:pt x="0" y="2"/>
                  </a:moveTo>
                  <a:lnTo>
                    <a:pt x="116" y="0"/>
                  </a:lnTo>
                  <a:lnTo>
                    <a:pt x="116" y="139"/>
                  </a:lnTo>
                  <a:lnTo>
                    <a:pt x="0" y="14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0" name="Freeform 218"/>
            <p:cNvSpPr>
              <a:spLocks noChangeArrowheads="1"/>
            </p:cNvSpPr>
            <p:nvPr/>
          </p:nvSpPr>
          <p:spPr bwMode="auto">
            <a:xfrm>
              <a:off x="1279321" y="767791"/>
              <a:ext cx="115219" cy="141043"/>
            </a:xfrm>
            <a:custGeom>
              <a:avLst/>
              <a:gdLst>
                <a:gd name="T0" fmla="*/ 0 w 116"/>
                <a:gd name="T1" fmla="*/ 2 h 142"/>
                <a:gd name="T2" fmla="*/ 116 w 116"/>
                <a:gd name="T3" fmla="*/ 0 h 142"/>
                <a:gd name="T4" fmla="*/ 116 w 116"/>
                <a:gd name="T5" fmla="*/ 139 h 142"/>
                <a:gd name="T6" fmla="*/ 0 w 116"/>
                <a:gd name="T7" fmla="*/ 142 h 142"/>
                <a:gd name="T8" fmla="*/ 0 w 116"/>
                <a:gd name="T9" fmla="*/ 2 h 1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2"/>
                <a:gd name="T17" fmla="*/ 116 w 116"/>
                <a:gd name="T18" fmla="*/ 142 h 1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2">
                  <a:moveTo>
                    <a:pt x="0" y="2"/>
                  </a:moveTo>
                  <a:lnTo>
                    <a:pt x="116" y="0"/>
                  </a:lnTo>
                  <a:lnTo>
                    <a:pt x="116" y="139"/>
                  </a:lnTo>
                  <a:lnTo>
                    <a:pt x="0" y="142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1" name="Freeform 219"/>
            <p:cNvSpPr>
              <a:spLocks noChangeArrowheads="1"/>
            </p:cNvSpPr>
            <p:nvPr/>
          </p:nvSpPr>
          <p:spPr bwMode="auto">
            <a:xfrm>
              <a:off x="1390566" y="718128"/>
              <a:ext cx="117205" cy="239376"/>
            </a:xfrm>
            <a:custGeom>
              <a:avLst/>
              <a:gdLst>
                <a:gd name="T0" fmla="*/ 0 w 118"/>
                <a:gd name="T1" fmla="*/ 50 h 241"/>
                <a:gd name="T2" fmla="*/ 118 w 118"/>
                <a:gd name="T3" fmla="*/ 0 h 241"/>
                <a:gd name="T4" fmla="*/ 118 w 118"/>
                <a:gd name="T5" fmla="*/ 241 h 241"/>
                <a:gd name="T6" fmla="*/ 2 w 118"/>
                <a:gd name="T7" fmla="*/ 189 h 241"/>
                <a:gd name="T8" fmla="*/ 0 w 118"/>
                <a:gd name="T9" fmla="*/ 50 h 2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"/>
                <a:gd name="T16" fmla="*/ 0 h 241"/>
                <a:gd name="T17" fmla="*/ 118 w 118"/>
                <a:gd name="T18" fmla="*/ 241 h 2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" h="241">
                  <a:moveTo>
                    <a:pt x="0" y="50"/>
                  </a:moveTo>
                  <a:lnTo>
                    <a:pt x="118" y="0"/>
                  </a:lnTo>
                  <a:lnTo>
                    <a:pt x="118" y="241"/>
                  </a:lnTo>
                  <a:lnTo>
                    <a:pt x="2" y="18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2" name="Freeform 220"/>
            <p:cNvSpPr>
              <a:spLocks noChangeArrowheads="1"/>
            </p:cNvSpPr>
            <p:nvPr/>
          </p:nvSpPr>
          <p:spPr bwMode="auto">
            <a:xfrm>
              <a:off x="1390566" y="718128"/>
              <a:ext cx="117205" cy="239376"/>
            </a:xfrm>
            <a:custGeom>
              <a:avLst/>
              <a:gdLst>
                <a:gd name="T0" fmla="*/ 0 w 118"/>
                <a:gd name="T1" fmla="*/ 50 h 241"/>
                <a:gd name="T2" fmla="*/ 118 w 118"/>
                <a:gd name="T3" fmla="*/ 0 h 241"/>
                <a:gd name="T4" fmla="*/ 118 w 118"/>
                <a:gd name="T5" fmla="*/ 241 h 241"/>
                <a:gd name="T6" fmla="*/ 2 w 118"/>
                <a:gd name="T7" fmla="*/ 189 h 241"/>
                <a:gd name="T8" fmla="*/ 0 w 118"/>
                <a:gd name="T9" fmla="*/ 50 h 2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"/>
                <a:gd name="T16" fmla="*/ 0 h 241"/>
                <a:gd name="T17" fmla="*/ 118 w 118"/>
                <a:gd name="T18" fmla="*/ 241 h 2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" h="241">
                  <a:moveTo>
                    <a:pt x="0" y="50"/>
                  </a:moveTo>
                  <a:lnTo>
                    <a:pt x="118" y="0"/>
                  </a:lnTo>
                  <a:lnTo>
                    <a:pt x="118" y="241"/>
                  </a:lnTo>
                  <a:lnTo>
                    <a:pt x="2" y="189"/>
                  </a:lnTo>
                  <a:lnTo>
                    <a:pt x="0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3" name="Freeform 221"/>
            <p:cNvSpPr>
              <a:spLocks noChangeArrowheads="1"/>
            </p:cNvSpPr>
            <p:nvPr/>
          </p:nvSpPr>
          <p:spPr bwMode="auto">
            <a:xfrm>
              <a:off x="0" y="812488"/>
              <a:ext cx="190706" cy="425116"/>
            </a:xfrm>
            <a:custGeom>
              <a:avLst/>
              <a:gdLst>
                <a:gd name="T0" fmla="*/ 189 w 192"/>
                <a:gd name="T1" fmla="*/ 90 h 428"/>
                <a:gd name="T2" fmla="*/ 0 w 192"/>
                <a:gd name="T3" fmla="*/ 0 h 428"/>
                <a:gd name="T4" fmla="*/ 2 w 192"/>
                <a:gd name="T5" fmla="*/ 428 h 428"/>
                <a:gd name="T6" fmla="*/ 192 w 192"/>
                <a:gd name="T7" fmla="*/ 335 h 428"/>
                <a:gd name="T8" fmla="*/ 189 w 192"/>
                <a:gd name="T9" fmla="*/ 90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28"/>
                <a:gd name="T17" fmla="*/ 192 w 192"/>
                <a:gd name="T18" fmla="*/ 428 h 4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28">
                  <a:moveTo>
                    <a:pt x="189" y="90"/>
                  </a:moveTo>
                  <a:lnTo>
                    <a:pt x="0" y="0"/>
                  </a:lnTo>
                  <a:lnTo>
                    <a:pt x="2" y="428"/>
                  </a:lnTo>
                  <a:lnTo>
                    <a:pt x="192" y="335"/>
                  </a:lnTo>
                  <a:lnTo>
                    <a:pt x="189" y="90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4" name="Freeform 222"/>
            <p:cNvSpPr>
              <a:spLocks noChangeArrowheads="1"/>
            </p:cNvSpPr>
            <p:nvPr/>
          </p:nvSpPr>
          <p:spPr bwMode="auto">
            <a:xfrm>
              <a:off x="352608" y="711176"/>
              <a:ext cx="971410" cy="650587"/>
            </a:xfrm>
            <a:custGeom>
              <a:avLst/>
              <a:gdLst>
                <a:gd name="T0" fmla="*/ 414 w 414"/>
                <a:gd name="T1" fmla="*/ 260 h 277"/>
                <a:gd name="T2" fmla="*/ 396 w 414"/>
                <a:gd name="T3" fmla="*/ 277 h 277"/>
                <a:gd name="T4" fmla="*/ 18 w 414"/>
                <a:gd name="T5" fmla="*/ 277 h 277"/>
                <a:gd name="T6" fmla="*/ 0 w 414"/>
                <a:gd name="T7" fmla="*/ 260 h 277"/>
                <a:gd name="T8" fmla="*/ 0 w 414"/>
                <a:gd name="T9" fmla="*/ 17 h 277"/>
                <a:gd name="T10" fmla="*/ 18 w 414"/>
                <a:gd name="T11" fmla="*/ 0 h 277"/>
                <a:gd name="T12" fmla="*/ 396 w 414"/>
                <a:gd name="T13" fmla="*/ 0 h 277"/>
                <a:gd name="T14" fmla="*/ 414 w 414"/>
                <a:gd name="T15" fmla="*/ 17 h 277"/>
                <a:gd name="T16" fmla="*/ 414 w 414"/>
                <a:gd name="T17" fmla="*/ 260 h 2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4"/>
                <a:gd name="T28" fmla="*/ 0 h 277"/>
                <a:gd name="T29" fmla="*/ 414 w 414"/>
                <a:gd name="T30" fmla="*/ 277 h 2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4" h="277">
                  <a:moveTo>
                    <a:pt x="414" y="260"/>
                  </a:moveTo>
                  <a:cubicBezTo>
                    <a:pt x="414" y="270"/>
                    <a:pt x="406" y="277"/>
                    <a:pt x="396" y="277"/>
                  </a:cubicBezTo>
                  <a:cubicBezTo>
                    <a:pt x="18" y="277"/>
                    <a:pt x="18" y="277"/>
                    <a:pt x="18" y="277"/>
                  </a:cubicBezTo>
                  <a:cubicBezTo>
                    <a:pt x="8" y="277"/>
                    <a:pt x="0" y="270"/>
                    <a:pt x="0" y="26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406" y="0"/>
                    <a:pt x="414" y="8"/>
                    <a:pt x="414" y="17"/>
                  </a:cubicBezTo>
                  <a:cubicBezTo>
                    <a:pt x="414" y="260"/>
                    <a:pt x="414" y="260"/>
                    <a:pt x="414" y="260"/>
                  </a:cubicBezTo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5" name="Freeform 223"/>
            <p:cNvSpPr>
              <a:spLocks noChangeArrowheads="1"/>
            </p:cNvSpPr>
            <p:nvPr/>
          </p:nvSpPr>
          <p:spPr bwMode="auto">
            <a:xfrm>
              <a:off x="394325" y="738986"/>
              <a:ext cx="887976" cy="594964"/>
            </a:xfrm>
            <a:custGeom>
              <a:avLst/>
              <a:gdLst>
                <a:gd name="T0" fmla="*/ 378 w 378"/>
                <a:gd name="T1" fmla="*/ 238 h 253"/>
                <a:gd name="T2" fmla="*/ 362 w 378"/>
                <a:gd name="T3" fmla="*/ 253 h 253"/>
                <a:gd name="T4" fmla="*/ 16 w 378"/>
                <a:gd name="T5" fmla="*/ 253 h 253"/>
                <a:gd name="T6" fmla="*/ 0 w 378"/>
                <a:gd name="T7" fmla="*/ 238 h 253"/>
                <a:gd name="T8" fmla="*/ 0 w 378"/>
                <a:gd name="T9" fmla="*/ 16 h 253"/>
                <a:gd name="T10" fmla="*/ 16 w 378"/>
                <a:gd name="T11" fmla="*/ 0 h 253"/>
                <a:gd name="T12" fmla="*/ 362 w 378"/>
                <a:gd name="T13" fmla="*/ 0 h 253"/>
                <a:gd name="T14" fmla="*/ 378 w 378"/>
                <a:gd name="T15" fmla="*/ 16 h 253"/>
                <a:gd name="T16" fmla="*/ 378 w 378"/>
                <a:gd name="T17" fmla="*/ 238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8"/>
                <a:gd name="T28" fmla="*/ 0 h 253"/>
                <a:gd name="T29" fmla="*/ 378 w 378"/>
                <a:gd name="T30" fmla="*/ 253 h 25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8" h="253">
                  <a:moveTo>
                    <a:pt x="378" y="238"/>
                  </a:moveTo>
                  <a:cubicBezTo>
                    <a:pt x="378" y="246"/>
                    <a:pt x="371" y="253"/>
                    <a:pt x="362" y="253"/>
                  </a:cubicBezTo>
                  <a:cubicBezTo>
                    <a:pt x="16" y="253"/>
                    <a:pt x="16" y="253"/>
                    <a:pt x="16" y="253"/>
                  </a:cubicBezTo>
                  <a:cubicBezTo>
                    <a:pt x="7" y="253"/>
                    <a:pt x="0" y="246"/>
                    <a:pt x="0" y="23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71" y="0"/>
                    <a:pt x="378" y="7"/>
                    <a:pt x="378" y="16"/>
                  </a:cubicBezTo>
                  <a:cubicBezTo>
                    <a:pt x="378" y="238"/>
                    <a:pt x="378" y="238"/>
                    <a:pt x="378" y="238"/>
                  </a:cubicBezTo>
                </a:path>
              </a:pathLst>
            </a:custGeom>
            <a:solidFill>
              <a:srgbClr val="AD12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6" name="Freeform 224"/>
            <p:cNvSpPr>
              <a:spLocks noChangeArrowheads="1"/>
            </p:cNvSpPr>
            <p:nvPr/>
          </p:nvSpPr>
          <p:spPr bwMode="auto">
            <a:xfrm>
              <a:off x="549274" y="1385600"/>
              <a:ext cx="242356" cy="577085"/>
            </a:xfrm>
            <a:custGeom>
              <a:avLst/>
              <a:gdLst>
                <a:gd name="T0" fmla="*/ 95 w 103"/>
                <a:gd name="T1" fmla="*/ 3 h 246"/>
                <a:gd name="T2" fmla="*/ 1 w 103"/>
                <a:gd name="T3" fmla="*/ 240 h 246"/>
                <a:gd name="T4" fmla="*/ 3 w 103"/>
                <a:gd name="T5" fmla="*/ 245 h 246"/>
                <a:gd name="T6" fmla="*/ 8 w 103"/>
                <a:gd name="T7" fmla="*/ 243 h 246"/>
                <a:gd name="T8" fmla="*/ 102 w 103"/>
                <a:gd name="T9" fmla="*/ 6 h 246"/>
                <a:gd name="T10" fmla="*/ 100 w 103"/>
                <a:gd name="T11" fmla="*/ 1 h 246"/>
                <a:gd name="T12" fmla="*/ 95 w 103"/>
                <a:gd name="T13" fmla="*/ 3 h 2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3"/>
                <a:gd name="T22" fmla="*/ 0 h 246"/>
                <a:gd name="T23" fmla="*/ 103 w 103"/>
                <a:gd name="T24" fmla="*/ 246 h 2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3" h="246">
                  <a:moveTo>
                    <a:pt x="95" y="3"/>
                  </a:moveTo>
                  <a:cubicBezTo>
                    <a:pt x="1" y="240"/>
                    <a:pt x="1" y="240"/>
                    <a:pt x="1" y="240"/>
                  </a:cubicBezTo>
                  <a:cubicBezTo>
                    <a:pt x="0" y="242"/>
                    <a:pt x="1" y="244"/>
                    <a:pt x="3" y="245"/>
                  </a:cubicBezTo>
                  <a:cubicBezTo>
                    <a:pt x="5" y="246"/>
                    <a:pt x="8" y="245"/>
                    <a:pt x="8" y="243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3" y="4"/>
                    <a:pt x="102" y="1"/>
                    <a:pt x="100" y="1"/>
                  </a:cubicBezTo>
                  <a:cubicBezTo>
                    <a:pt x="98" y="0"/>
                    <a:pt x="96" y="1"/>
                    <a:pt x="95" y="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7" name="Freeform 225"/>
            <p:cNvSpPr>
              <a:spLocks noChangeArrowheads="1"/>
            </p:cNvSpPr>
            <p:nvPr/>
          </p:nvSpPr>
          <p:spPr bwMode="auto">
            <a:xfrm>
              <a:off x="884996" y="1385600"/>
              <a:ext cx="242356" cy="577085"/>
            </a:xfrm>
            <a:custGeom>
              <a:avLst/>
              <a:gdLst>
                <a:gd name="T0" fmla="*/ 1 w 103"/>
                <a:gd name="T1" fmla="*/ 6 h 246"/>
                <a:gd name="T2" fmla="*/ 95 w 103"/>
                <a:gd name="T3" fmla="*/ 243 h 246"/>
                <a:gd name="T4" fmla="*/ 100 w 103"/>
                <a:gd name="T5" fmla="*/ 245 h 246"/>
                <a:gd name="T6" fmla="*/ 102 w 103"/>
                <a:gd name="T7" fmla="*/ 240 h 246"/>
                <a:gd name="T8" fmla="*/ 8 w 103"/>
                <a:gd name="T9" fmla="*/ 3 h 246"/>
                <a:gd name="T10" fmla="*/ 3 w 103"/>
                <a:gd name="T11" fmla="*/ 1 h 246"/>
                <a:gd name="T12" fmla="*/ 1 w 103"/>
                <a:gd name="T13" fmla="*/ 6 h 2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3"/>
                <a:gd name="T22" fmla="*/ 0 h 246"/>
                <a:gd name="T23" fmla="*/ 103 w 103"/>
                <a:gd name="T24" fmla="*/ 246 h 2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3" h="246">
                  <a:moveTo>
                    <a:pt x="1" y="6"/>
                  </a:moveTo>
                  <a:cubicBezTo>
                    <a:pt x="95" y="243"/>
                    <a:pt x="95" y="243"/>
                    <a:pt x="95" y="243"/>
                  </a:cubicBezTo>
                  <a:cubicBezTo>
                    <a:pt x="96" y="245"/>
                    <a:pt x="98" y="246"/>
                    <a:pt x="100" y="245"/>
                  </a:cubicBezTo>
                  <a:cubicBezTo>
                    <a:pt x="102" y="244"/>
                    <a:pt x="103" y="242"/>
                    <a:pt x="102" y="24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1" y="1"/>
                    <a:pt x="0" y="4"/>
                    <a:pt x="1" y="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8" name="Freeform 226"/>
            <p:cNvSpPr>
              <a:spLocks noChangeArrowheads="1"/>
            </p:cNvSpPr>
            <p:nvPr/>
          </p:nvSpPr>
          <p:spPr bwMode="auto">
            <a:xfrm>
              <a:off x="829373" y="1366728"/>
              <a:ext cx="17879" cy="612842"/>
            </a:xfrm>
            <a:custGeom>
              <a:avLst/>
              <a:gdLst>
                <a:gd name="T0" fmla="*/ 0 w 8"/>
                <a:gd name="T1" fmla="*/ 4 h 261"/>
                <a:gd name="T2" fmla="*/ 0 w 8"/>
                <a:gd name="T3" fmla="*/ 257 h 261"/>
                <a:gd name="T4" fmla="*/ 4 w 8"/>
                <a:gd name="T5" fmla="*/ 261 h 261"/>
                <a:gd name="T6" fmla="*/ 8 w 8"/>
                <a:gd name="T7" fmla="*/ 257 h 261"/>
                <a:gd name="T8" fmla="*/ 8 w 8"/>
                <a:gd name="T9" fmla="*/ 4 h 261"/>
                <a:gd name="T10" fmla="*/ 4 w 8"/>
                <a:gd name="T11" fmla="*/ 0 h 261"/>
                <a:gd name="T12" fmla="*/ 0 w 8"/>
                <a:gd name="T13" fmla="*/ 4 h 26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261"/>
                <a:gd name="T23" fmla="*/ 8 w 8"/>
                <a:gd name="T24" fmla="*/ 261 h 26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261">
                  <a:moveTo>
                    <a:pt x="0" y="4"/>
                  </a:moveTo>
                  <a:cubicBezTo>
                    <a:pt x="0" y="257"/>
                    <a:pt x="0" y="257"/>
                    <a:pt x="0" y="257"/>
                  </a:cubicBezTo>
                  <a:cubicBezTo>
                    <a:pt x="0" y="260"/>
                    <a:pt x="2" y="261"/>
                    <a:pt x="4" y="261"/>
                  </a:cubicBezTo>
                  <a:cubicBezTo>
                    <a:pt x="6" y="261"/>
                    <a:pt x="8" y="260"/>
                    <a:pt x="8" y="25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9" name="Oval 227"/>
            <p:cNvSpPr>
              <a:spLocks noChangeArrowheads="1"/>
            </p:cNvSpPr>
            <p:nvPr/>
          </p:nvSpPr>
          <p:spPr bwMode="auto">
            <a:xfrm>
              <a:off x="965450" y="86414"/>
              <a:ext cx="492658" cy="486699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" name="Oval 228"/>
            <p:cNvSpPr>
              <a:spLocks noChangeArrowheads="1"/>
            </p:cNvSpPr>
            <p:nvPr/>
          </p:nvSpPr>
          <p:spPr bwMode="auto">
            <a:xfrm>
              <a:off x="239376" y="184746"/>
              <a:ext cx="425116" cy="42114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" name="Freeform 229"/>
            <p:cNvSpPr>
              <a:spLocks noChangeArrowheads="1"/>
            </p:cNvSpPr>
            <p:nvPr/>
          </p:nvSpPr>
          <p:spPr bwMode="auto">
            <a:xfrm>
              <a:off x="441008" y="1119406"/>
              <a:ext cx="178787" cy="178787"/>
            </a:xfrm>
            <a:custGeom>
              <a:avLst/>
              <a:gdLst>
                <a:gd name="T0" fmla="*/ 76 w 76"/>
                <a:gd name="T1" fmla="*/ 24 h 76"/>
                <a:gd name="T2" fmla="*/ 52 w 76"/>
                <a:gd name="T3" fmla="*/ 0 h 76"/>
                <a:gd name="T4" fmla="*/ 24 w 76"/>
                <a:gd name="T5" fmla="*/ 0 h 76"/>
                <a:gd name="T6" fmla="*/ 0 w 76"/>
                <a:gd name="T7" fmla="*/ 24 h 76"/>
                <a:gd name="T8" fmla="*/ 0 w 76"/>
                <a:gd name="T9" fmla="*/ 52 h 76"/>
                <a:gd name="T10" fmla="*/ 24 w 76"/>
                <a:gd name="T11" fmla="*/ 76 h 76"/>
                <a:gd name="T12" fmla="*/ 52 w 76"/>
                <a:gd name="T13" fmla="*/ 76 h 76"/>
                <a:gd name="T14" fmla="*/ 76 w 76"/>
                <a:gd name="T15" fmla="*/ 52 h 76"/>
                <a:gd name="T16" fmla="*/ 76 w 76"/>
                <a:gd name="T17" fmla="*/ 24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"/>
                <a:gd name="T28" fmla="*/ 0 h 76"/>
                <a:gd name="T29" fmla="*/ 76 w 76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" h="76">
                  <a:moveTo>
                    <a:pt x="76" y="24"/>
                  </a:moveTo>
                  <a:cubicBezTo>
                    <a:pt x="76" y="11"/>
                    <a:pt x="65" y="0"/>
                    <a:pt x="5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65"/>
                    <a:pt x="11" y="76"/>
                    <a:pt x="24" y="76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65" y="76"/>
                    <a:pt x="76" y="65"/>
                    <a:pt x="76" y="52"/>
                  </a:cubicBezTo>
                  <a:lnTo>
                    <a:pt x="76" y="24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" name="Oval 230"/>
            <p:cNvSpPr>
              <a:spLocks noChangeArrowheads="1"/>
            </p:cNvSpPr>
            <p:nvPr/>
          </p:nvSpPr>
          <p:spPr bwMode="auto">
            <a:xfrm>
              <a:off x="1153177" y="767791"/>
              <a:ext cx="93366" cy="96347"/>
            </a:xfrm>
            <a:prstGeom prst="ellipse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" name="Rectangle 231"/>
            <p:cNvSpPr>
              <a:spLocks noChangeArrowheads="1"/>
            </p:cNvSpPr>
            <p:nvPr/>
          </p:nvSpPr>
          <p:spPr bwMode="auto">
            <a:xfrm>
              <a:off x="441008" y="772757"/>
              <a:ext cx="310891" cy="27812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" name="Rectangle 232"/>
            <p:cNvSpPr>
              <a:spLocks noChangeArrowheads="1"/>
            </p:cNvSpPr>
            <p:nvPr/>
          </p:nvSpPr>
          <p:spPr bwMode="auto">
            <a:xfrm>
              <a:off x="441008" y="809508"/>
              <a:ext cx="310891" cy="28805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5" name="Rectangle 233"/>
            <p:cNvSpPr>
              <a:spLocks noChangeArrowheads="1"/>
            </p:cNvSpPr>
            <p:nvPr/>
          </p:nvSpPr>
          <p:spPr bwMode="auto">
            <a:xfrm>
              <a:off x="441008" y="847252"/>
              <a:ext cx="310891" cy="28805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6" name="Rectangle 234"/>
            <p:cNvSpPr>
              <a:spLocks noChangeArrowheads="1"/>
            </p:cNvSpPr>
            <p:nvPr/>
          </p:nvSpPr>
          <p:spPr bwMode="auto">
            <a:xfrm>
              <a:off x="1117420" y="1213766"/>
              <a:ext cx="263215" cy="27812"/>
            </a:xfrm>
            <a:prstGeom prst="rect">
              <a:avLst/>
            </a:prstGeom>
            <a:solidFill>
              <a:srgbClr val="AD12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7" name="Rectangle 235"/>
            <p:cNvSpPr>
              <a:spLocks noChangeArrowheads="1"/>
            </p:cNvSpPr>
            <p:nvPr/>
          </p:nvSpPr>
          <p:spPr bwMode="auto">
            <a:xfrm>
              <a:off x="1117420" y="1213766"/>
              <a:ext cx="263215" cy="2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8" name="Freeform 236"/>
            <p:cNvSpPr>
              <a:spLocks noChangeArrowheads="1"/>
            </p:cNvSpPr>
            <p:nvPr/>
          </p:nvSpPr>
          <p:spPr bwMode="auto">
            <a:xfrm>
              <a:off x="441008" y="81447"/>
              <a:ext cx="758852" cy="108266"/>
            </a:xfrm>
            <a:custGeom>
              <a:avLst/>
              <a:gdLst>
                <a:gd name="T0" fmla="*/ 0 w 764"/>
                <a:gd name="T1" fmla="*/ 109 h 109"/>
                <a:gd name="T2" fmla="*/ 0 w 764"/>
                <a:gd name="T3" fmla="*/ 100 h 109"/>
                <a:gd name="T4" fmla="*/ 762 w 764"/>
                <a:gd name="T5" fmla="*/ 0 h 109"/>
                <a:gd name="T6" fmla="*/ 764 w 764"/>
                <a:gd name="T7" fmla="*/ 10 h 109"/>
                <a:gd name="T8" fmla="*/ 0 w 764"/>
                <a:gd name="T9" fmla="*/ 109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4"/>
                <a:gd name="T16" fmla="*/ 0 h 109"/>
                <a:gd name="T17" fmla="*/ 764 w 764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4" h="109">
                  <a:moveTo>
                    <a:pt x="0" y="109"/>
                  </a:moveTo>
                  <a:lnTo>
                    <a:pt x="0" y="100"/>
                  </a:lnTo>
                  <a:lnTo>
                    <a:pt x="762" y="0"/>
                  </a:lnTo>
                  <a:lnTo>
                    <a:pt x="764" y="10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9" name="Freeform 237"/>
            <p:cNvSpPr>
              <a:spLocks noChangeArrowheads="1"/>
            </p:cNvSpPr>
            <p:nvPr/>
          </p:nvSpPr>
          <p:spPr bwMode="auto">
            <a:xfrm>
              <a:off x="469813" y="565166"/>
              <a:ext cx="753886" cy="44697"/>
            </a:xfrm>
            <a:custGeom>
              <a:avLst/>
              <a:gdLst>
                <a:gd name="T0" fmla="*/ 0 w 759"/>
                <a:gd name="T1" fmla="*/ 45 h 45"/>
                <a:gd name="T2" fmla="*/ 0 w 759"/>
                <a:gd name="T3" fmla="*/ 36 h 45"/>
                <a:gd name="T4" fmla="*/ 759 w 759"/>
                <a:gd name="T5" fmla="*/ 0 h 45"/>
                <a:gd name="T6" fmla="*/ 759 w 759"/>
                <a:gd name="T7" fmla="*/ 10 h 45"/>
                <a:gd name="T8" fmla="*/ 0 w 759"/>
                <a:gd name="T9" fmla="*/ 45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9"/>
                <a:gd name="T16" fmla="*/ 0 h 45"/>
                <a:gd name="T17" fmla="*/ 759 w 759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9" h="45">
                  <a:moveTo>
                    <a:pt x="0" y="45"/>
                  </a:moveTo>
                  <a:lnTo>
                    <a:pt x="0" y="36"/>
                  </a:lnTo>
                  <a:lnTo>
                    <a:pt x="759" y="0"/>
                  </a:lnTo>
                  <a:lnTo>
                    <a:pt x="759" y="1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0" name="Freeform 238"/>
            <p:cNvSpPr>
              <a:spLocks noChangeArrowheads="1"/>
            </p:cNvSpPr>
            <p:nvPr/>
          </p:nvSpPr>
          <p:spPr bwMode="auto">
            <a:xfrm>
              <a:off x="469813" y="565166"/>
              <a:ext cx="753886" cy="44697"/>
            </a:xfrm>
            <a:custGeom>
              <a:avLst/>
              <a:gdLst>
                <a:gd name="T0" fmla="*/ 0 w 759"/>
                <a:gd name="T1" fmla="*/ 45 h 45"/>
                <a:gd name="T2" fmla="*/ 0 w 759"/>
                <a:gd name="T3" fmla="*/ 36 h 45"/>
                <a:gd name="T4" fmla="*/ 759 w 759"/>
                <a:gd name="T5" fmla="*/ 0 h 45"/>
                <a:gd name="T6" fmla="*/ 759 w 759"/>
                <a:gd name="T7" fmla="*/ 10 h 45"/>
                <a:gd name="T8" fmla="*/ 0 w 759"/>
                <a:gd name="T9" fmla="*/ 45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9"/>
                <a:gd name="T16" fmla="*/ 0 h 45"/>
                <a:gd name="T17" fmla="*/ 759 w 759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9" h="45">
                  <a:moveTo>
                    <a:pt x="0" y="45"/>
                  </a:moveTo>
                  <a:lnTo>
                    <a:pt x="0" y="36"/>
                  </a:lnTo>
                  <a:lnTo>
                    <a:pt x="759" y="0"/>
                  </a:lnTo>
                  <a:lnTo>
                    <a:pt x="759" y="10"/>
                  </a:lnTo>
                  <a:lnTo>
                    <a:pt x="0" y="4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1" name="Freeform 239"/>
            <p:cNvSpPr>
              <a:spLocks noEditPoints="1" noChangeArrowheads="1"/>
            </p:cNvSpPr>
            <p:nvPr/>
          </p:nvSpPr>
          <p:spPr bwMode="auto">
            <a:xfrm>
              <a:off x="161901" y="110252"/>
              <a:ext cx="578078" cy="570132"/>
            </a:xfrm>
            <a:custGeom>
              <a:avLst/>
              <a:gdLst>
                <a:gd name="T0" fmla="*/ 123 w 246"/>
                <a:gd name="T1" fmla="*/ 0 h 243"/>
                <a:gd name="T2" fmla="*/ 0 w 246"/>
                <a:gd name="T3" fmla="*/ 121 h 243"/>
                <a:gd name="T4" fmla="*/ 123 w 246"/>
                <a:gd name="T5" fmla="*/ 243 h 243"/>
                <a:gd name="T6" fmla="*/ 246 w 246"/>
                <a:gd name="T7" fmla="*/ 121 h 243"/>
                <a:gd name="T8" fmla="*/ 123 w 246"/>
                <a:gd name="T9" fmla="*/ 0 h 243"/>
                <a:gd name="T10" fmla="*/ 10 w 246"/>
                <a:gd name="T11" fmla="*/ 123 h 243"/>
                <a:gd name="T12" fmla="*/ 10 w 246"/>
                <a:gd name="T13" fmla="*/ 121 h 243"/>
                <a:gd name="T14" fmla="*/ 42 w 246"/>
                <a:gd name="T15" fmla="*/ 89 h 243"/>
                <a:gd name="T16" fmla="*/ 73 w 246"/>
                <a:gd name="T17" fmla="*/ 118 h 243"/>
                <a:gd name="T18" fmla="*/ 74 w 246"/>
                <a:gd name="T19" fmla="*/ 121 h 243"/>
                <a:gd name="T20" fmla="*/ 42 w 246"/>
                <a:gd name="T21" fmla="*/ 152 h 243"/>
                <a:gd name="T22" fmla="*/ 10 w 246"/>
                <a:gd name="T23" fmla="*/ 123 h 243"/>
                <a:gd name="T24" fmla="*/ 84 w 246"/>
                <a:gd name="T25" fmla="*/ 222 h 243"/>
                <a:gd name="T26" fmla="*/ 52 w 246"/>
                <a:gd name="T27" fmla="*/ 190 h 243"/>
                <a:gd name="T28" fmla="*/ 84 w 246"/>
                <a:gd name="T29" fmla="*/ 159 h 243"/>
                <a:gd name="T30" fmla="*/ 116 w 246"/>
                <a:gd name="T31" fmla="*/ 190 h 243"/>
                <a:gd name="T32" fmla="*/ 84 w 246"/>
                <a:gd name="T33" fmla="*/ 222 h 243"/>
                <a:gd name="T34" fmla="*/ 84 w 246"/>
                <a:gd name="T35" fmla="*/ 86 h 243"/>
                <a:gd name="T36" fmla="*/ 52 w 246"/>
                <a:gd name="T37" fmla="*/ 55 h 243"/>
                <a:gd name="T38" fmla="*/ 84 w 246"/>
                <a:gd name="T39" fmla="*/ 23 h 243"/>
                <a:gd name="T40" fmla="*/ 116 w 246"/>
                <a:gd name="T41" fmla="*/ 55 h 243"/>
                <a:gd name="T42" fmla="*/ 84 w 246"/>
                <a:gd name="T43" fmla="*/ 86 h 243"/>
                <a:gd name="T44" fmla="*/ 164 w 246"/>
                <a:gd name="T45" fmla="*/ 23 h 243"/>
                <a:gd name="T46" fmla="*/ 196 w 246"/>
                <a:gd name="T47" fmla="*/ 54 h 243"/>
                <a:gd name="T48" fmla="*/ 182 w 246"/>
                <a:gd name="T49" fmla="*/ 80 h 243"/>
                <a:gd name="T50" fmla="*/ 164 w 246"/>
                <a:gd name="T51" fmla="*/ 86 h 243"/>
                <a:gd name="T52" fmla="*/ 155 w 246"/>
                <a:gd name="T53" fmla="*/ 85 h 243"/>
                <a:gd name="T54" fmla="*/ 132 w 246"/>
                <a:gd name="T55" fmla="*/ 54 h 243"/>
                <a:gd name="T56" fmla="*/ 164 w 246"/>
                <a:gd name="T57" fmla="*/ 23 h 243"/>
                <a:gd name="T58" fmla="*/ 164 w 246"/>
                <a:gd name="T59" fmla="*/ 222 h 243"/>
                <a:gd name="T60" fmla="*/ 132 w 246"/>
                <a:gd name="T61" fmla="*/ 190 h 243"/>
                <a:gd name="T62" fmla="*/ 164 w 246"/>
                <a:gd name="T63" fmla="*/ 159 h 243"/>
                <a:gd name="T64" fmla="*/ 196 w 246"/>
                <a:gd name="T65" fmla="*/ 190 h 243"/>
                <a:gd name="T66" fmla="*/ 164 w 246"/>
                <a:gd name="T67" fmla="*/ 222 h 243"/>
                <a:gd name="T68" fmla="*/ 206 w 246"/>
                <a:gd name="T69" fmla="*/ 151 h 243"/>
                <a:gd name="T70" fmla="*/ 174 w 246"/>
                <a:gd name="T71" fmla="*/ 120 h 243"/>
                <a:gd name="T72" fmla="*/ 206 w 246"/>
                <a:gd name="T73" fmla="*/ 88 h 243"/>
                <a:gd name="T74" fmla="*/ 219 w 246"/>
                <a:gd name="T75" fmla="*/ 91 h 243"/>
                <a:gd name="T76" fmla="*/ 235 w 246"/>
                <a:gd name="T77" fmla="*/ 106 h 243"/>
                <a:gd name="T78" fmla="*/ 238 w 246"/>
                <a:gd name="T79" fmla="*/ 120 h 243"/>
                <a:gd name="T80" fmla="*/ 206 w 246"/>
                <a:gd name="T81" fmla="*/ 151 h 24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6"/>
                <a:gd name="T124" fmla="*/ 0 h 243"/>
                <a:gd name="T125" fmla="*/ 246 w 246"/>
                <a:gd name="T126" fmla="*/ 243 h 24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6" h="243">
                  <a:moveTo>
                    <a:pt x="123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3" y="243"/>
                  </a:cubicBezTo>
                  <a:cubicBezTo>
                    <a:pt x="191" y="243"/>
                    <a:pt x="246" y="188"/>
                    <a:pt x="246" y="121"/>
                  </a:cubicBezTo>
                  <a:cubicBezTo>
                    <a:pt x="246" y="54"/>
                    <a:pt x="191" y="0"/>
                    <a:pt x="123" y="0"/>
                  </a:cubicBezTo>
                  <a:moveTo>
                    <a:pt x="10" y="123"/>
                  </a:moveTo>
                  <a:cubicBezTo>
                    <a:pt x="10" y="123"/>
                    <a:pt x="10" y="122"/>
                    <a:pt x="10" y="121"/>
                  </a:cubicBezTo>
                  <a:cubicBezTo>
                    <a:pt x="10" y="103"/>
                    <a:pt x="24" y="89"/>
                    <a:pt x="42" y="89"/>
                  </a:cubicBezTo>
                  <a:cubicBezTo>
                    <a:pt x="58" y="89"/>
                    <a:pt x="72" y="102"/>
                    <a:pt x="73" y="118"/>
                  </a:cubicBezTo>
                  <a:cubicBezTo>
                    <a:pt x="74" y="119"/>
                    <a:pt x="74" y="120"/>
                    <a:pt x="74" y="121"/>
                  </a:cubicBezTo>
                  <a:cubicBezTo>
                    <a:pt x="74" y="138"/>
                    <a:pt x="59" y="152"/>
                    <a:pt x="42" y="152"/>
                  </a:cubicBezTo>
                  <a:cubicBezTo>
                    <a:pt x="25" y="152"/>
                    <a:pt x="11" y="140"/>
                    <a:pt x="10" y="123"/>
                  </a:cubicBezTo>
                  <a:moveTo>
                    <a:pt x="84" y="222"/>
                  </a:moveTo>
                  <a:cubicBezTo>
                    <a:pt x="66" y="222"/>
                    <a:pt x="52" y="208"/>
                    <a:pt x="52" y="190"/>
                  </a:cubicBezTo>
                  <a:cubicBezTo>
                    <a:pt x="52" y="173"/>
                    <a:pt x="66" y="159"/>
                    <a:pt x="84" y="159"/>
                  </a:cubicBezTo>
                  <a:cubicBezTo>
                    <a:pt x="101" y="159"/>
                    <a:pt x="116" y="173"/>
                    <a:pt x="116" y="190"/>
                  </a:cubicBezTo>
                  <a:cubicBezTo>
                    <a:pt x="116" y="208"/>
                    <a:pt x="101" y="222"/>
                    <a:pt x="84" y="222"/>
                  </a:cubicBezTo>
                  <a:moveTo>
                    <a:pt x="84" y="86"/>
                  </a:moveTo>
                  <a:cubicBezTo>
                    <a:pt x="66" y="86"/>
                    <a:pt x="52" y="72"/>
                    <a:pt x="52" y="55"/>
                  </a:cubicBezTo>
                  <a:cubicBezTo>
                    <a:pt x="52" y="38"/>
                    <a:pt x="66" y="23"/>
                    <a:pt x="84" y="23"/>
                  </a:cubicBezTo>
                  <a:cubicBezTo>
                    <a:pt x="101" y="23"/>
                    <a:pt x="116" y="38"/>
                    <a:pt x="116" y="55"/>
                  </a:cubicBezTo>
                  <a:cubicBezTo>
                    <a:pt x="116" y="72"/>
                    <a:pt x="101" y="86"/>
                    <a:pt x="84" y="86"/>
                  </a:cubicBezTo>
                  <a:moveTo>
                    <a:pt x="164" y="23"/>
                  </a:moveTo>
                  <a:cubicBezTo>
                    <a:pt x="181" y="23"/>
                    <a:pt x="196" y="37"/>
                    <a:pt x="196" y="54"/>
                  </a:cubicBezTo>
                  <a:cubicBezTo>
                    <a:pt x="196" y="65"/>
                    <a:pt x="190" y="74"/>
                    <a:pt x="182" y="80"/>
                  </a:cubicBezTo>
                  <a:cubicBezTo>
                    <a:pt x="177" y="84"/>
                    <a:pt x="171" y="86"/>
                    <a:pt x="164" y="86"/>
                  </a:cubicBezTo>
                  <a:cubicBezTo>
                    <a:pt x="161" y="86"/>
                    <a:pt x="158" y="86"/>
                    <a:pt x="155" y="85"/>
                  </a:cubicBezTo>
                  <a:cubicBezTo>
                    <a:pt x="142" y="81"/>
                    <a:pt x="132" y="69"/>
                    <a:pt x="132" y="54"/>
                  </a:cubicBezTo>
                  <a:cubicBezTo>
                    <a:pt x="132" y="37"/>
                    <a:pt x="146" y="23"/>
                    <a:pt x="164" y="23"/>
                  </a:cubicBezTo>
                  <a:moveTo>
                    <a:pt x="164" y="222"/>
                  </a:moveTo>
                  <a:cubicBezTo>
                    <a:pt x="146" y="222"/>
                    <a:pt x="132" y="208"/>
                    <a:pt x="132" y="190"/>
                  </a:cubicBezTo>
                  <a:cubicBezTo>
                    <a:pt x="132" y="173"/>
                    <a:pt x="146" y="159"/>
                    <a:pt x="164" y="159"/>
                  </a:cubicBezTo>
                  <a:cubicBezTo>
                    <a:pt x="182" y="159"/>
                    <a:pt x="196" y="173"/>
                    <a:pt x="196" y="190"/>
                  </a:cubicBezTo>
                  <a:cubicBezTo>
                    <a:pt x="196" y="208"/>
                    <a:pt x="182" y="222"/>
                    <a:pt x="164" y="222"/>
                  </a:cubicBezTo>
                  <a:moveTo>
                    <a:pt x="206" y="151"/>
                  </a:moveTo>
                  <a:cubicBezTo>
                    <a:pt x="188" y="151"/>
                    <a:pt x="174" y="137"/>
                    <a:pt x="174" y="120"/>
                  </a:cubicBezTo>
                  <a:cubicBezTo>
                    <a:pt x="174" y="103"/>
                    <a:pt x="188" y="88"/>
                    <a:pt x="206" y="88"/>
                  </a:cubicBezTo>
                  <a:cubicBezTo>
                    <a:pt x="211" y="88"/>
                    <a:pt x="215" y="90"/>
                    <a:pt x="219" y="91"/>
                  </a:cubicBezTo>
                  <a:cubicBezTo>
                    <a:pt x="226" y="94"/>
                    <a:pt x="232" y="100"/>
                    <a:pt x="235" y="106"/>
                  </a:cubicBezTo>
                  <a:cubicBezTo>
                    <a:pt x="237" y="110"/>
                    <a:pt x="238" y="115"/>
                    <a:pt x="238" y="120"/>
                  </a:cubicBezTo>
                  <a:cubicBezTo>
                    <a:pt x="238" y="137"/>
                    <a:pt x="224" y="151"/>
                    <a:pt x="206" y="151"/>
                  </a:cubicBezTo>
                </a:path>
              </a:pathLst>
            </a:custGeom>
            <a:solidFill>
              <a:srgbClr val="30AB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8" name="Oval 240"/>
            <p:cNvSpPr>
              <a:spLocks noChangeArrowheads="1"/>
            </p:cNvSpPr>
            <p:nvPr/>
          </p:nvSpPr>
          <p:spPr bwMode="auto">
            <a:xfrm>
              <a:off x="423129" y="368500"/>
              <a:ext cx="55623" cy="53636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9" name="Freeform 242"/>
            <p:cNvSpPr>
              <a:spLocks noChangeArrowheads="1"/>
            </p:cNvSpPr>
            <p:nvPr/>
          </p:nvSpPr>
          <p:spPr bwMode="auto">
            <a:xfrm>
              <a:off x="836326" y="297978"/>
              <a:ext cx="241362" cy="286059"/>
            </a:xfrm>
            <a:custGeom>
              <a:avLst/>
              <a:gdLst>
                <a:gd name="T0" fmla="*/ 21 w 103"/>
                <a:gd name="T1" fmla="*/ 0 h 122"/>
                <a:gd name="T2" fmla="*/ 0 w 103"/>
                <a:gd name="T3" fmla="*/ 0 h 122"/>
                <a:gd name="T4" fmla="*/ 0 w 103"/>
                <a:gd name="T5" fmla="*/ 122 h 122"/>
                <a:gd name="T6" fmla="*/ 103 w 103"/>
                <a:gd name="T7" fmla="*/ 117 h 122"/>
                <a:gd name="T8" fmla="*/ 70 w 103"/>
                <a:gd name="T9" fmla="*/ 96 h 122"/>
                <a:gd name="T10" fmla="*/ 21 w 103"/>
                <a:gd name="T11" fmla="*/ 0 h 1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3"/>
                <a:gd name="T19" fmla="*/ 0 h 122"/>
                <a:gd name="T20" fmla="*/ 103 w 103"/>
                <a:gd name="T21" fmla="*/ 122 h 1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3" h="122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90" y="109"/>
                    <a:pt x="77" y="101"/>
                    <a:pt x="70" y="96"/>
                  </a:cubicBezTo>
                  <a:cubicBezTo>
                    <a:pt x="47" y="79"/>
                    <a:pt x="21" y="0"/>
                    <a:pt x="21" y="0"/>
                  </a:cubicBezTo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0" name="Rectangle 244"/>
            <p:cNvSpPr>
              <a:spLocks noChangeArrowheads="1"/>
            </p:cNvSpPr>
            <p:nvPr/>
          </p:nvSpPr>
          <p:spPr bwMode="auto">
            <a:xfrm>
              <a:off x="836326" y="1361761"/>
              <a:ext cx="124158" cy="198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1" name="Rectangle 245"/>
            <p:cNvSpPr>
              <a:spLocks noChangeArrowheads="1"/>
            </p:cNvSpPr>
            <p:nvPr/>
          </p:nvSpPr>
          <p:spPr bwMode="auto">
            <a:xfrm>
              <a:off x="836326" y="1361761"/>
              <a:ext cx="124158" cy="1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2" name="Rectangle 246"/>
            <p:cNvSpPr>
              <a:spLocks noChangeArrowheads="1"/>
            </p:cNvSpPr>
            <p:nvPr/>
          </p:nvSpPr>
          <p:spPr bwMode="auto">
            <a:xfrm>
              <a:off x="960484" y="1361761"/>
              <a:ext cx="4966" cy="198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3" name="Rectangle 247"/>
            <p:cNvSpPr>
              <a:spLocks noChangeArrowheads="1"/>
            </p:cNvSpPr>
            <p:nvPr/>
          </p:nvSpPr>
          <p:spPr bwMode="auto">
            <a:xfrm>
              <a:off x="960484" y="1361761"/>
              <a:ext cx="4966" cy="1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4" name="Freeform 248"/>
            <p:cNvSpPr>
              <a:spLocks noChangeArrowheads="1"/>
            </p:cNvSpPr>
            <p:nvPr/>
          </p:nvSpPr>
          <p:spPr bwMode="auto">
            <a:xfrm>
              <a:off x="836326" y="582051"/>
              <a:ext cx="373467" cy="129124"/>
            </a:xfrm>
            <a:custGeom>
              <a:avLst/>
              <a:gdLst>
                <a:gd name="T0" fmla="*/ 109 w 159"/>
                <a:gd name="T1" fmla="*/ 0 h 55"/>
                <a:gd name="T2" fmla="*/ 0 w 159"/>
                <a:gd name="T3" fmla="*/ 5 h 55"/>
                <a:gd name="T4" fmla="*/ 0 w 159"/>
                <a:gd name="T5" fmla="*/ 55 h 55"/>
                <a:gd name="T6" fmla="*/ 159 w 159"/>
                <a:gd name="T7" fmla="*/ 55 h 55"/>
                <a:gd name="T8" fmla="*/ 159 w 159"/>
                <a:gd name="T9" fmla="*/ 28 h 55"/>
                <a:gd name="T10" fmla="*/ 109 w 159"/>
                <a:gd name="T11" fmla="*/ 0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9"/>
                <a:gd name="T19" fmla="*/ 0 h 55"/>
                <a:gd name="T20" fmla="*/ 159 w 159"/>
                <a:gd name="T21" fmla="*/ 55 h 5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" h="55">
                  <a:moveTo>
                    <a:pt x="109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59" y="55"/>
                    <a:pt x="159" y="55"/>
                    <a:pt x="159" y="55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9" y="28"/>
                    <a:pt x="134" y="14"/>
                    <a:pt x="109" y="0"/>
                  </a:cubicBezTo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5" name="Freeform 249"/>
            <p:cNvSpPr>
              <a:spLocks noChangeArrowheads="1"/>
            </p:cNvSpPr>
            <p:nvPr/>
          </p:nvSpPr>
          <p:spPr bwMode="auto">
            <a:xfrm>
              <a:off x="1324018" y="767791"/>
              <a:ext cx="68535" cy="141043"/>
            </a:xfrm>
            <a:custGeom>
              <a:avLst/>
              <a:gdLst>
                <a:gd name="T0" fmla="*/ 67 w 69"/>
                <a:gd name="T1" fmla="*/ 0 h 142"/>
                <a:gd name="T2" fmla="*/ 67 w 69"/>
                <a:gd name="T3" fmla="*/ 0 h 142"/>
                <a:gd name="T4" fmla="*/ 67 w 69"/>
                <a:gd name="T5" fmla="*/ 0 h 142"/>
                <a:gd name="T6" fmla="*/ 50 w 69"/>
                <a:gd name="T7" fmla="*/ 0 h 142"/>
                <a:gd name="T8" fmla="*/ 0 w 69"/>
                <a:gd name="T9" fmla="*/ 0 h 142"/>
                <a:gd name="T10" fmla="*/ 0 w 69"/>
                <a:gd name="T11" fmla="*/ 142 h 142"/>
                <a:gd name="T12" fmla="*/ 69 w 69"/>
                <a:gd name="T13" fmla="*/ 139 h 142"/>
                <a:gd name="T14" fmla="*/ 69 w 69"/>
                <a:gd name="T15" fmla="*/ 139 h 142"/>
                <a:gd name="T16" fmla="*/ 67 w 69"/>
                <a:gd name="T17" fmla="*/ 0 h 1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9"/>
                <a:gd name="T28" fmla="*/ 0 h 142"/>
                <a:gd name="T29" fmla="*/ 69 w 69"/>
                <a:gd name="T30" fmla="*/ 142 h 14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9" h="142">
                  <a:moveTo>
                    <a:pt x="67" y="0"/>
                  </a:moveTo>
                  <a:lnTo>
                    <a:pt x="67" y="0"/>
                  </a:lnTo>
                  <a:lnTo>
                    <a:pt x="67" y="0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69" y="139"/>
                  </a:lnTo>
                  <a:lnTo>
                    <a:pt x="69" y="13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6" name="Freeform 250"/>
            <p:cNvSpPr>
              <a:spLocks noChangeArrowheads="1"/>
            </p:cNvSpPr>
            <p:nvPr/>
          </p:nvSpPr>
          <p:spPr bwMode="auto">
            <a:xfrm>
              <a:off x="1324018" y="767791"/>
              <a:ext cx="68535" cy="141043"/>
            </a:xfrm>
            <a:custGeom>
              <a:avLst/>
              <a:gdLst>
                <a:gd name="T0" fmla="*/ 67 w 69"/>
                <a:gd name="T1" fmla="*/ 0 h 142"/>
                <a:gd name="T2" fmla="*/ 67 w 69"/>
                <a:gd name="T3" fmla="*/ 0 h 142"/>
                <a:gd name="T4" fmla="*/ 67 w 69"/>
                <a:gd name="T5" fmla="*/ 0 h 142"/>
                <a:gd name="T6" fmla="*/ 50 w 69"/>
                <a:gd name="T7" fmla="*/ 0 h 142"/>
                <a:gd name="T8" fmla="*/ 0 w 69"/>
                <a:gd name="T9" fmla="*/ 0 h 142"/>
                <a:gd name="T10" fmla="*/ 0 w 69"/>
                <a:gd name="T11" fmla="*/ 142 h 142"/>
                <a:gd name="T12" fmla="*/ 69 w 69"/>
                <a:gd name="T13" fmla="*/ 139 h 142"/>
                <a:gd name="T14" fmla="*/ 69 w 69"/>
                <a:gd name="T15" fmla="*/ 139 h 142"/>
                <a:gd name="T16" fmla="*/ 67 w 69"/>
                <a:gd name="T17" fmla="*/ 0 h 1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9"/>
                <a:gd name="T28" fmla="*/ 0 h 142"/>
                <a:gd name="T29" fmla="*/ 69 w 69"/>
                <a:gd name="T30" fmla="*/ 142 h 14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9" h="142">
                  <a:moveTo>
                    <a:pt x="67" y="0"/>
                  </a:moveTo>
                  <a:lnTo>
                    <a:pt x="67" y="0"/>
                  </a:lnTo>
                  <a:lnTo>
                    <a:pt x="67" y="0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69" y="139"/>
                  </a:lnTo>
                  <a:lnTo>
                    <a:pt x="69" y="139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7" name="Freeform 251"/>
            <p:cNvSpPr>
              <a:spLocks noChangeArrowheads="1"/>
            </p:cNvSpPr>
            <p:nvPr/>
          </p:nvSpPr>
          <p:spPr bwMode="auto">
            <a:xfrm>
              <a:off x="1390566" y="718128"/>
              <a:ext cx="117205" cy="239376"/>
            </a:xfrm>
            <a:custGeom>
              <a:avLst/>
              <a:gdLst>
                <a:gd name="T0" fmla="*/ 118 w 118"/>
                <a:gd name="T1" fmla="*/ 0 h 241"/>
                <a:gd name="T2" fmla="*/ 0 w 118"/>
                <a:gd name="T3" fmla="*/ 50 h 241"/>
                <a:gd name="T4" fmla="*/ 0 w 118"/>
                <a:gd name="T5" fmla="*/ 50 h 241"/>
                <a:gd name="T6" fmla="*/ 2 w 118"/>
                <a:gd name="T7" fmla="*/ 189 h 241"/>
                <a:gd name="T8" fmla="*/ 2 w 118"/>
                <a:gd name="T9" fmla="*/ 189 h 241"/>
                <a:gd name="T10" fmla="*/ 2 w 118"/>
                <a:gd name="T11" fmla="*/ 189 h 241"/>
                <a:gd name="T12" fmla="*/ 2 w 118"/>
                <a:gd name="T13" fmla="*/ 189 h 241"/>
                <a:gd name="T14" fmla="*/ 118 w 118"/>
                <a:gd name="T15" fmla="*/ 241 h 241"/>
                <a:gd name="T16" fmla="*/ 118 w 118"/>
                <a:gd name="T17" fmla="*/ 163 h 241"/>
                <a:gd name="T18" fmla="*/ 118 w 118"/>
                <a:gd name="T19" fmla="*/ 0 h 2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"/>
                <a:gd name="T31" fmla="*/ 0 h 241"/>
                <a:gd name="T32" fmla="*/ 118 w 118"/>
                <a:gd name="T33" fmla="*/ 241 h 2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" h="241">
                  <a:moveTo>
                    <a:pt x="118" y="0"/>
                  </a:moveTo>
                  <a:lnTo>
                    <a:pt x="0" y="50"/>
                  </a:lnTo>
                  <a:lnTo>
                    <a:pt x="0" y="50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118" y="241"/>
                  </a:lnTo>
                  <a:lnTo>
                    <a:pt x="118" y="163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8" name="Freeform 252"/>
            <p:cNvSpPr>
              <a:spLocks noChangeArrowheads="1"/>
            </p:cNvSpPr>
            <p:nvPr/>
          </p:nvSpPr>
          <p:spPr bwMode="auto">
            <a:xfrm>
              <a:off x="1390566" y="718128"/>
              <a:ext cx="117205" cy="239376"/>
            </a:xfrm>
            <a:custGeom>
              <a:avLst/>
              <a:gdLst>
                <a:gd name="T0" fmla="*/ 118 w 118"/>
                <a:gd name="T1" fmla="*/ 0 h 241"/>
                <a:gd name="T2" fmla="*/ 0 w 118"/>
                <a:gd name="T3" fmla="*/ 50 h 241"/>
                <a:gd name="T4" fmla="*/ 0 w 118"/>
                <a:gd name="T5" fmla="*/ 50 h 241"/>
                <a:gd name="T6" fmla="*/ 2 w 118"/>
                <a:gd name="T7" fmla="*/ 189 h 241"/>
                <a:gd name="T8" fmla="*/ 2 w 118"/>
                <a:gd name="T9" fmla="*/ 189 h 241"/>
                <a:gd name="T10" fmla="*/ 2 w 118"/>
                <a:gd name="T11" fmla="*/ 189 h 241"/>
                <a:gd name="T12" fmla="*/ 2 w 118"/>
                <a:gd name="T13" fmla="*/ 189 h 241"/>
                <a:gd name="T14" fmla="*/ 118 w 118"/>
                <a:gd name="T15" fmla="*/ 241 h 241"/>
                <a:gd name="T16" fmla="*/ 118 w 118"/>
                <a:gd name="T17" fmla="*/ 163 h 241"/>
                <a:gd name="T18" fmla="*/ 118 w 118"/>
                <a:gd name="T19" fmla="*/ 0 h 2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"/>
                <a:gd name="T31" fmla="*/ 0 h 241"/>
                <a:gd name="T32" fmla="*/ 118 w 118"/>
                <a:gd name="T33" fmla="*/ 241 h 2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" h="241">
                  <a:moveTo>
                    <a:pt x="118" y="0"/>
                  </a:moveTo>
                  <a:lnTo>
                    <a:pt x="0" y="50"/>
                  </a:lnTo>
                  <a:lnTo>
                    <a:pt x="0" y="50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118" y="241"/>
                  </a:lnTo>
                  <a:lnTo>
                    <a:pt x="118" y="163"/>
                  </a:lnTo>
                  <a:lnTo>
                    <a:pt x="1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59" name="Freeform 253"/>
            <p:cNvSpPr>
              <a:spLocks noEditPoints="1" noChangeArrowheads="1"/>
            </p:cNvSpPr>
            <p:nvPr/>
          </p:nvSpPr>
          <p:spPr bwMode="auto">
            <a:xfrm>
              <a:off x="836326" y="711176"/>
              <a:ext cx="487692" cy="650587"/>
            </a:xfrm>
            <a:custGeom>
              <a:avLst/>
              <a:gdLst>
                <a:gd name="T0" fmla="*/ 208 w 208"/>
                <a:gd name="T1" fmla="*/ 226 h 277"/>
                <a:gd name="T2" fmla="*/ 190 w 208"/>
                <a:gd name="T3" fmla="*/ 226 h 277"/>
                <a:gd name="T4" fmla="*/ 190 w 208"/>
                <a:gd name="T5" fmla="*/ 250 h 277"/>
                <a:gd name="T6" fmla="*/ 174 w 208"/>
                <a:gd name="T7" fmla="*/ 265 h 277"/>
                <a:gd name="T8" fmla="*/ 0 w 208"/>
                <a:gd name="T9" fmla="*/ 265 h 277"/>
                <a:gd name="T10" fmla="*/ 0 w 208"/>
                <a:gd name="T11" fmla="*/ 277 h 277"/>
                <a:gd name="T12" fmla="*/ 53 w 208"/>
                <a:gd name="T13" fmla="*/ 277 h 277"/>
                <a:gd name="T14" fmla="*/ 55 w 208"/>
                <a:gd name="T15" fmla="*/ 277 h 277"/>
                <a:gd name="T16" fmla="*/ 190 w 208"/>
                <a:gd name="T17" fmla="*/ 277 h 277"/>
                <a:gd name="T18" fmla="*/ 208 w 208"/>
                <a:gd name="T19" fmla="*/ 260 h 277"/>
                <a:gd name="T20" fmla="*/ 208 w 208"/>
                <a:gd name="T21" fmla="*/ 226 h 277"/>
                <a:gd name="T22" fmla="*/ 160 w 208"/>
                <a:gd name="T23" fmla="*/ 0 h 277"/>
                <a:gd name="T24" fmla="*/ 159 w 208"/>
                <a:gd name="T25" fmla="*/ 0 h 277"/>
                <a:gd name="T26" fmla="*/ 0 w 208"/>
                <a:gd name="T27" fmla="*/ 0 h 277"/>
                <a:gd name="T28" fmla="*/ 0 w 208"/>
                <a:gd name="T29" fmla="*/ 12 h 277"/>
                <a:gd name="T30" fmla="*/ 174 w 208"/>
                <a:gd name="T31" fmla="*/ 12 h 277"/>
                <a:gd name="T32" fmla="*/ 190 w 208"/>
                <a:gd name="T33" fmla="*/ 28 h 277"/>
                <a:gd name="T34" fmla="*/ 190 w 208"/>
                <a:gd name="T35" fmla="*/ 214 h 277"/>
                <a:gd name="T36" fmla="*/ 208 w 208"/>
                <a:gd name="T37" fmla="*/ 214 h 277"/>
                <a:gd name="T38" fmla="*/ 208 w 208"/>
                <a:gd name="T39" fmla="*/ 84 h 277"/>
                <a:gd name="T40" fmla="*/ 208 w 208"/>
                <a:gd name="T41" fmla="*/ 24 h 277"/>
                <a:gd name="T42" fmla="*/ 208 w 208"/>
                <a:gd name="T43" fmla="*/ 17 h 277"/>
                <a:gd name="T44" fmla="*/ 206 w 208"/>
                <a:gd name="T45" fmla="*/ 9 h 277"/>
                <a:gd name="T46" fmla="*/ 190 w 208"/>
                <a:gd name="T47" fmla="*/ 2 h 277"/>
                <a:gd name="T48" fmla="*/ 160 w 208"/>
                <a:gd name="T49" fmla="*/ 2 h 277"/>
                <a:gd name="T50" fmla="*/ 160 w 208"/>
                <a:gd name="T51" fmla="*/ 0 h 27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08"/>
                <a:gd name="T79" fmla="*/ 0 h 277"/>
                <a:gd name="T80" fmla="*/ 208 w 208"/>
                <a:gd name="T81" fmla="*/ 277 h 27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08" h="277">
                  <a:moveTo>
                    <a:pt x="208" y="226"/>
                  </a:moveTo>
                  <a:cubicBezTo>
                    <a:pt x="190" y="226"/>
                    <a:pt x="190" y="226"/>
                    <a:pt x="190" y="226"/>
                  </a:cubicBezTo>
                  <a:cubicBezTo>
                    <a:pt x="190" y="250"/>
                    <a:pt x="190" y="250"/>
                    <a:pt x="190" y="250"/>
                  </a:cubicBezTo>
                  <a:cubicBezTo>
                    <a:pt x="190" y="258"/>
                    <a:pt x="183" y="265"/>
                    <a:pt x="174" y="265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53" y="277"/>
                    <a:pt x="53" y="277"/>
                    <a:pt x="53" y="277"/>
                  </a:cubicBezTo>
                  <a:cubicBezTo>
                    <a:pt x="55" y="277"/>
                    <a:pt x="55" y="277"/>
                    <a:pt x="55" y="27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200" y="277"/>
                    <a:pt x="208" y="270"/>
                    <a:pt x="208" y="260"/>
                  </a:cubicBezTo>
                  <a:cubicBezTo>
                    <a:pt x="208" y="226"/>
                    <a:pt x="208" y="226"/>
                    <a:pt x="208" y="226"/>
                  </a:cubicBezTo>
                  <a:moveTo>
                    <a:pt x="160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74" y="12"/>
                    <a:pt x="174" y="12"/>
                    <a:pt x="174" y="12"/>
                  </a:cubicBezTo>
                  <a:cubicBezTo>
                    <a:pt x="183" y="12"/>
                    <a:pt x="190" y="19"/>
                    <a:pt x="190" y="28"/>
                  </a:cubicBezTo>
                  <a:cubicBezTo>
                    <a:pt x="190" y="214"/>
                    <a:pt x="190" y="214"/>
                    <a:pt x="190" y="214"/>
                  </a:cubicBezTo>
                  <a:cubicBezTo>
                    <a:pt x="208" y="214"/>
                    <a:pt x="208" y="214"/>
                    <a:pt x="208" y="214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8" y="17"/>
                    <a:pt x="208" y="17"/>
                    <a:pt x="208" y="17"/>
                  </a:cubicBezTo>
                  <a:cubicBezTo>
                    <a:pt x="208" y="14"/>
                    <a:pt x="207" y="12"/>
                    <a:pt x="206" y="9"/>
                  </a:cubicBezTo>
                  <a:cubicBezTo>
                    <a:pt x="203" y="5"/>
                    <a:pt x="197" y="2"/>
                    <a:pt x="190" y="2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60" y="0"/>
                    <a:pt x="160" y="0"/>
                  </a:cubicBezTo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60" name="Freeform 254"/>
            <p:cNvSpPr>
              <a:spLocks noEditPoints="1" noChangeArrowheads="1"/>
            </p:cNvSpPr>
            <p:nvPr/>
          </p:nvSpPr>
          <p:spPr bwMode="auto">
            <a:xfrm>
              <a:off x="836326" y="738986"/>
              <a:ext cx="445974" cy="594964"/>
            </a:xfrm>
            <a:custGeom>
              <a:avLst/>
              <a:gdLst>
                <a:gd name="T0" fmla="*/ 155 w 190"/>
                <a:gd name="T1" fmla="*/ 53 h 253"/>
                <a:gd name="T2" fmla="*/ 135 w 190"/>
                <a:gd name="T3" fmla="*/ 32 h 253"/>
                <a:gd name="T4" fmla="*/ 155 w 190"/>
                <a:gd name="T5" fmla="*/ 12 h 253"/>
                <a:gd name="T6" fmla="*/ 175 w 190"/>
                <a:gd name="T7" fmla="*/ 32 h 253"/>
                <a:gd name="T8" fmla="*/ 155 w 190"/>
                <a:gd name="T9" fmla="*/ 53 h 253"/>
                <a:gd name="T10" fmla="*/ 174 w 190"/>
                <a:gd name="T11" fmla="*/ 0 h 253"/>
                <a:gd name="T12" fmla="*/ 0 w 190"/>
                <a:gd name="T13" fmla="*/ 0 h 253"/>
                <a:gd name="T14" fmla="*/ 0 w 190"/>
                <a:gd name="T15" fmla="*/ 253 h 253"/>
                <a:gd name="T16" fmla="*/ 174 w 190"/>
                <a:gd name="T17" fmla="*/ 253 h 253"/>
                <a:gd name="T18" fmla="*/ 190 w 190"/>
                <a:gd name="T19" fmla="*/ 238 h 253"/>
                <a:gd name="T20" fmla="*/ 190 w 190"/>
                <a:gd name="T21" fmla="*/ 214 h 253"/>
                <a:gd name="T22" fmla="*/ 120 w 190"/>
                <a:gd name="T23" fmla="*/ 214 h 253"/>
                <a:gd name="T24" fmla="*/ 120 w 190"/>
                <a:gd name="T25" fmla="*/ 202 h 253"/>
                <a:gd name="T26" fmla="*/ 190 w 190"/>
                <a:gd name="T27" fmla="*/ 202 h 253"/>
                <a:gd name="T28" fmla="*/ 190 w 190"/>
                <a:gd name="T29" fmla="*/ 16 h 253"/>
                <a:gd name="T30" fmla="*/ 174 w 190"/>
                <a:gd name="T31" fmla="*/ 0 h 25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0"/>
                <a:gd name="T49" fmla="*/ 0 h 253"/>
                <a:gd name="T50" fmla="*/ 190 w 190"/>
                <a:gd name="T51" fmla="*/ 253 h 25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0" h="253">
                  <a:moveTo>
                    <a:pt x="155" y="53"/>
                  </a:moveTo>
                  <a:cubicBezTo>
                    <a:pt x="144" y="53"/>
                    <a:pt x="135" y="44"/>
                    <a:pt x="135" y="32"/>
                  </a:cubicBezTo>
                  <a:cubicBezTo>
                    <a:pt x="135" y="21"/>
                    <a:pt x="144" y="12"/>
                    <a:pt x="155" y="12"/>
                  </a:cubicBezTo>
                  <a:cubicBezTo>
                    <a:pt x="166" y="12"/>
                    <a:pt x="175" y="21"/>
                    <a:pt x="175" y="32"/>
                  </a:cubicBezTo>
                  <a:cubicBezTo>
                    <a:pt x="175" y="44"/>
                    <a:pt x="166" y="53"/>
                    <a:pt x="155" y="53"/>
                  </a:cubicBezTo>
                  <a:moveTo>
                    <a:pt x="1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174" y="253"/>
                    <a:pt x="174" y="253"/>
                    <a:pt x="174" y="253"/>
                  </a:cubicBezTo>
                  <a:cubicBezTo>
                    <a:pt x="183" y="253"/>
                    <a:pt x="190" y="246"/>
                    <a:pt x="190" y="238"/>
                  </a:cubicBezTo>
                  <a:cubicBezTo>
                    <a:pt x="190" y="214"/>
                    <a:pt x="190" y="214"/>
                    <a:pt x="190" y="214"/>
                  </a:cubicBezTo>
                  <a:cubicBezTo>
                    <a:pt x="120" y="214"/>
                    <a:pt x="120" y="214"/>
                    <a:pt x="120" y="214"/>
                  </a:cubicBezTo>
                  <a:cubicBezTo>
                    <a:pt x="120" y="202"/>
                    <a:pt x="120" y="202"/>
                    <a:pt x="120" y="202"/>
                  </a:cubicBezTo>
                  <a:cubicBezTo>
                    <a:pt x="190" y="202"/>
                    <a:pt x="190" y="202"/>
                    <a:pt x="190" y="202"/>
                  </a:cubicBezTo>
                  <a:cubicBezTo>
                    <a:pt x="190" y="16"/>
                    <a:pt x="190" y="16"/>
                    <a:pt x="190" y="16"/>
                  </a:cubicBezTo>
                  <a:cubicBezTo>
                    <a:pt x="190" y="7"/>
                    <a:pt x="183" y="0"/>
                    <a:pt x="174" y="0"/>
                  </a:cubicBezTo>
                </a:path>
              </a:pathLst>
            </a:custGeom>
            <a:solidFill>
              <a:srgbClr val="8B0E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61" name="Oval 255"/>
            <p:cNvSpPr>
              <a:spLocks noChangeArrowheads="1"/>
            </p:cNvSpPr>
            <p:nvPr/>
          </p:nvSpPr>
          <p:spPr bwMode="auto">
            <a:xfrm>
              <a:off x="1153177" y="767791"/>
              <a:ext cx="93366" cy="96347"/>
            </a:xfrm>
            <a:prstGeom prst="ellipse">
              <a:avLst/>
            </a:pr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62" name="Freeform 256"/>
            <p:cNvSpPr>
              <a:spLocks noChangeArrowheads="1"/>
            </p:cNvSpPr>
            <p:nvPr/>
          </p:nvSpPr>
          <p:spPr bwMode="auto">
            <a:xfrm>
              <a:off x="1117420" y="1213766"/>
              <a:ext cx="206598" cy="27812"/>
            </a:xfrm>
            <a:custGeom>
              <a:avLst/>
              <a:gdLst>
                <a:gd name="T0" fmla="*/ 208 w 208"/>
                <a:gd name="T1" fmla="*/ 0 h 28"/>
                <a:gd name="T2" fmla="*/ 208 w 208"/>
                <a:gd name="T3" fmla="*/ 0 h 28"/>
                <a:gd name="T4" fmla="*/ 166 w 208"/>
                <a:gd name="T5" fmla="*/ 0 h 28"/>
                <a:gd name="T6" fmla="*/ 0 w 208"/>
                <a:gd name="T7" fmla="*/ 0 h 28"/>
                <a:gd name="T8" fmla="*/ 0 w 208"/>
                <a:gd name="T9" fmla="*/ 28 h 28"/>
                <a:gd name="T10" fmla="*/ 166 w 208"/>
                <a:gd name="T11" fmla="*/ 28 h 28"/>
                <a:gd name="T12" fmla="*/ 208 w 208"/>
                <a:gd name="T13" fmla="*/ 28 h 28"/>
                <a:gd name="T14" fmla="*/ 208 w 208"/>
                <a:gd name="T15" fmla="*/ 28 h 28"/>
                <a:gd name="T16" fmla="*/ 208 w 208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28"/>
                <a:gd name="T29" fmla="*/ 208 w 208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28">
                  <a:moveTo>
                    <a:pt x="208" y="0"/>
                  </a:moveTo>
                  <a:lnTo>
                    <a:pt x="208" y="0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166" y="28"/>
                  </a:lnTo>
                  <a:lnTo>
                    <a:pt x="208" y="28"/>
                  </a:lnTo>
                  <a:lnTo>
                    <a:pt x="208" y="28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rgbClr val="8B0E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63" name="Freeform 257"/>
            <p:cNvSpPr>
              <a:spLocks noChangeArrowheads="1"/>
            </p:cNvSpPr>
            <p:nvPr/>
          </p:nvSpPr>
          <p:spPr bwMode="auto">
            <a:xfrm>
              <a:off x="1117420" y="1213766"/>
              <a:ext cx="206598" cy="27812"/>
            </a:xfrm>
            <a:custGeom>
              <a:avLst/>
              <a:gdLst>
                <a:gd name="T0" fmla="*/ 208 w 208"/>
                <a:gd name="T1" fmla="*/ 0 h 28"/>
                <a:gd name="T2" fmla="*/ 208 w 208"/>
                <a:gd name="T3" fmla="*/ 0 h 28"/>
                <a:gd name="T4" fmla="*/ 166 w 208"/>
                <a:gd name="T5" fmla="*/ 0 h 28"/>
                <a:gd name="T6" fmla="*/ 0 w 208"/>
                <a:gd name="T7" fmla="*/ 0 h 28"/>
                <a:gd name="T8" fmla="*/ 0 w 208"/>
                <a:gd name="T9" fmla="*/ 28 h 28"/>
                <a:gd name="T10" fmla="*/ 166 w 208"/>
                <a:gd name="T11" fmla="*/ 28 h 28"/>
                <a:gd name="T12" fmla="*/ 208 w 208"/>
                <a:gd name="T13" fmla="*/ 28 h 28"/>
                <a:gd name="T14" fmla="*/ 208 w 208"/>
                <a:gd name="T15" fmla="*/ 28 h 28"/>
                <a:gd name="T16" fmla="*/ 208 w 208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28"/>
                <a:gd name="T29" fmla="*/ 208 w 208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28">
                  <a:moveTo>
                    <a:pt x="208" y="0"/>
                  </a:moveTo>
                  <a:lnTo>
                    <a:pt x="208" y="0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166" y="28"/>
                  </a:lnTo>
                  <a:lnTo>
                    <a:pt x="208" y="28"/>
                  </a:lnTo>
                  <a:lnTo>
                    <a:pt x="208" y="28"/>
                  </a:lnTo>
                  <a:lnTo>
                    <a:pt x="20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64" name="Freeform 258"/>
            <p:cNvSpPr>
              <a:spLocks noChangeArrowheads="1"/>
            </p:cNvSpPr>
            <p:nvPr/>
          </p:nvSpPr>
          <p:spPr bwMode="auto">
            <a:xfrm>
              <a:off x="836326" y="573112"/>
              <a:ext cx="258248" cy="20859"/>
            </a:xfrm>
            <a:custGeom>
              <a:avLst/>
              <a:gdLst>
                <a:gd name="T0" fmla="*/ 104 w 110"/>
                <a:gd name="T1" fmla="*/ 0 h 9"/>
                <a:gd name="T2" fmla="*/ 103 w 110"/>
                <a:gd name="T3" fmla="*/ 0 h 9"/>
                <a:gd name="T4" fmla="*/ 0 w 110"/>
                <a:gd name="T5" fmla="*/ 5 h 9"/>
                <a:gd name="T6" fmla="*/ 0 w 110"/>
                <a:gd name="T7" fmla="*/ 9 h 9"/>
                <a:gd name="T8" fmla="*/ 109 w 110"/>
                <a:gd name="T9" fmla="*/ 4 h 9"/>
                <a:gd name="T10" fmla="*/ 110 w 110"/>
                <a:gd name="T11" fmla="*/ 4 h 9"/>
                <a:gd name="T12" fmla="*/ 104 w 110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"/>
                <a:gd name="T22" fmla="*/ 0 h 9"/>
                <a:gd name="T23" fmla="*/ 110 w 110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" h="9">
                  <a:moveTo>
                    <a:pt x="104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8" y="2"/>
                    <a:pt x="106" y="1"/>
                    <a:pt x="104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65" name="Freeform 259"/>
            <p:cNvSpPr>
              <a:spLocks noEditPoints="1" noChangeArrowheads="1"/>
            </p:cNvSpPr>
            <p:nvPr/>
          </p:nvSpPr>
          <p:spPr bwMode="auto">
            <a:xfrm>
              <a:off x="876057" y="0"/>
              <a:ext cx="671445" cy="659526"/>
            </a:xfrm>
            <a:custGeom>
              <a:avLst/>
              <a:gdLst>
                <a:gd name="T0" fmla="*/ 143 w 286"/>
                <a:gd name="T1" fmla="*/ 0 h 281"/>
                <a:gd name="T2" fmla="*/ 0 w 286"/>
                <a:gd name="T3" fmla="*/ 141 h 281"/>
                <a:gd name="T4" fmla="*/ 143 w 286"/>
                <a:gd name="T5" fmla="*/ 281 h 281"/>
                <a:gd name="T6" fmla="*/ 286 w 286"/>
                <a:gd name="T7" fmla="*/ 141 h 281"/>
                <a:gd name="T8" fmla="*/ 143 w 286"/>
                <a:gd name="T9" fmla="*/ 0 h 281"/>
                <a:gd name="T10" fmla="*/ 12 w 286"/>
                <a:gd name="T11" fmla="*/ 143 h 281"/>
                <a:gd name="T12" fmla="*/ 12 w 286"/>
                <a:gd name="T13" fmla="*/ 140 h 281"/>
                <a:gd name="T14" fmla="*/ 49 w 286"/>
                <a:gd name="T15" fmla="*/ 103 h 281"/>
                <a:gd name="T16" fmla="*/ 86 w 286"/>
                <a:gd name="T17" fmla="*/ 136 h 281"/>
                <a:gd name="T18" fmla="*/ 86 w 286"/>
                <a:gd name="T19" fmla="*/ 140 h 281"/>
                <a:gd name="T20" fmla="*/ 49 w 286"/>
                <a:gd name="T21" fmla="*/ 176 h 281"/>
                <a:gd name="T22" fmla="*/ 12 w 286"/>
                <a:gd name="T23" fmla="*/ 143 h 281"/>
                <a:gd name="T24" fmla="*/ 97 w 286"/>
                <a:gd name="T25" fmla="*/ 257 h 281"/>
                <a:gd name="T26" fmla="*/ 60 w 286"/>
                <a:gd name="T27" fmla="*/ 220 h 281"/>
                <a:gd name="T28" fmla="*/ 97 w 286"/>
                <a:gd name="T29" fmla="*/ 184 h 281"/>
                <a:gd name="T30" fmla="*/ 134 w 286"/>
                <a:gd name="T31" fmla="*/ 220 h 281"/>
                <a:gd name="T32" fmla="*/ 97 w 286"/>
                <a:gd name="T33" fmla="*/ 257 h 281"/>
                <a:gd name="T34" fmla="*/ 97 w 286"/>
                <a:gd name="T35" fmla="*/ 100 h 281"/>
                <a:gd name="T36" fmla="*/ 60 w 286"/>
                <a:gd name="T37" fmla="*/ 64 h 281"/>
                <a:gd name="T38" fmla="*/ 97 w 286"/>
                <a:gd name="T39" fmla="*/ 27 h 281"/>
                <a:gd name="T40" fmla="*/ 134 w 286"/>
                <a:gd name="T41" fmla="*/ 64 h 281"/>
                <a:gd name="T42" fmla="*/ 97 w 286"/>
                <a:gd name="T43" fmla="*/ 100 h 281"/>
                <a:gd name="T44" fmla="*/ 190 w 286"/>
                <a:gd name="T45" fmla="*/ 27 h 281"/>
                <a:gd name="T46" fmla="*/ 227 w 286"/>
                <a:gd name="T47" fmla="*/ 63 h 281"/>
                <a:gd name="T48" fmla="*/ 211 w 286"/>
                <a:gd name="T49" fmla="*/ 93 h 281"/>
                <a:gd name="T50" fmla="*/ 190 w 286"/>
                <a:gd name="T51" fmla="*/ 99 h 281"/>
                <a:gd name="T52" fmla="*/ 180 w 286"/>
                <a:gd name="T53" fmla="*/ 98 h 281"/>
                <a:gd name="T54" fmla="*/ 153 w 286"/>
                <a:gd name="T55" fmla="*/ 63 h 281"/>
                <a:gd name="T56" fmla="*/ 190 w 286"/>
                <a:gd name="T57" fmla="*/ 27 h 281"/>
                <a:gd name="T58" fmla="*/ 190 w 286"/>
                <a:gd name="T59" fmla="*/ 257 h 281"/>
                <a:gd name="T60" fmla="*/ 153 w 286"/>
                <a:gd name="T61" fmla="*/ 220 h 281"/>
                <a:gd name="T62" fmla="*/ 190 w 286"/>
                <a:gd name="T63" fmla="*/ 184 h 281"/>
                <a:gd name="T64" fmla="*/ 227 w 286"/>
                <a:gd name="T65" fmla="*/ 220 h 281"/>
                <a:gd name="T66" fmla="*/ 190 w 286"/>
                <a:gd name="T67" fmla="*/ 257 h 281"/>
                <a:gd name="T68" fmla="*/ 239 w 286"/>
                <a:gd name="T69" fmla="*/ 175 h 281"/>
                <a:gd name="T70" fmla="*/ 202 w 286"/>
                <a:gd name="T71" fmla="*/ 139 h 281"/>
                <a:gd name="T72" fmla="*/ 239 w 286"/>
                <a:gd name="T73" fmla="*/ 102 h 281"/>
                <a:gd name="T74" fmla="*/ 254 w 286"/>
                <a:gd name="T75" fmla="*/ 106 h 281"/>
                <a:gd name="T76" fmla="*/ 272 w 286"/>
                <a:gd name="T77" fmla="*/ 123 h 281"/>
                <a:gd name="T78" fmla="*/ 276 w 286"/>
                <a:gd name="T79" fmla="*/ 139 h 281"/>
                <a:gd name="T80" fmla="*/ 239 w 286"/>
                <a:gd name="T81" fmla="*/ 175 h 28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86"/>
                <a:gd name="T124" fmla="*/ 0 h 281"/>
                <a:gd name="T125" fmla="*/ 286 w 286"/>
                <a:gd name="T126" fmla="*/ 281 h 28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86" h="281">
                  <a:moveTo>
                    <a:pt x="143" y="0"/>
                  </a:moveTo>
                  <a:cubicBezTo>
                    <a:pt x="64" y="0"/>
                    <a:pt x="0" y="63"/>
                    <a:pt x="0" y="141"/>
                  </a:cubicBezTo>
                  <a:cubicBezTo>
                    <a:pt x="0" y="218"/>
                    <a:pt x="64" y="281"/>
                    <a:pt x="143" y="281"/>
                  </a:cubicBezTo>
                  <a:cubicBezTo>
                    <a:pt x="222" y="281"/>
                    <a:pt x="286" y="218"/>
                    <a:pt x="286" y="141"/>
                  </a:cubicBezTo>
                  <a:cubicBezTo>
                    <a:pt x="286" y="63"/>
                    <a:pt x="222" y="0"/>
                    <a:pt x="143" y="0"/>
                  </a:cubicBezTo>
                  <a:moveTo>
                    <a:pt x="12" y="143"/>
                  </a:moveTo>
                  <a:cubicBezTo>
                    <a:pt x="12" y="142"/>
                    <a:pt x="12" y="141"/>
                    <a:pt x="12" y="140"/>
                  </a:cubicBezTo>
                  <a:cubicBezTo>
                    <a:pt x="12" y="120"/>
                    <a:pt x="28" y="103"/>
                    <a:pt x="49" y="103"/>
                  </a:cubicBezTo>
                  <a:cubicBezTo>
                    <a:pt x="68" y="103"/>
                    <a:pt x="84" y="118"/>
                    <a:pt x="86" y="136"/>
                  </a:cubicBezTo>
                  <a:cubicBezTo>
                    <a:pt x="86" y="138"/>
                    <a:pt x="86" y="139"/>
                    <a:pt x="86" y="140"/>
                  </a:cubicBezTo>
                  <a:cubicBezTo>
                    <a:pt x="86" y="160"/>
                    <a:pt x="69" y="176"/>
                    <a:pt x="49" y="176"/>
                  </a:cubicBezTo>
                  <a:cubicBezTo>
                    <a:pt x="29" y="176"/>
                    <a:pt x="13" y="161"/>
                    <a:pt x="12" y="143"/>
                  </a:cubicBezTo>
                  <a:moveTo>
                    <a:pt x="97" y="257"/>
                  </a:moveTo>
                  <a:cubicBezTo>
                    <a:pt x="77" y="257"/>
                    <a:pt x="60" y="240"/>
                    <a:pt x="60" y="220"/>
                  </a:cubicBezTo>
                  <a:cubicBezTo>
                    <a:pt x="60" y="200"/>
                    <a:pt x="77" y="184"/>
                    <a:pt x="97" y="184"/>
                  </a:cubicBezTo>
                  <a:cubicBezTo>
                    <a:pt x="118" y="184"/>
                    <a:pt x="134" y="200"/>
                    <a:pt x="134" y="220"/>
                  </a:cubicBezTo>
                  <a:cubicBezTo>
                    <a:pt x="134" y="240"/>
                    <a:pt x="118" y="257"/>
                    <a:pt x="97" y="257"/>
                  </a:cubicBezTo>
                  <a:moveTo>
                    <a:pt x="97" y="100"/>
                  </a:moveTo>
                  <a:cubicBezTo>
                    <a:pt x="77" y="100"/>
                    <a:pt x="60" y="84"/>
                    <a:pt x="60" y="64"/>
                  </a:cubicBezTo>
                  <a:cubicBezTo>
                    <a:pt x="60" y="43"/>
                    <a:pt x="77" y="27"/>
                    <a:pt x="97" y="27"/>
                  </a:cubicBezTo>
                  <a:cubicBezTo>
                    <a:pt x="118" y="27"/>
                    <a:pt x="134" y="43"/>
                    <a:pt x="134" y="64"/>
                  </a:cubicBezTo>
                  <a:cubicBezTo>
                    <a:pt x="134" y="84"/>
                    <a:pt x="118" y="100"/>
                    <a:pt x="97" y="100"/>
                  </a:cubicBezTo>
                  <a:moveTo>
                    <a:pt x="190" y="27"/>
                  </a:moveTo>
                  <a:cubicBezTo>
                    <a:pt x="210" y="27"/>
                    <a:pt x="227" y="43"/>
                    <a:pt x="227" y="63"/>
                  </a:cubicBezTo>
                  <a:cubicBezTo>
                    <a:pt x="227" y="75"/>
                    <a:pt x="221" y="86"/>
                    <a:pt x="211" y="93"/>
                  </a:cubicBezTo>
                  <a:cubicBezTo>
                    <a:pt x="205" y="97"/>
                    <a:pt x="198" y="99"/>
                    <a:pt x="190" y="99"/>
                  </a:cubicBezTo>
                  <a:cubicBezTo>
                    <a:pt x="187" y="99"/>
                    <a:pt x="183" y="99"/>
                    <a:pt x="180" y="98"/>
                  </a:cubicBezTo>
                  <a:cubicBezTo>
                    <a:pt x="165" y="94"/>
                    <a:pt x="153" y="80"/>
                    <a:pt x="153" y="63"/>
                  </a:cubicBezTo>
                  <a:cubicBezTo>
                    <a:pt x="153" y="43"/>
                    <a:pt x="169" y="27"/>
                    <a:pt x="190" y="27"/>
                  </a:cubicBezTo>
                  <a:moveTo>
                    <a:pt x="190" y="257"/>
                  </a:moveTo>
                  <a:cubicBezTo>
                    <a:pt x="170" y="257"/>
                    <a:pt x="153" y="240"/>
                    <a:pt x="153" y="220"/>
                  </a:cubicBezTo>
                  <a:cubicBezTo>
                    <a:pt x="153" y="200"/>
                    <a:pt x="170" y="184"/>
                    <a:pt x="190" y="184"/>
                  </a:cubicBezTo>
                  <a:cubicBezTo>
                    <a:pt x="211" y="184"/>
                    <a:pt x="227" y="200"/>
                    <a:pt x="227" y="220"/>
                  </a:cubicBezTo>
                  <a:cubicBezTo>
                    <a:pt x="227" y="240"/>
                    <a:pt x="211" y="257"/>
                    <a:pt x="190" y="257"/>
                  </a:cubicBezTo>
                  <a:moveTo>
                    <a:pt x="239" y="175"/>
                  </a:moveTo>
                  <a:cubicBezTo>
                    <a:pt x="219" y="175"/>
                    <a:pt x="202" y="159"/>
                    <a:pt x="202" y="139"/>
                  </a:cubicBezTo>
                  <a:cubicBezTo>
                    <a:pt x="202" y="119"/>
                    <a:pt x="219" y="102"/>
                    <a:pt x="239" y="102"/>
                  </a:cubicBezTo>
                  <a:cubicBezTo>
                    <a:pt x="245" y="102"/>
                    <a:pt x="250" y="104"/>
                    <a:pt x="254" y="106"/>
                  </a:cubicBezTo>
                  <a:cubicBezTo>
                    <a:pt x="262" y="109"/>
                    <a:pt x="269" y="115"/>
                    <a:pt x="272" y="123"/>
                  </a:cubicBezTo>
                  <a:cubicBezTo>
                    <a:pt x="275" y="128"/>
                    <a:pt x="276" y="133"/>
                    <a:pt x="276" y="139"/>
                  </a:cubicBezTo>
                  <a:cubicBezTo>
                    <a:pt x="276" y="159"/>
                    <a:pt x="259" y="175"/>
                    <a:pt x="239" y="175"/>
                  </a:cubicBezTo>
                </a:path>
              </a:pathLst>
            </a:custGeom>
            <a:solidFill>
              <a:srgbClr val="167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66" name="Oval 260"/>
            <p:cNvSpPr>
              <a:spLocks noChangeArrowheads="1"/>
            </p:cNvSpPr>
            <p:nvPr/>
          </p:nvSpPr>
          <p:spPr bwMode="auto">
            <a:xfrm>
              <a:off x="1179002" y="297978"/>
              <a:ext cx="65555" cy="63569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67" name="TextBox 93"/>
          <p:cNvSpPr txBox="1"/>
          <p:nvPr/>
        </p:nvSpPr>
        <p:spPr>
          <a:xfrm>
            <a:off x="6823587" y="4381234"/>
            <a:ext cx="3892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115"/>
          <p:cNvSpPr txBox="1"/>
          <p:nvPr/>
        </p:nvSpPr>
        <p:spPr>
          <a:xfrm>
            <a:off x="6823587" y="5130036"/>
            <a:ext cx="3752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Kozuka Gothic Pro R" pitchFamily="34" charset="-128"/>
                <a:cs typeface="Arial" panose="020B0604020202020204" pitchFamily="34" charset="0"/>
              </a:rPr>
              <a:t>Click please replace the written content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Kozuka Gothic Pro R" pitchFamily="34" charset="-128"/>
              <a:cs typeface="Arial" panose="020B0604020202020204" pitchFamily="34" charset="0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4225087" y="4069312"/>
            <a:ext cx="1829580" cy="1829580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0" name="椭圆 69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TextBox 107"/>
            <p:cNvSpPr txBox="1"/>
            <p:nvPr/>
          </p:nvSpPr>
          <p:spPr>
            <a:xfrm>
              <a:off x="2949090" y="2216189"/>
              <a:ext cx="815311" cy="804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750" dirty="0" smtClean="0">
                  <a:solidFill>
                    <a:schemeClr val="bg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01</a:t>
              </a:r>
              <a:endParaRPr lang="zh-CN" altLang="en-US" sz="6750" dirty="0">
                <a:solidFill>
                  <a:schemeClr val="bg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72" name="直接连接符 71"/>
          <p:cNvCxnSpPr/>
          <p:nvPr/>
        </p:nvCxnSpPr>
        <p:spPr>
          <a:xfrm flipV="1">
            <a:off x="6463108" y="4069311"/>
            <a:ext cx="0" cy="1829581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21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2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67" grpId="0"/>
          <p:bldP spid="6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21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2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67" grpId="0"/>
          <p:bldP spid="6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56406" y="441995"/>
            <a:ext cx="7938629" cy="6790655"/>
          </a:xfrm>
          <a:prstGeom prst="rect">
            <a:avLst/>
          </a:prstGeom>
          <a:ln>
            <a:noFill/>
          </a:ln>
          <a:effectLst>
            <a:outerShdw blurRad="3175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39"/>
          <p:cNvSpPr>
            <a:spLocks noChangeArrowheads="1"/>
          </p:cNvSpPr>
          <p:nvPr/>
        </p:nvSpPr>
        <p:spPr bwMode="auto">
          <a:xfrm>
            <a:off x="5843217" y="895123"/>
            <a:ext cx="5380222" cy="93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2997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</a:t>
            </a:r>
            <a:r>
              <a:rPr lang="zh-CN" altLang="en-US" sz="24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此</a:t>
            </a:r>
            <a:endParaRPr lang="en-US" altLang="zh-CN" sz="2400" dirty="0" smtClean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5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4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128838"/>
            <a:ext cx="4141788" cy="2155825"/>
          </a:xfrm>
          <a:prstGeom prst="rect">
            <a:avLst/>
          </a:prstGeo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15375" y="2128838"/>
            <a:ext cx="4143375" cy="2155825"/>
          </a:xfrm>
          <a:prstGeom prst="rect">
            <a:avLst/>
          </a:prstGeo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9513" y="2128838"/>
            <a:ext cx="2789237" cy="4375150"/>
          </a:xfrm>
          <a:prstGeom prst="rect">
            <a:avLst/>
          </a:prstGeom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16963" y="4349750"/>
            <a:ext cx="4141787" cy="2154238"/>
          </a:xfrm>
          <a:prstGeom prst="rect">
            <a:avLst/>
          </a:prstGeom>
        </p:spPr>
      </p:pic>
      <p:pic>
        <p:nvPicPr>
          <p:cNvPr id="19" name="图片占位符 18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349750"/>
            <a:ext cx="4141788" cy="2154238"/>
          </a:xfrm>
          <a:prstGeom prst="rect">
            <a:avLst/>
          </a:prstGeom>
        </p:spPr>
      </p:pic>
      <p:sp>
        <p:nvSpPr>
          <p:cNvPr id="9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/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/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/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/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/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/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/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/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/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76984" y="3744336"/>
              <a:ext cx="1000497" cy="31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7904" y="3736315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5514" y="2707379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7254" y="333863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6279" y="4257790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6984" y="488590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174435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418453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662471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/>
          <p:nvPr/>
        </p:nvSpPr>
        <p:spPr>
          <a:xfrm>
            <a:off x="9064894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354036" y="1"/>
            <a:ext cx="405021" cy="781166"/>
            <a:chOff x="251521" y="1"/>
            <a:chExt cx="288031" cy="555526"/>
          </a:xfrm>
        </p:grpSpPr>
        <p:sp>
          <p:nvSpPr>
            <p:cNvPr id="3" name="矩形 2"/>
            <p:cNvSpPr/>
            <p:nvPr/>
          </p:nvSpPr>
          <p:spPr>
            <a:xfrm>
              <a:off x="251521" y="1"/>
              <a:ext cx="288031" cy="555526"/>
            </a:xfrm>
            <a:prstGeom prst="rect">
              <a:avLst/>
            </a:prstGeom>
            <a:solidFill>
              <a:srgbClr val="B8110D"/>
            </a:solidFill>
            <a:ln w="88900" cmpd="dbl">
              <a:noFill/>
            </a:ln>
            <a:effectLst>
              <a:outerShdw blurRad="279400" dist="1397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23528" y="483518"/>
              <a:ext cx="144016" cy="72008"/>
            </a:xfrm>
            <a:prstGeom prst="rect">
              <a:avLst/>
            </a:prstGeom>
            <a:solidFill>
              <a:schemeClr val="bg1"/>
            </a:solidFill>
            <a:ln w="88900" cmpd="dbl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59056" y="173631"/>
            <a:ext cx="1050288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250" dirty="0">
                <a:solidFill>
                  <a:schemeClr val="accent1"/>
                </a:solidFill>
              </a:rPr>
              <a:t>目录页</a:t>
            </a:r>
            <a:endParaRPr lang="zh-CN" altLang="en-US" sz="225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1560070">
            <a:off x="761081" y="454381"/>
            <a:ext cx="1716363" cy="519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zh-CN" sz="1405" dirty="0">
                <a:solidFill>
                  <a:schemeClr val="accent1"/>
                </a:solidFill>
              </a:rPr>
              <a:t>CONTENTS   PAGE </a:t>
            </a:r>
            <a:endParaRPr lang="en-US" altLang="zh-CN" sz="1405" dirty="0">
              <a:solidFill>
                <a:schemeClr val="accent1"/>
              </a:solidFill>
            </a:endParaRPr>
          </a:p>
        </p:txBody>
      </p:sp>
      <p:grpSp>
        <p:nvGrpSpPr>
          <p:cNvPr id="67" name="组合 1"/>
          <p:cNvGrpSpPr/>
          <p:nvPr/>
        </p:nvGrpSpPr>
        <p:grpSpPr bwMode="auto">
          <a:xfrm>
            <a:off x="5342804" y="1366168"/>
            <a:ext cx="2149704" cy="1965540"/>
            <a:chOff x="0" y="0"/>
            <a:chExt cx="932672" cy="852218"/>
          </a:xfrm>
        </p:grpSpPr>
        <p:sp>
          <p:nvSpPr>
            <p:cNvPr id="68" name="Freeform 123"/>
            <p:cNvSpPr>
              <a:spLocks noChangeArrowheads="1"/>
            </p:cNvSpPr>
            <p:nvPr/>
          </p:nvSpPr>
          <p:spPr bwMode="auto">
            <a:xfrm>
              <a:off x="0" y="0"/>
              <a:ext cx="650587" cy="190706"/>
            </a:xfrm>
            <a:custGeom>
              <a:avLst/>
              <a:gdLst>
                <a:gd name="T0" fmla="*/ 655 w 655"/>
                <a:gd name="T1" fmla="*/ 69 h 192"/>
                <a:gd name="T2" fmla="*/ 12 w 655"/>
                <a:gd name="T3" fmla="*/ 192 h 192"/>
                <a:gd name="T4" fmla="*/ 0 w 655"/>
                <a:gd name="T5" fmla="*/ 123 h 192"/>
                <a:gd name="T6" fmla="*/ 643 w 655"/>
                <a:gd name="T7" fmla="*/ 0 h 192"/>
                <a:gd name="T8" fmla="*/ 655 w 655"/>
                <a:gd name="T9" fmla="*/ 69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192"/>
                <a:gd name="T17" fmla="*/ 655 w 655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192">
                  <a:moveTo>
                    <a:pt x="655" y="69"/>
                  </a:moveTo>
                  <a:lnTo>
                    <a:pt x="12" y="192"/>
                  </a:lnTo>
                  <a:lnTo>
                    <a:pt x="0" y="123"/>
                  </a:lnTo>
                  <a:lnTo>
                    <a:pt x="643" y="0"/>
                  </a:lnTo>
                  <a:lnTo>
                    <a:pt x="655" y="69"/>
                  </a:lnTo>
                  <a:close/>
                </a:path>
              </a:pathLst>
            </a:custGeom>
            <a:solidFill>
              <a:srgbClr val="013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69" name="Freeform 124"/>
            <p:cNvSpPr>
              <a:spLocks noChangeArrowheads="1"/>
            </p:cNvSpPr>
            <p:nvPr/>
          </p:nvSpPr>
          <p:spPr bwMode="auto">
            <a:xfrm>
              <a:off x="0" y="0"/>
              <a:ext cx="650587" cy="190706"/>
            </a:xfrm>
            <a:custGeom>
              <a:avLst/>
              <a:gdLst>
                <a:gd name="T0" fmla="*/ 655 w 655"/>
                <a:gd name="T1" fmla="*/ 69 h 192"/>
                <a:gd name="T2" fmla="*/ 12 w 655"/>
                <a:gd name="T3" fmla="*/ 192 h 192"/>
                <a:gd name="T4" fmla="*/ 0 w 655"/>
                <a:gd name="T5" fmla="*/ 123 h 192"/>
                <a:gd name="T6" fmla="*/ 643 w 655"/>
                <a:gd name="T7" fmla="*/ 0 h 192"/>
                <a:gd name="T8" fmla="*/ 655 w 655"/>
                <a:gd name="T9" fmla="*/ 69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192"/>
                <a:gd name="T17" fmla="*/ 655 w 655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192">
                  <a:moveTo>
                    <a:pt x="655" y="69"/>
                  </a:moveTo>
                  <a:lnTo>
                    <a:pt x="12" y="192"/>
                  </a:lnTo>
                  <a:lnTo>
                    <a:pt x="0" y="123"/>
                  </a:lnTo>
                  <a:lnTo>
                    <a:pt x="643" y="0"/>
                  </a:lnTo>
                  <a:lnTo>
                    <a:pt x="655" y="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0" name="Freeform 125"/>
            <p:cNvSpPr>
              <a:spLocks noChangeArrowheads="1"/>
            </p:cNvSpPr>
            <p:nvPr/>
          </p:nvSpPr>
          <p:spPr bwMode="auto">
            <a:xfrm>
              <a:off x="51649" y="101313"/>
              <a:ext cx="80454" cy="79461"/>
            </a:xfrm>
            <a:custGeom>
              <a:avLst/>
              <a:gdLst>
                <a:gd name="T0" fmla="*/ 19 w 81"/>
                <a:gd name="T1" fmla="*/ 12 h 80"/>
                <a:gd name="T2" fmla="*/ 0 w 81"/>
                <a:gd name="T3" fmla="*/ 80 h 80"/>
                <a:gd name="T4" fmla="*/ 62 w 81"/>
                <a:gd name="T5" fmla="*/ 68 h 80"/>
                <a:gd name="T6" fmla="*/ 81 w 81"/>
                <a:gd name="T7" fmla="*/ 0 h 80"/>
                <a:gd name="T8" fmla="*/ 19 w 81"/>
                <a:gd name="T9" fmla="*/ 12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80"/>
                <a:gd name="T17" fmla="*/ 81 w 81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80">
                  <a:moveTo>
                    <a:pt x="19" y="12"/>
                  </a:moveTo>
                  <a:lnTo>
                    <a:pt x="0" y="80"/>
                  </a:lnTo>
                  <a:lnTo>
                    <a:pt x="62" y="68"/>
                  </a:lnTo>
                  <a:lnTo>
                    <a:pt x="81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1" name="Freeform 126"/>
            <p:cNvSpPr>
              <a:spLocks noChangeArrowheads="1"/>
            </p:cNvSpPr>
            <p:nvPr/>
          </p:nvSpPr>
          <p:spPr bwMode="auto">
            <a:xfrm>
              <a:off x="147995" y="82441"/>
              <a:ext cx="77474" cy="79461"/>
            </a:xfrm>
            <a:custGeom>
              <a:avLst/>
              <a:gdLst>
                <a:gd name="T0" fmla="*/ 17 w 78"/>
                <a:gd name="T1" fmla="*/ 12 h 80"/>
                <a:gd name="T2" fmla="*/ 0 w 78"/>
                <a:gd name="T3" fmla="*/ 80 h 80"/>
                <a:gd name="T4" fmla="*/ 59 w 78"/>
                <a:gd name="T5" fmla="*/ 69 h 80"/>
                <a:gd name="T6" fmla="*/ 78 w 78"/>
                <a:gd name="T7" fmla="*/ 0 h 80"/>
                <a:gd name="T8" fmla="*/ 17 w 78"/>
                <a:gd name="T9" fmla="*/ 12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80"/>
                <a:gd name="T17" fmla="*/ 78 w 7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80">
                  <a:moveTo>
                    <a:pt x="17" y="12"/>
                  </a:moveTo>
                  <a:lnTo>
                    <a:pt x="0" y="80"/>
                  </a:lnTo>
                  <a:lnTo>
                    <a:pt x="59" y="69"/>
                  </a:lnTo>
                  <a:lnTo>
                    <a:pt x="78" y="0"/>
                  </a:lnTo>
                  <a:lnTo>
                    <a:pt x="17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2" name="Freeform 127"/>
            <p:cNvSpPr>
              <a:spLocks noChangeArrowheads="1"/>
            </p:cNvSpPr>
            <p:nvPr/>
          </p:nvSpPr>
          <p:spPr bwMode="auto">
            <a:xfrm>
              <a:off x="242355" y="65555"/>
              <a:ext cx="77474" cy="77474"/>
            </a:xfrm>
            <a:custGeom>
              <a:avLst/>
              <a:gdLst>
                <a:gd name="T0" fmla="*/ 19 w 78"/>
                <a:gd name="T1" fmla="*/ 12 h 78"/>
                <a:gd name="T2" fmla="*/ 0 w 78"/>
                <a:gd name="T3" fmla="*/ 78 h 78"/>
                <a:gd name="T4" fmla="*/ 61 w 78"/>
                <a:gd name="T5" fmla="*/ 67 h 78"/>
                <a:gd name="T6" fmla="*/ 78 w 78"/>
                <a:gd name="T7" fmla="*/ 0 h 78"/>
                <a:gd name="T8" fmla="*/ 19 w 78"/>
                <a:gd name="T9" fmla="*/ 12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2"/>
                  </a:moveTo>
                  <a:lnTo>
                    <a:pt x="0" y="78"/>
                  </a:lnTo>
                  <a:lnTo>
                    <a:pt x="61" y="67"/>
                  </a:lnTo>
                  <a:lnTo>
                    <a:pt x="78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3" name="Freeform 128"/>
            <p:cNvSpPr>
              <a:spLocks noChangeArrowheads="1"/>
            </p:cNvSpPr>
            <p:nvPr/>
          </p:nvSpPr>
          <p:spPr bwMode="auto">
            <a:xfrm>
              <a:off x="242355" y="65555"/>
              <a:ext cx="77474" cy="77474"/>
            </a:xfrm>
            <a:custGeom>
              <a:avLst/>
              <a:gdLst>
                <a:gd name="T0" fmla="*/ 19 w 78"/>
                <a:gd name="T1" fmla="*/ 12 h 78"/>
                <a:gd name="T2" fmla="*/ 0 w 78"/>
                <a:gd name="T3" fmla="*/ 78 h 78"/>
                <a:gd name="T4" fmla="*/ 61 w 78"/>
                <a:gd name="T5" fmla="*/ 67 h 78"/>
                <a:gd name="T6" fmla="*/ 78 w 78"/>
                <a:gd name="T7" fmla="*/ 0 h 78"/>
                <a:gd name="T8" fmla="*/ 19 w 78"/>
                <a:gd name="T9" fmla="*/ 12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2"/>
                  </a:moveTo>
                  <a:lnTo>
                    <a:pt x="0" y="78"/>
                  </a:lnTo>
                  <a:lnTo>
                    <a:pt x="61" y="67"/>
                  </a:lnTo>
                  <a:lnTo>
                    <a:pt x="78" y="0"/>
                  </a:lnTo>
                  <a:lnTo>
                    <a:pt x="19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4" name="Freeform 129"/>
            <p:cNvSpPr>
              <a:spLocks noChangeArrowheads="1"/>
            </p:cNvSpPr>
            <p:nvPr/>
          </p:nvSpPr>
          <p:spPr bwMode="auto">
            <a:xfrm>
              <a:off x="335722" y="46684"/>
              <a:ext cx="80454" cy="78468"/>
            </a:xfrm>
            <a:custGeom>
              <a:avLst/>
              <a:gdLst>
                <a:gd name="T0" fmla="*/ 19 w 81"/>
                <a:gd name="T1" fmla="*/ 12 h 79"/>
                <a:gd name="T2" fmla="*/ 0 w 81"/>
                <a:gd name="T3" fmla="*/ 79 h 79"/>
                <a:gd name="T4" fmla="*/ 62 w 81"/>
                <a:gd name="T5" fmla="*/ 67 h 79"/>
                <a:gd name="T6" fmla="*/ 81 w 81"/>
                <a:gd name="T7" fmla="*/ 0 h 79"/>
                <a:gd name="T8" fmla="*/ 19 w 81"/>
                <a:gd name="T9" fmla="*/ 12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9"/>
                <a:gd name="T17" fmla="*/ 81 w 81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9">
                  <a:moveTo>
                    <a:pt x="19" y="12"/>
                  </a:moveTo>
                  <a:lnTo>
                    <a:pt x="0" y="79"/>
                  </a:lnTo>
                  <a:lnTo>
                    <a:pt x="62" y="67"/>
                  </a:lnTo>
                  <a:lnTo>
                    <a:pt x="81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5" name="Freeform 130"/>
            <p:cNvSpPr>
              <a:spLocks noChangeArrowheads="1"/>
            </p:cNvSpPr>
            <p:nvPr/>
          </p:nvSpPr>
          <p:spPr bwMode="auto">
            <a:xfrm>
              <a:off x="335722" y="46684"/>
              <a:ext cx="80454" cy="78468"/>
            </a:xfrm>
            <a:custGeom>
              <a:avLst/>
              <a:gdLst>
                <a:gd name="T0" fmla="*/ 19 w 81"/>
                <a:gd name="T1" fmla="*/ 12 h 79"/>
                <a:gd name="T2" fmla="*/ 0 w 81"/>
                <a:gd name="T3" fmla="*/ 79 h 79"/>
                <a:gd name="T4" fmla="*/ 62 w 81"/>
                <a:gd name="T5" fmla="*/ 67 h 79"/>
                <a:gd name="T6" fmla="*/ 81 w 81"/>
                <a:gd name="T7" fmla="*/ 0 h 79"/>
                <a:gd name="T8" fmla="*/ 19 w 81"/>
                <a:gd name="T9" fmla="*/ 12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9"/>
                <a:gd name="T17" fmla="*/ 81 w 81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9">
                  <a:moveTo>
                    <a:pt x="19" y="12"/>
                  </a:moveTo>
                  <a:lnTo>
                    <a:pt x="0" y="79"/>
                  </a:lnTo>
                  <a:lnTo>
                    <a:pt x="62" y="67"/>
                  </a:lnTo>
                  <a:lnTo>
                    <a:pt x="81" y="0"/>
                  </a:lnTo>
                  <a:lnTo>
                    <a:pt x="19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6" name="Freeform 131"/>
            <p:cNvSpPr>
              <a:spLocks noChangeArrowheads="1"/>
            </p:cNvSpPr>
            <p:nvPr/>
          </p:nvSpPr>
          <p:spPr bwMode="auto">
            <a:xfrm>
              <a:off x="432069" y="28805"/>
              <a:ext cx="77474" cy="77474"/>
            </a:xfrm>
            <a:custGeom>
              <a:avLst/>
              <a:gdLst>
                <a:gd name="T0" fmla="*/ 17 w 78"/>
                <a:gd name="T1" fmla="*/ 11 h 78"/>
                <a:gd name="T2" fmla="*/ 0 w 78"/>
                <a:gd name="T3" fmla="*/ 78 h 78"/>
                <a:gd name="T4" fmla="*/ 59 w 78"/>
                <a:gd name="T5" fmla="*/ 66 h 78"/>
                <a:gd name="T6" fmla="*/ 78 w 78"/>
                <a:gd name="T7" fmla="*/ 0 h 78"/>
                <a:gd name="T8" fmla="*/ 17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7" y="11"/>
                  </a:move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  <a:lnTo>
                    <a:pt x="17" y="1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7" name="Freeform 132"/>
            <p:cNvSpPr>
              <a:spLocks noChangeArrowheads="1"/>
            </p:cNvSpPr>
            <p:nvPr/>
          </p:nvSpPr>
          <p:spPr bwMode="auto">
            <a:xfrm>
              <a:off x="432069" y="28805"/>
              <a:ext cx="77474" cy="77474"/>
            </a:xfrm>
            <a:custGeom>
              <a:avLst/>
              <a:gdLst>
                <a:gd name="T0" fmla="*/ 17 w 78"/>
                <a:gd name="T1" fmla="*/ 11 h 78"/>
                <a:gd name="T2" fmla="*/ 0 w 78"/>
                <a:gd name="T3" fmla="*/ 78 h 78"/>
                <a:gd name="T4" fmla="*/ 59 w 78"/>
                <a:gd name="T5" fmla="*/ 66 h 78"/>
                <a:gd name="T6" fmla="*/ 78 w 78"/>
                <a:gd name="T7" fmla="*/ 0 h 78"/>
                <a:gd name="T8" fmla="*/ 17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7" y="11"/>
                  </a:move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  <a:lnTo>
                    <a:pt x="17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8" name="Freeform 133"/>
            <p:cNvSpPr>
              <a:spLocks noChangeArrowheads="1"/>
            </p:cNvSpPr>
            <p:nvPr/>
          </p:nvSpPr>
          <p:spPr bwMode="auto">
            <a:xfrm>
              <a:off x="526428" y="9933"/>
              <a:ext cx="77474" cy="77474"/>
            </a:xfrm>
            <a:custGeom>
              <a:avLst/>
              <a:gdLst>
                <a:gd name="T0" fmla="*/ 19 w 78"/>
                <a:gd name="T1" fmla="*/ 11 h 78"/>
                <a:gd name="T2" fmla="*/ 0 w 78"/>
                <a:gd name="T3" fmla="*/ 78 h 78"/>
                <a:gd name="T4" fmla="*/ 61 w 78"/>
                <a:gd name="T5" fmla="*/ 66 h 78"/>
                <a:gd name="T6" fmla="*/ 78 w 78"/>
                <a:gd name="T7" fmla="*/ 0 h 78"/>
                <a:gd name="T8" fmla="*/ 19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1"/>
                  </a:move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  <a:lnTo>
                    <a:pt x="19" y="1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9" name="Freeform 134"/>
            <p:cNvSpPr>
              <a:spLocks noChangeArrowheads="1"/>
            </p:cNvSpPr>
            <p:nvPr/>
          </p:nvSpPr>
          <p:spPr bwMode="auto">
            <a:xfrm>
              <a:off x="526428" y="9933"/>
              <a:ext cx="77474" cy="77474"/>
            </a:xfrm>
            <a:custGeom>
              <a:avLst/>
              <a:gdLst>
                <a:gd name="T0" fmla="*/ 19 w 78"/>
                <a:gd name="T1" fmla="*/ 11 h 78"/>
                <a:gd name="T2" fmla="*/ 0 w 78"/>
                <a:gd name="T3" fmla="*/ 78 h 78"/>
                <a:gd name="T4" fmla="*/ 61 w 78"/>
                <a:gd name="T5" fmla="*/ 66 h 78"/>
                <a:gd name="T6" fmla="*/ 78 w 78"/>
                <a:gd name="T7" fmla="*/ 0 h 78"/>
                <a:gd name="T8" fmla="*/ 19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1"/>
                  </a:move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  <a:lnTo>
                    <a:pt x="19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0" name="Freeform 135"/>
            <p:cNvSpPr>
              <a:spLocks noChangeArrowheads="1"/>
            </p:cNvSpPr>
            <p:nvPr/>
          </p:nvSpPr>
          <p:spPr bwMode="auto">
            <a:xfrm>
              <a:off x="108265" y="68535"/>
              <a:ext cx="587017" cy="401278"/>
            </a:xfrm>
            <a:custGeom>
              <a:avLst/>
              <a:gdLst>
                <a:gd name="T0" fmla="*/ 591 w 591"/>
                <a:gd name="T1" fmla="*/ 59 h 404"/>
                <a:gd name="T2" fmla="*/ 36 w 591"/>
                <a:gd name="T3" fmla="*/ 404 h 404"/>
                <a:gd name="T4" fmla="*/ 0 w 591"/>
                <a:gd name="T5" fmla="*/ 345 h 404"/>
                <a:gd name="T6" fmla="*/ 556 w 591"/>
                <a:gd name="T7" fmla="*/ 0 h 404"/>
                <a:gd name="T8" fmla="*/ 591 w 591"/>
                <a:gd name="T9" fmla="*/ 59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1"/>
                <a:gd name="T16" fmla="*/ 0 h 404"/>
                <a:gd name="T17" fmla="*/ 591 w 591"/>
                <a:gd name="T18" fmla="*/ 404 h 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1" h="404">
                  <a:moveTo>
                    <a:pt x="591" y="59"/>
                  </a:moveTo>
                  <a:lnTo>
                    <a:pt x="36" y="404"/>
                  </a:lnTo>
                  <a:lnTo>
                    <a:pt x="0" y="345"/>
                  </a:lnTo>
                  <a:lnTo>
                    <a:pt x="556" y="0"/>
                  </a:lnTo>
                  <a:lnTo>
                    <a:pt x="591" y="59"/>
                  </a:lnTo>
                  <a:close/>
                </a:path>
              </a:pathLst>
            </a:custGeom>
            <a:solidFill>
              <a:srgbClr val="013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1" name="Freeform 136"/>
            <p:cNvSpPr>
              <a:spLocks noChangeArrowheads="1"/>
            </p:cNvSpPr>
            <p:nvPr/>
          </p:nvSpPr>
          <p:spPr bwMode="auto">
            <a:xfrm>
              <a:off x="108265" y="68535"/>
              <a:ext cx="587017" cy="401278"/>
            </a:xfrm>
            <a:custGeom>
              <a:avLst/>
              <a:gdLst>
                <a:gd name="T0" fmla="*/ 591 w 591"/>
                <a:gd name="T1" fmla="*/ 59 h 404"/>
                <a:gd name="T2" fmla="*/ 36 w 591"/>
                <a:gd name="T3" fmla="*/ 404 h 404"/>
                <a:gd name="T4" fmla="*/ 0 w 591"/>
                <a:gd name="T5" fmla="*/ 345 h 404"/>
                <a:gd name="T6" fmla="*/ 556 w 591"/>
                <a:gd name="T7" fmla="*/ 0 h 404"/>
                <a:gd name="T8" fmla="*/ 591 w 591"/>
                <a:gd name="T9" fmla="*/ 59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1"/>
                <a:gd name="T16" fmla="*/ 0 h 404"/>
                <a:gd name="T17" fmla="*/ 591 w 591"/>
                <a:gd name="T18" fmla="*/ 404 h 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1" h="404">
                  <a:moveTo>
                    <a:pt x="591" y="59"/>
                  </a:moveTo>
                  <a:lnTo>
                    <a:pt x="36" y="404"/>
                  </a:lnTo>
                  <a:lnTo>
                    <a:pt x="0" y="345"/>
                  </a:lnTo>
                  <a:lnTo>
                    <a:pt x="556" y="0"/>
                  </a:lnTo>
                  <a:lnTo>
                    <a:pt x="591" y="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2" name="Freeform 137"/>
            <p:cNvSpPr>
              <a:spLocks noChangeArrowheads="1"/>
            </p:cNvSpPr>
            <p:nvPr/>
          </p:nvSpPr>
          <p:spPr bwMode="auto">
            <a:xfrm>
              <a:off x="146009" y="359561"/>
              <a:ext cx="110252" cy="70522"/>
            </a:xfrm>
            <a:custGeom>
              <a:avLst/>
              <a:gdLst>
                <a:gd name="T0" fmla="*/ 59 w 111"/>
                <a:gd name="T1" fmla="*/ 71 h 71"/>
                <a:gd name="T2" fmla="*/ 0 w 111"/>
                <a:gd name="T3" fmla="*/ 33 h 71"/>
                <a:gd name="T4" fmla="*/ 52 w 111"/>
                <a:gd name="T5" fmla="*/ 0 h 71"/>
                <a:gd name="T6" fmla="*/ 111 w 111"/>
                <a:gd name="T7" fmla="*/ 38 h 71"/>
                <a:gd name="T8" fmla="*/ 59 w 111"/>
                <a:gd name="T9" fmla="*/ 71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71"/>
                <a:gd name="T17" fmla="*/ 111 w 111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71">
                  <a:moveTo>
                    <a:pt x="59" y="71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8"/>
                  </a:lnTo>
                  <a:lnTo>
                    <a:pt x="59" y="7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3" name="Freeform 138"/>
            <p:cNvSpPr>
              <a:spLocks noChangeArrowheads="1"/>
            </p:cNvSpPr>
            <p:nvPr/>
          </p:nvSpPr>
          <p:spPr bwMode="auto">
            <a:xfrm>
              <a:off x="225470" y="307911"/>
              <a:ext cx="110252" cy="70522"/>
            </a:xfrm>
            <a:custGeom>
              <a:avLst/>
              <a:gdLst>
                <a:gd name="T0" fmla="*/ 59 w 111"/>
                <a:gd name="T1" fmla="*/ 71 h 71"/>
                <a:gd name="T2" fmla="*/ 0 w 111"/>
                <a:gd name="T3" fmla="*/ 33 h 71"/>
                <a:gd name="T4" fmla="*/ 52 w 111"/>
                <a:gd name="T5" fmla="*/ 0 h 71"/>
                <a:gd name="T6" fmla="*/ 111 w 111"/>
                <a:gd name="T7" fmla="*/ 38 h 71"/>
                <a:gd name="T8" fmla="*/ 59 w 111"/>
                <a:gd name="T9" fmla="*/ 71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71"/>
                <a:gd name="T17" fmla="*/ 111 w 111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71">
                  <a:moveTo>
                    <a:pt x="59" y="71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8"/>
                  </a:lnTo>
                  <a:lnTo>
                    <a:pt x="59" y="7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4" name="Freeform 139"/>
            <p:cNvSpPr>
              <a:spLocks noChangeArrowheads="1"/>
            </p:cNvSpPr>
            <p:nvPr/>
          </p:nvSpPr>
          <p:spPr bwMode="auto">
            <a:xfrm>
              <a:off x="307910" y="258248"/>
              <a:ext cx="113232" cy="68535"/>
            </a:xfrm>
            <a:custGeom>
              <a:avLst/>
              <a:gdLst>
                <a:gd name="T0" fmla="*/ 59 w 114"/>
                <a:gd name="T1" fmla="*/ 69 h 69"/>
                <a:gd name="T2" fmla="*/ 0 w 114"/>
                <a:gd name="T3" fmla="*/ 31 h 69"/>
                <a:gd name="T4" fmla="*/ 54 w 114"/>
                <a:gd name="T5" fmla="*/ 0 h 69"/>
                <a:gd name="T6" fmla="*/ 114 w 114"/>
                <a:gd name="T7" fmla="*/ 36 h 69"/>
                <a:gd name="T8" fmla="*/ 59 w 114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"/>
                <a:gd name="T16" fmla="*/ 0 h 69"/>
                <a:gd name="T17" fmla="*/ 114 w 114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" h="69">
                  <a:moveTo>
                    <a:pt x="59" y="69"/>
                  </a:moveTo>
                  <a:lnTo>
                    <a:pt x="0" y="31"/>
                  </a:lnTo>
                  <a:lnTo>
                    <a:pt x="54" y="0"/>
                  </a:lnTo>
                  <a:lnTo>
                    <a:pt x="114" y="36"/>
                  </a:lnTo>
                  <a:lnTo>
                    <a:pt x="59" y="6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5" name="Freeform 140"/>
            <p:cNvSpPr>
              <a:spLocks noChangeArrowheads="1"/>
            </p:cNvSpPr>
            <p:nvPr/>
          </p:nvSpPr>
          <p:spPr bwMode="auto">
            <a:xfrm>
              <a:off x="390351" y="206598"/>
              <a:ext cx="110252" cy="68535"/>
            </a:xfrm>
            <a:custGeom>
              <a:avLst/>
              <a:gdLst>
                <a:gd name="T0" fmla="*/ 57 w 111"/>
                <a:gd name="T1" fmla="*/ 69 h 69"/>
                <a:gd name="T2" fmla="*/ 0 w 111"/>
                <a:gd name="T3" fmla="*/ 33 h 69"/>
                <a:gd name="T4" fmla="*/ 52 w 111"/>
                <a:gd name="T5" fmla="*/ 0 h 69"/>
                <a:gd name="T6" fmla="*/ 111 w 111"/>
                <a:gd name="T7" fmla="*/ 36 h 69"/>
                <a:gd name="T8" fmla="*/ 57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7" y="69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6"/>
                  </a:lnTo>
                  <a:lnTo>
                    <a:pt x="57" y="6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6" name="Freeform 141"/>
            <p:cNvSpPr>
              <a:spLocks noChangeArrowheads="1"/>
            </p:cNvSpPr>
            <p:nvPr/>
          </p:nvSpPr>
          <p:spPr bwMode="auto">
            <a:xfrm>
              <a:off x="390351" y="206598"/>
              <a:ext cx="110252" cy="68535"/>
            </a:xfrm>
            <a:custGeom>
              <a:avLst/>
              <a:gdLst>
                <a:gd name="T0" fmla="*/ 57 w 111"/>
                <a:gd name="T1" fmla="*/ 69 h 69"/>
                <a:gd name="T2" fmla="*/ 0 w 111"/>
                <a:gd name="T3" fmla="*/ 33 h 69"/>
                <a:gd name="T4" fmla="*/ 52 w 111"/>
                <a:gd name="T5" fmla="*/ 0 h 69"/>
                <a:gd name="T6" fmla="*/ 111 w 111"/>
                <a:gd name="T7" fmla="*/ 36 h 69"/>
                <a:gd name="T8" fmla="*/ 57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7" y="69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6"/>
                  </a:lnTo>
                  <a:lnTo>
                    <a:pt x="57" y="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7" name="Freeform 142"/>
            <p:cNvSpPr>
              <a:spLocks noChangeArrowheads="1"/>
            </p:cNvSpPr>
            <p:nvPr/>
          </p:nvSpPr>
          <p:spPr bwMode="auto">
            <a:xfrm>
              <a:off x="472792" y="157929"/>
              <a:ext cx="105286" cy="65555"/>
            </a:xfrm>
            <a:custGeom>
              <a:avLst/>
              <a:gdLst>
                <a:gd name="T0" fmla="*/ 56 w 106"/>
                <a:gd name="T1" fmla="*/ 66 h 66"/>
                <a:gd name="T2" fmla="*/ 0 w 106"/>
                <a:gd name="T3" fmla="*/ 30 h 66"/>
                <a:gd name="T4" fmla="*/ 52 w 106"/>
                <a:gd name="T5" fmla="*/ 0 h 66"/>
                <a:gd name="T6" fmla="*/ 106 w 106"/>
                <a:gd name="T7" fmla="*/ 35 h 66"/>
                <a:gd name="T8" fmla="*/ 56 w 106"/>
                <a:gd name="T9" fmla="*/ 6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6" y="66"/>
                  </a:moveTo>
                  <a:lnTo>
                    <a:pt x="0" y="30"/>
                  </a:lnTo>
                  <a:lnTo>
                    <a:pt x="52" y="0"/>
                  </a:lnTo>
                  <a:lnTo>
                    <a:pt x="106" y="35"/>
                  </a:lnTo>
                  <a:lnTo>
                    <a:pt x="56" y="66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8" name="Freeform 143"/>
            <p:cNvSpPr>
              <a:spLocks noChangeArrowheads="1"/>
            </p:cNvSpPr>
            <p:nvPr/>
          </p:nvSpPr>
          <p:spPr bwMode="auto">
            <a:xfrm>
              <a:off x="472792" y="157929"/>
              <a:ext cx="105286" cy="65555"/>
            </a:xfrm>
            <a:custGeom>
              <a:avLst/>
              <a:gdLst>
                <a:gd name="T0" fmla="*/ 56 w 106"/>
                <a:gd name="T1" fmla="*/ 66 h 66"/>
                <a:gd name="T2" fmla="*/ 0 w 106"/>
                <a:gd name="T3" fmla="*/ 30 h 66"/>
                <a:gd name="T4" fmla="*/ 52 w 106"/>
                <a:gd name="T5" fmla="*/ 0 h 66"/>
                <a:gd name="T6" fmla="*/ 106 w 106"/>
                <a:gd name="T7" fmla="*/ 35 h 66"/>
                <a:gd name="T8" fmla="*/ 56 w 106"/>
                <a:gd name="T9" fmla="*/ 6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6" y="66"/>
                  </a:moveTo>
                  <a:lnTo>
                    <a:pt x="0" y="30"/>
                  </a:lnTo>
                  <a:lnTo>
                    <a:pt x="52" y="0"/>
                  </a:lnTo>
                  <a:lnTo>
                    <a:pt x="106" y="35"/>
                  </a:lnTo>
                  <a:lnTo>
                    <a:pt x="56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9" name="Freeform 144"/>
            <p:cNvSpPr>
              <a:spLocks noChangeArrowheads="1"/>
            </p:cNvSpPr>
            <p:nvPr/>
          </p:nvSpPr>
          <p:spPr bwMode="auto">
            <a:xfrm>
              <a:off x="557219" y="103299"/>
              <a:ext cx="110252" cy="68535"/>
            </a:xfrm>
            <a:custGeom>
              <a:avLst/>
              <a:gdLst>
                <a:gd name="T0" fmla="*/ 59 w 111"/>
                <a:gd name="T1" fmla="*/ 69 h 69"/>
                <a:gd name="T2" fmla="*/ 0 w 111"/>
                <a:gd name="T3" fmla="*/ 33 h 69"/>
                <a:gd name="T4" fmla="*/ 54 w 111"/>
                <a:gd name="T5" fmla="*/ 0 h 69"/>
                <a:gd name="T6" fmla="*/ 111 w 111"/>
                <a:gd name="T7" fmla="*/ 36 h 69"/>
                <a:gd name="T8" fmla="*/ 59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9" y="69"/>
                  </a:moveTo>
                  <a:lnTo>
                    <a:pt x="0" y="33"/>
                  </a:lnTo>
                  <a:lnTo>
                    <a:pt x="54" y="0"/>
                  </a:lnTo>
                  <a:lnTo>
                    <a:pt x="111" y="36"/>
                  </a:lnTo>
                  <a:lnTo>
                    <a:pt x="59" y="6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0" name="Freeform 145"/>
            <p:cNvSpPr>
              <a:spLocks noChangeArrowheads="1"/>
            </p:cNvSpPr>
            <p:nvPr/>
          </p:nvSpPr>
          <p:spPr bwMode="auto">
            <a:xfrm>
              <a:off x="557219" y="103299"/>
              <a:ext cx="110252" cy="68535"/>
            </a:xfrm>
            <a:custGeom>
              <a:avLst/>
              <a:gdLst>
                <a:gd name="T0" fmla="*/ 59 w 111"/>
                <a:gd name="T1" fmla="*/ 69 h 69"/>
                <a:gd name="T2" fmla="*/ 0 w 111"/>
                <a:gd name="T3" fmla="*/ 33 h 69"/>
                <a:gd name="T4" fmla="*/ 54 w 111"/>
                <a:gd name="T5" fmla="*/ 0 h 69"/>
                <a:gd name="T6" fmla="*/ 111 w 111"/>
                <a:gd name="T7" fmla="*/ 36 h 69"/>
                <a:gd name="T8" fmla="*/ 59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9" y="69"/>
                  </a:moveTo>
                  <a:lnTo>
                    <a:pt x="0" y="33"/>
                  </a:lnTo>
                  <a:lnTo>
                    <a:pt x="54" y="0"/>
                  </a:lnTo>
                  <a:lnTo>
                    <a:pt x="111" y="36"/>
                  </a:lnTo>
                  <a:lnTo>
                    <a:pt x="59" y="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1" name="Freeform 146"/>
            <p:cNvSpPr>
              <a:spLocks noChangeArrowheads="1"/>
            </p:cNvSpPr>
            <p:nvPr/>
          </p:nvSpPr>
          <p:spPr bwMode="auto">
            <a:xfrm>
              <a:off x="150975" y="134090"/>
              <a:ext cx="781697" cy="718128"/>
            </a:xfrm>
            <a:custGeom>
              <a:avLst/>
              <a:gdLst>
                <a:gd name="T0" fmla="*/ 234 w 333"/>
                <a:gd name="T1" fmla="*/ 0 h 306"/>
                <a:gd name="T2" fmla="*/ 0 w 333"/>
                <a:gd name="T3" fmla="*/ 145 h 306"/>
                <a:gd name="T4" fmla="*/ 96 w 333"/>
                <a:gd name="T5" fmla="*/ 301 h 306"/>
                <a:gd name="T6" fmla="*/ 108 w 333"/>
                <a:gd name="T7" fmla="*/ 304 h 306"/>
                <a:gd name="T8" fmla="*/ 328 w 333"/>
                <a:gd name="T9" fmla="*/ 167 h 306"/>
                <a:gd name="T10" fmla="*/ 331 w 333"/>
                <a:gd name="T11" fmla="*/ 155 h 306"/>
                <a:gd name="T12" fmla="*/ 234 w 333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3"/>
                <a:gd name="T22" fmla="*/ 0 h 306"/>
                <a:gd name="T23" fmla="*/ 333 w 333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3" h="306">
                  <a:moveTo>
                    <a:pt x="234" y="0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96" y="301"/>
                    <a:pt x="96" y="301"/>
                    <a:pt x="96" y="301"/>
                  </a:cubicBezTo>
                  <a:cubicBezTo>
                    <a:pt x="99" y="305"/>
                    <a:pt x="104" y="306"/>
                    <a:pt x="108" y="304"/>
                  </a:cubicBezTo>
                  <a:cubicBezTo>
                    <a:pt x="328" y="167"/>
                    <a:pt x="328" y="167"/>
                    <a:pt x="328" y="167"/>
                  </a:cubicBezTo>
                  <a:cubicBezTo>
                    <a:pt x="332" y="165"/>
                    <a:pt x="333" y="160"/>
                    <a:pt x="331" y="155"/>
                  </a:cubicBezTo>
                  <a:cubicBezTo>
                    <a:pt x="234" y="0"/>
                    <a:pt x="234" y="0"/>
                    <a:pt x="234" y="0"/>
                  </a:cubicBezTo>
                </a:path>
              </a:pathLst>
            </a:custGeom>
            <a:solidFill>
              <a:srgbClr val="013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2" name="Freeform 147"/>
            <p:cNvSpPr>
              <a:spLocks noChangeArrowheads="1"/>
            </p:cNvSpPr>
            <p:nvPr/>
          </p:nvSpPr>
          <p:spPr bwMode="auto">
            <a:xfrm>
              <a:off x="223484" y="216531"/>
              <a:ext cx="497624" cy="311884"/>
            </a:xfrm>
            <a:custGeom>
              <a:avLst/>
              <a:gdLst>
                <a:gd name="T0" fmla="*/ 5 w 501"/>
                <a:gd name="T1" fmla="*/ 314 h 314"/>
                <a:gd name="T2" fmla="*/ 501 w 501"/>
                <a:gd name="T3" fmla="*/ 7 h 314"/>
                <a:gd name="T4" fmla="*/ 496 w 501"/>
                <a:gd name="T5" fmla="*/ 0 h 314"/>
                <a:gd name="T6" fmla="*/ 0 w 501"/>
                <a:gd name="T7" fmla="*/ 307 h 314"/>
                <a:gd name="T8" fmla="*/ 5 w 501"/>
                <a:gd name="T9" fmla="*/ 314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4"/>
                <a:gd name="T17" fmla="*/ 501 w 501"/>
                <a:gd name="T18" fmla="*/ 314 h 3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4">
                  <a:moveTo>
                    <a:pt x="5" y="314"/>
                  </a:moveTo>
                  <a:lnTo>
                    <a:pt x="501" y="7"/>
                  </a:lnTo>
                  <a:lnTo>
                    <a:pt x="496" y="0"/>
                  </a:lnTo>
                  <a:lnTo>
                    <a:pt x="0" y="307"/>
                  </a:lnTo>
                  <a:lnTo>
                    <a:pt x="5" y="314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3" name="Freeform 148"/>
            <p:cNvSpPr>
              <a:spLocks noChangeArrowheads="1"/>
            </p:cNvSpPr>
            <p:nvPr/>
          </p:nvSpPr>
          <p:spPr bwMode="auto">
            <a:xfrm>
              <a:off x="223484" y="216531"/>
              <a:ext cx="497624" cy="311884"/>
            </a:xfrm>
            <a:custGeom>
              <a:avLst/>
              <a:gdLst>
                <a:gd name="T0" fmla="*/ 5 w 501"/>
                <a:gd name="T1" fmla="*/ 314 h 314"/>
                <a:gd name="T2" fmla="*/ 501 w 501"/>
                <a:gd name="T3" fmla="*/ 7 h 314"/>
                <a:gd name="T4" fmla="*/ 496 w 501"/>
                <a:gd name="T5" fmla="*/ 0 h 314"/>
                <a:gd name="T6" fmla="*/ 0 w 501"/>
                <a:gd name="T7" fmla="*/ 307 h 314"/>
                <a:gd name="T8" fmla="*/ 5 w 501"/>
                <a:gd name="T9" fmla="*/ 314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4"/>
                <a:gd name="T17" fmla="*/ 501 w 501"/>
                <a:gd name="T18" fmla="*/ 314 h 3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4">
                  <a:moveTo>
                    <a:pt x="5" y="314"/>
                  </a:moveTo>
                  <a:lnTo>
                    <a:pt x="501" y="7"/>
                  </a:lnTo>
                  <a:lnTo>
                    <a:pt x="496" y="0"/>
                  </a:lnTo>
                  <a:lnTo>
                    <a:pt x="0" y="307"/>
                  </a:lnTo>
                  <a:lnTo>
                    <a:pt x="5" y="31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4" name="Freeform 149"/>
            <p:cNvSpPr>
              <a:spLocks noChangeArrowheads="1"/>
            </p:cNvSpPr>
            <p:nvPr/>
          </p:nvSpPr>
          <p:spPr bwMode="auto">
            <a:xfrm>
              <a:off x="280099" y="302945"/>
              <a:ext cx="497624" cy="314864"/>
            </a:xfrm>
            <a:custGeom>
              <a:avLst/>
              <a:gdLst>
                <a:gd name="T0" fmla="*/ 4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4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4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4" y="317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5" name="Freeform 150"/>
            <p:cNvSpPr>
              <a:spLocks noChangeArrowheads="1"/>
            </p:cNvSpPr>
            <p:nvPr/>
          </p:nvSpPr>
          <p:spPr bwMode="auto">
            <a:xfrm>
              <a:off x="280099" y="302945"/>
              <a:ext cx="497624" cy="314864"/>
            </a:xfrm>
            <a:custGeom>
              <a:avLst/>
              <a:gdLst>
                <a:gd name="T0" fmla="*/ 4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4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4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4" y="3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6" name="Freeform 151"/>
            <p:cNvSpPr>
              <a:spLocks noChangeArrowheads="1"/>
            </p:cNvSpPr>
            <p:nvPr/>
          </p:nvSpPr>
          <p:spPr bwMode="auto">
            <a:xfrm>
              <a:off x="345655" y="432069"/>
              <a:ext cx="497624" cy="314864"/>
            </a:xfrm>
            <a:custGeom>
              <a:avLst/>
              <a:gdLst>
                <a:gd name="T0" fmla="*/ 5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5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5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5" y="317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7" name="Freeform 152"/>
            <p:cNvSpPr>
              <a:spLocks noChangeArrowheads="1"/>
            </p:cNvSpPr>
            <p:nvPr/>
          </p:nvSpPr>
          <p:spPr bwMode="auto">
            <a:xfrm>
              <a:off x="345655" y="432069"/>
              <a:ext cx="497624" cy="314864"/>
            </a:xfrm>
            <a:custGeom>
              <a:avLst/>
              <a:gdLst>
                <a:gd name="T0" fmla="*/ 5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5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5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5" y="3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8" name="Freeform 153"/>
            <p:cNvSpPr>
              <a:spLocks noChangeArrowheads="1"/>
            </p:cNvSpPr>
            <p:nvPr/>
          </p:nvSpPr>
          <p:spPr bwMode="auto">
            <a:xfrm>
              <a:off x="369493" y="471799"/>
              <a:ext cx="497624" cy="312878"/>
            </a:xfrm>
            <a:custGeom>
              <a:avLst/>
              <a:gdLst>
                <a:gd name="T0" fmla="*/ 4 w 501"/>
                <a:gd name="T1" fmla="*/ 315 h 315"/>
                <a:gd name="T2" fmla="*/ 501 w 501"/>
                <a:gd name="T3" fmla="*/ 8 h 315"/>
                <a:gd name="T4" fmla="*/ 496 w 501"/>
                <a:gd name="T5" fmla="*/ 0 h 315"/>
                <a:gd name="T6" fmla="*/ 0 w 501"/>
                <a:gd name="T7" fmla="*/ 308 h 315"/>
                <a:gd name="T8" fmla="*/ 4 w 501"/>
                <a:gd name="T9" fmla="*/ 315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5"/>
                <a:gd name="T17" fmla="*/ 501 w 501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5">
                  <a:moveTo>
                    <a:pt x="4" y="315"/>
                  </a:moveTo>
                  <a:lnTo>
                    <a:pt x="501" y="8"/>
                  </a:lnTo>
                  <a:lnTo>
                    <a:pt x="496" y="0"/>
                  </a:lnTo>
                  <a:lnTo>
                    <a:pt x="0" y="308"/>
                  </a:lnTo>
                  <a:lnTo>
                    <a:pt x="4" y="315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99" name="Freeform 154"/>
            <p:cNvSpPr>
              <a:spLocks noChangeArrowheads="1"/>
            </p:cNvSpPr>
            <p:nvPr/>
          </p:nvSpPr>
          <p:spPr bwMode="auto">
            <a:xfrm>
              <a:off x="369493" y="471799"/>
              <a:ext cx="497624" cy="312878"/>
            </a:xfrm>
            <a:custGeom>
              <a:avLst/>
              <a:gdLst>
                <a:gd name="T0" fmla="*/ 4 w 501"/>
                <a:gd name="T1" fmla="*/ 315 h 315"/>
                <a:gd name="T2" fmla="*/ 501 w 501"/>
                <a:gd name="T3" fmla="*/ 8 h 315"/>
                <a:gd name="T4" fmla="*/ 496 w 501"/>
                <a:gd name="T5" fmla="*/ 0 h 315"/>
                <a:gd name="T6" fmla="*/ 0 w 501"/>
                <a:gd name="T7" fmla="*/ 308 h 315"/>
                <a:gd name="T8" fmla="*/ 4 w 501"/>
                <a:gd name="T9" fmla="*/ 315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5"/>
                <a:gd name="T17" fmla="*/ 501 w 501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5">
                  <a:moveTo>
                    <a:pt x="4" y="315"/>
                  </a:moveTo>
                  <a:lnTo>
                    <a:pt x="501" y="8"/>
                  </a:lnTo>
                  <a:lnTo>
                    <a:pt x="496" y="0"/>
                  </a:lnTo>
                  <a:lnTo>
                    <a:pt x="0" y="308"/>
                  </a:lnTo>
                  <a:lnTo>
                    <a:pt x="4" y="3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0" name="Freeform 155"/>
            <p:cNvSpPr>
              <a:spLocks noChangeArrowheads="1"/>
            </p:cNvSpPr>
            <p:nvPr/>
          </p:nvSpPr>
          <p:spPr bwMode="auto">
            <a:xfrm>
              <a:off x="543314" y="323804"/>
              <a:ext cx="62576" cy="94360"/>
            </a:xfrm>
            <a:custGeom>
              <a:avLst/>
              <a:gdLst>
                <a:gd name="T0" fmla="*/ 0 w 63"/>
                <a:gd name="T1" fmla="*/ 8 h 95"/>
                <a:gd name="T2" fmla="*/ 54 w 63"/>
                <a:gd name="T3" fmla="*/ 95 h 95"/>
                <a:gd name="T4" fmla="*/ 63 w 63"/>
                <a:gd name="T5" fmla="*/ 90 h 95"/>
                <a:gd name="T6" fmla="*/ 9 w 63"/>
                <a:gd name="T7" fmla="*/ 0 h 95"/>
                <a:gd name="T8" fmla="*/ 0 w 63"/>
                <a:gd name="T9" fmla="*/ 8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95"/>
                <a:gd name="T17" fmla="*/ 63 w 63"/>
                <a:gd name="T18" fmla="*/ 95 h 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95">
                  <a:moveTo>
                    <a:pt x="0" y="8"/>
                  </a:moveTo>
                  <a:lnTo>
                    <a:pt x="54" y="95"/>
                  </a:lnTo>
                  <a:lnTo>
                    <a:pt x="63" y="90"/>
                  </a:lnTo>
                  <a:lnTo>
                    <a:pt x="9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1" name="Freeform 156"/>
            <p:cNvSpPr>
              <a:spLocks noChangeArrowheads="1"/>
            </p:cNvSpPr>
            <p:nvPr/>
          </p:nvSpPr>
          <p:spPr bwMode="auto">
            <a:xfrm>
              <a:off x="543314" y="323804"/>
              <a:ext cx="62576" cy="94360"/>
            </a:xfrm>
            <a:custGeom>
              <a:avLst/>
              <a:gdLst>
                <a:gd name="T0" fmla="*/ 0 w 63"/>
                <a:gd name="T1" fmla="*/ 8 h 95"/>
                <a:gd name="T2" fmla="*/ 54 w 63"/>
                <a:gd name="T3" fmla="*/ 95 h 95"/>
                <a:gd name="T4" fmla="*/ 63 w 63"/>
                <a:gd name="T5" fmla="*/ 90 h 95"/>
                <a:gd name="T6" fmla="*/ 9 w 63"/>
                <a:gd name="T7" fmla="*/ 0 h 95"/>
                <a:gd name="T8" fmla="*/ 0 w 63"/>
                <a:gd name="T9" fmla="*/ 8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95"/>
                <a:gd name="T17" fmla="*/ 63 w 63"/>
                <a:gd name="T18" fmla="*/ 95 h 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95">
                  <a:moveTo>
                    <a:pt x="0" y="8"/>
                  </a:moveTo>
                  <a:lnTo>
                    <a:pt x="54" y="95"/>
                  </a:lnTo>
                  <a:lnTo>
                    <a:pt x="63" y="90"/>
                  </a:lnTo>
                  <a:lnTo>
                    <a:pt x="9" y="0"/>
                  </a:lnTo>
                  <a:lnTo>
                    <a:pt x="0" y="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2" name="Freeform 157"/>
            <p:cNvSpPr>
              <a:spLocks noChangeArrowheads="1"/>
            </p:cNvSpPr>
            <p:nvPr/>
          </p:nvSpPr>
          <p:spPr bwMode="auto">
            <a:xfrm>
              <a:off x="416176" y="404257"/>
              <a:ext cx="63569" cy="93366"/>
            </a:xfrm>
            <a:custGeom>
              <a:avLst/>
              <a:gdLst>
                <a:gd name="T0" fmla="*/ 0 w 64"/>
                <a:gd name="T1" fmla="*/ 5 h 94"/>
                <a:gd name="T2" fmla="*/ 54 w 64"/>
                <a:gd name="T3" fmla="*/ 94 h 94"/>
                <a:gd name="T4" fmla="*/ 64 w 64"/>
                <a:gd name="T5" fmla="*/ 87 h 94"/>
                <a:gd name="T6" fmla="*/ 9 w 64"/>
                <a:gd name="T7" fmla="*/ 0 h 94"/>
                <a:gd name="T8" fmla="*/ 0 w 64"/>
                <a:gd name="T9" fmla="*/ 5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94"/>
                <a:gd name="T17" fmla="*/ 64 w 64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94">
                  <a:moveTo>
                    <a:pt x="0" y="5"/>
                  </a:moveTo>
                  <a:lnTo>
                    <a:pt x="54" y="94"/>
                  </a:lnTo>
                  <a:lnTo>
                    <a:pt x="64" y="87"/>
                  </a:lnTo>
                  <a:lnTo>
                    <a:pt x="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3" name="Freeform 158"/>
            <p:cNvSpPr>
              <a:spLocks noChangeArrowheads="1"/>
            </p:cNvSpPr>
            <p:nvPr/>
          </p:nvSpPr>
          <p:spPr bwMode="auto">
            <a:xfrm>
              <a:off x="416176" y="404257"/>
              <a:ext cx="63569" cy="93366"/>
            </a:xfrm>
            <a:custGeom>
              <a:avLst/>
              <a:gdLst>
                <a:gd name="T0" fmla="*/ 0 w 64"/>
                <a:gd name="T1" fmla="*/ 5 h 94"/>
                <a:gd name="T2" fmla="*/ 54 w 64"/>
                <a:gd name="T3" fmla="*/ 94 h 94"/>
                <a:gd name="T4" fmla="*/ 64 w 64"/>
                <a:gd name="T5" fmla="*/ 87 h 94"/>
                <a:gd name="T6" fmla="*/ 9 w 64"/>
                <a:gd name="T7" fmla="*/ 0 h 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94"/>
                <a:gd name="T14" fmla="*/ 64 w 64"/>
                <a:gd name="T15" fmla="*/ 94 h 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94">
                  <a:moveTo>
                    <a:pt x="0" y="5"/>
                  </a:moveTo>
                  <a:lnTo>
                    <a:pt x="54" y="94"/>
                  </a:lnTo>
                  <a:lnTo>
                    <a:pt x="64" y="87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4" name="Freeform 160"/>
            <p:cNvSpPr>
              <a:spLocks noEditPoints="1" noChangeArrowheads="1"/>
            </p:cNvSpPr>
            <p:nvPr/>
          </p:nvSpPr>
          <p:spPr bwMode="auto">
            <a:xfrm>
              <a:off x="294005" y="2980"/>
              <a:ext cx="356581" cy="124158"/>
            </a:xfrm>
            <a:custGeom>
              <a:avLst/>
              <a:gdLst>
                <a:gd name="T0" fmla="*/ 92 w 152"/>
                <a:gd name="T1" fmla="*/ 11 h 53"/>
                <a:gd name="T2" fmla="*/ 92 w 152"/>
                <a:gd name="T3" fmla="*/ 11 h 53"/>
                <a:gd name="T4" fmla="*/ 84 w 152"/>
                <a:gd name="T5" fmla="*/ 39 h 53"/>
                <a:gd name="T6" fmla="*/ 59 w 152"/>
                <a:gd name="T7" fmla="*/ 44 h 53"/>
                <a:gd name="T8" fmla="*/ 66 w 152"/>
                <a:gd name="T9" fmla="*/ 16 h 53"/>
                <a:gd name="T10" fmla="*/ 92 w 152"/>
                <a:gd name="T11" fmla="*/ 11 h 53"/>
                <a:gd name="T12" fmla="*/ 132 w 152"/>
                <a:gd name="T13" fmla="*/ 3 h 53"/>
                <a:gd name="T14" fmla="*/ 132 w 152"/>
                <a:gd name="T15" fmla="*/ 3 h 53"/>
                <a:gd name="T16" fmla="*/ 125 w 152"/>
                <a:gd name="T17" fmla="*/ 31 h 53"/>
                <a:gd name="T18" fmla="*/ 99 w 152"/>
                <a:gd name="T19" fmla="*/ 36 h 53"/>
                <a:gd name="T20" fmla="*/ 107 w 152"/>
                <a:gd name="T21" fmla="*/ 8 h 53"/>
                <a:gd name="T22" fmla="*/ 132 w 152"/>
                <a:gd name="T23" fmla="*/ 3 h 53"/>
                <a:gd name="T24" fmla="*/ 147 w 152"/>
                <a:gd name="T25" fmla="*/ 0 h 53"/>
                <a:gd name="T26" fmla="*/ 135 w 152"/>
                <a:gd name="T27" fmla="*/ 2 h 53"/>
                <a:gd name="T28" fmla="*/ 135 w 152"/>
                <a:gd name="T29" fmla="*/ 2 h 53"/>
                <a:gd name="T30" fmla="*/ 106 w 152"/>
                <a:gd name="T31" fmla="*/ 7 h 53"/>
                <a:gd name="T32" fmla="*/ 106 w 152"/>
                <a:gd name="T33" fmla="*/ 7 h 53"/>
                <a:gd name="T34" fmla="*/ 95 w 152"/>
                <a:gd name="T35" fmla="*/ 10 h 53"/>
                <a:gd name="T36" fmla="*/ 95 w 152"/>
                <a:gd name="T37" fmla="*/ 9 h 53"/>
                <a:gd name="T38" fmla="*/ 66 w 152"/>
                <a:gd name="T39" fmla="*/ 15 h 53"/>
                <a:gd name="T40" fmla="*/ 66 w 152"/>
                <a:gd name="T41" fmla="*/ 15 h 53"/>
                <a:gd name="T42" fmla="*/ 54 w 152"/>
                <a:gd name="T43" fmla="*/ 17 h 53"/>
                <a:gd name="T44" fmla="*/ 54 w 152"/>
                <a:gd name="T45" fmla="*/ 17 h 53"/>
                <a:gd name="T46" fmla="*/ 25 w 152"/>
                <a:gd name="T47" fmla="*/ 23 h 53"/>
                <a:gd name="T48" fmla="*/ 25 w 152"/>
                <a:gd name="T49" fmla="*/ 23 h 53"/>
                <a:gd name="T50" fmla="*/ 14 w 152"/>
                <a:gd name="T51" fmla="*/ 25 h 53"/>
                <a:gd name="T52" fmla="*/ 14 w 152"/>
                <a:gd name="T53" fmla="*/ 25 h 53"/>
                <a:gd name="T54" fmla="*/ 0 w 152"/>
                <a:gd name="T55" fmla="*/ 28 h 53"/>
                <a:gd name="T56" fmla="*/ 0 w 152"/>
                <a:gd name="T57" fmla="*/ 29 h 53"/>
                <a:gd name="T58" fmla="*/ 11 w 152"/>
                <a:gd name="T59" fmla="*/ 27 h 53"/>
                <a:gd name="T60" fmla="*/ 8 w 152"/>
                <a:gd name="T61" fmla="*/ 38 h 53"/>
                <a:gd name="T62" fmla="*/ 18 w 152"/>
                <a:gd name="T63" fmla="*/ 52 h 53"/>
                <a:gd name="T64" fmla="*/ 26 w 152"/>
                <a:gd name="T65" fmla="*/ 24 h 53"/>
                <a:gd name="T66" fmla="*/ 52 w 152"/>
                <a:gd name="T67" fmla="*/ 19 h 53"/>
                <a:gd name="T68" fmla="*/ 44 w 152"/>
                <a:gd name="T69" fmla="*/ 47 h 53"/>
                <a:gd name="T70" fmla="*/ 19 w 152"/>
                <a:gd name="T71" fmla="*/ 52 h 53"/>
                <a:gd name="T72" fmla="*/ 20 w 152"/>
                <a:gd name="T73" fmla="*/ 53 h 53"/>
                <a:gd name="T74" fmla="*/ 152 w 152"/>
                <a:gd name="T75" fmla="*/ 28 h 53"/>
                <a:gd name="T76" fmla="*/ 147 w 152"/>
                <a:gd name="T77" fmla="*/ 0 h 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52"/>
                <a:gd name="T118" fmla="*/ 0 h 53"/>
                <a:gd name="T119" fmla="*/ 152 w 152"/>
                <a:gd name="T120" fmla="*/ 53 h 5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52" h="53">
                  <a:moveTo>
                    <a:pt x="92" y="11"/>
                  </a:moveTo>
                  <a:cubicBezTo>
                    <a:pt x="92" y="11"/>
                    <a:pt x="92" y="11"/>
                    <a:pt x="92" y="1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92" y="11"/>
                    <a:pt x="92" y="11"/>
                    <a:pt x="92" y="11"/>
                  </a:cubicBezTo>
                  <a:moveTo>
                    <a:pt x="132" y="3"/>
                  </a:moveTo>
                  <a:cubicBezTo>
                    <a:pt x="132" y="3"/>
                    <a:pt x="132" y="3"/>
                    <a:pt x="132" y="3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32" y="3"/>
                    <a:pt x="132" y="3"/>
                    <a:pt x="132" y="3"/>
                  </a:cubicBezTo>
                  <a:moveTo>
                    <a:pt x="147" y="0"/>
                  </a:moveTo>
                  <a:cubicBezTo>
                    <a:pt x="135" y="2"/>
                    <a:pt x="135" y="2"/>
                    <a:pt x="135" y="2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12" y="43"/>
                    <a:pt x="15" y="47"/>
                    <a:pt x="18" y="5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3"/>
                    <a:pt x="20" y="53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47" y="0"/>
                    <a:pt x="147" y="0"/>
                    <a:pt x="147" y="0"/>
                  </a:cubicBezTo>
                </a:path>
              </a:pathLst>
            </a:custGeom>
            <a:solidFill>
              <a:srgbClr val="012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5" name="Freeform 161"/>
            <p:cNvSpPr>
              <a:spLocks noChangeArrowheads="1"/>
            </p:cNvSpPr>
            <p:nvPr/>
          </p:nvSpPr>
          <p:spPr bwMode="auto">
            <a:xfrm>
              <a:off x="294005" y="65555"/>
              <a:ext cx="25825" cy="25825"/>
            </a:xfrm>
            <a:custGeom>
              <a:avLst/>
              <a:gdLst>
                <a:gd name="T0" fmla="*/ 11 w 11"/>
                <a:gd name="T1" fmla="*/ 0 h 11"/>
                <a:gd name="T2" fmla="*/ 0 w 11"/>
                <a:gd name="T3" fmla="*/ 2 h 11"/>
                <a:gd name="T4" fmla="*/ 8 w 11"/>
                <a:gd name="T5" fmla="*/ 11 h 11"/>
                <a:gd name="T6" fmla="*/ 11 w 11"/>
                <a:gd name="T7" fmla="*/ 0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11"/>
                <a:gd name="T14" fmla="*/ 11 w 11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11">
                  <a:moveTo>
                    <a:pt x="1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5"/>
                    <a:pt x="6" y="8"/>
                    <a:pt x="8" y="1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6" name="Freeform 162"/>
            <p:cNvSpPr>
              <a:spLocks noChangeArrowheads="1"/>
            </p:cNvSpPr>
            <p:nvPr/>
          </p:nvSpPr>
          <p:spPr bwMode="auto">
            <a:xfrm>
              <a:off x="335722" y="46684"/>
              <a:ext cx="80454" cy="78468"/>
            </a:xfrm>
            <a:custGeom>
              <a:avLst/>
              <a:gdLst>
                <a:gd name="T0" fmla="*/ 34 w 34"/>
                <a:gd name="T1" fmla="*/ 0 h 33"/>
                <a:gd name="T2" fmla="*/ 8 w 34"/>
                <a:gd name="T3" fmla="*/ 5 h 33"/>
                <a:gd name="T4" fmla="*/ 0 w 34"/>
                <a:gd name="T5" fmla="*/ 33 h 33"/>
                <a:gd name="T6" fmla="*/ 1 w 34"/>
                <a:gd name="T7" fmla="*/ 33 h 33"/>
                <a:gd name="T8" fmla="*/ 26 w 34"/>
                <a:gd name="T9" fmla="*/ 28 h 33"/>
                <a:gd name="T10" fmla="*/ 34 w 34"/>
                <a:gd name="T11" fmla="*/ 0 h 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33"/>
                <a:gd name="T20" fmla="*/ 34 w 34"/>
                <a:gd name="T21" fmla="*/ 33 h 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33">
                  <a:moveTo>
                    <a:pt x="34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1" y="33"/>
                    <a:pt x="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7" name="Freeform 163"/>
            <p:cNvSpPr>
              <a:spLocks noChangeArrowheads="1"/>
            </p:cNvSpPr>
            <p:nvPr/>
          </p:nvSpPr>
          <p:spPr bwMode="auto">
            <a:xfrm>
              <a:off x="432069" y="28805"/>
              <a:ext cx="77474" cy="77474"/>
            </a:xfrm>
            <a:custGeom>
              <a:avLst/>
              <a:gdLst>
                <a:gd name="T0" fmla="*/ 78 w 78"/>
                <a:gd name="T1" fmla="*/ 0 h 78"/>
                <a:gd name="T2" fmla="*/ 17 w 78"/>
                <a:gd name="T3" fmla="*/ 11 h 78"/>
                <a:gd name="T4" fmla="*/ 0 w 78"/>
                <a:gd name="T5" fmla="*/ 78 h 78"/>
                <a:gd name="T6" fmla="*/ 59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7" y="11"/>
                  </a:ln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8" name="Freeform 164"/>
            <p:cNvSpPr>
              <a:spLocks noChangeArrowheads="1"/>
            </p:cNvSpPr>
            <p:nvPr/>
          </p:nvSpPr>
          <p:spPr bwMode="auto">
            <a:xfrm>
              <a:off x="432069" y="28805"/>
              <a:ext cx="77474" cy="77474"/>
            </a:xfrm>
            <a:custGeom>
              <a:avLst/>
              <a:gdLst>
                <a:gd name="T0" fmla="*/ 78 w 78"/>
                <a:gd name="T1" fmla="*/ 0 h 78"/>
                <a:gd name="T2" fmla="*/ 17 w 78"/>
                <a:gd name="T3" fmla="*/ 11 h 78"/>
                <a:gd name="T4" fmla="*/ 0 w 78"/>
                <a:gd name="T5" fmla="*/ 78 h 78"/>
                <a:gd name="T6" fmla="*/ 59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7" y="11"/>
                  </a:ln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09" name="Freeform 165"/>
            <p:cNvSpPr>
              <a:spLocks noChangeArrowheads="1"/>
            </p:cNvSpPr>
            <p:nvPr/>
          </p:nvSpPr>
          <p:spPr bwMode="auto">
            <a:xfrm>
              <a:off x="526428" y="9933"/>
              <a:ext cx="77474" cy="77474"/>
            </a:xfrm>
            <a:custGeom>
              <a:avLst/>
              <a:gdLst>
                <a:gd name="T0" fmla="*/ 78 w 78"/>
                <a:gd name="T1" fmla="*/ 0 h 78"/>
                <a:gd name="T2" fmla="*/ 19 w 78"/>
                <a:gd name="T3" fmla="*/ 11 h 78"/>
                <a:gd name="T4" fmla="*/ 0 w 78"/>
                <a:gd name="T5" fmla="*/ 78 h 78"/>
                <a:gd name="T6" fmla="*/ 61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9" y="11"/>
                  </a:ln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10" name="Freeform 166"/>
            <p:cNvSpPr>
              <a:spLocks noChangeArrowheads="1"/>
            </p:cNvSpPr>
            <p:nvPr/>
          </p:nvSpPr>
          <p:spPr bwMode="auto">
            <a:xfrm>
              <a:off x="526428" y="9933"/>
              <a:ext cx="77474" cy="77474"/>
            </a:xfrm>
            <a:custGeom>
              <a:avLst/>
              <a:gdLst>
                <a:gd name="T0" fmla="*/ 78 w 78"/>
                <a:gd name="T1" fmla="*/ 0 h 78"/>
                <a:gd name="T2" fmla="*/ 19 w 78"/>
                <a:gd name="T3" fmla="*/ 11 h 78"/>
                <a:gd name="T4" fmla="*/ 0 w 78"/>
                <a:gd name="T5" fmla="*/ 78 h 78"/>
                <a:gd name="T6" fmla="*/ 61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9" y="11"/>
                  </a:ln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11" name="Freeform 168"/>
            <p:cNvSpPr>
              <a:spLocks noEditPoints="1" noChangeArrowheads="1"/>
            </p:cNvSpPr>
            <p:nvPr/>
          </p:nvSpPr>
          <p:spPr bwMode="auto">
            <a:xfrm>
              <a:off x="409223" y="68535"/>
              <a:ext cx="286059" cy="213551"/>
            </a:xfrm>
            <a:custGeom>
              <a:avLst/>
              <a:gdLst>
                <a:gd name="T0" fmla="*/ 51 w 122"/>
                <a:gd name="T1" fmla="*/ 66 h 91"/>
                <a:gd name="T2" fmla="*/ 27 w 122"/>
                <a:gd name="T3" fmla="*/ 51 h 91"/>
                <a:gd name="T4" fmla="*/ 49 w 122"/>
                <a:gd name="T5" fmla="*/ 38 h 91"/>
                <a:gd name="T6" fmla="*/ 72 w 122"/>
                <a:gd name="T7" fmla="*/ 53 h 91"/>
                <a:gd name="T8" fmla="*/ 51 w 122"/>
                <a:gd name="T9" fmla="*/ 66 h 91"/>
                <a:gd name="T10" fmla="*/ 88 w 122"/>
                <a:gd name="T11" fmla="*/ 44 h 91"/>
                <a:gd name="T12" fmla="*/ 63 w 122"/>
                <a:gd name="T13" fmla="*/ 29 h 91"/>
                <a:gd name="T14" fmla="*/ 86 w 122"/>
                <a:gd name="T15" fmla="*/ 15 h 91"/>
                <a:gd name="T16" fmla="*/ 110 w 122"/>
                <a:gd name="T17" fmla="*/ 30 h 91"/>
                <a:gd name="T18" fmla="*/ 88 w 122"/>
                <a:gd name="T19" fmla="*/ 44 h 91"/>
                <a:gd name="T20" fmla="*/ 107 w 122"/>
                <a:gd name="T21" fmla="*/ 0 h 91"/>
                <a:gd name="T22" fmla="*/ 85 w 122"/>
                <a:gd name="T23" fmla="*/ 14 h 91"/>
                <a:gd name="T24" fmla="*/ 85 w 122"/>
                <a:gd name="T25" fmla="*/ 14 h 91"/>
                <a:gd name="T26" fmla="*/ 60 w 122"/>
                <a:gd name="T27" fmla="*/ 29 h 91"/>
                <a:gd name="T28" fmla="*/ 60 w 122"/>
                <a:gd name="T29" fmla="*/ 30 h 91"/>
                <a:gd name="T30" fmla="*/ 50 w 122"/>
                <a:gd name="T31" fmla="*/ 36 h 91"/>
                <a:gd name="T32" fmla="*/ 50 w 122"/>
                <a:gd name="T33" fmla="*/ 36 h 91"/>
                <a:gd name="T34" fmla="*/ 25 w 122"/>
                <a:gd name="T35" fmla="*/ 51 h 91"/>
                <a:gd name="T36" fmla="*/ 25 w 122"/>
                <a:gd name="T37" fmla="*/ 51 h 91"/>
                <a:gd name="T38" fmla="*/ 15 w 122"/>
                <a:gd name="T39" fmla="*/ 57 h 91"/>
                <a:gd name="T40" fmla="*/ 15 w 122"/>
                <a:gd name="T41" fmla="*/ 57 h 91"/>
                <a:gd name="T42" fmla="*/ 0 w 122"/>
                <a:gd name="T43" fmla="*/ 67 h 91"/>
                <a:gd name="T44" fmla="*/ 0 w 122"/>
                <a:gd name="T45" fmla="*/ 67 h 91"/>
                <a:gd name="T46" fmla="*/ 14 w 122"/>
                <a:gd name="T47" fmla="*/ 59 h 91"/>
                <a:gd name="T48" fmla="*/ 39 w 122"/>
                <a:gd name="T49" fmla="*/ 74 h 91"/>
                <a:gd name="T50" fmla="*/ 16 w 122"/>
                <a:gd name="T51" fmla="*/ 88 h 91"/>
                <a:gd name="T52" fmla="*/ 12 w 122"/>
                <a:gd name="T53" fmla="*/ 86 h 91"/>
                <a:gd name="T54" fmla="*/ 16 w 122"/>
                <a:gd name="T55" fmla="*/ 91 h 91"/>
                <a:gd name="T56" fmla="*/ 122 w 122"/>
                <a:gd name="T57" fmla="*/ 25 h 91"/>
                <a:gd name="T58" fmla="*/ 107 w 122"/>
                <a:gd name="T59" fmla="*/ 0 h 9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22"/>
                <a:gd name="T91" fmla="*/ 0 h 91"/>
                <a:gd name="T92" fmla="*/ 122 w 122"/>
                <a:gd name="T93" fmla="*/ 91 h 9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22" h="91">
                  <a:moveTo>
                    <a:pt x="51" y="66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51" y="66"/>
                    <a:pt x="51" y="66"/>
                    <a:pt x="51" y="66"/>
                  </a:cubicBezTo>
                  <a:moveTo>
                    <a:pt x="88" y="44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88" y="44"/>
                    <a:pt x="88" y="44"/>
                    <a:pt x="88" y="44"/>
                  </a:cubicBezTo>
                  <a:moveTo>
                    <a:pt x="107" y="0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4" y="87"/>
                    <a:pt x="15" y="89"/>
                    <a:pt x="16" y="91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rgbClr val="012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12" name="Freeform 169"/>
            <p:cNvSpPr>
              <a:spLocks noChangeArrowheads="1"/>
            </p:cNvSpPr>
            <p:nvPr/>
          </p:nvSpPr>
          <p:spPr bwMode="auto">
            <a:xfrm>
              <a:off x="409223" y="206598"/>
              <a:ext cx="91380" cy="68535"/>
            </a:xfrm>
            <a:custGeom>
              <a:avLst/>
              <a:gdLst>
                <a:gd name="T0" fmla="*/ 14 w 39"/>
                <a:gd name="T1" fmla="*/ 0 h 29"/>
                <a:gd name="T2" fmla="*/ 0 w 39"/>
                <a:gd name="T3" fmla="*/ 8 h 29"/>
                <a:gd name="T4" fmla="*/ 12 w 39"/>
                <a:gd name="T5" fmla="*/ 27 h 29"/>
                <a:gd name="T6" fmla="*/ 16 w 39"/>
                <a:gd name="T7" fmla="*/ 29 h 29"/>
                <a:gd name="T8" fmla="*/ 39 w 39"/>
                <a:gd name="T9" fmla="*/ 15 h 29"/>
                <a:gd name="T10" fmla="*/ 14 w 39"/>
                <a:gd name="T11" fmla="*/ 0 h 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"/>
                <a:gd name="T19" fmla="*/ 0 h 29"/>
                <a:gd name="T20" fmla="*/ 39 w 39"/>
                <a:gd name="T21" fmla="*/ 29 h 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" h="29">
                  <a:moveTo>
                    <a:pt x="14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" y="14"/>
                    <a:pt x="8" y="21"/>
                    <a:pt x="12" y="27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13" name="Freeform 170"/>
            <p:cNvSpPr>
              <a:spLocks noChangeArrowheads="1"/>
            </p:cNvSpPr>
            <p:nvPr/>
          </p:nvSpPr>
          <p:spPr bwMode="auto">
            <a:xfrm>
              <a:off x="472792" y="157929"/>
              <a:ext cx="105286" cy="65555"/>
            </a:xfrm>
            <a:custGeom>
              <a:avLst/>
              <a:gdLst>
                <a:gd name="T0" fmla="*/ 52 w 106"/>
                <a:gd name="T1" fmla="*/ 0 h 66"/>
                <a:gd name="T2" fmla="*/ 0 w 106"/>
                <a:gd name="T3" fmla="*/ 30 h 66"/>
                <a:gd name="T4" fmla="*/ 56 w 106"/>
                <a:gd name="T5" fmla="*/ 66 h 66"/>
                <a:gd name="T6" fmla="*/ 106 w 106"/>
                <a:gd name="T7" fmla="*/ 35 h 66"/>
                <a:gd name="T8" fmla="*/ 52 w 106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2" y="0"/>
                  </a:moveTo>
                  <a:lnTo>
                    <a:pt x="0" y="30"/>
                  </a:lnTo>
                  <a:lnTo>
                    <a:pt x="56" y="66"/>
                  </a:lnTo>
                  <a:lnTo>
                    <a:pt x="106" y="35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14" name="Freeform 171"/>
            <p:cNvSpPr>
              <a:spLocks noChangeArrowheads="1"/>
            </p:cNvSpPr>
            <p:nvPr/>
          </p:nvSpPr>
          <p:spPr bwMode="auto">
            <a:xfrm>
              <a:off x="472792" y="157929"/>
              <a:ext cx="105286" cy="65555"/>
            </a:xfrm>
            <a:custGeom>
              <a:avLst/>
              <a:gdLst>
                <a:gd name="T0" fmla="*/ 52 w 106"/>
                <a:gd name="T1" fmla="*/ 0 h 66"/>
                <a:gd name="T2" fmla="*/ 0 w 106"/>
                <a:gd name="T3" fmla="*/ 30 h 66"/>
                <a:gd name="T4" fmla="*/ 56 w 106"/>
                <a:gd name="T5" fmla="*/ 66 h 66"/>
                <a:gd name="T6" fmla="*/ 106 w 106"/>
                <a:gd name="T7" fmla="*/ 35 h 66"/>
                <a:gd name="T8" fmla="*/ 52 w 106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2" y="0"/>
                  </a:moveTo>
                  <a:lnTo>
                    <a:pt x="0" y="30"/>
                  </a:lnTo>
                  <a:lnTo>
                    <a:pt x="56" y="66"/>
                  </a:lnTo>
                  <a:lnTo>
                    <a:pt x="106" y="35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15" name="Freeform 172"/>
            <p:cNvSpPr>
              <a:spLocks noChangeArrowheads="1"/>
            </p:cNvSpPr>
            <p:nvPr/>
          </p:nvSpPr>
          <p:spPr bwMode="auto">
            <a:xfrm>
              <a:off x="557219" y="103299"/>
              <a:ext cx="110252" cy="68535"/>
            </a:xfrm>
            <a:custGeom>
              <a:avLst/>
              <a:gdLst>
                <a:gd name="T0" fmla="*/ 54 w 111"/>
                <a:gd name="T1" fmla="*/ 0 h 69"/>
                <a:gd name="T2" fmla="*/ 0 w 111"/>
                <a:gd name="T3" fmla="*/ 33 h 69"/>
                <a:gd name="T4" fmla="*/ 59 w 111"/>
                <a:gd name="T5" fmla="*/ 69 h 69"/>
                <a:gd name="T6" fmla="*/ 111 w 111"/>
                <a:gd name="T7" fmla="*/ 36 h 69"/>
                <a:gd name="T8" fmla="*/ 54 w 111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4" y="0"/>
                  </a:moveTo>
                  <a:lnTo>
                    <a:pt x="0" y="33"/>
                  </a:lnTo>
                  <a:lnTo>
                    <a:pt x="59" y="69"/>
                  </a:lnTo>
                  <a:lnTo>
                    <a:pt x="111" y="3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16" name="Freeform 173"/>
            <p:cNvSpPr>
              <a:spLocks noChangeArrowheads="1"/>
            </p:cNvSpPr>
            <p:nvPr/>
          </p:nvSpPr>
          <p:spPr bwMode="auto">
            <a:xfrm>
              <a:off x="557219" y="103299"/>
              <a:ext cx="110252" cy="68535"/>
            </a:xfrm>
            <a:custGeom>
              <a:avLst/>
              <a:gdLst>
                <a:gd name="T0" fmla="*/ 54 w 111"/>
                <a:gd name="T1" fmla="*/ 0 h 69"/>
                <a:gd name="T2" fmla="*/ 0 w 111"/>
                <a:gd name="T3" fmla="*/ 33 h 69"/>
                <a:gd name="T4" fmla="*/ 59 w 111"/>
                <a:gd name="T5" fmla="*/ 69 h 69"/>
                <a:gd name="T6" fmla="*/ 111 w 111"/>
                <a:gd name="T7" fmla="*/ 36 h 69"/>
                <a:gd name="T8" fmla="*/ 54 w 111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4" y="0"/>
                  </a:moveTo>
                  <a:lnTo>
                    <a:pt x="0" y="33"/>
                  </a:lnTo>
                  <a:lnTo>
                    <a:pt x="59" y="69"/>
                  </a:lnTo>
                  <a:lnTo>
                    <a:pt x="111" y="36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17" name="Freeform 175"/>
            <p:cNvSpPr>
              <a:spLocks noEditPoints="1" noChangeArrowheads="1"/>
            </p:cNvSpPr>
            <p:nvPr/>
          </p:nvSpPr>
          <p:spPr bwMode="auto">
            <a:xfrm>
              <a:off x="450940" y="134090"/>
              <a:ext cx="481732" cy="537355"/>
            </a:xfrm>
            <a:custGeom>
              <a:avLst/>
              <a:gdLst>
                <a:gd name="T0" fmla="*/ 40 w 205"/>
                <a:gd name="T1" fmla="*/ 85 h 229"/>
                <a:gd name="T2" fmla="*/ 20 w 205"/>
                <a:gd name="T3" fmla="*/ 97 h 229"/>
                <a:gd name="T4" fmla="*/ 43 w 205"/>
                <a:gd name="T5" fmla="*/ 130 h 229"/>
                <a:gd name="T6" fmla="*/ 60 w 205"/>
                <a:gd name="T7" fmla="*/ 120 h 229"/>
                <a:gd name="T8" fmla="*/ 40 w 205"/>
                <a:gd name="T9" fmla="*/ 85 h 229"/>
                <a:gd name="T10" fmla="*/ 106 w 205"/>
                <a:gd name="T11" fmla="*/ 0 h 229"/>
                <a:gd name="T12" fmla="*/ 0 w 205"/>
                <a:gd name="T13" fmla="*/ 66 h 229"/>
                <a:gd name="T14" fmla="*/ 11 w 205"/>
                <a:gd name="T15" fmla="*/ 83 h 229"/>
                <a:gd name="T16" fmla="*/ 18 w 205"/>
                <a:gd name="T17" fmla="*/ 94 h 229"/>
                <a:gd name="T18" fmla="*/ 113 w 205"/>
                <a:gd name="T19" fmla="*/ 35 h 229"/>
                <a:gd name="T20" fmla="*/ 115 w 205"/>
                <a:gd name="T21" fmla="*/ 38 h 229"/>
                <a:gd name="T22" fmla="*/ 44 w 205"/>
                <a:gd name="T23" fmla="*/ 82 h 229"/>
                <a:gd name="T24" fmla="*/ 65 w 205"/>
                <a:gd name="T25" fmla="*/ 117 h 229"/>
                <a:gd name="T26" fmla="*/ 137 w 205"/>
                <a:gd name="T27" fmla="*/ 72 h 229"/>
                <a:gd name="T28" fmla="*/ 139 w 205"/>
                <a:gd name="T29" fmla="*/ 76 h 229"/>
                <a:gd name="T30" fmla="*/ 46 w 205"/>
                <a:gd name="T31" fmla="*/ 134 h 229"/>
                <a:gd name="T32" fmla="*/ 77 w 205"/>
                <a:gd name="T33" fmla="*/ 182 h 229"/>
                <a:gd name="T34" fmla="*/ 165 w 205"/>
                <a:gd name="T35" fmla="*/ 127 h 229"/>
                <a:gd name="T36" fmla="*/ 167 w 205"/>
                <a:gd name="T37" fmla="*/ 131 h 229"/>
                <a:gd name="T38" fmla="*/ 79 w 205"/>
                <a:gd name="T39" fmla="*/ 186 h 229"/>
                <a:gd name="T40" fmla="*/ 86 w 205"/>
                <a:gd name="T41" fmla="*/ 199 h 229"/>
                <a:gd name="T42" fmla="*/ 175 w 205"/>
                <a:gd name="T43" fmla="*/ 144 h 229"/>
                <a:gd name="T44" fmla="*/ 177 w 205"/>
                <a:gd name="T45" fmla="*/ 147 h 229"/>
                <a:gd name="T46" fmla="*/ 88 w 205"/>
                <a:gd name="T47" fmla="*/ 203 h 229"/>
                <a:gd name="T48" fmla="*/ 100 w 205"/>
                <a:gd name="T49" fmla="*/ 229 h 229"/>
                <a:gd name="T50" fmla="*/ 200 w 205"/>
                <a:gd name="T51" fmla="*/ 167 h 229"/>
                <a:gd name="T52" fmla="*/ 203 w 205"/>
                <a:gd name="T53" fmla="*/ 155 h 229"/>
                <a:gd name="T54" fmla="*/ 106 w 205"/>
                <a:gd name="T55" fmla="*/ 0 h 22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5"/>
                <a:gd name="T85" fmla="*/ 0 h 229"/>
                <a:gd name="T86" fmla="*/ 205 w 205"/>
                <a:gd name="T87" fmla="*/ 229 h 22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5" h="229">
                  <a:moveTo>
                    <a:pt x="40" y="85"/>
                  </a:moveTo>
                  <a:cubicBezTo>
                    <a:pt x="20" y="97"/>
                    <a:pt x="20" y="97"/>
                    <a:pt x="20" y="97"/>
                  </a:cubicBezTo>
                  <a:cubicBezTo>
                    <a:pt x="28" y="108"/>
                    <a:pt x="36" y="119"/>
                    <a:pt x="43" y="13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40" y="85"/>
                    <a:pt x="40" y="85"/>
                    <a:pt x="40" y="85"/>
                  </a:cubicBezTo>
                  <a:moveTo>
                    <a:pt x="10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3" y="72"/>
                    <a:pt x="7" y="77"/>
                    <a:pt x="11" y="83"/>
                  </a:cubicBezTo>
                  <a:cubicBezTo>
                    <a:pt x="13" y="86"/>
                    <a:pt x="16" y="90"/>
                    <a:pt x="18" y="94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56" y="149"/>
                    <a:pt x="67" y="166"/>
                    <a:pt x="77" y="182"/>
                  </a:cubicBezTo>
                  <a:cubicBezTo>
                    <a:pt x="165" y="127"/>
                    <a:pt x="165" y="127"/>
                    <a:pt x="165" y="127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79" y="186"/>
                    <a:pt x="79" y="186"/>
                    <a:pt x="79" y="186"/>
                  </a:cubicBezTo>
                  <a:cubicBezTo>
                    <a:pt x="81" y="190"/>
                    <a:pt x="83" y="194"/>
                    <a:pt x="86" y="199"/>
                  </a:cubicBezTo>
                  <a:cubicBezTo>
                    <a:pt x="175" y="144"/>
                    <a:pt x="175" y="144"/>
                    <a:pt x="175" y="144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92" y="211"/>
                    <a:pt x="96" y="220"/>
                    <a:pt x="100" y="229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204" y="165"/>
                    <a:pt x="205" y="160"/>
                    <a:pt x="203" y="155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012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18" name="Freeform 176"/>
            <p:cNvSpPr>
              <a:spLocks noChangeArrowheads="1"/>
            </p:cNvSpPr>
            <p:nvPr/>
          </p:nvSpPr>
          <p:spPr bwMode="auto">
            <a:xfrm>
              <a:off x="493650" y="216531"/>
              <a:ext cx="227457" cy="145016"/>
            </a:xfrm>
            <a:custGeom>
              <a:avLst/>
              <a:gdLst>
                <a:gd name="T0" fmla="*/ 95 w 97"/>
                <a:gd name="T1" fmla="*/ 0 h 62"/>
                <a:gd name="T2" fmla="*/ 0 w 97"/>
                <a:gd name="T3" fmla="*/ 59 h 62"/>
                <a:gd name="T4" fmla="*/ 2 w 97"/>
                <a:gd name="T5" fmla="*/ 62 h 62"/>
                <a:gd name="T6" fmla="*/ 22 w 97"/>
                <a:gd name="T7" fmla="*/ 50 h 62"/>
                <a:gd name="T8" fmla="*/ 21 w 97"/>
                <a:gd name="T9" fmla="*/ 49 h 62"/>
                <a:gd name="T10" fmla="*/ 25 w 97"/>
                <a:gd name="T11" fmla="*/ 46 h 62"/>
                <a:gd name="T12" fmla="*/ 26 w 97"/>
                <a:gd name="T13" fmla="*/ 47 h 62"/>
                <a:gd name="T14" fmla="*/ 97 w 97"/>
                <a:gd name="T15" fmla="*/ 3 h 62"/>
                <a:gd name="T16" fmla="*/ 95 w 97"/>
                <a:gd name="T17" fmla="*/ 0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"/>
                <a:gd name="T28" fmla="*/ 0 h 62"/>
                <a:gd name="T29" fmla="*/ 97 w 97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" h="62">
                  <a:moveTo>
                    <a:pt x="95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1" y="60"/>
                    <a:pt x="2" y="61"/>
                    <a:pt x="2" y="62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19" name="Freeform 177"/>
            <p:cNvSpPr>
              <a:spLocks noChangeArrowheads="1"/>
            </p:cNvSpPr>
            <p:nvPr/>
          </p:nvSpPr>
          <p:spPr bwMode="auto">
            <a:xfrm>
              <a:off x="552253" y="302945"/>
              <a:ext cx="225470" cy="146009"/>
            </a:xfrm>
            <a:custGeom>
              <a:avLst/>
              <a:gdLst>
                <a:gd name="T0" fmla="*/ 94 w 96"/>
                <a:gd name="T1" fmla="*/ 0 h 62"/>
                <a:gd name="T2" fmla="*/ 22 w 96"/>
                <a:gd name="T3" fmla="*/ 45 h 62"/>
                <a:gd name="T4" fmla="*/ 23 w 96"/>
                <a:gd name="T5" fmla="*/ 47 h 62"/>
                <a:gd name="T6" fmla="*/ 19 w 96"/>
                <a:gd name="T7" fmla="*/ 49 h 62"/>
                <a:gd name="T8" fmla="*/ 17 w 96"/>
                <a:gd name="T9" fmla="*/ 48 h 62"/>
                <a:gd name="T10" fmla="*/ 0 w 96"/>
                <a:gd name="T11" fmla="*/ 58 h 62"/>
                <a:gd name="T12" fmla="*/ 3 w 96"/>
                <a:gd name="T13" fmla="*/ 62 h 62"/>
                <a:gd name="T14" fmla="*/ 96 w 96"/>
                <a:gd name="T15" fmla="*/ 4 h 62"/>
                <a:gd name="T16" fmla="*/ 94 w 96"/>
                <a:gd name="T17" fmla="*/ 0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6"/>
                <a:gd name="T28" fmla="*/ 0 h 62"/>
                <a:gd name="T29" fmla="*/ 96 w 96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6" h="62">
                  <a:moveTo>
                    <a:pt x="94" y="0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9"/>
                    <a:pt x="2" y="60"/>
                    <a:pt x="3" y="62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4" y="0"/>
                    <a:pt x="94" y="0"/>
                    <a:pt x="94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0" name="Freeform 178"/>
            <p:cNvSpPr>
              <a:spLocks noChangeArrowheads="1"/>
            </p:cNvSpPr>
            <p:nvPr/>
          </p:nvSpPr>
          <p:spPr bwMode="auto">
            <a:xfrm>
              <a:off x="631714" y="432069"/>
              <a:ext cx="211565" cy="139057"/>
            </a:xfrm>
            <a:custGeom>
              <a:avLst/>
              <a:gdLst>
                <a:gd name="T0" fmla="*/ 88 w 90"/>
                <a:gd name="T1" fmla="*/ 0 h 59"/>
                <a:gd name="T2" fmla="*/ 0 w 90"/>
                <a:gd name="T3" fmla="*/ 55 h 59"/>
                <a:gd name="T4" fmla="*/ 2 w 90"/>
                <a:gd name="T5" fmla="*/ 59 h 59"/>
                <a:gd name="T6" fmla="*/ 90 w 90"/>
                <a:gd name="T7" fmla="*/ 4 h 59"/>
                <a:gd name="T8" fmla="*/ 88 w 90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"/>
                <a:gd name="T16" fmla="*/ 0 h 59"/>
                <a:gd name="T17" fmla="*/ 90 w 90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" h="59">
                  <a:moveTo>
                    <a:pt x="88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7"/>
                    <a:pt x="2" y="59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8" y="0"/>
                    <a:pt x="88" y="0"/>
                    <a:pt x="88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1" name="Freeform 179"/>
            <p:cNvSpPr>
              <a:spLocks noChangeArrowheads="1"/>
            </p:cNvSpPr>
            <p:nvPr/>
          </p:nvSpPr>
          <p:spPr bwMode="auto">
            <a:xfrm>
              <a:off x="653565" y="471799"/>
              <a:ext cx="213551" cy="139057"/>
            </a:xfrm>
            <a:custGeom>
              <a:avLst/>
              <a:gdLst>
                <a:gd name="T0" fmla="*/ 89 w 91"/>
                <a:gd name="T1" fmla="*/ 0 h 59"/>
                <a:gd name="T2" fmla="*/ 0 w 91"/>
                <a:gd name="T3" fmla="*/ 55 h 59"/>
                <a:gd name="T4" fmla="*/ 2 w 91"/>
                <a:gd name="T5" fmla="*/ 59 h 59"/>
                <a:gd name="T6" fmla="*/ 91 w 91"/>
                <a:gd name="T7" fmla="*/ 3 h 59"/>
                <a:gd name="T8" fmla="*/ 89 w 91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59"/>
                <a:gd name="T17" fmla="*/ 91 w 91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59">
                  <a:moveTo>
                    <a:pt x="89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7"/>
                    <a:pt x="2" y="59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9" y="0"/>
                    <a:pt x="89" y="0"/>
                    <a:pt x="89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2" name="Freeform 180"/>
            <p:cNvSpPr>
              <a:spLocks noChangeArrowheads="1"/>
            </p:cNvSpPr>
            <p:nvPr/>
          </p:nvSpPr>
          <p:spPr bwMode="auto">
            <a:xfrm>
              <a:off x="543314" y="323804"/>
              <a:ext cx="62576" cy="94360"/>
            </a:xfrm>
            <a:custGeom>
              <a:avLst/>
              <a:gdLst>
                <a:gd name="T0" fmla="*/ 9 w 63"/>
                <a:gd name="T1" fmla="*/ 0 h 95"/>
                <a:gd name="T2" fmla="*/ 0 w 63"/>
                <a:gd name="T3" fmla="*/ 8 h 95"/>
                <a:gd name="T4" fmla="*/ 2 w 63"/>
                <a:gd name="T5" fmla="*/ 10 h 95"/>
                <a:gd name="T6" fmla="*/ 49 w 63"/>
                <a:gd name="T7" fmla="*/ 93 h 95"/>
                <a:gd name="T8" fmla="*/ 54 w 63"/>
                <a:gd name="T9" fmla="*/ 95 h 95"/>
                <a:gd name="T10" fmla="*/ 63 w 63"/>
                <a:gd name="T11" fmla="*/ 90 h 95"/>
                <a:gd name="T12" fmla="*/ 61 w 63"/>
                <a:gd name="T13" fmla="*/ 86 h 95"/>
                <a:gd name="T14" fmla="*/ 11 w 63"/>
                <a:gd name="T15" fmla="*/ 3 h 95"/>
                <a:gd name="T16" fmla="*/ 9 w 63"/>
                <a:gd name="T17" fmla="*/ 0 h 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3"/>
                <a:gd name="T28" fmla="*/ 0 h 95"/>
                <a:gd name="T29" fmla="*/ 63 w 63"/>
                <a:gd name="T30" fmla="*/ 95 h 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3" h="95">
                  <a:moveTo>
                    <a:pt x="9" y="0"/>
                  </a:moveTo>
                  <a:lnTo>
                    <a:pt x="0" y="8"/>
                  </a:lnTo>
                  <a:lnTo>
                    <a:pt x="2" y="10"/>
                  </a:lnTo>
                  <a:lnTo>
                    <a:pt x="49" y="93"/>
                  </a:lnTo>
                  <a:lnTo>
                    <a:pt x="54" y="95"/>
                  </a:lnTo>
                  <a:lnTo>
                    <a:pt x="63" y="90"/>
                  </a:lnTo>
                  <a:lnTo>
                    <a:pt x="61" y="8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123" name="Freeform 181"/>
            <p:cNvSpPr>
              <a:spLocks noChangeArrowheads="1"/>
            </p:cNvSpPr>
            <p:nvPr/>
          </p:nvSpPr>
          <p:spPr bwMode="auto">
            <a:xfrm>
              <a:off x="543314" y="323804"/>
              <a:ext cx="62576" cy="94360"/>
            </a:xfrm>
            <a:custGeom>
              <a:avLst/>
              <a:gdLst>
                <a:gd name="T0" fmla="*/ 9 w 63"/>
                <a:gd name="T1" fmla="*/ 0 h 95"/>
                <a:gd name="T2" fmla="*/ 0 w 63"/>
                <a:gd name="T3" fmla="*/ 8 h 95"/>
                <a:gd name="T4" fmla="*/ 2 w 63"/>
                <a:gd name="T5" fmla="*/ 10 h 95"/>
                <a:gd name="T6" fmla="*/ 49 w 63"/>
                <a:gd name="T7" fmla="*/ 93 h 95"/>
                <a:gd name="T8" fmla="*/ 54 w 63"/>
                <a:gd name="T9" fmla="*/ 95 h 95"/>
                <a:gd name="T10" fmla="*/ 63 w 63"/>
                <a:gd name="T11" fmla="*/ 90 h 95"/>
                <a:gd name="T12" fmla="*/ 61 w 63"/>
                <a:gd name="T13" fmla="*/ 86 h 95"/>
                <a:gd name="T14" fmla="*/ 11 w 63"/>
                <a:gd name="T15" fmla="*/ 3 h 95"/>
                <a:gd name="T16" fmla="*/ 9 w 63"/>
                <a:gd name="T17" fmla="*/ 0 h 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3"/>
                <a:gd name="T28" fmla="*/ 0 h 95"/>
                <a:gd name="T29" fmla="*/ 63 w 63"/>
                <a:gd name="T30" fmla="*/ 95 h 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3" h="95">
                  <a:moveTo>
                    <a:pt x="9" y="0"/>
                  </a:moveTo>
                  <a:lnTo>
                    <a:pt x="0" y="8"/>
                  </a:lnTo>
                  <a:lnTo>
                    <a:pt x="2" y="10"/>
                  </a:lnTo>
                  <a:lnTo>
                    <a:pt x="49" y="93"/>
                  </a:lnTo>
                  <a:lnTo>
                    <a:pt x="54" y="95"/>
                  </a:lnTo>
                  <a:lnTo>
                    <a:pt x="63" y="90"/>
                  </a:lnTo>
                  <a:lnTo>
                    <a:pt x="61" y="86"/>
                  </a:lnTo>
                  <a:lnTo>
                    <a:pt x="11" y="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124" name="TextBox 93"/>
          <p:cNvSpPr txBox="1"/>
          <p:nvPr/>
        </p:nvSpPr>
        <p:spPr>
          <a:xfrm>
            <a:off x="6823587" y="4381234"/>
            <a:ext cx="3892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TextBox 115"/>
          <p:cNvSpPr txBox="1"/>
          <p:nvPr/>
        </p:nvSpPr>
        <p:spPr>
          <a:xfrm>
            <a:off x="6823587" y="5130036"/>
            <a:ext cx="3752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Kozuka Gothic Pro R" pitchFamily="34" charset="-128"/>
                <a:cs typeface="Arial" panose="020B0604020202020204" pitchFamily="34" charset="0"/>
              </a:rPr>
              <a:t>Click please replace the written content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Kozuka Gothic Pro R" pitchFamily="34" charset="-128"/>
              <a:cs typeface="Arial" panose="020B0604020202020204" pitchFamily="34" charset="0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4225087" y="4069312"/>
            <a:ext cx="1829580" cy="1829580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7" name="椭圆 126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TextBox 107"/>
            <p:cNvSpPr txBox="1"/>
            <p:nvPr/>
          </p:nvSpPr>
          <p:spPr>
            <a:xfrm>
              <a:off x="2949090" y="2216189"/>
              <a:ext cx="815311" cy="804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750" dirty="0" smtClean="0">
                  <a:solidFill>
                    <a:schemeClr val="bg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02</a:t>
              </a:r>
              <a:endParaRPr lang="zh-CN" altLang="en-US" sz="6750" dirty="0">
                <a:solidFill>
                  <a:schemeClr val="bg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129" name="直接连接符 128"/>
          <p:cNvCxnSpPr/>
          <p:nvPr/>
        </p:nvCxnSpPr>
        <p:spPr>
          <a:xfrm flipV="1">
            <a:off x="6463108" y="4069311"/>
            <a:ext cx="0" cy="1829581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21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2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24" grpId="0"/>
          <p:bldP spid="1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21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2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124" grpId="0"/>
          <p:bldP spid="125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22"/>
          <p:cNvSpPr/>
          <p:nvPr/>
        </p:nvSpPr>
        <p:spPr>
          <a:xfrm>
            <a:off x="353" y="202"/>
            <a:ext cx="12858044" cy="387610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828845" y="1995765"/>
            <a:ext cx="1227698" cy="1397342"/>
            <a:chOff x="727309" y="3451411"/>
            <a:chExt cx="872891" cy="993808"/>
          </a:xfrm>
        </p:grpSpPr>
        <p:sp>
          <p:nvSpPr>
            <p:cNvPr id="11" name="任意多边形 10"/>
            <p:cNvSpPr/>
            <p:nvPr/>
          </p:nvSpPr>
          <p:spPr>
            <a:xfrm rot="10800000">
              <a:off x="727309" y="3451411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63"/>
            <p:cNvSpPr>
              <a:spLocks noChangeAspect="1"/>
            </p:cNvSpPr>
            <p:nvPr/>
          </p:nvSpPr>
          <p:spPr bwMode="auto">
            <a:xfrm>
              <a:off x="871732" y="3602229"/>
              <a:ext cx="584043" cy="566756"/>
            </a:xfrm>
            <a:custGeom>
              <a:avLst/>
              <a:gdLst>
                <a:gd name="T0" fmla="*/ 244 w 312"/>
                <a:gd name="T1" fmla="*/ 0 h 303"/>
                <a:gd name="T2" fmla="*/ 209 w 312"/>
                <a:gd name="T3" fmla="*/ 12 h 303"/>
                <a:gd name="T4" fmla="*/ 181 w 312"/>
                <a:gd name="T5" fmla="*/ 49 h 303"/>
                <a:gd name="T6" fmla="*/ 198 w 312"/>
                <a:gd name="T7" fmla="*/ 112 h 303"/>
                <a:gd name="T8" fmla="*/ 195 w 312"/>
                <a:gd name="T9" fmla="*/ 112 h 303"/>
                <a:gd name="T10" fmla="*/ 177 w 312"/>
                <a:gd name="T11" fmla="*/ 92 h 303"/>
                <a:gd name="T12" fmla="*/ 92 w 312"/>
                <a:gd name="T13" fmla="*/ 177 h 303"/>
                <a:gd name="T14" fmla="*/ 71 w 312"/>
                <a:gd name="T15" fmla="*/ 174 h 303"/>
                <a:gd name="T16" fmla="*/ 29 w 312"/>
                <a:gd name="T17" fmla="*/ 192 h 303"/>
                <a:gd name="T18" fmla="*/ 7 w 312"/>
                <a:gd name="T19" fmla="*/ 255 h 303"/>
                <a:gd name="T20" fmla="*/ 14 w 312"/>
                <a:gd name="T21" fmla="*/ 266 h 303"/>
                <a:gd name="T22" fmla="*/ 14 w 312"/>
                <a:gd name="T23" fmla="*/ 266 h 303"/>
                <a:gd name="T24" fmla="*/ 53 w 312"/>
                <a:gd name="T25" fmla="*/ 228 h 303"/>
                <a:gd name="T26" fmla="*/ 80 w 312"/>
                <a:gd name="T27" fmla="*/ 255 h 303"/>
                <a:gd name="T28" fmla="*/ 40 w 312"/>
                <a:gd name="T29" fmla="*/ 296 h 303"/>
                <a:gd name="T30" fmla="*/ 70 w 312"/>
                <a:gd name="T31" fmla="*/ 303 h 303"/>
                <a:gd name="T32" fmla="*/ 100 w 312"/>
                <a:gd name="T33" fmla="*/ 295 h 303"/>
                <a:gd name="T34" fmla="*/ 134 w 312"/>
                <a:gd name="T35" fmla="*/ 244 h 303"/>
                <a:gd name="T36" fmla="*/ 116 w 312"/>
                <a:gd name="T37" fmla="*/ 191 h 303"/>
                <a:gd name="T38" fmla="*/ 118 w 312"/>
                <a:gd name="T39" fmla="*/ 190 h 303"/>
                <a:gd name="T40" fmla="*/ 138 w 312"/>
                <a:gd name="T41" fmla="*/ 209 h 303"/>
                <a:gd name="T42" fmla="*/ 222 w 312"/>
                <a:gd name="T43" fmla="*/ 126 h 303"/>
                <a:gd name="T44" fmla="*/ 245 w 312"/>
                <a:gd name="T45" fmla="*/ 129 h 303"/>
                <a:gd name="T46" fmla="*/ 256 w 312"/>
                <a:gd name="T47" fmla="*/ 127 h 303"/>
                <a:gd name="T48" fmla="*/ 298 w 312"/>
                <a:gd name="T49" fmla="*/ 97 h 303"/>
                <a:gd name="T50" fmla="*/ 302 w 312"/>
                <a:gd name="T51" fmla="*/ 34 h 303"/>
                <a:gd name="T52" fmla="*/ 260 w 312"/>
                <a:gd name="T53" fmla="*/ 75 h 303"/>
                <a:gd name="T54" fmla="*/ 234 w 312"/>
                <a:gd name="T55" fmla="*/ 48 h 303"/>
                <a:gd name="T56" fmla="*/ 274 w 312"/>
                <a:gd name="T57" fmla="*/ 7 h 303"/>
                <a:gd name="T58" fmla="*/ 244 w 312"/>
                <a:gd name="T5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2" h="303">
                  <a:moveTo>
                    <a:pt x="244" y="0"/>
                  </a:moveTo>
                  <a:cubicBezTo>
                    <a:pt x="231" y="0"/>
                    <a:pt x="219" y="4"/>
                    <a:pt x="209" y="12"/>
                  </a:cubicBezTo>
                  <a:cubicBezTo>
                    <a:pt x="197" y="22"/>
                    <a:pt x="185" y="34"/>
                    <a:pt x="181" y="49"/>
                  </a:cubicBezTo>
                  <a:cubicBezTo>
                    <a:pt x="175" y="72"/>
                    <a:pt x="184" y="94"/>
                    <a:pt x="198" y="112"/>
                  </a:cubicBezTo>
                  <a:cubicBezTo>
                    <a:pt x="197" y="112"/>
                    <a:pt x="196" y="112"/>
                    <a:pt x="195" y="112"/>
                  </a:cubicBezTo>
                  <a:cubicBezTo>
                    <a:pt x="185" y="112"/>
                    <a:pt x="181" y="101"/>
                    <a:pt x="177" y="92"/>
                  </a:cubicBezTo>
                  <a:cubicBezTo>
                    <a:pt x="148" y="120"/>
                    <a:pt x="121" y="150"/>
                    <a:pt x="92" y="177"/>
                  </a:cubicBezTo>
                  <a:cubicBezTo>
                    <a:pt x="85" y="175"/>
                    <a:pt x="78" y="174"/>
                    <a:pt x="71" y="174"/>
                  </a:cubicBezTo>
                  <a:cubicBezTo>
                    <a:pt x="55" y="174"/>
                    <a:pt x="39" y="180"/>
                    <a:pt x="29" y="192"/>
                  </a:cubicBezTo>
                  <a:cubicBezTo>
                    <a:pt x="11" y="207"/>
                    <a:pt x="0" y="232"/>
                    <a:pt x="7" y="255"/>
                  </a:cubicBezTo>
                  <a:cubicBezTo>
                    <a:pt x="9" y="258"/>
                    <a:pt x="9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28" y="254"/>
                    <a:pt x="40" y="240"/>
                    <a:pt x="53" y="228"/>
                  </a:cubicBezTo>
                  <a:cubicBezTo>
                    <a:pt x="62" y="236"/>
                    <a:pt x="71" y="246"/>
                    <a:pt x="80" y="255"/>
                  </a:cubicBezTo>
                  <a:cubicBezTo>
                    <a:pt x="67" y="269"/>
                    <a:pt x="53" y="282"/>
                    <a:pt x="40" y="296"/>
                  </a:cubicBezTo>
                  <a:cubicBezTo>
                    <a:pt x="49" y="300"/>
                    <a:pt x="60" y="303"/>
                    <a:pt x="70" y="303"/>
                  </a:cubicBezTo>
                  <a:cubicBezTo>
                    <a:pt x="81" y="303"/>
                    <a:pt x="91" y="300"/>
                    <a:pt x="100" y="295"/>
                  </a:cubicBezTo>
                  <a:cubicBezTo>
                    <a:pt x="117" y="282"/>
                    <a:pt x="133" y="265"/>
                    <a:pt x="134" y="244"/>
                  </a:cubicBezTo>
                  <a:cubicBezTo>
                    <a:pt x="137" y="224"/>
                    <a:pt x="127" y="206"/>
                    <a:pt x="116" y="191"/>
                  </a:cubicBezTo>
                  <a:cubicBezTo>
                    <a:pt x="117" y="190"/>
                    <a:pt x="117" y="190"/>
                    <a:pt x="118" y="190"/>
                  </a:cubicBezTo>
                  <a:cubicBezTo>
                    <a:pt x="128" y="190"/>
                    <a:pt x="133" y="202"/>
                    <a:pt x="138" y="209"/>
                  </a:cubicBezTo>
                  <a:cubicBezTo>
                    <a:pt x="166" y="182"/>
                    <a:pt x="194" y="153"/>
                    <a:pt x="222" y="126"/>
                  </a:cubicBezTo>
                  <a:cubicBezTo>
                    <a:pt x="230" y="127"/>
                    <a:pt x="237" y="129"/>
                    <a:pt x="245" y="129"/>
                  </a:cubicBezTo>
                  <a:cubicBezTo>
                    <a:pt x="249" y="129"/>
                    <a:pt x="252" y="128"/>
                    <a:pt x="256" y="127"/>
                  </a:cubicBezTo>
                  <a:cubicBezTo>
                    <a:pt x="274" y="125"/>
                    <a:pt x="286" y="110"/>
                    <a:pt x="298" y="97"/>
                  </a:cubicBezTo>
                  <a:cubicBezTo>
                    <a:pt x="312" y="79"/>
                    <a:pt x="311" y="54"/>
                    <a:pt x="302" y="34"/>
                  </a:cubicBezTo>
                  <a:cubicBezTo>
                    <a:pt x="287" y="47"/>
                    <a:pt x="274" y="62"/>
                    <a:pt x="260" y="75"/>
                  </a:cubicBezTo>
                  <a:cubicBezTo>
                    <a:pt x="251" y="66"/>
                    <a:pt x="242" y="57"/>
                    <a:pt x="234" y="48"/>
                  </a:cubicBezTo>
                  <a:cubicBezTo>
                    <a:pt x="247" y="34"/>
                    <a:pt x="261" y="20"/>
                    <a:pt x="274" y="7"/>
                  </a:cubicBezTo>
                  <a:cubicBezTo>
                    <a:pt x="265" y="2"/>
                    <a:pt x="255" y="0"/>
                    <a:pt x="24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6430" tIns="48216" rIns="96430" bIns="48216"/>
            <a:lstStyle/>
            <a:p>
              <a:pPr>
                <a:lnSpc>
                  <a:spcPct val="150000"/>
                </a:lnSpc>
                <a:defRPr/>
              </a:pPr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4837835" y="1995765"/>
            <a:ext cx="1227698" cy="1397342"/>
            <a:chOff x="3440869" y="1418796"/>
            <a:chExt cx="872891" cy="993808"/>
          </a:xfrm>
        </p:grpSpPr>
        <p:sp>
          <p:nvSpPr>
            <p:cNvPr id="15" name="任意多边形 14"/>
            <p:cNvSpPr/>
            <p:nvPr/>
          </p:nvSpPr>
          <p:spPr>
            <a:xfrm rot="10800000">
              <a:off x="3440869" y="1418796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4" name="Group 44"/>
            <p:cNvGrpSpPr>
              <a:grpSpLocks noChangeAspect="1"/>
            </p:cNvGrpSpPr>
            <p:nvPr/>
          </p:nvGrpSpPr>
          <p:grpSpPr bwMode="auto">
            <a:xfrm>
              <a:off x="3585330" y="1570041"/>
              <a:ext cx="583968" cy="567090"/>
              <a:chOff x="3202" y="1607"/>
              <a:chExt cx="1730" cy="1680"/>
            </a:xfrm>
            <a:solidFill>
              <a:schemeClr val="bg1"/>
            </a:solidFill>
          </p:grpSpPr>
          <p:sp>
            <p:nvSpPr>
              <p:cNvPr id="16" name="Freeform 45"/>
              <p:cNvSpPr/>
              <p:nvPr/>
            </p:nvSpPr>
            <p:spPr bwMode="auto">
              <a:xfrm>
                <a:off x="3202" y="1607"/>
                <a:ext cx="1521" cy="1336"/>
              </a:xfrm>
              <a:custGeom>
                <a:avLst/>
                <a:gdLst>
                  <a:gd name="T0" fmla="*/ 93 w 327"/>
                  <a:gd name="T1" fmla="*/ 5 h 287"/>
                  <a:gd name="T2" fmla="*/ 123 w 327"/>
                  <a:gd name="T3" fmla="*/ 4 h 287"/>
                  <a:gd name="T4" fmla="*/ 201 w 327"/>
                  <a:gd name="T5" fmla="*/ 37 h 287"/>
                  <a:gd name="T6" fmla="*/ 224 w 327"/>
                  <a:gd name="T7" fmla="*/ 39 h 287"/>
                  <a:gd name="T8" fmla="*/ 299 w 327"/>
                  <a:gd name="T9" fmla="*/ 11 h 287"/>
                  <a:gd name="T10" fmla="*/ 320 w 327"/>
                  <a:gd name="T11" fmla="*/ 9 h 287"/>
                  <a:gd name="T12" fmla="*/ 325 w 327"/>
                  <a:gd name="T13" fmla="*/ 29 h 287"/>
                  <a:gd name="T14" fmla="*/ 325 w 327"/>
                  <a:gd name="T15" fmla="*/ 133 h 287"/>
                  <a:gd name="T16" fmla="*/ 297 w 327"/>
                  <a:gd name="T17" fmla="*/ 104 h 287"/>
                  <a:gd name="T18" fmla="*/ 296 w 327"/>
                  <a:gd name="T19" fmla="*/ 44 h 287"/>
                  <a:gd name="T20" fmla="*/ 214 w 327"/>
                  <a:gd name="T21" fmla="*/ 72 h 287"/>
                  <a:gd name="T22" fmla="*/ 109 w 327"/>
                  <a:gd name="T23" fmla="*/ 29 h 287"/>
                  <a:gd name="T24" fmla="*/ 27 w 327"/>
                  <a:gd name="T25" fmla="*/ 67 h 287"/>
                  <a:gd name="T26" fmla="*/ 27 w 327"/>
                  <a:gd name="T27" fmla="*/ 249 h 287"/>
                  <a:gd name="T28" fmla="*/ 94 w 327"/>
                  <a:gd name="T29" fmla="*/ 219 h 287"/>
                  <a:gd name="T30" fmla="*/ 105 w 327"/>
                  <a:gd name="T31" fmla="*/ 247 h 287"/>
                  <a:gd name="T32" fmla="*/ 23 w 327"/>
                  <a:gd name="T33" fmla="*/ 283 h 287"/>
                  <a:gd name="T34" fmla="*/ 2 w 327"/>
                  <a:gd name="T35" fmla="*/ 285 h 287"/>
                  <a:gd name="T36" fmla="*/ 2 w 327"/>
                  <a:gd name="T37" fmla="*/ 46 h 287"/>
                  <a:gd name="T38" fmla="*/ 93 w 327"/>
                  <a:gd name="T39" fmla="*/ 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7" h="287">
                    <a:moveTo>
                      <a:pt x="93" y="5"/>
                    </a:moveTo>
                    <a:cubicBezTo>
                      <a:pt x="102" y="0"/>
                      <a:pt x="113" y="0"/>
                      <a:pt x="123" y="4"/>
                    </a:cubicBezTo>
                    <a:cubicBezTo>
                      <a:pt x="149" y="15"/>
                      <a:pt x="175" y="25"/>
                      <a:pt x="201" y="37"/>
                    </a:cubicBezTo>
                    <a:cubicBezTo>
                      <a:pt x="208" y="41"/>
                      <a:pt x="216" y="42"/>
                      <a:pt x="224" y="39"/>
                    </a:cubicBezTo>
                    <a:cubicBezTo>
                      <a:pt x="249" y="30"/>
                      <a:pt x="274" y="20"/>
                      <a:pt x="299" y="11"/>
                    </a:cubicBezTo>
                    <a:cubicBezTo>
                      <a:pt x="305" y="8"/>
                      <a:pt x="313" y="7"/>
                      <a:pt x="320" y="9"/>
                    </a:cubicBezTo>
                    <a:cubicBezTo>
                      <a:pt x="327" y="13"/>
                      <a:pt x="325" y="22"/>
                      <a:pt x="325" y="29"/>
                    </a:cubicBezTo>
                    <a:cubicBezTo>
                      <a:pt x="325" y="64"/>
                      <a:pt x="326" y="99"/>
                      <a:pt x="325" y="133"/>
                    </a:cubicBezTo>
                    <a:cubicBezTo>
                      <a:pt x="316" y="123"/>
                      <a:pt x="307" y="113"/>
                      <a:pt x="297" y="104"/>
                    </a:cubicBezTo>
                    <a:cubicBezTo>
                      <a:pt x="296" y="84"/>
                      <a:pt x="297" y="64"/>
                      <a:pt x="296" y="44"/>
                    </a:cubicBezTo>
                    <a:cubicBezTo>
                      <a:pt x="268" y="50"/>
                      <a:pt x="242" y="66"/>
                      <a:pt x="214" y="72"/>
                    </a:cubicBezTo>
                    <a:cubicBezTo>
                      <a:pt x="178" y="61"/>
                      <a:pt x="144" y="43"/>
                      <a:pt x="109" y="29"/>
                    </a:cubicBezTo>
                    <a:cubicBezTo>
                      <a:pt x="98" y="34"/>
                      <a:pt x="44" y="59"/>
                      <a:pt x="27" y="67"/>
                    </a:cubicBezTo>
                    <a:cubicBezTo>
                      <a:pt x="26" y="81"/>
                      <a:pt x="25" y="203"/>
                      <a:pt x="27" y="249"/>
                    </a:cubicBezTo>
                    <a:cubicBezTo>
                      <a:pt x="50" y="241"/>
                      <a:pt x="72" y="229"/>
                      <a:pt x="94" y="219"/>
                    </a:cubicBezTo>
                    <a:cubicBezTo>
                      <a:pt x="101" y="227"/>
                      <a:pt x="103" y="237"/>
                      <a:pt x="105" y="247"/>
                    </a:cubicBezTo>
                    <a:cubicBezTo>
                      <a:pt x="77" y="258"/>
                      <a:pt x="51" y="272"/>
                      <a:pt x="23" y="283"/>
                    </a:cubicBezTo>
                    <a:cubicBezTo>
                      <a:pt x="16" y="287"/>
                      <a:pt x="9" y="285"/>
                      <a:pt x="2" y="285"/>
                    </a:cubicBezTo>
                    <a:cubicBezTo>
                      <a:pt x="1" y="235"/>
                      <a:pt x="0" y="77"/>
                      <a:pt x="2" y="46"/>
                    </a:cubicBezTo>
                    <a:cubicBezTo>
                      <a:pt x="32" y="32"/>
                      <a:pt x="63" y="19"/>
                      <a:pt x="93" y="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46"/>
              <p:cNvSpPr>
                <a:spLocks noEditPoints="1"/>
              </p:cNvSpPr>
              <p:nvPr/>
            </p:nvSpPr>
            <p:spPr bwMode="auto">
              <a:xfrm>
                <a:off x="3700" y="2068"/>
                <a:ext cx="1232" cy="1219"/>
              </a:xfrm>
              <a:custGeom>
                <a:avLst/>
                <a:gdLst>
                  <a:gd name="T0" fmla="*/ 13 w 265"/>
                  <a:gd name="T1" fmla="*/ 118 h 262"/>
                  <a:gd name="T2" fmla="*/ 98 w 265"/>
                  <a:gd name="T3" fmla="*/ 2 h 262"/>
                  <a:gd name="T4" fmla="*/ 167 w 265"/>
                  <a:gd name="T5" fmla="*/ 21 h 262"/>
                  <a:gd name="T6" fmla="*/ 198 w 265"/>
                  <a:gd name="T7" fmla="*/ 58 h 262"/>
                  <a:gd name="T8" fmla="*/ 206 w 265"/>
                  <a:gd name="T9" fmla="*/ 110 h 262"/>
                  <a:gd name="T10" fmla="*/ 184 w 265"/>
                  <a:gd name="T11" fmla="*/ 167 h 262"/>
                  <a:gd name="T12" fmla="*/ 215 w 265"/>
                  <a:gd name="T13" fmla="*/ 181 h 262"/>
                  <a:gd name="T14" fmla="*/ 255 w 265"/>
                  <a:gd name="T15" fmla="*/ 220 h 262"/>
                  <a:gd name="T16" fmla="*/ 224 w 265"/>
                  <a:gd name="T17" fmla="*/ 252 h 262"/>
                  <a:gd name="T18" fmla="*/ 177 w 265"/>
                  <a:gd name="T19" fmla="*/ 211 h 262"/>
                  <a:gd name="T20" fmla="*/ 161 w 265"/>
                  <a:gd name="T21" fmla="*/ 183 h 262"/>
                  <a:gd name="T22" fmla="*/ 90 w 265"/>
                  <a:gd name="T23" fmla="*/ 195 h 262"/>
                  <a:gd name="T24" fmla="*/ 13 w 265"/>
                  <a:gd name="T25" fmla="*/ 118 h 262"/>
                  <a:gd name="T26" fmla="*/ 100 w 265"/>
                  <a:gd name="T27" fmla="*/ 36 h 262"/>
                  <a:gd name="T28" fmla="*/ 50 w 265"/>
                  <a:gd name="T29" fmla="*/ 74 h 262"/>
                  <a:gd name="T30" fmla="*/ 82 w 265"/>
                  <a:gd name="T31" fmla="*/ 158 h 262"/>
                  <a:gd name="T32" fmla="*/ 171 w 265"/>
                  <a:gd name="T33" fmla="*/ 115 h 262"/>
                  <a:gd name="T34" fmla="*/ 100 w 265"/>
                  <a:gd name="T35" fmla="*/ 36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5" h="262">
                    <a:moveTo>
                      <a:pt x="13" y="118"/>
                    </a:moveTo>
                    <a:cubicBezTo>
                      <a:pt x="0" y="64"/>
                      <a:pt x="44" y="7"/>
                      <a:pt x="98" y="2"/>
                    </a:cubicBezTo>
                    <a:cubicBezTo>
                      <a:pt x="120" y="0"/>
                      <a:pt x="150" y="7"/>
                      <a:pt x="167" y="21"/>
                    </a:cubicBezTo>
                    <a:cubicBezTo>
                      <a:pt x="180" y="30"/>
                      <a:pt x="190" y="44"/>
                      <a:pt x="198" y="58"/>
                    </a:cubicBezTo>
                    <a:cubicBezTo>
                      <a:pt x="205" y="72"/>
                      <a:pt x="207" y="95"/>
                      <a:pt x="206" y="110"/>
                    </a:cubicBezTo>
                    <a:cubicBezTo>
                      <a:pt x="205" y="131"/>
                      <a:pt x="192" y="148"/>
                      <a:pt x="184" y="167"/>
                    </a:cubicBezTo>
                    <a:cubicBezTo>
                      <a:pt x="195" y="170"/>
                      <a:pt x="207" y="172"/>
                      <a:pt x="215" y="181"/>
                    </a:cubicBezTo>
                    <a:cubicBezTo>
                      <a:pt x="228" y="195"/>
                      <a:pt x="246" y="204"/>
                      <a:pt x="255" y="220"/>
                    </a:cubicBezTo>
                    <a:cubicBezTo>
                      <a:pt x="265" y="239"/>
                      <a:pt x="242" y="262"/>
                      <a:pt x="224" y="252"/>
                    </a:cubicBezTo>
                    <a:cubicBezTo>
                      <a:pt x="207" y="240"/>
                      <a:pt x="192" y="225"/>
                      <a:pt x="177" y="211"/>
                    </a:cubicBezTo>
                    <a:cubicBezTo>
                      <a:pt x="168" y="204"/>
                      <a:pt x="172" y="189"/>
                      <a:pt x="161" y="183"/>
                    </a:cubicBezTo>
                    <a:cubicBezTo>
                      <a:pt x="139" y="193"/>
                      <a:pt x="114" y="202"/>
                      <a:pt x="90" y="195"/>
                    </a:cubicBezTo>
                    <a:cubicBezTo>
                      <a:pt x="51" y="188"/>
                      <a:pt x="20" y="156"/>
                      <a:pt x="13" y="118"/>
                    </a:cubicBezTo>
                    <a:close/>
                    <a:moveTo>
                      <a:pt x="100" y="36"/>
                    </a:moveTo>
                    <a:cubicBezTo>
                      <a:pt x="78" y="40"/>
                      <a:pt x="59" y="54"/>
                      <a:pt x="50" y="74"/>
                    </a:cubicBezTo>
                    <a:cubicBezTo>
                      <a:pt x="38" y="105"/>
                      <a:pt x="50" y="145"/>
                      <a:pt x="82" y="158"/>
                    </a:cubicBezTo>
                    <a:cubicBezTo>
                      <a:pt x="117" y="175"/>
                      <a:pt x="163" y="153"/>
                      <a:pt x="171" y="115"/>
                    </a:cubicBezTo>
                    <a:cubicBezTo>
                      <a:pt x="184" y="73"/>
                      <a:pt x="142" y="28"/>
                      <a:pt x="100" y="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47"/>
              <p:cNvSpPr/>
              <p:nvPr/>
            </p:nvSpPr>
            <p:spPr bwMode="auto">
              <a:xfrm>
                <a:off x="3951" y="2501"/>
                <a:ext cx="279" cy="297"/>
              </a:xfrm>
              <a:custGeom>
                <a:avLst/>
                <a:gdLst>
                  <a:gd name="T0" fmla="*/ 0 w 60"/>
                  <a:gd name="T1" fmla="*/ 10 h 64"/>
                  <a:gd name="T2" fmla="*/ 19 w 60"/>
                  <a:gd name="T3" fmla="*/ 1 h 64"/>
                  <a:gd name="T4" fmla="*/ 31 w 60"/>
                  <a:gd name="T5" fmla="*/ 27 h 64"/>
                  <a:gd name="T6" fmla="*/ 59 w 60"/>
                  <a:gd name="T7" fmla="*/ 42 h 64"/>
                  <a:gd name="T8" fmla="*/ 60 w 60"/>
                  <a:gd name="T9" fmla="*/ 58 h 64"/>
                  <a:gd name="T10" fmla="*/ 0 w 60"/>
                  <a:gd name="T11" fmla="*/ 1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64">
                    <a:moveTo>
                      <a:pt x="0" y="10"/>
                    </a:moveTo>
                    <a:cubicBezTo>
                      <a:pt x="1" y="0"/>
                      <a:pt x="12" y="0"/>
                      <a:pt x="19" y="1"/>
                    </a:cubicBezTo>
                    <a:cubicBezTo>
                      <a:pt x="21" y="10"/>
                      <a:pt x="24" y="20"/>
                      <a:pt x="31" y="27"/>
                    </a:cubicBezTo>
                    <a:cubicBezTo>
                      <a:pt x="38" y="35"/>
                      <a:pt x="49" y="38"/>
                      <a:pt x="59" y="42"/>
                    </a:cubicBezTo>
                    <a:cubicBezTo>
                      <a:pt x="60" y="47"/>
                      <a:pt x="60" y="52"/>
                      <a:pt x="60" y="58"/>
                    </a:cubicBezTo>
                    <a:cubicBezTo>
                      <a:pt x="31" y="64"/>
                      <a:pt x="4" y="38"/>
                      <a:pt x="0" y="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 bwMode="auto">
          <a:xfrm>
            <a:off x="2802090" y="1995765"/>
            <a:ext cx="1227698" cy="1397342"/>
            <a:chOff x="3213548" y="3451411"/>
            <a:chExt cx="872892" cy="993808"/>
          </a:xfrm>
        </p:grpSpPr>
        <p:sp>
          <p:nvSpPr>
            <p:cNvPr id="21" name="任意多边形 20"/>
            <p:cNvSpPr/>
            <p:nvPr/>
          </p:nvSpPr>
          <p:spPr>
            <a:xfrm rot="10800000">
              <a:off x="3213548" y="3451411"/>
              <a:ext cx="872892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552" name="文本框 24"/>
            <p:cNvSpPr txBox="1">
              <a:spLocks noChangeArrowheads="1"/>
            </p:cNvSpPr>
            <p:nvPr/>
          </p:nvSpPr>
          <p:spPr bwMode="auto">
            <a:xfrm>
              <a:off x="3302639" y="3733110"/>
              <a:ext cx="694709" cy="26258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2017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矩形 55"/>
          <p:cNvSpPr/>
          <p:nvPr/>
        </p:nvSpPr>
        <p:spPr>
          <a:xfrm>
            <a:off x="916520" y="5607118"/>
            <a:ext cx="5080472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9"/>
          <p:cNvSpPr>
            <a:spLocks noChangeArrowheads="1"/>
          </p:cNvSpPr>
          <p:nvPr/>
        </p:nvSpPr>
        <p:spPr bwMode="auto">
          <a:xfrm>
            <a:off x="916520" y="4483377"/>
            <a:ext cx="5080750" cy="43274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28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iragino Sans GB W3"/>
                <a:sym typeface="Arial" panose="020B0604020202020204" pitchFamily="34" charset="0"/>
              </a:rPr>
              <a:t>LOREM IPSUM DOLOR AMET </a:t>
            </a:r>
            <a:endParaRPr lang="zh-CN" altLang="zh-CN" sz="28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Hiragino Sans GB W3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916520" y="5011702"/>
            <a:ext cx="3601948" cy="43274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 wrap="none" lIns="0" tIns="0" rIns="0" bIns="0">
            <a:spAutoFit/>
          </a:bodyPr>
          <a:lstStyle/>
          <a:p>
            <a:r>
              <a:rPr lang="zh-CN" altLang="zh-CN" sz="28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iragino Sans GB W3"/>
                <a:sym typeface="Arial" panose="020B0604020202020204" pitchFamily="34" charset="0"/>
              </a:rPr>
              <a:t>CONSECTETUR ELIT</a:t>
            </a:r>
            <a:endParaRPr lang="zh-CN" altLang="zh-CN" sz="28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Hiragino Sans GB W3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7320869" y="1879692"/>
            <a:ext cx="4745608" cy="6002324"/>
            <a:chOff x="5205334" y="1336962"/>
            <a:chExt cx="3376368" cy="4268194"/>
          </a:xfrm>
        </p:grpSpPr>
        <p:grpSp>
          <p:nvGrpSpPr>
            <p:cNvPr id="22539" name="组合 50"/>
            <p:cNvGrpSpPr/>
            <p:nvPr/>
          </p:nvGrpSpPr>
          <p:grpSpPr bwMode="auto">
            <a:xfrm>
              <a:off x="5555703" y="1752784"/>
              <a:ext cx="2874519" cy="3417825"/>
              <a:chOff x="5555703" y="1752784"/>
              <a:chExt cx="2874519" cy="3417825"/>
            </a:xfrm>
          </p:grpSpPr>
          <p:pic>
            <p:nvPicPr>
              <p:cNvPr id="22541" name="图片 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5703" y="1752784"/>
                <a:ext cx="2874519" cy="3417825"/>
              </a:xfrm>
              <a:prstGeom prst="rect">
                <a:avLst/>
              </a:prstGeom>
              <a:solidFill>
                <a:srgbClr val="E7C59B"/>
              </a:solidFill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" name="矩形 37"/>
              <p:cNvSpPr/>
              <p:nvPr/>
            </p:nvSpPr>
            <p:spPr>
              <a:xfrm>
                <a:off x="5555703" y="1779813"/>
                <a:ext cx="2874519" cy="1353949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50000"/>
                  </a:lnSpc>
                  <a:defRPr/>
                </a:pPr>
                <a:endParaRPr lang="zh-CN" altLang="en-US" sz="189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2543" name="组合 38"/>
              <p:cNvGrpSpPr/>
              <p:nvPr/>
            </p:nvGrpSpPr>
            <p:grpSpPr bwMode="auto">
              <a:xfrm>
                <a:off x="6828028" y="2179499"/>
                <a:ext cx="1282050" cy="685143"/>
                <a:chOff x="4984441" y="3616584"/>
                <a:chExt cx="1282050" cy="685143"/>
              </a:xfrm>
            </p:grpSpPr>
            <p:sp>
              <p:nvSpPr>
                <p:cNvPr id="22545" name="文本框 39"/>
                <p:cNvSpPr txBox="1">
                  <a:spLocks noChangeArrowheads="1"/>
                </p:cNvSpPr>
                <p:nvPr/>
              </p:nvSpPr>
              <p:spPr bwMode="auto">
                <a:xfrm>
                  <a:off x="4984441" y="3616584"/>
                  <a:ext cx="1282050" cy="4155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altLang="zh-CN" sz="3795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$350</a:t>
                  </a:r>
                  <a:r>
                    <a:rPr lang="en-US" altLang="zh-CN" sz="253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.00</a:t>
                  </a:r>
                  <a:endParaRPr lang="zh-CN" altLang="en-US" sz="253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547" name="文本框 41"/>
                <p:cNvSpPr txBox="1">
                  <a:spLocks noChangeArrowheads="1"/>
                </p:cNvSpPr>
                <p:nvPr/>
              </p:nvSpPr>
              <p:spPr bwMode="auto">
                <a:xfrm>
                  <a:off x="4984441" y="4024782"/>
                  <a:ext cx="1282050" cy="2769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altLang="zh-CN" sz="253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From 2017 </a:t>
                  </a:r>
                  <a:endParaRPr lang="zh-CN" altLang="en-US" sz="253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5" name="组合 44"/>
              <p:cNvGrpSpPr>
                <a:grpSpLocks noChangeAspect="1"/>
              </p:cNvGrpSpPr>
              <p:nvPr/>
            </p:nvGrpSpPr>
            <p:grpSpPr>
              <a:xfrm>
                <a:off x="5966656" y="2113975"/>
                <a:ext cx="777487" cy="687441"/>
                <a:chOff x="3676115" y="1160462"/>
                <a:chExt cx="5659574" cy="5004107"/>
              </a:xfrm>
              <a:solidFill>
                <a:schemeClr val="bg1"/>
              </a:solidFill>
            </p:grpSpPr>
            <p:sp>
              <p:nvSpPr>
                <p:cNvPr id="47" name="任意多边形 46"/>
                <p:cNvSpPr/>
                <p:nvPr/>
              </p:nvSpPr>
              <p:spPr>
                <a:xfrm>
                  <a:off x="3676115" y="2915504"/>
                  <a:ext cx="4433135" cy="3249065"/>
                </a:xfrm>
                <a:custGeom>
                  <a:avLst/>
                  <a:gdLst>
                    <a:gd name="connsiteX0" fmla="*/ 1383752 w 4433135"/>
                    <a:gd name="connsiteY0" fmla="*/ 867104 h 3249065"/>
                    <a:gd name="connsiteX1" fmla="*/ 1258108 w 4433135"/>
                    <a:gd name="connsiteY1" fmla="*/ 868142 h 3249065"/>
                    <a:gd name="connsiteX2" fmla="*/ 1210263 w 4433135"/>
                    <a:gd name="connsiteY2" fmla="*/ 944893 h 3249065"/>
                    <a:gd name="connsiteX3" fmla="*/ 1459057 w 4433135"/>
                    <a:gd name="connsiteY3" fmla="*/ 2196531 h 3249065"/>
                    <a:gd name="connsiteX4" fmla="*/ 1733368 w 4433135"/>
                    <a:gd name="connsiteY4" fmla="*/ 2583239 h 3249065"/>
                    <a:gd name="connsiteX5" fmla="*/ 2049146 w 4433135"/>
                    <a:gd name="connsiteY5" fmla="*/ 2583239 h 3249065"/>
                    <a:gd name="connsiteX6" fmla="*/ 2103371 w 4433135"/>
                    <a:gd name="connsiteY6" fmla="*/ 2456304 h 3249065"/>
                    <a:gd name="connsiteX7" fmla="*/ 1832248 w 4433135"/>
                    <a:gd name="connsiteY7" fmla="*/ 1054116 h 3249065"/>
                    <a:gd name="connsiteX8" fmla="*/ 1720610 w 4433135"/>
                    <a:gd name="connsiteY8" fmla="*/ 868142 h 3249065"/>
                    <a:gd name="connsiteX9" fmla="*/ 1511289 w 4433135"/>
                    <a:gd name="connsiteY9" fmla="*/ 867589 h 3249065"/>
                    <a:gd name="connsiteX10" fmla="*/ 1383752 w 4433135"/>
                    <a:gd name="connsiteY10" fmla="*/ 867104 h 3249065"/>
                    <a:gd name="connsiteX11" fmla="*/ 146071 w 4433135"/>
                    <a:gd name="connsiteY11" fmla="*/ 0 h 3249065"/>
                    <a:gd name="connsiteX12" fmla="*/ 882914 w 4433135"/>
                    <a:gd name="connsiteY12" fmla="*/ 0 h 3249065"/>
                    <a:gd name="connsiteX13" fmla="*/ 880954 w 4433135"/>
                    <a:gd name="connsiteY13" fmla="*/ 74488 h 3249065"/>
                    <a:gd name="connsiteX14" fmla="*/ 1122741 w 4433135"/>
                    <a:gd name="connsiteY14" fmla="*/ 461420 h 3249065"/>
                    <a:gd name="connsiteX15" fmla="*/ 1786399 w 4433135"/>
                    <a:gd name="connsiteY15" fmla="*/ 283593 h 3249065"/>
                    <a:gd name="connsiteX16" fmla="*/ 1950131 w 4433135"/>
                    <a:gd name="connsiteY16" fmla="*/ 0 h 3249065"/>
                    <a:gd name="connsiteX17" fmla="*/ 2992123 w 4433135"/>
                    <a:gd name="connsiteY17" fmla="*/ 0 h 3249065"/>
                    <a:gd name="connsiteX18" fmla="*/ 2975391 w 4433135"/>
                    <a:gd name="connsiteY18" fmla="*/ 34734 h 3249065"/>
                    <a:gd name="connsiteX19" fmla="*/ 2853142 w 4433135"/>
                    <a:gd name="connsiteY19" fmla="*/ 640253 h 3249065"/>
                    <a:gd name="connsiteX20" fmla="*/ 2861174 w 4433135"/>
                    <a:gd name="connsiteY20" fmla="*/ 799307 h 3249065"/>
                    <a:gd name="connsiteX21" fmla="*/ 2870542 w 4433135"/>
                    <a:gd name="connsiteY21" fmla="*/ 860687 h 3249065"/>
                    <a:gd name="connsiteX22" fmla="*/ 2849298 w 4433135"/>
                    <a:gd name="connsiteY22" fmla="*/ 859746 h 3249065"/>
                    <a:gd name="connsiteX23" fmla="*/ 2617108 w 4433135"/>
                    <a:gd name="connsiteY23" fmla="*/ 855875 h 3249065"/>
                    <a:gd name="connsiteX24" fmla="*/ 2511161 w 4433135"/>
                    <a:gd name="connsiteY24" fmla="*/ 856055 h 3249065"/>
                    <a:gd name="connsiteX25" fmla="*/ 2397787 w 4433135"/>
                    <a:gd name="connsiteY25" fmla="*/ 858300 h 3249065"/>
                    <a:gd name="connsiteX26" fmla="*/ 2267900 w 4433135"/>
                    <a:gd name="connsiteY26" fmla="*/ 1007867 h 3249065"/>
                    <a:gd name="connsiteX27" fmla="*/ 2452890 w 4433135"/>
                    <a:gd name="connsiteY27" fmla="*/ 2491724 h 3249065"/>
                    <a:gd name="connsiteX28" fmla="*/ 2523737 w 4433135"/>
                    <a:gd name="connsiteY28" fmla="*/ 2594059 h 3249065"/>
                    <a:gd name="connsiteX29" fmla="*/ 2783511 w 4433135"/>
                    <a:gd name="connsiteY29" fmla="*/ 2590123 h 3249065"/>
                    <a:gd name="connsiteX30" fmla="*/ 2846486 w 4433135"/>
                    <a:gd name="connsiteY30" fmla="*/ 2479916 h 3249065"/>
                    <a:gd name="connsiteX31" fmla="*/ 2980514 w 4433135"/>
                    <a:gd name="connsiteY31" fmla="*/ 1369603 h 3249065"/>
                    <a:gd name="connsiteX32" fmla="*/ 2991426 w 4433135"/>
                    <a:gd name="connsiteY32" fmla="*/ 1279059 h 3249065"/>
                    <a:gd name="connsiteX33" fmla="*/ 3040898 w 4433135"/>
                    <a:gd name="connsiteY33" fmla="*/ 1381756 h 3249065"/>
                    <a:gd name="connsiteX34" fmla="*/ 3308774 w 4433135"/>
                    <a:gd name="connsiteY34" fmla="*/ 1740245 h 3249065"/>
                    <a:gd name="connsiteX35" fmla="*/ 3336412 w 4433135"/>
                    <a:gd name="connsiteY35" fmla="*/ 1765365 h 3249065"/>
                    <a:gd name="connsiteX36" fmla="*/ 3296438 w 4433135"/>
                    <a:gd name="connsiteY36" fmla="*/ 1973342 h 3249065"/>
                    <a:gd name="connsiteX37" fmla="*/ 3203877 w 4433135"/>
                    <a:gd name="connsiteY37" fmla="*/ 2456304 h 3249065"/>
                    <a:gd name="connsiteX38" fmla="*/ 3258102 w 4433135"/>
                    <a:gd name="connsiteY38" fmla="*/ 2583239 h 3249065"/>
                    <a:gd name="connsiteX39" fmla="*/ 3573880 w 4433135"/>
                    <a:gd name="connsiteY39" fmla="*/ 2583239 h 3249065"/>
                    <a:gd name="connsiteX40" fmla="*/ 3848192 w 4433135"/>
                    <a:gd name="connsiteY40" fmla="*/ 2196531 h 3249065"/>
                    <a:gd name="connsiteX41" fmla="*/ 3860345 w 4433135"/>
                    <a:gd name="connsiteY41" fmla="*/ 2138945 h 3249065"/>
                    <a:gd name="connsiteX42" fmla="*/ 3868876 w 4433135"/>
                    <a:gd name="connsiteY42" fmla="*/ 2097649 h 3249065"/>
                    <a:gd name="connsiteX43" fmla="*/ 3946171 w 4433135"/>
                    <a:gd name="connsiteY43" fmla="*/ 2125939 h 3249065"/>
                    <a:gd name="connsiteX44" fmla="*/ 4408766 w 4433135"/>
                    <a:gd name="connsiteY44" fmla="*/ 2195877 h 3249065"/>
                    <a:gd name="connsiteX45" fmla="*/ 4433135 w 4433135"/>
                    <a:gd name="connsiteY45" fmla="*/ 2194647 h 3249065"/>
                    <a:gd name="connsiteX46" fmla="*/ 4229977 w 4433135"/>
                    <a:gd name="connsiteY46" fmla="*/ 2999465 h 3249065"/>
                    <a:gd name="connsiteX47" fmla="*/ 3976107 w 4433135"/>
                    <a:gd name="connsiteY47" fmla="*/ 3247430 h 3249065"/>
                    <a:gd name="connsiteX48" fmla="*/ 1337046 w 4433135"/>
                    <a:gd name="connsiteY48" fmla="*/ 3247430 h 3249065"/>
                    <a:gd name="connsiteX49" fmla="*/ 1035944 w 4433135"/>
                    <a:gd name="connsiteY49" fmla="*/ 3023080 h 3249065"/>
                    <a:gd name="connsiteX50" fmla="*/ 507540 w 4433135"/>
                    <a:gd name="connsiteY50" fmla="*/ 904676 h 3249065"/>
                    <a:gd name="connsiteX51" fmla="*/ 501007 w 4433135"/>
                    <a:gd name="connsiteY51" fmla="*/ 876408 h 3249065"/>
                    <a:gd name="connsiteX52" fmla="*/ 146071 w 4433135"/>
                    <a:gd name="connsiteY52" fmla="*/ 876408 h 3249065"/>
                    <a:gd name="connsiteX53" fmla="*/ 0 w 4433135"/>
                    <a:gd name="connsiteY53" fmla="*/ 730337 h 3249065"/>
                    <a:gd name="connsiteX54" fmla="*/ 0 w 4433135"/>
                    <a:gd name="connsiteY54" fmla="*/ 146071 h 3249065"/>
                    <a:gd name="connsiteX55" fmla="*/ 146071 w 4433135"/>
                    <a:gd name="connsiteY55" fmla="*/ 0 h 32490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4433135" h="3249065">
                      <a:moveTo>
                        <a:pt x="1383752" y="867104"/>
                      </a:moveTo>
                      <a:cubicBezTo>
                        <a:pt x="1340842" y="867128"/>
                        <a:pt x="1298245" y="867404"/>
                        <a:pt x="1258108" y="868142"/>
                      </a:cubicBezTo>
                      <a:cubicBezTo>
                        <a:pt x="1226200" y="868728"/>
                        <a:pt x="1200798" y="897345"/>
                        <a:pt x="1210263" y="944893"/>
                      </a:cubicBezTo>
                      <a:cubicBezTo>
                        <a:pt x="1255501" y="1172141"/>
                        <a:pt x="1399244" y="1917234"/>
                        <a:pt x="1459057" y="2196531"/>
                      </a:cubicBezTo>
                      <a:cubicBezTo>
                        <a:pt x="1517533" y="2469589"/>
                        <a:pt x="1583985" y="2577827"/>
                        <a:pt x="1733368" y="2583239"/>
                      </a:cubicBezTo>
                      <a:cubicBezTo>
                        <a:pt x="1882751" y="2588652"/>
                        <a:pt x="1965151" y="2586683"/>
                        <a:pt x="2049146" y="2583239"/>
                      </a:cubicBezTo>
                      <a:cubicBezTo>
                        <a:pt x="2114849" y="2580546"/>
                        <a:pt x="2126761" y="2578319"/>
                        <a:pt x="2103371" y="2456304"/>
                      </a:cubicBezTo>
                      <a:cubicBezTo>
                        <a:pt x="2054855" y="2203216"/>
                        <a:pt x="1887410" y="1326877"/>
                        <a:pt x="1832248" y="1054116"/>
                      </a:cubicBezTo>
                      <a:cubicBezTo>
                        <a:pt x="1820648" y="996757"/>
                        <a:pt x="1822680" y="866667"/>
                        <a:pt x="1720610" y="868142"/>
                      </a:cubicBezTo>
                      <a:cubicBezTo>
                        <a:pt x="1669576" y="868880"/>
                        <a:pt x="1594087" y="868142"/>
                        <a:pt x="1511289" y="867589"/>
                      </a:cubicBezTo>
                      <a:cubicBezTo>
                        <a:pt x="1469890" y="867313"/>
                        <a:pt x="1426663" y="867082"/>
                        <a:pt x="1383752" y="867104"/>
                      </a:cubicBezTo>
                      <a:close/>
                      <a:moveTo>
                        <a:pt x="146071" y="0"/>
                      </a:moveTo>
                      <a:lnTo>
                        <a:pt x="882914" y="0"/>
                      </a:lnTo>
                      <a:lnTo>
                        <a:pt x="880954" y="74488"/>
                      </a:lnTo>
                      <a:cubicBezTo>
                        <a:pt x="891949" y="230061"/>
                        <a:pt x="977510" y="377571"/>
                        <a:pt x="1122741" y="461420"/>
                      </a:cubicBezTo>
                      <a:cubicBezTo>
                        <a:pt x="1355110" y="595579"/>
                        <a:pt x="1652240" y="515962"/>
                        <a:pt x="1786399" y="283593"/>
                      </a:cubicBezTo>
                      <a:lnTo>
                        <a:pt x="1950131" y="0"/>
                      </a:lnTo>
                      <a:lnTo>
                        <a:pt x="2992123" y="0"/>
                      </a:lnTo>
                      <a:lnTo>
                        <a:pt x="2975391" y="34734"/>
                      </a:lnTo>
                      <a:cubicBezTo>
                        <a:pt x="2896672" y="220847"/>
                        <a:pt x="2853142" y="425466"/>
                        <a:pt x="2853142" y="640253"/>
                      </a:cubicBezTo>
                      <a:cubicBezTo>
                        <a:pt x="2853142" y="693950"/>
                        <a:pt x="2855863" y="747011"/>
                        <a:pt x="2861174" y="799307"/>
                      </a:cubicBezTo>
                      <a:lnTo>
                        <a:pt x="2870542" y="860687"/>
                      </a:lnTo>
                      <a:lnTo>
                        <a:pt x="2849298" y="859746"/>
                      </a:lnTo>
                      <a:cubicBezTo>
                        <a:pt x="2785069" y="857540"/>
                        <a:pt x="2699546" y="856201"/>
                        <a:pt x="2617108" y="855875"/>
                      </a:cubicBezTo>
                      <a:cubicBezTo>
                        <a:pt x="2580470" y="855730"/>
                        <a:pt x="2544440" y="855786"/>
                        <a:pt x="2511161" y="856055"/>
                      </a:cubicBezTo>
                      <a:cubicBezTo>
                        <a:pt x="2466789" y="856415"/>
                        <a:pt x="2427307" y="857152"/>
                        <a:pt x="2397787" y="858300"/>
                      </a:cubicBezTo>
                      <a:cubicBezTo>
                        <a:pt x="2279708" y="862892"/>
                        <a:pt x="2261098" y="953733"/>
                        <a:pt x="2267900" y="1007867"/>
                      </a:cubicBezTo>
                      <a:cubicBezTo>
                        <a:pt x="2330617" y="1506995"/>
                        <a:pt x="2441738" y="2400541"/>
                        <a:pt x="2452890" y="2491724"/>
                      </a:cubicBezTo>
                      <a:cubicBezTo>
                        <a:pt x="2464042" y="2582907"/>
                        <a:pt x="2468634" y="2577660"/>
                        <a:pt x="2523737" y="2594059"/>
                      </a:cubicBezTo>
                      <a:lnTo>
                        <a:pt x="2783511" y="2590123"/>
                      </a:lnTo>
                      <a:cubicBezTo>
                        <a:pt x="2840561" y="2589259"/>
                        <a:pt x="2834023" y="2573068"/>
                        <a:pt x="2846486" y="2479916"/>
                      </a:cubicBezTo>
                      <a:cubicBezTo>
                        <a:pt x="2855055" y="2415875"/>
                        <a:pt x="2930735" y="1783074"/>
                        <a:pt x="2980514" y="1369603"/>
                      </a:cubicBezTo>
                      <a:lnTo>
                        <a:pt x="2991426" y="1279059"/>
                      </a:lnTo>
                      <a:lnTo>
                        <a:pt x="3040898" y="1381756"/>
                      </a:lnTo>
                      <a:cubicBezTo>
                        <a:pt x="3112742" y="1514009"/>
                        <a:pt x="3203207" y="1634678"/>
                        <a:pt x="3308774" y="1740245"/>
                      </a:cubicBezTo>
                      <a:lnTo>
                        <a:pt x="3336412" y="1765365"/>
                      </a:lnTo>
                      <a:lnTo>
                        <a:pt x="3296438" y="1973342"/>
                      </a:lnTo>
                      <a:cubicBezTo>
                        <a:pt x="3256989" y="2178844"/>
                        <a:pt x="3222071" y="2361396"/>
                        <a:pt x="3203877" y="2456304"/>
                      </a:cubicBezTo>
                      <a:cubicBezTo>
                        <a:pt x="3180486" y="2578319"/>
                        <a:pt x="3192398" y="2580546"/>
                        <a:pt x="3258102" y="2583239"/>
                      </a:cubicBezTo>
                      <a:cubicBezTo>
                        <a:pt x="3342096" y="2586683"/>
                        <a:pt x="3424497" y="2588652"/>
                        <a:pt x="3573880" y="2583239"/>
                      </a:cubicBezTo>
                      <a:cubicBezTo>
                        <a:pt x="3723264" y="2577827"/>
                        <a:pt x="3789714" y="2469589"/>
                        <a:pt x="3848192" y="2196531"/>
                      </a:cubicBezTo>
                      <a:cubicBezTo>
                        <a:pt x="3851930" y="2179075"/>
                        <a:pt x="3855996" y="2159800"/>
                        <a:pt x="3860345" y="2138945"/>
                      </a:cubicBezTo>
                      <a:lnTo>
                        <a:pt x="3868876" y="2097649"/>
                      </a:lnTo>
                      <a:lnTo>
                        <a:pt x="3946171" y="2125939"/>
                      </a:lnTo>
                      <a:cubicBezTo>
                        <a:pt x="4092305" y="2171392"/>
                        <a:pt x="4247676" y="2195877"/>
                        <a:pt x="4408766" y="2195877"/>
                      </a:cubicBezTo>
                      <a:lnTo>
                        <a:pt x="4433135" y="2194647"/>
                      </a:lnTo>
                      <a:lnTo>
                        <a:pt x="4229977" y="2999465"/>
                      </a:lnTo>
                      <a:cubicBezTo>
                        <a:pt x="4192585" y="3135255"/>
                        <a:pt x="4084504" y="3248248"/>
                        <a:pt x="3976107" y="3247430"/>
                      </a:cubicBezTo>
                      <a:cubicBezTo>
                        <a:pt x="3103632" y="3240841"/>
                        <a:pt x="1474260" y="3253335"/>
                        <a:pt x="1337046" y="3247430"/>
                      </a:cubicBezTo>
                      <a:cubicBezTo>
                        <a:pt x="1199831" y="3241526"/>
                        <a:pt x="1075123" y="3182143"/>
                        <a:pt x="1035944" y="3023080"/>
                      </a:cubicBezTo>
                      <a:cubicBezTo>
                        <a:pt x="943259" y="2646780"/>
                        <a:pt x="638350" y="1461446"/>
                        <a:pt x="507540" y="904676"/>
                      </a:cubicBezTo>
                      <a:lnTo>
                        <a:pt x="501007" y="876408"/>
                      </a:lnTo>
                      <a:lnTo>
                        <a:pt x="146071" y="876408"/>
                      </a:lnTo>
                      <a:cubicBezTo>
                        <a:pt x="65398" y="876408"/>
                        <a:pt x="0" y="811010"/>
                        <a:pt x="0" y="730337"/>
                      </a:cubicBezTo>
                      <a:lnTo>
                        <a:pt x="0" y="146071"/>
                      </a:lnTo>
                      <a:cubicBezTo>
                        <a:pt x="0" y="65398"/>
                        <a:pt x="65398" y="0"/>
                        <a:pt x="14607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lnSpc>
                      <a:spcPct val="150000"/>
                    </a:lnSpc>
                    <a:defRPr/>
                  </a:pPr>
                  <a:endParaRPr lang="zh-CN" altLang="en-US" sz="142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圆角矩形 47"/>
                <p:cNvSpPr/>
                <p:nvPr/>
              </p:nvSpPr>
              <p:spPr>
                <a:xfrm rot="18000000">
                  <a:off x="4361123" y="1903929"/>
                  <a:ext cx="2151747" cy="664814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lnSpc>
                      <a:spcPct val="150000"/>
                    </a:lnSpc>
                    <a:defRPr/>
                  </a:pPr>
                  <a:endParaRPr lang="zh-CN" altLang="en-US" sz="142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任意多边形 48"/>
                <p:cNvSpPr/>
                <p:nvPr/>
              </p:nvSpPr>
              <p:spPr>
                <a:xfrm rot="3600000" flipH="1">
                  <a:off x="6549512" y="1435724"/>
                  <a:ext cx="1070472" cy="664814"/>
                </a:xfrm>
                <a:custGeom>
                  <a:avLst/>
                  <a:gdLst>
                    <a:gd name="connsiteX0" fmla="*/ 1013702 w 1070472"/>
                    <a:gd name="connsiteY0" fmla="*/ 146555 h 664814"/>
                    <a:gd name="connsiteX1" fmla="*/ 738065 w 1070472"/>
                    <a:gd name="connsiteY1" fmla="*/ 0 h 664814"/>
                    <a:gd name="connsiteX2" fmla="*/ 0 w 1070472"/>
                    <a:gd name="connsiteY2" fmla="*/ 0 h 664814"/>
                    <a:gd name="connsiteX3" fmla="*/ 4980 w 1070472"/>
                    <a:gd name="connsiteY3" fmla="*/ 17857 h 664814"/>
                    <a:gd name="connsiteX4" fmla="*/ 21373 w 1070472"/>
                    <a:gd name="connsiteY4" fmla="*/ 616834 h 664814"/>
                    <a:gd name="connsiteX5" fmla="*/ 10941 w 1070472"/>
                    <a:gd name="connsiteY5" fmla="*/ 664814 h 664814"/>
                    <a:gd name="connsiteX6" fmla="*/ 738065 w 1070472"/>
                    <a:gd name="connsiteY6" fmla="*/ 664814 h 664814"/>
                    <a:gd name="connsiteX7" fmla="*/ 1070472 w 1070472"/>
                    <a:gd name="connsiteY7" fmla="*/ 332407 h 664814"/>
                    <a:gd name="connsiteX8" fmla="*/ 1013702 w 1070472"/>
                    <a:gd name="connsiteY8" fmla="*/ 146555 h 664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70472" h="664814">
                      <a:moveTo>
                        <a:pt x="1013702" y="146555"/>
                      </a:moveTo>
                      <a:cubicBezTo>
                        <a:pt x="953966" y="58134"/>
                        <a:pt x="852804" y="0"/>
                        <a:pt x="738065" y="0"/>
                      </a:cubicBezTo>
                      <a:lnTo>
                        <a:pt x="0" y="0"/>
                      </a:lnTo>
                      <a:lnTo>
                        <a:pt x="4980" y="17857"/>
                      </a:lnTo>
                      <a:cubicBezTo>
                        <a:pt x="49918" y="216899"/>
                        <a:pt x="54365" y="420356"/>
                        <a:pt x="21373" y="616834"/>
                      </a:cubicBezTo>
                      <a:lnTo>
                        <a:pt x="10941" y="664814"/>
                      </a:lnTo>
                      <a:lnTo>
                        <a:pt x="738065" y="664814"/>
                      </a:lnTo>
                      <a:cubicBezTo>
                        <a:pt x="921648" y="664814"/>
                        <a:pt x="1070472" y="515990"/>
                        <a:pt x="1070472" y="332407"/>
                      </a:cubicBezTo>
                      <a:cubicBezTo>
                        <a:pt x="1070472" y="263563"/>
                        <a:pt x="1049544" y="199608"/>
                        <a:pt x="1013702" y="1465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lnSpc>
                      <a:spcPct val="150000"/>
                    </a:lnSpc>
                    <a:defRPr/>
                  </a:pPr>
                  <a:endParaRPr lang="zh-CN" altLang="en-US" sz="142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任意多边形 49"/>
                <p:cNvSpPr/>
                <p:nvPr/>
              </p:nvSpPr>
              <p:spPr>
                <a:xfrm>
                  <a:off x="6834073" y="2304949"/>
                  <a:ext cx="2501616" cy="2501616"/>
                </a:xfrm>
                <a:custGeom>
                  <a:avLst/>
                  <a:gdLst>
                    <a:gd name="connsiteX0" fmla="*/ 1250808 w 2501616"/>
                    <a:gd name="connsiteY0" fmla="*/ 432015 h 2501616"/>
                    <a:gd name="connsiteX1" fmla="*/ 1054370 w 2501616"/>
                    <a:gd name="connsiteY1" fmla="*/ 628453 h 2501616"/>
                    <a:gd name="connsiteX2" fmla="*/ 1054370 w 2501616"/>
                    <a:gd name="connsiteY2" fmla="*/ 1086456 h 2501616"/>
                    <a:gd name="connsiteX3" fmla="*/ 628453 w 2501616"/>
                    <a:gd name="connsiteY3" fmla="*/ 1086456 h 2501616"/>
                    <a:gd name="connsiteX4" fmla="*/ 432015 w 2501616"/>
                    <a:gd name="connsiteY4" fmla="*/ 1282894 h 2501616"/>
                    <a:gd name="connsiteX5" fmla="*/ 628453 w 2501616"/>
                    <a:gd name="connsiteY5" fmla="*/ 1479332 h 2501616"/>
                    <a:gd name="connsiteX6" fmla="*/ 1054370 w 2501616"/>
                    <a:gd name="connsiteY6" fmla="*/ 1479332 h 2501616"/>
                    <a:gd name="connsiteX7" fmla="*/ 1054370 w 2501616"/>
                    <a:gd name="connsiteY7" fmla="*/ 1873163 h 2501616"/>
                    <a:gd name="connsiteX8" fmla="*/ 1250808 w 2501616"/>
                    <a:gd name="connsiteY8" fmla="*/ 2069601 h 2501616"/>
                    <a:gd name="connsiteX9" fmla="*/ 1447246 w 2501616"/>
                    <a:gd name="connsiteY9" fmla="*/ 1873163 h 2501616"/>
                    <a:gd name="connsiteX10" fmla="*/ 1447246 w 2501616"/>
                    <a:gd name="connsiteY10" fmla="*/ 1479332 h 2501616"/>
                    <a:gd name="connsiteX11" fmla="*/ 1873163 w 2501616"/>
                    <a:gd name="connsiteY11" fmla="*/ 1479332 h 2501616"/>
                    <a:gd name="connsiteX12" fmla="*/ 2069601 w 2501616"/>
                    <a:gd name="connsiteY12" fmla="*/ 1282894 h 2501616"/>
                    <a:gd name="connsiteX13" fmla="*/ 1873163 w 2501616"/>
                    <a:gd name="connsiteY13" fmla="*/ 1086456 h 2501616"/>
                    <a:gd name="connsiteX14" fmla="*/ 1447246 w 2501616"/>
                    <a:gd name="connsiteY14" fmla="*/ 1086456 h 2501616"/>
                    <a:gd name="connsiteX15" fmla="*/ 1447246 w 2501616"/>
                    <a:gd name="connsiteY15" fmla="*/ 628453 h 2501616"/>
                    <a:gd name="connsiteX16" fmla="*/ 1250808 w 2501616"/>
                    <a:gd name="connsiteY16" fmla="*/ 432015 h 2501616"/>
                    <a:gd name="connsiteX17" fmla="*/ 1250808 w 2501616"/>
                    <a:gd name="connsiteY17" fmla="*/ 0 h 2501616"/>
                    <a:gd name="connsiteX18" fmla="*/ 2501616 w 2501616"/>
                    <a:gd name="connsiteY18" fmla="*/ 1250808 h 2501616"/>
                    <a:gd name="connsiteX19" fmla="*/ 1250808 w 2501616"/>
                    <a:gd name="connsiteY19" fmla="*/ 2501616 h 2501616"/>
                    <a:gd name="connsiteX20" fmla="*/ 0 w 2501616"/>
                    <a:gd name="connsiteY20" fmla="*/ 1250808 h 2501616"/>
                    <a:gd name="connsiteX21" fmla="*/ 1250808 w 2501616"/>
                    <a:gd name="connsiteY21" fmla="*/ 0 h 25016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501616" h="2501616">
                      <a:moveTo>
                        <a:pt x="1250808" y="432015"/>
                      </a:moveTo>
                      <a:cubicBezTo>
                        <a:pt x="1142318" y="432015"/>
                        <a:pt x="1054370" y="519963"/>
                        <a:pt x="1054370" y="628453"/>
                      </a:cubicBezTo>
                      <a:lnTo>
                        <a:pt x="1054370" y="1086456"/>
                      </a:lnTo>
                      <a:lnTo>
                        <a:pt x="628453" y="1086456"/>
                      </a:lnTo>
                      <a:cubicBezTo>
                        <a:pt x="519963" y="1086456"/>
                        <a:pt x="432015" y="1174404"/>
                        <a:pt x="432015" y="1282894"/>
                      </a:cubicBezTo>
                      <a:cubicBezTo>
                        <a:pt x="432015" y="1391384"/>
                        <a:pt x="519963" y="1479332"/>
                        <a:pt x="628453" y="1479332"/>
                      </a:cubicBezTo>
                      <a:lnTo>
                        <a:pt x="1054370" y="1479332"/>
                      </a:lnTo>
                      <a:lnTo>
                        <a:pt x="1054370" y="1873163"/>
                      </a:lnTo>
                      <a:cubicBezTo>
                        <a:pt x="1054370" y="1981653"/>
                        <a:pt x="1142318" y="2069601"/>
                        <a:pt x="1250808" y="2069601"/>
                      </a:cubicBezTo>
                      <a:cubicBezTo>
                        <a:pt x="1359298" y="2069601"/>
                        <a:pt x="1447246" y="1981653"/>
                        <a:pt x="1447246" y="1873163"/>
                      </a:cubicBezTo>
                      <a:lnTo>
                        <a:pt x="1447246" y="1479332"/>
                      </a:lnTo>
                      <a:lnTo>
                        <a:pt x="1873163" y="1479332"/>
                      </a:lnTo>
                      <a:cubicBezTo>
                        <a:pt x="1981653" y="1479332"/>
                        <a:pt x="2069601" y="1391384"/>
                        <a:pt x="2069601" y="1282894"/>
                      </a:cubicBezTo>
                      <a:cubicBezTo>
                        <a:pt x="2069601" y="1174404"/>
                        <a:pt x="1981653" y="1086456"/>
                        <a:pt x="1873163" y="1086456"/>
                      </a:cubicBezTo>
                      <a:lnTo>
                        <a:pt x="1447246" y="1086456"/>
                      </a:lnTo>
                      <a:lnTo>
                        <a:pt x="1447246" y="628453"/>
                      </a:lnTo>
                      <a:cubicBezTo>
                        <a:pt x="1447246" y="519963"/>
                        <a:pt x="1359298" y="432015"/>
                        <a:pt x="1250808" y="432015"/>
                      </a:cubicBezTo>
                      <a:close/>
                      <a:moveTo>
                        <a:pt x="1250808" y="0"/>
                      </a:moveTo>
                      <a:cubicBezTo>
                        <a:pt x="1941610" y="0"/>
                        <a:pt x="2501616" y="560006"/>
                        <a:pt x="2501616" y="1250808"/>
                      </a:cubicBezTo>
                      <a:cubicBezTo>
                        <a:pt x="2501616" y="1941610"/>
                        <a:pt x="1941610" y="2501616"/>
                        <a:pt x="1250808" y="2501616"/>
                      </a:cubicBezTo>
                      <a:cubicBezTo>
                        <a:pt x="560006" y="2501616"/>
                        <a:pt x="0" y="1941610"/>
                        <a:pt x="0" y="1250808"/>
                      </a:cubicBezTo>
                      <a:cubicBezTo>
                        <a:pt x="0" y="560006"/>
                        <a:pt x="560006" y="0"/>
                        <a:pt x="125080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lnSpc>
                      <a:spcPct val="150000"/>
                    </a:lnSpc>
                    <a:defRPr/>
                  </a:pPr>
                  <a:endParaRPr lang="zh-CN" altLang="en-US" sz="142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22540" name="图片 3"/>
            <p:cNvPicPr>
              <a:picLocks noChangeAspect="1"/>
            </p:cNvPicPr>
            <p:nvPr/>
          </p:nvPicPr>
          <p:blipFill>
            <a:blip r:embed="rId3"/>
            <a:srcRect l="53909" t="10519" r="5431" b="17484"/>
            <a:stretch>
              <a:fillRect/>
            </a:stretch>
          </p:blipFill>
          <p:spPr bwMode="auto">
            <a:xfrm>
              <a:off x="5205334" y="1336962"/>
              <a:ext cx="3376368" cy="4268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TextBox 39"/>
          <p:cNvSpPr txBox="1"/>
          <p:nvPr/>
        </p:nvSpPr>
        <p:spPr>
          <a:xfrm>
            <a:off x="828844" y="584236"/>
            <a:ext cx="545651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00">
        <p14:prism isInverted="1"/>
      </p:transition>
    </mc:Choice>
    <mc:Fallback>
      <p:transition spd="slow" advTm="1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-3.91572E-6 L -0.25 -3.91572E-6 " pathEditMode="relative" rAng="0" ptsTypes="AA">
                                          <p:cBhvr>
                                            <p:cTn id="41" dur="1250" spd="-100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5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46914E-7 -2.26514E-6 L -0.25 -2.26514E-6 " pathEditMode="relative" rAng="0" ptsTypes="AA">
                                          <p:cBhvr>
                                            <p:cTn id="48" dur="125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35" grpId="0" build="allAtOnce"/>
          <p:bldP spid="36" grpId="0" animBg="1"/>
          <p:bldP spid="36" grpId="1" animBg="1"/>
          <p:bldP spid="37" grpId="0" animBg="1"/>
          <p:bldP spid="37" grpId="1" animBg="1"/>
          <p:bldP spid="3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900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3" presetClass="entr" presetSubtype="28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-3.91572E-6 L -0.25 -3.91572E-6 " pathEditMode="relative" rAng="0" ptsTypes="AA">
                                          <p:cBhvr>
                                            <p:cTn id="41" dur="1250" spd="-100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5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46914E-7 -2.26514E-6 L -0.25 -2.26514E-6 " pathEditMode="relative" rAng="0" ptsTypes="AA">
                                          <p:cBhvr>
                                            <p:cTn id="48" dur="125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 animBg="1"/>
          <p:bldP spid="35" grpId="0" build="allAtOnce"/>
          <p:bldP spid="36" grpId="0" animBg="1"/>
          <p:bldP spid="36" grpId="1" animBg="1"/>
          <p:bldP spid="37" grpId="0" animBg="1"/>
          <p:bldP spid="37" grpId="1" animBg="1"/>
          <p:bldP spid="33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7" y="1541333"/>
            <a:ext cx="0" cy="49546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77" y="1878528"/>
            <a:ext cx="980210" cy="204820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76" y="4863192"/>
            <a:ext cx="981941" cy="204820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76" y="3253894"/>
            <a:ext cx="981941" cy="204820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993" y="1817792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992" y="3192811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992" y="4812879"/>
            <a:ext cx="639919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4657" y="2138535"/>
            <a:ext cx="2561167" cy="831542"/>
            <a:chOff x="-158386" y="2124222"/>
            <a:chExt cx="4463257" cy="907922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4657" y="5210834"/>
            <a:ext cx="2562925" cy="831542"/>
            <a:chOff x="-159167" y="2124222"/>
            <a:chExt cx="4466319" cy="907922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769" y="3636455"/>
            <a:ext cx="2725120" cy="831540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423" y="2317574"/>
            <a:ext cx="3913520" cy="614460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199806" y="3815499"/>
            <a:ext cx="3913520" cy="614460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423" y="5389872"/>
            <a:ext cx="3913520" cy="614460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60603" y="1784605"/>
            <a:ext cx="3569610" cy="20503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482340" y="1784605"/>
            <a:ext cx="3569610" cy="20503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08476" y="3836733"/>
            <a:ext cx="3569610" cy="20503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427247" y="3836733"/>
            <a:ext cx="3569610" cy="20503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75590" y="2290307"/>
            <a:ext cx="2197449" cy="779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183843" y="2290307"/>
            <a:ext cx="2197449" cy="779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10860" y="4373640"/>
            <a:ext cx="2197449" cy="779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19114" y="4373640"/>
            <a:ext cx="2197449" cy="779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20825"/>
            <a:ext cx="2054225" cy="2054225"/>
          </a:xfrm>
          <a:prstGeom prst="rect">
            <a:avLst/>
          </a:prstGeo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04525" y="1520825"/>
            <a:ext cx="2054225" cy="2054225"/>
          </a:xfrm>
          <a:prstGeom prst="rect">
            <a:avLst/>
          </a:prstGeom>
        </p:spPr>
      </p:pic>
      <p:pic>
        <p:nvPicPr>
          <p:cNvPr id="13" name="图片占位符 12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575050"/>
            <a:ext cx="2055813" cy="2054225"/>
          </a:xfrm>
          <a:prstGeom prst="rect">
            <a:avLst/>
          </a:prstGeom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04525" y="3575050"/>
            <a:ext cx="2054225" cy="2054225"/>
          </a:xfrm>
          <a:prstGeom prst="rect">
            <a:avLst/>
          </a:prstGeom>
        </p:spPr>
      </p:pic>
      <p:sp>
        <p:nvSpPr>
          <p:cNvPr id="15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" grpId="0" animBg="1"/>
      <p:bldP spid="36" grpId="0" animBg="1"/>
      <p:bldP spid="38" grpId="0"/>
      <p:bldP spid="39" grpId="0"/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7"/>
          <p:cNvSpPr/>
          <p:nvPr/>
        </p:nvSpPr>
        <p:spPr>
          <a:xfrm>
            <a:off x="353" y="200"/>
            <a:ext cx="12858044" cy="723225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876" y="1101688"/>
            <a:ext cx="2785757" cy="40625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28" y="1101687"/>
            <a:ext cx="2785757" cy="406256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noFill/>
            <a:miter lim="800000"/>
            <a:headEnd/>
            <a:tailEnd/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592" y="1101687"/>
            <a:ext cx="2710309" cy="40625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9" name="矩形 18"/>
          <p:cNvSpPr/>
          <p:nvPr/>
        </p:nvSpPr>
        <p:spPr>
          <a:xfrm>
            <a:off x="3581118" y="1101687"/>
            <a:ext cx="2785757" cy="40625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8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55"/>
          <p:cNvSpPr>
            <a:spLocks noChangeArrowheads="1"/>
          </p:cNvSpPr>
          <p:nvPr/>
        </p:nvSpPr>
        <p:spPr bwMode="auto">
          <a:xfrm>
            <a:off x="668128" y="5618615"/>
            <a:ext cx="11522496" cy="9743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072197" y="1928248"/>
            <a:ext cx="1803599" cy="32457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添加标题文字</a:t>
            </a:r>
            <a:endParaRPr lang="zh-CN" altLang="en-US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4217954" y="2370356"/>
            <a:ext cx="1512085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4072197" y="2420537"/>
            <a:ext cx="1803599" cy="5193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337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$ 150</a:t>
            </a:r>
            <a:r>
              <a:rPr lang="en-US" altLang="zh-CN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  <a:endParaRPr lang="en-US" altLang="zh-CN" sz="337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55"/>
          <p:cNvSpPr>
            <a:spLocks noChangeArrowheads="1"/>
          </p:cNvSpPr>
          <p:nvPr/>
        </p:nvSpPr>
        <p:spPr bwMode="auto">
          <a:xfrm>
            <a:off x="3831121" y="3128981"/>
            <a:ext cx="2285749" cy="13640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00">
        <p14:gallery dir="l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9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90000" decel="1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6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90000" decel="1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3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90000" decel="1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0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0" presetClass="entr" presetSubtype="0" decel="10000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9" grpId="2" animBg="1"/>
      <p:bldP spid="21" grpId="0"/>
      <p:bldP spid="23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354036" y="1"/>
            <a:ext cx="405021" cy="781166"/>
            <a:chOff x="251521" y="1"/>
            <a:chExt cx="288031" cy="555526"/>
          </a:xfrm>
        </p:grpSpPr>
        <p:sp>
          <p:nvSpPr>
            <p:cNvPr id="3" name="矩形 2"/>
            <p:cNvSpPr/>
            <p:nvPr/>
          </p:nvSpPr>
          <p:spPr>
            <a:xfrm>
              <a:off x="251521" y="1"/>
              <a:ext cx="288031" cy="555526"/>
            </a:xfrm>
            <a:prstGeom prst="rect">
              <a:avLst/>
            </a:prstGeom>
            <a:solidFill>
              <a:srgbClr val="B8110D"/>
            </a:solidFill>
            <a:ln w="88900" cmpd="dbl">
              <a:noFill/>
            </a:ln>
            <a:effectLst>
              <a:outerShdw blurRad="279400" dist="1397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23528" y="483518"/>
              <a:ext cx="144016" cy="72008"/>
            </a:xfrm>
            <a:prstGeom prst="rect">
              <a:avLst/>
            </a:prstGeom>
            <a:solidFill>
              <a:schemeClr val="bg1"/>
            </a:solidFill>
            <a:ln w="88900" cmpd="dbl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59056" y="173631"/>
            <a:ext cx="1050288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250" dirty="0">
                <a:solidFill>
                  <a:schemeClr val="accent1"/>
                </a:solidFill>
              </a:rPr>
              <a:t>目录页</a:t>
            </a:r>
            <a:endParaRPr lang="zh-CN" altLang="en-US" sz="225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1560070">
            <a:off x="761081" y="454381"/>
            <a:ext cx="1716363" cy="519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zh-CN" sz="1405" dirty="0">
                <a:solidFill>
                  <a:schemeClr val="accent1"/>
                </a:solidFill>
              </a:rPr>
              <a:t>CONTENTS   PAGE </a:t>
            </a:r>
            <a:endParaRPr lang="en-US" altLang="zh-CN" sz="1405" dirty="0">
              <a:solidFill>
                <a:schemeClr val="accent1"/>
              </a:solidFill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5573847" y="1289005"/>
            <a:ext cx="2022463" cy="1962191"/>
            <a:chOff x="5573847" y="1567074"/>
            <a:chExt cx="2022463" cy="1962191"/>
          </a:xfrm>
        </p:grpSpPr>
        <p:grpSp>
          <p:nvGrpSpPr>
            <p:cNvPr id="68" name="组合 1"/>
            <p:cNvGrpSpPr/>
            <p:nvPr/>
          </p:nvGrpSpPr>
          <p:grpSpPr bwMode="auto">
            <a:xfrm>
              <a:off x="5573847" y="2037532"/>
              <a:ext cx="1215487" cy="1488385"/>
              <a:chOff x="0" y="0"/>
              <a:chExt cx="903869" cy="1108480"/>
            </a:xfrm>
          </p:grpSpPr>
          <p:sp>
            <p:nvSpPr>
              <p:cNvPr id="99" name="Freeform 81"/>
              <p:cNvSpPr>
                <a:spLocks noEditPoints="1" noChangeArrowheads="1"/>
              </p:cNvSpPr>
              <p:nvPr/>
            </p:nvSpPr>
            <p:spPr bwMode="auto">
              <a:xfrm>
                <a:off x="11920" y="0"/>
                <a:ext cx="891949" cy="1098547"/>
              </a:xfrm>
              <a:custGeom>
                <a:avLst/>
                <a:gdLst>
                  <a:gd name="T0" fmla="*/ 368 w 380"/>
                  <a:gd name="T1" fmla="*/ 126 h 468"/>
                  <a:gd name="T2" fmla="*/ 377 w 380"/>
                  <a:gd name="T3" fmla="*/ 122 h 468"/>
                  <a:gd name="T4" fmla="*/ 378 w 380"/>
                  <a:gd name="T5" fmla="*/ 114 h 468"/>
                  <a:gd name="T6" fmla="*/ 367 w 380"/>
                  <a:gd name="T7" fmla="*/ 107 h 468"/>
                  <a:gd name="T8" fmla="*/ 362 w 380"/>
                  <a:gd name="T9" fmla="*/ 88 h 468"/>
                  <a:gd name="T10" fmla="*/ 357 w 380"/>
                  <a:gd name="T11" fmla="*/ 85 h 468"/>
                  <a:gd name="T12" fmla="*/ 323 w 380"/>
                  <a:gd name="T13" fmla="*/ 87 h 468"/>
                  <a:gd name="T14" fmla="*/ 314 w 380"/>
                  <a:gd name="T15" fmla="*/ 96 h 468"/>
                  <a:gd name="T16" fmla="*/ 310 w 380"/>
                  <a:gd name="T17" fmla="*/ 95 h 468"/>
                  <a:gd name="T18" fmla="*/ 309 w 380"/>
                  <a:gd name="T19" fmla="*/ 95 h 468"/>
                  <a:gd name="T20" fmla="*/ 309 w 380"/>
                  <a:gd name="T21" fmla="*/ 81 h 468"/>
                  <a:gd name="T22" fmla="*/ 295 w 380"/>
                  <a:gd name="T23" fmla="*/ 69 h 468"/>
                  <a:gd name="T24" fmla="*/ 279 w 380"/>
                  <a:gd name="T25" fmla="*/ 65 h 468"/>
                  <a:gd name="T26" fmla="*/ 270 w 380"/>
                  <a:gd name="T27" fmla="*/ 18 h 468"/>
                  <a:gd name="T28" fmla="*/ 259 w 380"/>
                  <a:gd name="T29" fmla="*/ 11 h 468"/>
                  <a:gd name="T30" fmla="*/ 177 w 380"/>
                  <a:gd name="T31" fmla="*/ 17 h 468"/>
                  <a:gd name="T32" fmla="*/ 155 w 380"/>
                  <a:gd name="T33" fmla="*/ 41 h 468"/>
                  <a:gd name="T34" fmla="*/ 142 w 380"/>
                  <a:gd name="T35" fmla="*/ 37 h 468"/>
                  <a:gd name="T36" fmla="*/ 56 w 380"/>
                  <a:gd name="T37" fmla="*/ 56 h 468"/>
                  <a:gd name="T38" fmla="*/ 72 w 380"/>
                  <a:gd name="T39" fmla="*/ 91 h 468"/>
                  <a:gd name="T40" fmla="*/ 0 w 380"/>
                  <a:gd name="T41" fmla="*/ 402 h 468"/>
                  <a:gd name="T42" fmla="*/ 219 w 380"/>
                  <a:gd name="T43" fmla="*/ 468 h 468"/>
                  <a:gd name="T44" fmla="*/ 334 w 380"/>
                  <a:gd name="T45" fmla="*/ 152 h 468"/>
                  <a:gd name="T46" fmla="*/ 322 w 380"/>
                  <a:gd name="T47" fmla="*/ 148 h 468"/>
                  <a:gd name="T48" fmla="*/ 336 w 380"/>
                  <a:gd name="T49" fmla="*/ 145 h 468"/>
                  <a:gd name="T50" fmla="*/ 339 w 380"/>
                  <a:gd name="T51" fmla="*/ 146 h 468"/>
                  <a:gd name="T52" fmla="*/ 362 w 380"/>
                  <a:gd name="T53" fmla="*/ 148 h 468"/>
                  <a:gd name="T54" fmla="*/ 374 w 380"/>
                  <a:gd name="T55" fmla="*/ 139 h 468"/>
                  <a:gd name="T56" fmla="*/ 368 w 380"/>
                  <a:gd name="T57" fmla="*/ 126 h 468"/>
                  <a:gd name="T58" fmla="*/ 276 w 380"/>
                  <a:gd name="T59" fmla="*/ 109 h 468"/>
                  <a:gd name="T60" fmla="*/ 277 w 380"/>
                  <a:gd name="T61" fmla="*/ 109 h 468"/>
                  <a:gd name="T62" fmla="*/ 277 w 380"/>
                  <a:gd name="T63" fmla="*/ 110 h 468"/>
                  <a:gd name="T64" fmla="*/ 276 w 380"/>
                  <a:gd name="T65" fmla="*/ 109 h 468"/>
                  <a:gd name="T66" fmla="*/ 300 w 380"/>
                  <a:gd name="T67" fmla="*/ 142 h 468"/>
                  <a:gd name="T68" fmla="*/ 300 w 380"/>
                  <a:gd name="T69" fmla="*/ 141 h 468"/>
                  <a:gd name="T70" fmla="*/ 302 w 380"/>
                  <a:gd name="T71" fmla="*/ 142 h 468"/>
                  <a:gd name="T72" fmla="*/ 302 w 380"/>
                  <a:gd name="T73" fmla="*/ 142 h 468"/>
                  <a:gd name="T74" fmla="*/ 300 w 380"/>
                  <a:gd name="T75" fmla="*/ 142 h 46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80"/>
                  <a:gd name="T115" fmla="*/ 0 h 468"/>
                  <a:gd name="T116" fmla="*/ 380 w 380"/>
                  <a:gd name="T117" fmla="*/ 468 h 46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80" h="468">
                    <a:moveTo>
                      <a:pt x="368" y="126"/>
                    </a:moveTo>
                    <a:cubicBezTo>
                      <a:pt x="372" y="125"/>
                      <a:pt x="375" y="124"/>
                      <a:pt x="377" y="122"/>
                    </a:cubicBezTo>
                    <a:cubicBezTo>
                      <a:pt x="379" y="119"/>
                      <a:pt x="380" y="116"/>
                      <a:pt x="378" y="114"/>
                    </a:cubicBezTo>
                    <a:cubicBezTo>
                      <a:pt x="376" y="111"/>
                      <a:pt x="372" y="108"/>
                      <a:pt x="367" y="107"/>
                    </a:cubicBezTo>
                    <a:cubicBezTo>
                      <a:pt x="370" y="100"/>
                      <a:pt x="369" y="93"/>
                      <a:pt x="362" y="88"/>
                    </a:cubicBezTo>
                    <a:cubicBezTo>
                      <a:pt x="361" y="87"/>
                      <a:pt x="359" y="86"/>
                      <a:pt x="357" y="85"/>
                    </a:cubicBezTo>
                    <a:cubicBezTo>
                      <a:pt x="347" y="80"/>
                      <a:pt x="333" y="81"/>
                      <a:pt x="323" y="87"/>
                    </a:cubicBezTo>
                    <a:cubicBezTo>
                      <a:pt x="319" y="90"/>
                      <a:pt x="316" y="93"/>
                      <a:pt x="314" y="96"/>
                    </a:cubicBezTo>
                    <a:cubicBezTo>
                      <a:pt x="313" y="96"/>
                      <a:pt x="312" y="96"/>
                      <a:pt x="310" y="95"/>
                    </a:cubicBezTo>
                    <a:cubicBezTo>
                      <a:pt x="309" y="95"/>
                      <a:pt x="309" y="95"/>
                      <a:pt x="309" y="95"/>
                    </a:cubicBezTo>
                    <a:cubicBezTo>
                      <a:pt x="312" y="90"/>
                      <a:pt x="312" y="86"/>
                      <a:pt x="309" y="81"/>
                    </a:cubicBezTo>
                    <a:cubicBezTo>
                      <a:pt x="307" y="76"/>
                      <a:pt x="302" y="72"/>
                      <a:pt x="295" y="69"/>
                    </a:cubicBezTo>
                    <a:cubicBezTo>
                      <a:pt x="290" y="67"/>
                      <a:pt x="285" y="66"/>
                      <a:pt x="279" y="65"/>
                    </a:cubicBezTo>
                    <a:cubicBezTo>
                      <a:pt x="289" y="49"/>
                      <a:pt x="286" y="31"/>
                      <a:pt x="270" y="18"/>
                    </a:cubicBezTo>
                    <a:cubicBezTo>
                      <a:pt x="267" y="16"/>
                      <a:pt x="263" y="13"/>
                      <a:pt x="259" y="11"/>
                    </a:cubicBezTo>
                    <a:cubicBezTo>
                      <a:pt x="235" y="0"/>
                      <a:pt x="201" y="3"/>
                      <a:pt x="177" y="17"/>
                    </a:cubicBezTo>
                    <a:cubicBezTo>
                      <a:pt x="166" y="24"/>
                      <a:pt x="158" y="32"/>
                      <a:pt x="155" y="41"/>
                    </a:cubicBezTo>
                    <a:cubicBezTo>
                      <a:pt x="150" y="40"/>
                      <a:pt x="146" y="38"/>
                      <a:pt x="142" y="37"/>
                    </a:cubicBezTo>
                    <a:cubicBezTo>
                      <a:pt x="100" y="26"/>
                      <a:pt x="62" y="34"/>
                      <a:pt x="56" y="56"/>
                    </a:cubicBezTo>
                    <a:cubicBezTo>
                      <a:pt x="53" y="67"/>
                      <a:pt x="60" y="80"/>
                      <a:pt x="72" y="91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219" y="468"/>
                      <a:pt x="219" y="468"/>
                      <a:pt x="219" y="468"/>
                    </a:cubicBezTo>
                    <a:cubicBezTo>
                      <a:pt x="334" y="152"/>
                      <a:pt x="334" y="152"/>
                      <a:pt x="334" y="152"/>
                    </a:cubicBezTo>
                    <a:cubicBezTo>
                      <a:pt x="322" y="148"/>
                      <a:pt x="322" y="148"/>
                      <a:pt x="322" y="148"/>
                    </a:cubicBezTo>
                    <a:cubicBezTo>
                      <a:pt x="327" y="148"/>
                      <a:pt x="332" y="147"/>
                      <a:pt x="336" y="145"/>
                    </a:cubicBezTo>
                    <a:cubicBezTo>
                      <a:pt x="337" y="146"/>
                      <a:pt x="338" y="146"/>
                      <a:pt x="339" y="146"/>
                    </a:cubicBezTo>
                    <a:cubicBezTo>
                      <a:pt x="347" y="148"/>
                      <a:pt x="355" y="149"/>
                      <a:pt x="362" y="148"/>
                    </a:cubicBezTo>
                    <a:cubicBezTo>
                      <a:pt x="369" y="147"/>
                      <a:pt x="373" y="144"/>
                      <a:pt x="374" y="139"/>
                    </a:cubicBezTo>
                    <a:cubicBezTo>
                      <a:pt x="375" y="135"/>
                      <a:pt x="373" y="131"/>
                      <a:pt x="368" y="126"/>
                    </a:cubicBezTo>
                    <a:moveTo>
                      <a:pt x="276" y="109"/>
                    </a:moveTo>
                    <a:cubicBezTo>
                      <a:pt x="277" y="109"/>
                      <a:pt x="277" y="109"/>
                      <a:pt x="277" y="109"/>
                    </a:cubicBezTo>
                    <a:cubicBezTo>
                      <a:pt x="277" y="110"/>
                      <a:pt x="277" y="110"/>
                      <a:pt x="277" y="110"/>
                    </a:cubicBezTo>
                    <a:cubicBezTo>
                      <a:pt x="276" y="109"/>
                      <a:pt x="276" y="109"/>
                      <a:pt x="276" y="109"/>
                    </a:cubicBezTo>
                    <a:moveTo>
                      <a:pt x="300" y="142"/>
                    </a:moveTo>
                    <a:cubicBezTo>
                      <a:pt x="300" y="141"/>
                      <a:pt x="300" y="141"/>
                      <a:pt x="300" y="141"/>
                    </a:cubicBezTo>
                    <a:cubicBezTo>
                      <a:pt x="300" y="141"/>
                      <a:pt x="301" y="142"/>
                      <a:pt x="302" y="142"/>
                    </a:cubicBezTo>
                    <a:cubicBezTo>
                      <a:pt x="302" y="142"/>
                      <a:pt x="302" y="142"/>
                      <a:pt x="302" y="142"/>
                    </a:cubicBezTo>
                    <a:cubicBezTo>
                      <a:pt x="300" y="142"/>
                      <a:pt x="300" y="142"/>
                      <a:pt x="300" y="142"/>
                    </a:cubicBezTo>
                  </a:path>
                </a:pathLst>
              </a:custGeom>
              <a:solidFill>
                <a:srgbClr val="FFC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00" name="Freeform 82"/>
              <p:cNvSpPr>
                <a:spLocks noChangeArrowheads="1"/>
              </p:cNvSpPr>
              <p:nvPr/>
            </p:nvSpPr>
            <p:spPr bwMode="auto">
              <a:xfrm>
                <a:off x="6953" y="180773"/>
                <a:ext cx="793616" cy="917774"/>
              </a:xfrm>
              <a:custGeom>
                <a:avLst/>
                <a:gdLst>
                  <a:gd name="T0" fmla="*/ 504 w 799"/>
                  <a:gd name="T1" fmla="*/ 924 h 924"/>
                  <a:gd name="T2" fmla="*/ 0 w 799"/>
                  <a:gd name="T3" fmla="*/ 778 h 924"/>
                  <a:gd name="T4" fmla="*/ 215 w 799"/>
                  <a:gd name="T5" fmla="*/ 0 h 924"/>
                  <a:gd name="T6" fmla="*/ 799 w 799"/>
                  <a:gd name="T7" fmla="*/ 170 h 924"/>
                  <a:gd name="T8" fmla="*/ 504 w 799"/>
                  <a:gd name="T9" fmla="*/ 924 h 9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9"/>
                  <a:gd name="T16" fmla="*/ 0 h 924"/>
                  <a:gd name="T17" fmla="*/ 799 w 799"/>
                  <a:gd name="T18" fmla="*/ 924 h 9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9" h="924">
                    <a:moveTo>
                      <a:pt x="504" y="924"/>
                    </a:moveTo>
                    <a:lnTo>
                      <a:pt x="0" y="778"/>
                    </a:lnTo>
                    <a:lnTo>
                      <a:pt x="215" y="0"/>
                    </a:lnTo>
                    <a:lnTo>
                      <a:pt x="799" y="170"/>
                    </a:lnTo>
                    <a:lnTo>
                      <a:pt x="504" y="9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01" name="Freeform 83"/>
              <p:cNvSpPr>
                <a:spLocks noChangeArrowheads="1"/>
              </p:cNvSpPr>
              <p:nvPr/>
            </p:nvSpPr>
            <p:spPr bwMode="auto">
              <a:xfrm>
                <a:off x="6953" y="180773"/>
                <a:ext cx="793616" cy="917774"/>
              </a:xfrm>
              <a:custGeom>
                <a:avLst/>
                <a:gdLst>
                  <a:gd name="T0" fmla="*/ 504 w 799"/>
                  <a:gd name="T1" fmla="*/ 924 h 924"/>
                  <a:gd name="T2" fmla="*/ 0 w 799"/>
                  <a:gd name="T3" fmla="*/ 778 h 924"/>
                  <a:gd name="T4" fmla="*/ 215 w 799"/>
                  <a:gd name="T5" fmla="*/ 0 h 924"/>
                  <a:gd name="T6" fmla="*/ 799 w 799"/>
                  <a:gd name="T7" fmla="*/ 170 h 924"/>
                  <a:gd name="T8" fmla="*/ 504 w 799"/>
                  <a:gd name="T9" fmla="*/ 924 h 9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9"/>
                  <a:gd name="T16" fmla="*/ 0 h 924"/>
                  <a:gd name="T17" fmla="*/ 799 w 799"/>
                  <a:gd name="T18" fmla="*/ 924 h 9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9" h="924">
                    <a:moveTo>
                      <a:pt x="504" y="924"/>
                    </a:moveTo>
                    <a:lnTo>
                      <a:pt x="0" y="778"/>
                    </a:lnTo>
                    <a:lnTo>
                      <a:pt x="215" y="0"/>
                    </a:lnTo>
                    <a:lnTo>
                      <a:pt x="799" y="170"/>
                    </a:lnTo>
                    <a:lnTo>
                      <a:pt x="504" y="92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02" name="Freeform 84"/>
              <p:cNvSpPr>
                <a:spLocks noEditPoints="1" noChangeArrowheads="1"/>
              </p:cNvSpPr>
              <p:nvPr/>
            </p:nvSpPr>
            <p:spPr bwMode="auto">
              <a:xfrm>
                <a:off x="0" y="129124"/>
                <a:ext cx="894929" cy="979356"/>
              </a:xfrm>
              <a:custGeom>
                <a:avLst/>
                <a:gdLst>
                  <a:gd name="T0" fmla="*/ 513 w 901"/>
                  <a:gd name="T1" fmla="*/ 116 h 986"/>
                  <a:gd name="T2" fmla="*/ 513 w 901"/>
                  <a:gd name="T3" fmla="*/ 116 h 986"/>
                  <a:gd name="T4" fmla="*/ 511 w 901"/>
                  <a:gd name="T5" fmla="*/ 116 h 986"/>
                  <a:gd name="T6" fmla="*/ 511 w 901"/>
                  <a:gd name="T7" fmla="*/ 116 h 986"/>
                  <a:gd name="T8" fmla="*/ 511 w 901"/>
                  <a:gd name="T9" fmla="*/ 116 h 986"/>
                  <a:gd name="T10" fmla="*/ 121 w 901"/>
                  <a:gd name="T11" fmla="*/ 0 h 986"/>
                  <a:gd name="T12" fmla="*/ 104 w 901"/>
                  <a:gd name="T13" fmla="*/ 54 h 986"/>
                  <a:gd name="T14" fmla="*/ 140 w 901"/>
                  <a:gd name="T15" fmla="*/ 64 h 986"/>
                  <a:gd name="T16" fmla="*/ 0 w 901"/>
                  <a:gd name="T17" fmla="*/ 825 h 986"/>
                  <a:gd name="T18" fmla="*/ 265 w 901"/>
                  <a:gd name="T19" fmla="*/ 908 h 986"/>
                  <a:gd name="T20" fmla="*/ 265 w 901"/>
                  <a:gd name="T21" fmla="*/ 908 h 986"/>
                  <a:gd name="T22" fmla="*/ 267 w 901"/>
                  <a:gd name="T23" fmla="*/ 908 h 986"/>
                  <a:gd name="T24" fmla="*/ 267 w 901"/>
                  <a:gd name="T25" fmla="*/ 910 h 986"/>
                  <a:gd name="T26" fmla="*/ 267 w 901"/>
                  <a:gd name="T27" fmla="*/ 910 h 986"/>
                  <a:gd name="T28" fmla="*/ 534 w 901"/>
                  <a:gd name="T29" fmla="*/ 986 h 986"/>
                  <a:gd name="T30" fmla="*/ 849 w 901"/>
                  <a:gd name="T31" fmla="*/ 277 h 986"/>
                  <a:gd name="T32" fmla="*/ 882 w 901"/>
                  <a:gd name="T33" fmla="*/ 288 h 986"/>
                  <a:gd name="T34" fmla="*/ 901 w 901"/>
                  <a:gd name="T35" fmla="*/ 234 h 986"/>
                  <a:gd name="T36" fmla="*/ 513 w 901"/>
                  <a:gd name="T37" fmla="*/ 116 h 986"/>
                  <a:gd name="T38" fmla="*/ 26 w 901"/>
                  <a:gd name="T39" fmla="*/ 820 h 986"/>
                  <a:gd name="T40" fmla="*/ 232 w 901"/>
                  <a:gd name="T41" fmla="*/ 83 h 986"/>
                  <a:gd name="T42" fmla="*/ 312 w 901"/>
                  <a:gd name="T43" fmla="*/ 104 h 986"/>
                  <a:gd name="T44" fmla="*/ 106 w 901"/>
                  <a:gd name="T45" fmla="*/ 844 h 986"/>
                  <a:gd name="T46" fmla="*/ 26 w 901"/>
                  <a:gd name="T47" fmla="*/ 820 h 986"/>
                  <a:gd name="T48" fmla="*/ 173 w 901"/>
                  <a:gd name="T49" fmla="*/ 865 h 986"/>
                  <a:gd name="T50" fmla="*/ 378 w 901"/>
                  <a:gd name="T51" fmla="*/ 125 h 986"/>
                  <a:gd name="T52" fmla="*/ 461 w 901"/>
                  <a:gd name="T53" fmla="*/ 149 h 986"/>
                  <a:gd name="T54" fmla="*/ 253 w 901"/>
                  <a:gd name="T55" fmla="*/ 889 h 986"/>
                  <a:gd name="T56" fmla="*/ 173 w 901"/>
                  <a:gd name="T57" fmla="*/ 865 h 986"/>
                  <a:gd name="T58" fmla="*/ 369 w 901"/>
                  <a:gd name="T59" fmla="*/ 924 h 986"/>
                  <a:gd name="T60" fmla="*/ 289 w 901"/>
                  <a:gd name="T61" fmla="*/ 898 h 986"/>
                  <a:gd name="T62" fmla="*/ 534 w 901"/>
                  <a:gd name="T63" fmla="*/ 170 h 986"/>
                  <a:gd name="T64" fmla="*/ 615 w 901"/>
                  <a:gd name="T65" fmla="*/ 196 h 986"/>
                  <a:gd name="T66" fmla="*/ 369 w 901"/>
                  <a:gd name="T67" fmla="*/ 924 h 986"/>
                  <a:gd name="T68" fmla="*/ 515 w 901"/>
                  <a:gd name="T69" fmla="*/ 969 h 986"/>
                  <a:gd name="T70" fmla="*/ 435 w 901"/>
                  <a:gd name="T71" fmla="*/ 943 h 986"/>
                  <a:gd name="T72" fmla="*/ 681 w 901"/>
                  <a:gd name="T73" fmla="*/ 215 h 986"/>
                  <a:gd name="T74" fmla="*/ 764 w 901"/>
                  <a:gd name="T75" fmla="*/ 241 h 986"/>
                  <a:gd name="T76" fmla="*/ 515 w 901"/>
                  <a:gd name="T77" fmla="*/ 969 h 98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01"/>
                  <a:gd name="T118" fmla="*/ 0 h 986"/>
                  <a:gd name="T119" fmla="*/ 901 w 901"/>
                  <a:gd name="T120" fmla="*/ 986 h 98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01" h="986">
                    <a:moveTo>
                      <a:pt x="513" y="116"/>
                    </a:moveTo>
                    <a:lnTo>
                      <a:pt x="513" y="116"/>
                    </a:lnTo>
                    <a:lnTo>
                      <a:pt x="511" y="116"/>
                    </a:lnTo>
                    <a:lnTo>
                      <a:pt x="511" y="116"/>
                    </a:lnTo>
                    <a:lnTo>
                      <a:pt x="511" y="116"/>
                    </a:lnTo>
                    <a:lnTo>
                      <a:pt x="121" y="0"/>
                    </a:lnTo>
                    <a:lnTo>
                      <a:pt x="104" y="54"/>
                    </a:lnTo>
                    <a:lnTo>
                      <a:pt x="140" y="64"/>
                    </a:lnTo>
                    <a:lnTo>
                      <a:pt x="0" y="825"/>
                    </a:lnTo>
                    <a:lnTo>
                      <a:pt x="265" y="908"/>
                    </a:lnTo>
                    <a:lnTo>
                      <a:pt x="265" y="908"/>
                    </a:lnTo>
                    <a:lnTo>
                      <a:pt x="267" y="908"/>
                    </a:lnTo>
                    <a:lnTo>
                      <a:pt x="267" y="910"/>
                    </a:lnTo>
                    <a:lnTo>
                      <a:pt x="267" y="910"/>
                    </a:lnTo>
                    <a:lnTo>
                      <a:pt x="534" y="986"/>
                    </a:lnTo>
                    <a:lnTo>
                      <a:pt x="849" y="277"/>
                    </a:lnTo>
                    <a:lnTo>
                      <a:pt x="882" y="288"/>
                    </a:lnTo>
                    <a:lnTo>
                      <a:pt x="901" y="234"/>
                    </a:lnTo>
                    <a:lnTo>
                      <a:pt x="513" y="116"/>
                    </a:lnTo>
                    <a:close/>
                    <a:moveTo>
                      <a:pt x="26" y="820"/>
                    </a:moveTo>
                    <a:lnTo>
                      <a:pt x="232" y="83"/>
                    </a:lnTo>
                    <a:lnTo>
                      <a:pt x="312" y="104"/>
                    </a:lnTo>
                    <a:lnTo>
                      <a:pt x="106" y="844"/>
                    </a:lnTo>
                    <a:lnTo>
                      <a:pt x="26" y="820"/>
                    </a:lnTo>
                    <a:close/>
                    <a:moveTo>
                      <a:pt x="173" y="865"/>
                    </a:moveTo>
                    <a:lnTo>
                      <a:pt x="378" y="125"/>
                    </a:lnTo>
                    <a:lnTo>
                      <a:pt x="461" y="149"/>
                    </a:lnTo>
                    <a:lnTo>
                      <a:pt x="253" y="889"/>
                    </a:lnTo>
                    <a:lnTo>
                      <a:pt x="173" y="865"/>
                    </a:lnTo>
                    <a:close/>
                    <a:moveTo>
                      <a:pt x="369" y="924"/>
                    </a:moveTo>
                    <a:lnTo>
                      <a:pt x="289" y="898"/>
                    </a:lnTo>
                    <a:lnTo>
                      <a:pt x="534" y="170"/>
                    </a:lnTo>
                    <a:lnTo>
                      <a:pt x="615" y="196"/>
                    </a:lnTo>
                    <a:lnTo>
                      <a:pt x="369" y="924"/>
                    </a:lnTo>
                    <a:close/>
                    <a:moveTo>
                      <a:pt x="515" y="969"/>
                    </a:moveTo>
                    <a:lnTo>
                      <a:pt x="435" y="943"/>
                    </a:lnTo>
                    <a:lnTo>
                      <a:pt x="681" y="215"/>
                    </a:lnTo>
                    <a:lnTo>
                      <a:pt x="764" y="241"/>
                    </a:lnTo>
                    <a:lnTo>
                      <a:pt x="515" y="969"/>
                    </a:lnTo>
                    <a:close/>
                  </a:path>
                </a:pathLst>
              </a:custGeom>
              <a:solidFill>
                <a:srgbClr val="FA3C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03" name="Freeform 85"/>
              <p:cNvSpPr>
                <a:spLocks noEditPoints="1" noChangeArrowheads="1"/>
              </p:cNvSpPr>
              <p:nvPr/>
            </p:nvSpPr>
            <p:spPr bwMode="auto">
              <a:xfrm>
                <a:off x="0" y="129124"/>
                <a:ext cx="894929" cy="979356"/>
              </a:xfrm>
              <a:custGeom>
                <a:avLst/>
                <a:gdLst>
                  <a:gd name="T0" fmla="*/ 513 w 901"/>
                  <a:gd name="T1" fmla="*/ 116 h 986"/>
                  <a:gd name="T2" fmla="*/ 513 w 901"/>
                  <a:gd name="T3" fmla="*/ 116 h 986"/>
                  <a:gd name="T4" fmla="*/ 511 w 901"/>
                  <a:gd name="T5" fmla="*/ 116 h 986"/>
                  <a:gd name="T6" fmla="*/ 511 w 901"/>
                  <a:gd name="T7" fmla="*/ 116 h 986"/>
                  <a:gd name="T8" fmla="*/ 511 w 901"/>
                  <a:gd name="T9" fmla="*/ 116 h 986"/>
                  <a:gd name="T10" fmla="*/ 121 w 901"/>
                  <a:gd name="T11" fmla="*/ 0 h 986"/>
                  <a:gd name="T12" fmla="*/ 104 w 901"/>
                  <a:gd name="T13" fmla="*/ 54 h 986"/>
                  <a:gd name="T14" fmla="*/ 140 w 901"/>
                  <a:gd name="T15" fmla="*/ 64 h 986"/>
                  <a:gd name="T16" fmla="*/ 0 w 901"/>
                  <a:gd name="T17" fmla="*/ 825 h 986"/>
                  <a:gd name="T18" fmla="*/ 265 w 901"/>
                  <a:gd name="T19" fmla="*/ 908 h 986"/>
                  <a:gd name="T20" fmla="*/ 265 w 901"/>
                  <a:gd name="T21" fmla="*/ 908 h 986"/>
                  <a:gd name="T22" fmla="*/ 267 w 901"/>
                  <a:gd name="T23" fmla="*/ 908 h 986"/>
                  <a:gd name="T24" fmla="*/ 267 w 901"/>
                  <a:gd name="T25" fmla="*/ 910 h 986"/>
                  <a:gd name="T26" fmla="*/ 267 w 901"/>
                  <a:gd name="T27" fmla="*/ 910 h 986"/>
                  <a:gd name="T28" fmla="*/ 534 w 901"/>
                  <a:gd name="T29" fmla="*/ 986 h 986"/>
                  <a:gd name="T30" fmla="*/ 849 w 901"/>
                  <a:gd name="T31" fmla="*/ 277 h 986"/>
                  <a:gd name="T32" fmla="*/ 882 w 901"/>
                  <a:gd name="T33" fmla="*/ 288 h 986"/>
                  <a:gd name="T34" fmla="*/ 901 w 901"/>
                  <a:gd name="T35" fmla="*/ 234 h 986"/>
                  <a:gd name="T36" fmla="*/ 513 w 901"/>
                  <a:gd name="T37" fmla="*/ 116 h 986"/>
                  <a:gd name="T38" fmla="*/ 26 w 901"/>
                  <a:gd name="T39" fmla="*/ 820 h 986"/>
                  <a:gd name="T40" fmla="*/ 232 w 901"/>
                  <a:gd name="T41" fmla="*/ 83 h 986"/>
                  <a:gd name="T42" fmla="*/ 312 w 901"/>
                  <a:gd name="T43" fmla="*/ 104 h 986"/>
                  <a:gd name="T44" fmla="*/ 106 w 901"/>
                  <a:gd name="T45" fmla="*/ 844 h 986"/>
                  <a:gd name="T46" fmla="*/ 26 w 901"/>
                  <a:gd name="T47" fmla="*/ 820 h 986"/>
                  <a:gd name="T48" fmla="*/ 173 w 901"/>
                  <a:gd name="T49" fmla="*/ 865 h 986"/>
                  <a:gd name="T50" fmla="*/ 378 w 901"/>
                  <a:gd name="T51" fmla="*/ 125 h 986"/>
                  <a:gd name="T52" fmla="*/ 461 w 901"/>
                  <a:gd name="T53" fmla="*/ 149 h 986"/>
                  <a:gd name="T54" fmla="*/ 253 w 901"/>
                  <a:gd name="T55" fmla="*/ 889 h 986"/>
                  <a:gd name="T56" fmla="*/ 173 w 901"/>
                  <a:gd name="T57" fmla="*/ 865 h 986"/>
                  <a:gd name="T58" fmla="*/ 369 w 901"/>
                  <a:gd name="T59" fmla="*/ 924 h 986"/>
                  <a:gd name="T60" fmla="*/ 289 w 901"/>
                  <a:gd name="T61" fmla="*/ 898 h 986"/>
                  <a:gd name="T62" fmla="*/ 534 w 901"/>
                  <a:gd name="T63" fmla="*/ 170 h 986"/>
                  <a:gd name="T64" fmla="*/ 615 w 901"/>
                  <a:gd name="T65" fmla="*/ 196 h 986"/>
                  <a:gd name="T66" fmla="*/ 369 w 901"/>
                  <a:gd name="T67" fmla="*/ 924 h 986"/>
                  <a:gd name="T68" fmla="*/ 515 w 901"/>
                  <a:gd name="T69" fmla="*/ 969 h 986"/>
                  <a:gd name="T70" fmla="*/ 435 w 901"/>
                  <a:gd name="T71" fmla="*/ 943 h 986"/>
                  <a:gd name="T72" fmla="*/ 681 w 901"/>
                  <a:gd name="T73" fmla="*/ 215 h 986"/>
                  <a:gd name="T74" fmla="*/ 764 w 901"/>
                  <a:gd name="T75" fmla="*/ 241 h 986"/>
                  <a:gd name="T76" fmla="*/ 515 w 901"/>
                  <a:gd name="T77" fmla="*/ 969 h 98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01"/>
                  <a:gd name="T118" fmla="*/ 0 h 986"/>
                  <a:gd name="T119" fmla="*/ 901 w 901"/>
                  <a:gd name="T120" fmla="*/ 986 h 98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01" h="986">
                    <a:moveTo>
                      <a:pt x="513" y="116"/>
                    </a:moveTo>
                    <a:lnTo>
                      <a:pt x="513" y="116"/>
                    </a:lnTo>
                    <a:lnTo>
                      <a:pt x="511" y="116"/>
                    </a:lnTo>
                    <a:lnTo>
                      <a:pt x="511" y="116"/>
                    </a:lnTo>
                    <a:lnTo>
                      <a:pt x="511" y="116"/>
                    </a:lnTo>
                    <a:lnTo>
                      <a:pt x="121" y="0"/>
                    </a:lnTo>
                    <a:lnTo>
                      <a:pt x="104" y="54"/>
                    </a:lnTo>
                    <a:lnTo>
                      <a:pt x="140" y="64"/>
                    </a:lnTo>
                    <a:lnTo>
                      <a:pt x="0" y="825"/>
                    </a:lnTo>
                    <a:lnTo>
                      <a:pt x="265" y="908"/>
                    </a:lnTo>
                    <a:lnTo>
                      <a:pt x="265" y="908"/>
                    </a:lnTo>
                    <a:lnTo>
                      <a:pt x="267" y="908"/>
                    </a:lnTo>
                    <a:lnTo>
                      <a:pt x="267" y="910"/>
                    </a:lnTo>
                    <a:lnTo>
                      <a:pt x="267" y="910"/>
                    </a:lnTo>
                    <a:lnTo>
                      <a:pt x="534" y="986"/>
                    </a:lnTo>
                    <a:lnTo>
                      <a:pt x="849" y="277"/>
                    </a:lnTo>
                    <a:lnTo>
                      <a:pt x="882" y="288"/>
                    </a:lnTo>
                    <a:lnTo>
                      <a:pt x="901" y="234"/>
                    </a:lnTo>
                    <a:lnTo>
                      <a:pt x="513" y="116"/>
                    </a:lnTo>
                    <a:moveTo>
                      <a:pt x="26" y="820"/>
                    </a:moveTo>
                    <a:lnTo>
                      <a:pt x="232" y="83"/>
                    </a:lnTo>
                    <a:lnTo>
                      <a:pt x="312" y="104"/>
                    </a:lnTo>
                    <a:lnTo>
                      <a:pt x="106" y="844"/>
                    </a:lnTo>
                    <a:lnTo>
                      <a:pt x="26" y="820"/>
                    </a:lnTo>
                    <a:moveTo>
                      <a:pt x="173" y="865"/>
                    </a:moveTo>
                    <a:lnTo>
                      <a:pt x="378" y="125"/>
                    </a:lnTo>
                    <a:lnTo>
                      <a:pt x="461" y="149"/>
                    </a:lnTo>
                    <a:lnTo>
                      <a:pt x="253" y="889"/>
                    </a:lnTo>
                    <a:lnTo>
                      <a:pt x="173" y="865"/>
                    </a:lnTo>
                    <a:moveTo>
                      <a:pt x="369" y="924"/>
                    </a:moveTo>
                    <a:lnTo>
                      <a:pt x="289" y="898"/>
                    </a:lnTo>
                    <a:lnTo>
                      <a:pt x="534" y="170"/>
                    </a:lnTo>
                    <a:lnTo>
                      <a:pt x="615" y="196"/>
                    </a:lnTo>
                    <a:lnTo>
                      <a:pt x="369" y="924"/>
                    </a:lnTo>
                    <a:moveTo>
                      <a:pt x="515" y="969"/>
                    </a:moveTo>
                    <a:lnTo>
                      <a:pt x="435" y="943"/>
                    </a:lnTo>
                    <a:lnTo>
                      <a:pt x="681" y="215"/>
                    </a:lnTo>
                    <a:lnTo>
                      <a:pt x="764" y="241"/>
                    </a:lnTo>
                    <a:lnTo>
                      <a:pt x="515" y="9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04" name="Freeform 89"/>
              <p:cNvSpPr>
                <a:spLocks noEditPoints="1" noChangeArrowheads="1"/>
              </p:cNvSpPr>
              <p:nvPr/>
            </p:nvSpPr>
            <p:spPr bwMode="auto">
              <a:xfrm>
                <a:off x="530402" y="18872"/>
                <a:ext cx="371480" cy="328770"/>
              </a:xfrm>
              <a:custGeom>
                <a:avLst/>
                <a:gdLst>
                  <a:gd name="T0" fmla="*/ 56 w 158"/>
                  <a:gd name="T1" fmla="*/ 102 h 140"/>
                  <a:gd name="T2" fmla="*/ 55 w 158"/>
                  <a:gd name="T3" fmla="*/ 101 h 140"/>
                  <a:gd name="T4" fmla="*/ 56 w 158"/>
                  <a:gd name="T5" fmla="*/ 101 h 140"/>
                  <a:gd name="T6" fmla="*/ 56 w 158"/>
                  <a:gd name="T7" fmla="*/ 102 h 140"/>
                  <a:gd name="T8" fmla="*/ 27 w 158"/>
                  <a:gd name="T9" fmla="*/ 0 h 140"/>
                  <a:gd name="T10" fmla="*/ 0 w 158"/>
                  <a:gd name="T11" fmla="*/ 99 h 140"/>
                  <a:gd name="T12" fmla="*/ 136 w 158"/>
                  <a:gd name="T13" fmla="*/ 140 h 140"/>
                  <a:gd name="T14" fmla="*/ 141 w 158"/>
                  <a:gd name="T15" fmla="*/ 140 h 140"/>
                  <a:gd name="T16" fmla="*/ 141 w 158"/>
                  <a:gd name="T17" fmla="*/ 140 h 140"/>
                  <a:gd name="T18" fmla="*/ 141 w 158"/>
                  <a:gd name="T19" fmla="*/ 140 h 140"/>
                  <a:gd name="T20" fmla="*/ 141 w 158"/>
                  <a:gd name="T21" fmla="*/ 140 h 140"/>
                  <a:gd name="T22" fmla="*/ 146 w 158"/>
                  <a:gd name="T23" fmla="*/ 139 h 140"/>
                  <a:gd name="T24" fmla="*/ 153 w 158"/>
                  <a:gd name="T25" fmla="*/ 131 h 140"/>
                  <a:gd name="T26" fmla="*/ 153 w 158"/>
                  <a:gd name="T27" fmla="*/ 131 h 140"/>
                  <a:gd name="T28" fmla="*/ 147 w 158"/>
                  <a:gd name="T29" fmla="*/ 118 h 140"/>
                  <a:gd name="T30" fmla="*/ 147 w 158"/>
                  <a:gd name="T31" fmla="*/ 118 h 140"/>
                  <a:gd name="T32" fmla="*/ 147 w 158"/>
                  <a:gd name="T33" fmla="*/ 118 h 140"/>
                  <a:gd name="T34" fmla="*/ 156 w 158"/>
                  <a:gd name="T35" fmla="*/ 114 h 140"/>
                  <a:gd name="T36" fmla="*/ 156 w 158"/>
                  <a:gd name="T37" fmla="*/ 114 h 140"/>
                  <a:gd name="T38" fmla="*/ 158 w 158"/>
                  <a:gd name="T39" fmla="*/ 109 h 140"/>
                  <a:gd name="T40" fmla="*/ 157 w 158"/>
                  <a:gd name="T41" fmla="*/ 106 h 140"/>
                  <a:gd name="T42" fmla="*/ 147 w 158"/>
                  <a:gd name="T43" fmla="*/ 99 h 140"/>
                  <a:gd name="T44" fmla="*/ 146 w 158"/>
                  <a:gd name="T45" fmla="*/ 99 h 140"/>
                  <a:gd name="T46" fmla="*/ 146 w 158"/>
                  <a:gd name="T47" fmla="*/ 99 h 140"/>
                  <a:gd name="T48" fmla="*/ 146 w 158"/>
                  <a:gd name="T49" fmla="*/ 99 h 140"/>
                  <a:gd name="T50" fmla="*/ 148 w 158"/>
                  <a:gd name="T51" fmla="*/ 92 h 140"/>
                  <a:gd name="T52" fmla="*/ 141 w 158"/>
                  <a:gd name="T53" fmla="*/ 80 h 140"/>
                  <a:gd name="T54" fmla="*/ 141 w 158"/>
                  <a:gd name="T55" fmla="*/ 80 h 140"/>
                  <a:gd name="T56" fmla="*/ 136 w 158"/>
                  <a:gd name="T57" fmla="*/ 77 h 140"/>
                  <a:gd name="T58" fmla="*/ 136 w 158"/>
                  <a:gd name="T59" fmla="*/ 77 h 140"/>
                  <a:gd name="T60" fmla="*/ 122 w 158"/>
                  <a:gd name="T61" fmla="*/ 74 h 140"/>
                  <a:gd name="T62" fmla="*/ 102 w 158"/>
                  <a:gd name="T63" fmla="*/ 79 h 140"/>
                  <a:gd name="T64" fmla="*/ 102 w 158"/>
                  <a:gd name="T65" fmla="*/ 79 h 140"/>
                  <a:gd name="T66" fmla="*/ 94 w 158"/>
                  <a:gd name="T67" fmla="*/ 87 h 140"/>
                  <a:gd name="T68" fmla="*/ 94 w 158"/>
                  <a:gd name="T69" fmla="*/ 87 h 140"/>
                  <a:gd name="T70" fmla="*/ 94 w 158"/>
                  <a:gd name="T71" fmla="*/ 87 h 140"/>
                  <a:gd name="T72" fmla="*/ 93 w 158"/>
                  <a:gd name="T73" fmla="*/ 88 h 140"/>
                  <a:gd name="T74" fmla="*/ 89 w 158"/>
                  <a:gd name="T75" fmla="*/ 87 h 140"/>
                  <a:gd name="T76" fmla="*/ 88 w 158"/>
                  <a:gd name="T77" fmla="*/ 87 h 140"/>
                  <a:gd name="T78" fmla="*/ 88 w 158"/>
                  <a:gd name="T79" fmla="*/ 73 h 140"/>
                  <a:gd name="T80" fmla="*/ 85 w 158"/>
                  <a:gd name="T81" fmla="*/ 69 h 140"/>
                  <a:gd name="T82" fmla="*/ 75 w 158"/>
                  <a:gd name="T83" fmla="*/ 62 h 140"/>
                  <a:gd name="T84" fmla="*/ 74 w 158"/>
                  <a:gd name="T85" fmla="*/ 61 h 140"/>
                  <a:gd name="T86" fmla="*/ 58 w 158"/>
                  <a:gd name="T87" fmla="*/ 57 h 140"/>
                  <a:gd name="T88" fmla="*/ 58 w 158"/>
                  <a:gd name="T89" fmla="*/ 57 h 140"/>
                  <a:gd name="T90" fmla="*/ 58 w 158"/>
                  <a:gd name="T91" fmla="*/ 57 h 140"/>
                  <a:gd name="T92" fmla="*/ 64 w 158"/>
                  <a:gd name="T93" fmla="*/ 38 h 140"/>
                  <a:gd name="T94" fmla="*/ 49 w 158"/>
                  <a:gd name="T95" fmla="*/ 10 h 140"/>
                  <a:gd name="T96" fmla="*/ 49 w 158"/>
                  <a:gd name="T97" fmla="*/ 10 h 140"/>
                  <a:gd name="T98" fmla="*/ 38 w 158"/>
                  <a:gd name="T99" fmla="*/ 3 h 140"/>
                  <a:gd name="T100" fmla="*/ 38 w 158"/>
                  <a:gd name="T101" fmla="*/ 3 h 140"/>
                  <a:gd name="T102" fmla="*/ 38 w 158"/>
                  <a:gd name="T103" fmla="*/ 3 h 140"/>
                  <a:gd name="T104" fmla="*/ 27 w 158"/>
                  <a:gd name="T105" fmla="*/ 0 h 1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58"/>
                  <a:gd name="T160" fmla="*/ 0 h 140"/>
                  <a:gd name="T161" fmla="*/ 158 w 158"/>
                  <a:gd name="T162" fmla="*/ 140 h 14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58" h="140">
                    <a:moveTo>
                      <a:pt x="56" y="102"/>
                    </a:moveTo>
                    <a:cubicBezTo>
                      <a:pt x="55" y="101"/>
                      <a:pt x="55" y="101"/>
                      <a:pt x="55" y="101"/>
                    </a:cubicBezTo>
                    <a:cubicBezTo>
                      <a:pt x="56" y="101"/>
                      <a:pt x="56" y="101"/>
                      <a:pt x="56" y="101"/>
                    </a:cubicBezTo>
                    <a:cubicBezTo>
                      <a:pt x="56" y="102"/>
                      <a:pt x="56" y="102"/>
                      <a:pt x="56" y="102"/>
                    </a:cubicBezTo>
                    <a:moveTo>
                      <a:pt x="27" y="0"/>
                    </a:moveTo>
                    <a:cubicBezTo>
                      <a:pt x="18" y="33"/>
                      <a:pt x="9" y="66"/>
                      <a:pt x="0" y="99"/>
                    </a:cubicBezTo>
                    <a:cubicBezTo>
                      <a:pt x="136" y="140"/>
                      <a:pt x="136" y="140"/>
                      <a:pt x="136" y="140"/>
                    </a:cubicBezTo>
                    <a:cubicBezTo>
                      <a:pt x="138" y="140"/>
                      <a:pt x="139" y="140"/>
                      <a:pt x="141" y="140"/>
                    </a:cubicBezTo>
                    <a:cubicBezTo>
                      <a:pt x="141" y="140"/>
                      <a:pt x="141" y="140"/>
                      <a:pt x="141" y="140"/>
                    </a:cubicBezTo>
                    <a:cubicBezTo>
                      <a:pt x="141" y="140"/>
                      <a:pt x="141" y="140"/>
                      <a:pt x="141" y="140"/>
                    </a:cubicBezTo>
                    <a:cubicBezTo>
                      <a:pt x="141" y="140"/>
                      <a:pt x="141" y="140"/>
                      <a:pt x="141" y="140"/>
                    </a:cubicBezTo>
                    <a:cubicBezTo>
                      <a:pt x="143" y="139"/>
                      <a:pt x="144" y="139"/>
                      <a:pt x="146" y="139"/>
                    </a:cubicBezTo>
                    <a:cubicBezTo>
                      <a:pt x="150" y="137"/>
                      <a:pt x="153" y="135"/>
                      <a:pt x="153" y="131"/>
                    </a:cubicBezTo>
                    <a:cubicBezTo>
                      <a:pt x="153" y="131"/>
                      <a:pt x="153" y="131"/>
                      <a:pt x="153" y="131"/>
                    </a:cubicBezTo>
                    <a:cubicBezTo>
                      <a:pt x="154" y="127"/>
                      <a:pt x="152" y="123"/>
                      <a:pt x="147" y="118"/>
                    </a:cubicBezTo>
                    <a:cubicBezTo>
                      <a:pt x="147" y="118"/>
                      <a:pt x="147" y="118"/>
                      <a:pt x="147" y="118"/>
                    </a:cubicBezTo>
                    <a:cubicBezTo>
                      <a:pt x="147" y="118"/>
                      <a:pt x="147" y="118"/>
                      <a:pt x="147" y="118"/>
                    </a:cubicBezTo>
                    <a:cubicBezTo>
                      <a:pt x="151" y="117"/>
                      <a:pt x="154" y="116"/>
                      <a:pt x="156" y="114"/>
                    </a:cubicBezTo>
                    <a:cubicBezTo>
                      <a:pt x="156" y="114"/>
                      <a:pt x="156" y="114"/>
                      <a:pt x="156" y="114"/>
                    </a:cubicBezTo>
                    <a:cubicBezTo>
                      <a:pt x="158" y="112"/>
                      <a:pt x="158" y="110"/>
                      <a:pt x="158" y="109"/>
                    </a:cubicBezTo>
                    <a:cubicBezTo>
                      <a:pt x="158" y="108"/>
                      <a:pt x="158" y="107"/>
                      <a:pt x="157" y="106"/>
                    </a:cubicBezTo>
                    <a:cubicBezTo>
                      <a:pt x="156" y="103"/>
                      <a:pt x="152" y="100"/>
                      <a:pt x="147" y="99"/>
                    </a:cubicBezTo>
                    <a:cubicBezTo>
                      <a:pt x="147" y="99"/>
                      <a:pt x="146" y="99"/>
                      <a:pt x="146" y="99"/>
                    </a:cubicBezTo>
                    <a:cubicBezTo>
                      <a:pt x="146" y="99"/>
                      <a:pt x="146" y="99"/>
                      <a:pt x="146" y="99"/>
                    </a:cubicBezTo>
                    <a:cubicBezTo>
                      <a:pt x="146" y="99"/>
                      <a:pt x="146" y="99"/>
                      <a:pt x="146" y="99"/>
                    </a:cubicBezTo>
                    <a:cubicBezTo>
                      <a:pt x="147" y="97"/>
                      <a:pt x="148" y="94"/>
                      <a:pt x="148" y="92"/>
                    </a:cubicBezTo>
                    <a:cubicBezTo>
                      <a:pt x="148" y="88"/>
                      <a:pt x="145" y="84"/>
                      <a:pt x="141" y="80"/>
                    </a:cubicBezTo>
                    <a:cubicBezTo>
                      <a:pt x="141" y="80"/>
                      <a:pt x="141" y="80"/>
                      <a:pt x="141" y="80"/>
                    </a:cubicBezTo>
                    <a:cubicBezTo>
                      <a:pt x="140" y="79"/>
                      <a:pt x="138" y="78"/>
                      <a:pt x="136" y="77"/>
                    </a:cubicBezTo>
                    <a:cubicBezTo>
                      <a:pt x="136" y="77"/>
                      <a:pt x="136" y="77"/>
                      <a:pt x="136" y="77"/>
                    </a:cubicBezTo>
                    <a:cubicBezTo>
                      <a:pt x="132" y="75"/>
                      <a:pt x="127" y="74"/>
                      <a:pt x="122" y="74"/>
                    </a:cubicBezTo>
                    <a:cubicBezTo>
                      <a:pt x="115" y="74"/>
                      <a:pt x="108" y="76"/>
                      <a:pt x="102" y="79"/>
                    </a:cubicBezTo>
                    <a:cubicBezTo>
                      <a:pt x="102" y="79"/>
                      <a:pt x="102" y="79"/>
                      <a:pt x="102" y="79"/>
                    </a:cubicBezTo>
                    <a:cubicBezTo>
                      <a:pt x="98" y="82"/>
                      <a:pt x="95" y="84"/>
                      <a:pt x="94" y="87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92" y="88"/>
                      <a:pt x="91" y="88"/>
                      <a:pt x="89" y="87"/>
                    </a:cubicBezTo>
                    <a:cubicBezTo>
                      <a:pt x="88" y="87"/>
                      <a:pt x="88" y="87"/>
                      <a:pt x="88" y="87"/>
                    </a:cubicBezTo>
                    <a:cubicBezTo>
                      <a:pt x="91" y="82"/>
                      <a:pt x="91" y="78"/>
                      <a:pt x="88" y="73"/>
                    </a:cubicBezTo>
                    <a:cubicBezTo>
                      <a:pt x="87" y="71"/>
                      <a:pt x="86" y="70"/>
                      <a:pt x="85" y="69"/>
                    </a:cubicBezTo>
                    <a:cubicBezTo>
                      <a:pt x="82" y="66"/>
                      <a:pt x="79" y="64"/>
                      <a:pt x="75" y="62"/>
                    </a:cubicBezTo>
                    <a:cubicBezTo>
                      <a:pt x="75" y="62"/>
                      <a:pt x="75" y="62"/>
                      <a:pt x="74" y="61"/>
                    </a:cubicBezTo>
                    <a:cubicBezTo>
                      <a:pt x="69" y="59"/>
                      <a:pt x="64" y="58"/>
                      <a:pt x="58" y="57"/>
                    </a:cubicBezTo>
                    <a:cubicBezTo>
                      <a:pt x="58" y="57"/>
                      <a:pt x="58" y="57"/>
                      <a:pt x="58" y="57"/>
                    </a:cubicBezTo>
                    <a:cubicBezTo>
                      <a:pt x="58" y="57"/>
                      <a:pt x="58" y="57"/>
                      <a:pt x="58" y="57"/>
                    </a:cubicBezTo>
                    <a:cubicBezTo>
                      <a:pt x="62" y="50"/>
                      <a:pt x="64" y="44"/>
                      <a:pt x="64" y="38"/>
                    </a:cubicBezTo>
                    <a:cubicBezTo>
                      <a:pt x="64" y="28"/>
                      <a:pt x="59" y="18"/>
                      <a:pt x="49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6" y="8"/>
                      <a:pt x="42" y="5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4" y="2"/>
                      <a:pt x="31" y="1"/>
                      <a:pt x="27" y="0"/>
                    </a:cubicBezTo>
                  </a:path>
                </a:pathLst>
              </a:custGeom>
              <a:solidFill>
                <a:srgbClr val="E5A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05" name="Freeform 90"/>
              <p:cNvSpPr>
                <a:spLocks noEditPoints="1" noChangeArrowheads="1"/>
              </p:cNvSpPr>
              <p:nvPr/>
            </p:nvSpPr>
            <p:spPr bwMode="auto">
              <a:xfrm>
                <a:off x="354594" y="297979"/>
                <a:ext cx="404257" cy="542321"/>
              </a:xfrm>
              <a:custGeom>
                <a:avLst/>
                <a:gdLst>
                  <a:gd name="T0" fmla="*/ 137 w 172"/>
                  <a:gd name="T1" fmla="*/ 19 h 231"/>
                  <a:gd name="T2" fmla="*/ 66 w 172"/>
                  <a:gd name="T3" fmla="*/ 231 h 231"/>
                  <a:gd name="T4" fmla="*/ 103 w 172"/>
                  <a:gd name="T5" fmla="*/ 231 h 231"/>
                  <a:gd name="T6" fmla="*/ 172 w 172"/>
                  <a:gd name="T7" fmla="*/ 30 h 231"/>
                  <a:gd name="T8" fmla="*/ 137 w 172"/>
                  <a:gd name="T9" fmla="*/ 19 h 231"/>
                  <a:gd name="T10" fmla="*/ 75 w 172"/>
                  <a:gd name="T11" fmla="*/ 0 h 231"/>
                  <a:gd name="T12" fmla="*/ 41 w 172"/>
                  <a:gd name="T13" fmla="*/ 102 h 231"/>
                  <a:gd name="T14" fmla="*/ 41 w 172"/>
                  <a:gd name="T15" fmla="*/ 102 h 231"/>
                  <a:gd name="T16" fmla="*/ 0 w 172"/>
                  <a:gd name="T17" fmla="*/ 231 h 231"/>
                  <a:gd name="T18" fmla="*/ 35 w 172"/>
                  <a:gd name="T19" fmla="*/ 231 h 231"/>
                  <a:gd name="T20" fmla="*/ 109 w 172"/>
                  <a:gd name="T21" fmla="*/ 11 h 231"/>
                  <a:gd name="T22" fmla="*/ 75 w 172"/>
                  <a:gd name="T23" fmla="*/ 0 h 2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2"/>
                  <a:gd name="T37" fmla="*/ 0 h 231"/>
                  <a:gd name="T38" fmla="*/ 172 w 172"/>
                  <a:gd name="T39" fmla="*/ 231 h 23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2" h="231">
                    <a:moveTo>
                      <a:pt x="137" y="19"/>
                    </a:moveTo>
                    <a:cubicBezTo>
                      <a:pt x="66" y="231"/>
                      <a:pt x="66" y="231"/>
                      <a:pt x="66" y="231"/>
                    </a:cubicBezTo>
                    <a:cubicBezTo>
                      <a:pt x="103" y="231"/>
                      <a:pt x="103" y="231"/>
                      <a:pt x="103" y="231"/>
                    </a:cubicBezTo>
                    <a:cubicBezTo>
                      <a:pt x="172" y="30"/>
                      <a:pt x="172" y="30"/>
                      <a:pt x="172" y="30"/>
                    </a:cubicBezTo>
                    <a:cubicBezTo>
                      <a:pt x="137" y="19"/>
                      <a:pt x="137" y="19"/>
                      <a:pt x="137" y="19"/>
                    </a:cubicBezTo>
                    <a:moveTo>
                      <a:pt x="75" y="0"/>
                    </a:moveTo>
                    <a:cubicBezTo>
                      <a:pt x="41" y="102"/>
                      <a:pt x="41" y="102"/>
                      <a:pt x="41" y="102"/>
                    </a:cubicBezTo>
                    <a:cubicBezTo>
                      <a:pt x="41" y="102"/>
                      <a:pt x="41" y="102"/>
                      <a:pt x="41" y="102"/>
                    </a:cubicBezTo>
                    <a:cubicBezTo>
                      <a:pt x="28" y="145"/>
                      <a:pt x="15" y="188"/>
                      <a:pt x="0" y="231"/>
                    </a:cubicBezTo>
                    <a:cubicBezTo>
                      <a:pt x="35" y="231"/>
                      <a:pt x="35" y="231"/>
                      <a:pt x="35" y="231"/>
                    </a:cubicBezTo>
                    <a:cubicBezTo>
                      <a:pt x="109" y="11"/>
                      <a:pt x="109" y="11"/>
                      <a:pt x="109" y="11"/>
                    </a:cubicBezTo>
                    <a:cubicBezTo>
                      <a:pt x="75" y="0"/>
                      <a:pt x="75" y="0"/>
                      <a:pt x="75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06" name="Freeform 91"/>
              <p:cNvSpPr>
                <a:spLocks noChangeArrowheads="1"/>
              </p:cNvSpPr>
              <p:nvPr/>
            </p:nvSpPr>
            <p:spPr bwMode="auto">
              <a:xfrm>
                <a:off x="437035" y="251295"/>
                <a:ext cx="457894" cy="589004"/>
              </a:xfrm>
              <a:custGeom>
                <a:avLst/>
                <a:gdLst>
                  <a:gd name="T0" fmla="*/ 40 w 195"/>
                  <a:gd name="T1" fmla="*/ 0 h 251"/>
                  <a:gd name="T2" fmla="*/ 40 w 195"/>
                  <a:gd name="T3" fmla="*/ 0 h 251"/>
                  <a:gd name="T4" fmla="*/ 6 w 195"/>
                  <a:gd name="T5" fmla="*/ 122 h 251"/>
                  <a:gd name="T6" fmla="*/ 6 w 195"/>
                  <a:gd name="T7" fmla="*/ 122 h 251"/>
                  <a:gd name="T8" fmla="*/ 40 w 195"/>
                  <a:gd name="T9" fmla="*/ 20 h 251"/>
                  <a:gd name="T10" fmla="*/ 74 w 195"/>
                  <a:gd name="T11" fmla="*/ 31 h 251"/>
                  <a:gd name="T12" fmla="*/ 0 w 195"/>
                  <a:gd name="T13" fmla="*/ 251 h 251"/>
                  <a:gd name="T14" fmla="*/ 31 w 195"/>
                  <a:gd name="T15" fmla="*/ 251 h 251"/>
                  <a:gd name="T16" fmla="*/ 102 w 195"/>
                  <a:gd name="T17" fmla="*/ 39 h 251"/>
                  <a:gd name="T18" fmla="*/ 137 w 195"/>
                  <a:gd name="T19" fmla="*/ 50 h 251"/>
                  <a:gd name="T20" fmla="*/ 68 w 195"/>
                  <a:gd name="T21" fmla="*/ 251 h 251"/>
                  <a:gd name="T22" fmla="*/ 91 w 195"/>
                  <a:gd name="T23" fmla="*/ 251 h 251"/>
                  <a:gd name="T24" fmla="*/ 121 w 195"/>
                  <a:gd name="T25" fmla="*/ 183 h 251"/>
                  <a:gd name="T26" fmla="*/ 142 w 195"/>
                  <a:gd name="T27" fmla="*/ 135 h 251"/>
                  <a:gd name="T28" fmla="*/ 173 w 195"/>
                  <a:gd name="T29" fmla="*/ 65 h 251"/>
                  <a:gd name="T30" fmla="*/ 187 w 195"/>
                  <a:gd name="T31" fmla="*/ 70 h 251"/>
                  <a:gd name="T32" fmla="*/ 195 w 195"/>
                  <a:gd name="T33" fmla="*/ 47 h 251"/>
                  <a:gd name="T34" fmla="*/ 176 w 195"/>
                  <a:gd name="T35" fmla="*/ 41 h 251"/>
                  <a:gd name="T36" fmla="*/ 176 w 195"/>
                  <a:gd name="T37" fmla="*/ 41 h 251"/>
                  <a:gd name="T38" fmla="*/ 40 w 195"/>
                  <a:gd name="T39" fmla="*/ 0 h 25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95"/>
                  <a:gd name="T61" fmla="*/ 0 h 251"/>
                  <a:gd name="T62" fmla="*/ 195 w 195"/>
                  <a:gd name="T63" fmla="*/ 251 h 25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95" h="251">
                    <a:moveTo>
                      <a:pt x="40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29" y="41"/>
                      <a:pt x="18" y="82"/>
                      <a:pt x="6" y="122"/>
                    </a:cubicBezTo>
                    <a:cubicBezTo>
                      <a:pt x="6" y="122"/>
                      <a:pt x="6" y="122"/>
                      <a:pt x="6" y="122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31" y="251"/>
                      <a:pt x="31" y="251"/>
                      <a:pt x="31" y="251"/>
                    </a:cubicBezTo>
                    <a:cubicBezTo>
                      <a:pt x="102" y="39"/>
                      <a:pt x="102" y="39"/>
                      <a:pt x="102" y="39"/>
                    </a:cubicBezTo>
                    <a:cubicBezTo>
                      <a:pt x="137" y="50"/>
                      <a:pt x="137" y="50"/>
                      <a:pt x="137" y="50"/>
                    </a:cubicBezTo>
                    <a:cubicBezTo>
                      <a:pt x="68" y="251"/>
                      <a:pt x="68" y="251"/>
                      <a:pt x="68" y="251"/>
                    </a:cubicBezTo>
                    <a:cubicBezTo>
                      <a:pt x="91" y="251"/>
                      <a:pt x="91" y="251"/>
                      <a:pt x="91" y="251"/>
                    </a:cubicBezTo>
                    <a:cubicBezTo>
                      <a:pt x="121" y="183"/>
                      <a:pt x="121" y="183"/>
                      <a:pt x="121" y="183"/>
                    </a:cubicBezTo>
                    <a:cubicBezTo>
                      <a:pt x="142" y="135"/>
                      <a:pt x="142" y="135"/>
                      <a:pt x="142" y="135"/>
                    </a:cubicBezTo>
                    <a:cubicBezTo>
                      <a:pt x="173" y="65"/>
                      <a:pt x="173" y="65"/>
                      <a:pt x="173" y="65"/>
                    </a:cubicBezTo>
                    <a:cubicBezTo>
                      <a:pt x="187" y="70"/>
                      <a:pt x="187" y="70"/>
                      <a:pt x="187" y="70"/>
                    </a:cubicBezTo>
                    <a:cubicBezTo>
                      <a:pt x="195" y="47"/>
                      <a:pt x="195" y="47"/>
                      <a:pt x="195" y="47"/>
                    </a:cubicBezTo>
                    <a:cubicBezTo>
                      <a:pt x="176" y="41"/>
                      <a:pt x="176" y="41"/>
                      <a:pt x="176" y="41"/>
                    </a:cubicBezTo>
                    <a:cubicBezTo>
                      <a:pt x="176" y="41"/>
                      <a:pt x="176" y="41"/>
                      <a:pt x="176" y="41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solidFill>
                <a:srgbClr val="E13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69" name="组合 5"/>
            <p:cNvGrpSpPr/>
            <p:nvPr/>
          </p:nvGrpSpPr>
          <p:grpSpPr bwMode="auto">
            <a:xfrm>
              <a:off x="6789334" y="2611790"/>
              <a:ext cx="806976" cy="917475"/>
              <a:chOff x="0" y="0"/>
              <a:chExt cx="600924" cy="683363"/>
            </a:xfrm>
          </p:grpSpPr>
          <p:sp>
            <p:nvSpPr>
              <p:cNvPr id="91" name="Freeform 92"/>
              <p:cNvSpPr>
                <a:spLocks noChangeArrowheads="1"/>
              </p:cNvSpPr>
              <p:nvPr/>
            </p:nvSpPr>
            <p:spPr bwMode="auto">
              <a:xfrm>
                <a:off x="173821" y="249308"/>
                <a:ext cx="328770" cy="300958"/>
              </a:xfrm>
              <a:custGeom>
                <a:avLst/>
                <a:gdLst>
                  <a:gd name="T0" fmla="*/ 331 w 331"/>
                  <a:gd name="T1" fmla="*/ 158 h 303"/>
                  <a:gd name="T2" fmla="*/ 99 w 331"/>
                  <a:gd name="T3" fmla="*/ 303 h 303"/>
                  <a:gd name="T4" fmla="*/ 0 w 331"/>
                  <a:gd name="T5" fmla="*/ 147 h 303"/>
                  <a:gd name="T6" fmla="*/ 234 w 331"/>
                  <a:gd name="T7" fmla="*/ 0 h 303"/>
                  <a:gd name="T8" fmla="*/ 331 w 331"/>
                  <a:gd name="T9" fmla="*/ 158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1"/>
                  <a:gd name="T16" fmla="*/ 0 h 303"/>
                  <a:gd name="T17" fmla="*/ 331 w 331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1" h="303">
                    <a:moveTo>
                      <a:pt x="331" y="158"/>
                    </a:moveTo>
                    <a:lnTo>
                      <a:pt x="99" y="303"/>
                    </a:lnTo>
                    <a:lnTo>
                      <a:pt x="0" y="147"/>
                    </a:lnTo>
                    <a:lnTo>
                      <a:pt x="234" y="0"/>
                    </a:lnTo>
                    <a:lnTo>
                      <a:pt x="331" y="158"/>
                    </a:lnTo>
                    <a:close/>
                  </a:path>
                </a:pathLst>
              </a:custGeom>
              <a:solidFill>
                <a:srgbClr val="A50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92" name="Freeform 93"/>
              <p:cNvSpPr>
                <a:spLocks noChangeArrowheads="1"/>
              </p:cNvSpPr>
              <p:nvPr/>
            </p:nvSpPr>
            <p:spPr bwMode="auto">
              <a:xfrm>
                <a:off x="173821" y="249308"/>
                <a:ext cx="328770" cy="300958"/>
              </a:xfrm>
              <a:custGeom>
                <a:avLst/>
                <a:gdLst>
                  <a:gd name="T0" fmla="*/ 331 w 331"/>
                  <a:gd name="T1" fmla="*/ 158 h 303"/>
                  <a:gd name="T2" fmla="*/ 99 w 331"/>
                  <a:gd name="T3" fmla="*/ 303 h 303"/>
                  <a:gd name="T4" fmla="*/ 0 w 331"/>
                  <a:gd name="T5" fmla="*/ 147 h 303"/>
                  <a:gd name="T6" fmla="*/ 234 w 331"/>
                  <a:gd name="T7" fmla="*/ 0 h 303"/>
                  <a:gd name="T8" fmla="*/ 331 w 331"/>
                  <a:gd name="T9" fmla="*/ 158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1"/>
                  <a:gd name="T16" fmla="*/ 0 h 303"/>
                  <a:gd name="T17" fmla="*/ 331 w 331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1" h="303">
                    <a:moveTo>
                      <a:pt x="331" y="158"/>
                    </a:moveTo>
                    <a:lnTo>
                      <a:pt x="99" y="303"/>
                    </a:lnTo>
                    <a:lnTo>
                      <a:pt x="0" y="147"/>
                    </a:lnTo>
                    <a:lnTo>
                      <a:pt x="234" y="0"/>
                    </a:lnTo>
                    <a:lnTo>
                      <a:pt x="331" y="15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93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3129" cy="328770"/>
              </a:xfrm>
              <a:custGeom>
                <a:avLst/>
                <a:gdLst>
                  <a:gd name="T0" fmla="*/ 21 w 180"/>
                  <a:gd name="T1" fmla="*/ 57 h 140"/>
                  <a:gd name="T2" fmla="*/ 100 w 180"/>
                  <a:gd name="T3" fmla="*/ 8 h 140"/>
                  <a:gd name="T4" fmla="*/ 120 w 180"/>
                  <a:gd name="T5" fmla="*/ 11 h 140"/>
                  <a:gd name="T6" fmla="*/ 130 w 180"/>
                  <a:gd name="T7" fmla="*/ 19 h 140"/>
                  <a:gd name="T8" fmla="*/ 142 w 180"/>
                  <a:gd name="T9" fmla="*/ 12 h 140"/>
                  <a:gd name="T10" fmla="*/ 158 w 180"/>
                  <a:gd name="T11" fmla="*/ 15 h 140"/>
                  <a:gd name="T12" fmla="*/ 171 w 180"/>
                  <a:gd name="T13" fmla="*/ 28 h 140"/>
                  <a:gd name="T14" fmla="*/ 173 w 180"/>
                  <a:gd name="T15" fmla="*/ 43 h 140"/>
                  <a:gd name="T16" fmla="*/ 22 w 180"/>
                  <a:gd name="T17" fmla="*/ 137 h 140"/>
                  <a:gd name="T18" fmla="*/ 8 w 180"/>
                  <a:gd name="T19" fmla="*/ 127 h 140"/>
                  <a:gd name="T20" fmla="*/ 1 w 180"/>
                  <a:gd name="T21" fmla="*/ 106 h 140"/>
                  <a:gd name="T22" fmla="*/ 7 w 180"/>
                  <a:gd name="T23" fmla="*/ 95 h 140"/>
                  <a:gd name="T24" fmla="*/ 19 w 180"/>
                  <a:gd name="T25" fmla="*/ 88 h 140"/>
                  <a:gd name="T26" fmla="*/ 15 w 180"/>
                  <a:gd name="T27" fmla="*/ 71 h 140"/>
                  <a:gd name="T28" fmla="*/ 21 w 180"/>
                  <a:gd name="T29" fmla="*/ 57 h 1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0"/>
                  <a:gd name="T46" fmla="*/ 0 h 140"/>
                  <a:gd name="T47" fmla="*/ 180 w 180"/>
                  <a:gd name="T48" fmla="*/ 140 h 14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0" h="140">
                    <a:moveTo>
                      <a:pt x="21" y="57"/>
                    </a:move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10" y="0"/>
                      <a:pt x="120" y="11"/>
                    </a:cubicBezTo>
                    <a:cubicBezTo>
                      <a:pt x="130" y="19"/>
                      <a:pt x="130" y="19"/>
                      <a:pt x="130" y="19"/>
                    </a:cubicBezTo>
                    <a:cubicBezTo>
                      <a:pt x="142" y="12"/>
                      <a:pt x="142" y="12"/>
                      <a:pt x="142" y="12"/>
                    </a:cubicBezTo>
                    <a:cubicBezTo>
                      <a:pt x="142" y="12"/>
                      <a:pt x="148" y="6"/>
                      <a:pt x="158" y="15"/>
                    </a:cubicBezTo>
                    <a:cubicBezTo>
                      <a:pt x="171" y="28"/>
                      <a:pt x="171" y="28"/>
                      <a:pt x="171" y="28"/>
                    </a:cubicBezTo>
                    <a:cubicBezTo>
                      <a:pt x="171" y="28"/>
                      <a:pt x="180" y="34"/>
                      <a:pt x="173" y="43"/>
                    </a:cubicBezTo>
                    <a:cubicBezTo>
                      <a:pt x="22" y="137"/>
                      <a:pt x="22" y="137"/>
                      <a:pt x="22" y="137"/>
                    </a:cubicBezTo>
                    <a:cubicBezTo>
                      <a:pt x="22" y="137"/>
                      <a:pt x="12" y="140"/>
                      <a:pt x="8" y="127"/>
                    </a:cubicBezTo>
                    <a:cubicBezTo>
                      <a:pt x="1" y="106"/>
                      <a:pt x="1" y="106"/>
                      <a:pt x="1" y="106"/>
                    </a:cubicBezTo>
                    <a:cubicBezTo>
                      <a:pt x="1" y="106"/>
                      <a:pt x="0" y="100"/>
                      <a:pt x="7" y="95"/>
                    </a:cubicBezTo>
                    <a:cubicBezTo>
                      <a:pt x="19" y="88"/>
                      <a:pt x="19" y="88"/>
                      <a:pt x="19" y="88"/>
                    </a:cubicBezTo>
                    <a:cubicBezTo>
                      <a:pt x="15" y="71"/>
                      <a:pt x="15" y="71"/>
                      <a:pt x="15" y="71"/>
                    </a:cubicBezTo>
                    <a:cubicBezTo>
                      <a:pt x="15" y="71"/>
                      <a:pt x="12" y="63"/>
                      <a:pt x="21" y="57"/>
                    </a:cubicBezTo>
                  </a:path>
                </a:pathLst>
              </a:custGeom>
              <a:solidFill>
                <a:srgbClr val="FCF9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94" name="Freeform 95"/>
              <p:cNvSpPr>
                <a:spLocks noEditPoints="1" noChangeArrowheads="1"/>
              </p:cNvSpPr>
              <p:nvPr/>
            </p:nvSpPr>
            <p:spPr bwMode="auto">
              <a:xfrm>
                <a:off x="72509" y="113231"/>
                <a:ext cx="528415" cy="570132"/>
              </a:xfrm>
              <a:custGeom>
                <a:avLst/>
                <a:gdLst>
                  <a:gd name="T0" fmla="*/ 174 w 225"/>
                  <a:gd name="T1" fmla="*/ 118 h 243"/>
                  <a:gd name="T2" fmla="*/ 90 w 225"/>
                  <a:gd name="T3" fmla="*/ 170 h 243"/>
                  <a:gd name="T4" fmla="*/ 52 w 225"/>
                  <a:gd name="T5" fmla="*/ 122 h 243"/>
                  <a:gd name="T6" fmla="*/ 145 w 225"/>
                  <a:gd name="T7" fmla="*/ 64 h 243"/>
                  <a:gd name="T8" fmla="*/ 174 w 225"/>
                  <a:gd name="T9" fmla="*/ 118 h 243"/>
                  <a:gd name="T10" fmla="*/ 132 w 225"/>
                  <a:gd name="T11" fmla="*/ 0 h 243"/>
                  <a:gd name="T12" fmla="*/ 0 w 225"/>
                  <a:gd name="T13" fmla="*/ 82 h 243"/>
                  <a:gd name="T14" fmla="*/ 111 w 225"/>
                  <a:gd name="T15" fmla="*/ 232 h 243"/>
                  <a:gd name="T16" fmla="*/ 129 w 225"/>
                  <a:gd name="T17" fmla="*/ 234 h 243"/>
                  <a:gd name="T18" fmla="*/ 217 w 225"/>
                  <a:gd name="T19" fmla="*/ 179 h 243"/>
                  <a:gd name="T20" fmla="*/ 218 w 225"/>
                  <a:gd name="T21" fmla="*/ 164 h 243"/>
                  <a:gd name="T22" fmla="*/ 132 w 225"/>
                  <a:gd name="T23" fmla="*/ 0 h 2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25"/>
                  <a:gd name="T37" fmla="*/ 0 h 243"/>
                  <a:gd name="T38" fmla="*/ 225 w 225"/>
                  <a:gd name="T39" fmla="*/ 243 h 24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25" h="243">
                    <a:moveTo>
                      <a:pt x="174" y="118"/>
                    </a:moveTo>
                    <a:cubicBezTo>
                      <a:pt x="90" y="170"/>
                      <a:pt x="90" y="170"/>
                      <a:pt x="90" y="170"/>
                    </a:cubicBezTo>
                    <a:cubicBezTo>
                      <a:pt x="52" y="122"/>
                      <a:pt x="52" y="122"/>
                      <a:pt x="52" y="122"/>
                    </a:cubicBezTo>
                    <a:cubicBezTo>
                      <a:pt x="145" y="64"/>
                      <a:pt x="145" y="64"/>
                      <a:pt x="145" y="64"/>
                    </a:cubicBezTo>
                    <a:cubicBezTo>
                      <a:pt x="174" y="118"/>
                      <a:pt x="174" y="118"/>
                      <a:pt x="174" y="118"/>
                    </a:cubicBezTo>
                    <a:moveTo>
                      <a:pt x="132" y="0"/>
                    </a:moveTo>
                    <a:cubicBezTo>
                      <a:pt x="0" y="82"/>
                      <a:pt x="0" y="82"/>
                      <a:pt x="0" y="82"/>
                    </a:cubicBezTo>
                    <a:cubicBezTo>
                      <a:pt x="111" y="232"/>
                      <a:pt x="111" y="232"/>
                      <a:pt x="111" y="232"/>
                    </a:cubicBezTo>
                    <a:cubicBezTo>
                      <a:pt x="120" y="243"/>
                      <a:pt x="129" y="234"/>
                      <a:pt x="129" y="234"/>
                    </a:cubicBezTo>
                    <a:cubicBezTo>
                      <a:pt x="217" y="179"/>
                      <a:pt x="217" y="179"/>
                      <a:pt x="217" y="179"/>
                    </a:cubicBezTo>
                    <a:cubicBezTo>
                      <a:pt x="225" y="173"/>
                      <a:pt x="218" y="164"/>
                      <a:pt x="218" y="164"/>
                    </a:cubicBezTo>
                    <a:cubicBezTo>
                      <a:pt x="132" y="0"/>
                      <a:pt x="132" y="0"/>
                      <a:pt x="132" y="0"/>
                    </a:cubicBezTo>
                  </a:path>
                </a:pathLst>
              </a:custGeom>
              <a:solidFill>
                <a:srgbClr val="31BA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95" name="Freeform 97"/>
              <p:cNvSpPr>
                <a:spLocks noChangeArrowheads="1"/>
              </p:cNvSpPr>
              <p:nvPr/>
            </p:nvSpPr>
            <p:spPr bwMode="auto">
              <a:xfrm>
                <a:off x="146010" y="11919"/>
                <a:ext cx="265200" cy="190706"/>
              </a:xfrm>
              <a:custGeom>
                <a:avLst/>
                <a:gdLst>
                  <a:gd name="T0" fmla="*/ 47 w 113"/>
                  <a:gd name="T1" fmla="*/ 0 h 81"/>
                  <a:gd name="T2" fmla="*/ 39 w 113"/>
                  <a:gd name="T3" fmla="*/ 2 h 81"/>
                  <a:gd name="T4" fmla="*/ 39 w 113"/>
                  <a:gd name="T5" fmla="*/ 3 h 81"/>
                  <a:gd name="T6" fmla="*/ 38 w 113"/>
                  <a:gd name="T7" fmla="*/ 3 h 81"/>
                  <a:gd name="T8" fmla="*/ 0 w 113"/>
                  <a:gd name="T9" fmla="*/ 27 h 81"/>
                  <a:gd name="T10" fmla="*/ 40 w 113"/>
                  <a:gd name="T11" fmla="*/ 81 h 81"/>
                  <a:gd name="T12" fmla="*/ 101 w 113"/>
                  <a:gd name="T13" fmla="*/ 43 h 81"/>
                  <a:gd name="T14" fmla="*/ 102 w 113"/>
                  <a:gd name="T15" fmla="*/ 43 h 81"/>
                  <a:gd name="T16" fmla="*/ 111 w 113"/>
                  <a:gd name="T17" fmla="*/ 38 h 81"/>
                  <a:gd name="T18" fmla="*/ 111 w 113"/>
                  <a:gd name="T19" fmla="*/ 37 h 81"/>
                  <a:gd name="T20" fmla="*/ 113 w 113"/>
                  <a:gd name="T21" fmla="*/ 31 h 81"/>
                  <a:gd name="T22" fmla="*/ 109 w 113"/>
                  <a:gd name="T23" fmla="*/ 23 h 81"/>
                  <a:gd name="T24" fmla="*/ 96 w 113"/>
                  <a:gd name="T25" fmla="*/ 10 h 81"/>
                  <a:gd name="T26" fmla="*/ 85 w 113"/>
                  <a:gd name="T27" fmla="*/ 5 h 81"/>
                  <a:gd name="T28" fmla="*/ 80 w 113"/>
                  <a:gd name="T29" fmla="*/ 7 h 81"/>
                  <a:gd name="T30" fmla="*/ 80 w 113"/>
                  <a:gd name="T31" fmla="*/ 7 h 81"/>
                  <a:gd name="T32" fmla="*/ 68 w 113"/>
                  <a:gd name="T33" fmla="*/ 14 h 81"/>
                  <a:gd name="T34" fmla="*/ 58 w 113"/>
                  <a:gd name="T35" fmla="*/ 6 h 81"/>
                  <a:gd name="T36" fmla="*/ 58 w 113"/>
                  <a:gd name="T37" fmla="*/ 6 h 81"/>
                  <a:gd name="T38" fmla="*/ 47 w 113"/>
                  <a:gd name="T39" fmla="*/ 0 h 8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13"/>
                  <a:gd name="T61" fmla="*/ 0 h 81"/>
                  <a:gd name="T62" fmla="*/ 113 w 113"/>
                  <a:gd name="T63" fmla="*/ 81 h 8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13" h="81">
                    <a:moveTo>
                      <a:pt x="47" y="0"/>
                    </a:moveTo>
                    <a:cubicBezTo>
                      <a:pt x="43" y="0"/>
                      <a:pt x="41" y="1"/>
                      <a:pt x="39" y="2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4" y="45"/>
                      <a:pt x="28" y="62"/>
                      <a:pt x="40" y="81"/>
                    </a:cubicBezTo>
                    <a:cubicBezTo>
                      <a:pt x="101" y="43"/>
                      <a:pt x="101" y="43"/>
                      <a:pt x="101" y="43"/>
                    </a:cubicBezTo>
                    <a:cubicBezTo>
                      <a:pt x="102" y="43"/>
                      <a:pt x="102" y="43"/>
                      <a:pt x="102" y="43"/>
                    </a:cubicBezTo>
                    <a:cubicBezTo>
                      <a:pt x="111" y="38"/>
                      <a:pt x="111" y="38"/>
                      <a:pt x="111" y="38"/>
                    </a:cubicBezTo>
                    <a:cubicBezTo>
                      <a:pt x="111" y="38"/>
                      <a:pt x="111" y="38"/>
                      <a:pt x="111" y="37"/>
                    </a:cubicBezTo>
                    <a:cubicBezTo>
                      <a:pt x="113" y="35"/>
                      <a:pt x="113" y="33"/>
                      <a:pt x="113" y="31"/>
                    </a:cubicBezTo>
                    <a:cubicBezTo>
                      <a:pt x="113" y="26"/>
                      <a:pt x="109" y="23"/>
                      <a:pt x="109" y="23"/>
                    </a:cubicBezTo>
                    <a:cubicBezTo>
                      <a:pt x="96" y="10"/>
                      <a:pt x="96" y="10"/>
                      <a:pt x="96" y="10"/>
                    </a:cubicBezTo>
                    <a:cubicBezTo>
                      <a:pt x="92" y="6"/>
                      <a:pt x="88" y="5"/>
                      <a:pt x="85" y="5"/>
                    </a:cubicBezTo>
                    <a:cubicBezTo>
                      <a:pt x="82" y="5"/>
                      <a:pt x="80" y="7"/>
                      <a:pt x="80" y="7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54" y="2"/>
                      <a:pt x="50" y="0"/>
                      <a:pt x="47" y="0"/>
                    </a:cubicBezTo>
                  </a:path>
                </a:pathLst>
              </a:custGeom>
              <a:solidFill>
                <a:srgbClr val="E2E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96" name="Freeform 98"/>
              <p:cNvSpPr>
                <a:spLocks noChangeArrowheads="1"/>
              </p:cNvSpPr>
              <p:nvPr/>
            </p:nvSpPr>
            <p:spPr bwMode="auto">
              <a:xfrm>
                <a:off x="239377" y="113231"/>
                <a:ext cx="143030" cy="89394"/>
              </a:xfrm>
              <a:custGeom>
                <a:avLst/>
                <a:gdLst>
                  <a:gd name="T0" fmla="*/ 61 w 61"/>
                  <a:gd name="T1" fmla="*/ 0 h 38"/>
                  <a:gd name="T2" fmla="*/ 0 w 61"/>
                  <a:gd name="T3" fmla="*/ 38 h 38"/>
                  <a:gd name="T4" fmla="*/ 0 w 61"/>
                  <a:gd name="T5" fmla="*/ 38 h 38"/>
                  <a:gd name="T6" fmla="*/ 61 w 61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38"/>
                  <a:gd name="T14" fmla="*/ 61 w 61"/>
                  <a:gd name="T15" fmla="*/ 38 h 3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38">
                    <a:moveTo>
                      <a:pt x="6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61" y="0"/>
                      <a:pt x="61" y="0"/>
                      <a:pt x="61" y="0"/>
                    </a:cubicBezTo>
                  </a:path>
                </a:pathLst>
              </a:custGeom>
              <a:solidFill>
                <a:srgbClr val="2CA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97" name="Freeform 99"/>
              <p:cNvSpPr>
                <a:spLocks noEditPoints="1" noChangeArrowheads="1"/>
              </p:cNvSpPr>
              <p:nvPr/>
            </p:nvSpPr>
            <p:spPr bwMode="auto">
              <a:xfrm>
                <a:off x="312878" y="263214"/>
                <a:ext cx="168854" cy="194679"/>
              </a:xfrm>
              <a:custGeom>
                <a:avLst/>
                <a:gdLst>
                  <a:gd name="T0" fmla="*/ 72 w 72"/>
                  <a:gd name="T1" fmla="*/ 54 h 83"/>
                  <a:gd name="T2" fmla="*/ 26 w 72"/>
                  <a:gd name="T3" fmla="*/ 83 h 83"/>
                  <a:gd name="T4" fmla="*/ 26 w 72"/>
                  <a:gd name="T5" fmla="*/ 83 h 83"/>
                  <a:gd name="T6" fmla="*/ 72 w 72"/>
                  <a:gd name="T7" fmla="*/ 54 h 83"/>
                  <a:gd name="T8" fmla="*/ 43 w 72"/>
                  <a:gd name="T9" fmla="*/ 0 h 83"/>
                  <a:gd name="T10" fmla="*/ 0 w 72"/>
                  <a:gd name="T11" fmla="*/ 27 h 83"/>
                  <a:gd name="T12" fmla="*/ 0 w 72"/>
                  <a:gd name="T13" fmla="*/ 27 h 83"/>
                  <a:gd name="T14" fmla="*/ 43 w 72"/>
                  <a:gd name="T15" fmla="*/ 0 h 8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83"/>
                  <a:gd name="T26" fmla="*/ 72 w 72"/>
                  <a:gd name="T27" fmla="*/ 83 h 8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83">
                    <a:moveTo>
                      <a:pt x="72" y="54"/>
                    </a:moveTo>
                    <a:cubicBezTo>
                      <a:pt x="26" y="83"/>
                      <a:pt x="26" y="83"/>
                      <a:pt x="26" y="83"/>
                    </a:cubicBezTo>
                    <a:cubicBezTo>
                      <a:pt x="26" y="83"/>
                      <a:pt x="26" y="83"/>
                      <a:pt x="26" y="83"/>
                    </a:cubicBezTo>
                    <a:cubicBezTo>
                      <a:pt x="72" y="54"/>
                      <a:pt x="72" y="54"/>
                      <a:pt x="72" y="54"/>
                    </a:cubicBezTo>
                    <a:moveTo>
                      <a:pt x="43" y="0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43" y="0"/>
                      <a:pt x="43" y="0"/>
                      <a:pt x="43" y="0"/>
                    </a:cubicBezTo>
                  </a:path>
                </a:pathLst>
              </a:custGeom>
              <a:solidFill>
                <a:srgbClr val="940A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98" name="Freeform 100"/>
              <p:cNvSpPr>
                <a:spLocks noChangeArrowheads="1"/>
              </p:cNvSpPr>
              <p:nvPr/>
            </p:nvSpPr>
            <p:spPr bwMode="auto">
              <a:xfrm>
                <a:off x="239377" y="113231"/>
                <a:ext cx="352608" cy="492658"/>
              </a:xfrm>
              <a:custGeom>
                <a:avLst/>
                <a:gdLst>
                  <a:gd name="T0" fmla="*/ 61 w 150"/>
                  <a:gd name="T1" fmla="*/ 0 h 210"/>
                  <a:gd name="T2" fmla="*/ 61 w 150"/>
                  <a:gd name="T3" fmla="*/ 0 h 210"/>
                  <a:gd name="T4" fmla="*/ 0 w 150"/>
                  <a:gd name="T5" fmla="*/ 38 h 210"/>
                  <a:gd name="T6" fmla="*/ 0 w 150"/>
                  <a:gd name="T7" fmla="*/ 38 h 210"/>
                  <a:gd name="T8" fmla="*/ 31 w 150"/>
                  <a:gd name="T9" fmla="*/ 91 h 210"/>
                  <a:gd name="T10" fmla="*/ 74 w 150"/>
                  <a:gd name="T11" fmla="*/ 64 h 210"/>
                  <a:gd name="T12" fmla="*/ 74 w 150"/>
                  <a:gd name="T13" fmla="*/ 64 h 210"/>
                  <a:gd name="T14" fmla="*/ 103 w 150"/>
                  <a:gd name="T15" fmla="*/ 118 h 210"/>
                  <a:gd name="T16" fmla="*/ 57 w 150"/>
                  <a:gd name="T17" fmla="*/ 147 h 210"/>
                  <a:gd name="T18" fmla="*/ 72 w 150"/>
                  <a:gd name="T19" fmla="*/ 175 h 210"/>
                  <a:gd name="T20" fmla="*/ 73 w 150"/>
                  <a:gd name="T21" fmla="*/ 177 h 210"/>
                  <a:gd name="T22" fmla="*/ 97 w 150"/>
                  <a:gd name="T23" fmla="*/ 210 h 210"/>
                  <a:gd name="T24" fmla="*/ 146 w 150"/>
                  <a:gd name="T25" fmla="*/ 179 h 210"/>
                  <a:gd name="T26" fmla="*/ 150 w 150"/>
                  <a:gd name="T27" fmla="*/ 172 h 210"/>
                  <a:gd name="T28" fmla="*/ 147 w 150"/>
                  <a:gd name="T29" fmla="*/ 164 h 210"/>
                  <a:gd name="T30" fmla="*/ 61 w 150"/>
                  <a:gd name="T31" fmla="*/ 0 h 21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0"/>
                  <a:gd name="T49" fmla="*/ 0 h 210"/>
                  <a:gd name="T50" fmla="*/ 150 w 150"/>
                  <a:gd name="T51" fmla="*/ 210 h 21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0" h="210">
                    <a:moveTo>
                      <a:pt x="61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1" y="55"/>
                      <a:pt x="22" y="73"/>
                      <a:pt x="31" y="91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74" y="64"/>
                      <a:pt x="74" y="64"/>
                      <a:pt x="74" y="64"/>
                    </a:cubicBezTo>
                    <a:cubicBezTo>
                      <a:pt x="103" y="118"/>
                      <a:pt x="103" y="118"/>
                      <a:pt x="103" y="118"/>
                    </a:cubicBezTo>
                    <a:cubicBezTo>
                      <a:pt x="57" y="147"/>
                      <a:pt x="57" y="147"/>
                      <a:pt x="57" y="147"/>
                    </a:cubicBezTo>
                    <a:cubicBezTo>
                      <a:pt x="61" y="157"/>
                      <a:pt x="67" y="166"/>
                      <a:pt x="72" y="175"/>
                    </a:cubicBezTo>
                    <a:cubicBezTo>
                      <a:pt x="73" y="177"/>
                      <a:pt x="73" y="177"/>
                      <a:pt x="73" y="177"/>
                    </a:cubicBezTo>
                    <a:cubicBezTo>
                      <a:pt x="80" y="188"/>
                      <a:pt x="88" y="199"/>
                      <a:pt x="97" y="210"/>
                    </a:cubicBezTo>
                    <a:cubicBezTo>
                      <a:pt x="146" y="179"/>
                      <a:pt x="146" y="179"/>
                      <a:pt x="146" y="179"/>
                    </a:cubicBezTo>
                    <a:cubicBezTo>
                      <a:pt x="149" y="177"/>
                      <a:pt x="150" y="174"/>
                      <a:pt x="150" y="172"/>
                    </a:cubicBezTo>
                    <a:cubicBezTo>
                      <a:pt x="150" y="168"/>
                      <a:pt x="147" y="164"/>
                      <a:pt x="147" y="164"/>
                    </a:cubicBezTo>
                    <a:cubicBezTo>
                      <a:pt x="61" y="0"/>
                      <a:pt x="61" y="0"/>
                      <a:pt x="61" y="0"/>
                    </a:cubicBezTo>
                  </a:path>
                </a:pathLst>
              </a:custGeom>
              <a:solidFill>
                <a:srgbClr val="2CA7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70" name="组合 6"/>
            <p:cNvGrpSpPr/>
            <p:nvPr/>
          </p:nvGrpSpPr>
          <p:grpSpPr bwMode="auto">
            <a:xfrm>
              <a:off x="6228468" y="1567074"/>
              <a:ext cx="1131776" cy="843809"/>
              <a:chOff x="0" y="0"/>
              <a:chExt cx="842286" cy="627742"/>
            </a:xfrm>
          </p:grpSpPr>
          <p:sp>
            <p:nvSpPr>
              <p:cNvPr id="71" name="Freeform 101"/>
              <p:cNvSpPr>
                <a:spLocks noChangeArrowheads="1"/>
              </p:cNvSpPr>
              <p:nvPr/>
            </p:nvSpPr>
            <p:spPr bwMode="auto">
              <a:xfrm>
                <a:off x="0" y="96347"/>
                <a:ext cx="842286" cy="531395"/>
              </a:xfrm>
              <a:custGeom>
                <a:avLst/>
                <a:gdLst>
                  <a:gd name="T0" fmla="*/ 763 w 848"/>
                  <a:gd name="T1" fmla="*/ 535 h 535"/>
                  <a:gd name="T2" fmla="*/ 430 w 848"/>
                  <a:gd name="T3" fmla="*/ 381 h 535"/>
                  <a:gd name="T4" fmla="*/ 458 w 848"/>
                  <a:gd name="T5" fmla="*/ 260 h 535"/>
                  <a:gd name="T6" fmla="*/ 404 w 848"/>
                  <a:gd name="T7" fmla="*/ 237 h 535"/>
                  <a:gd name="T8" fmla="*/ 331 w 848"/>
                  <a:gd name="T9" fmla="*/ 338 h 535"/>
                  <a:gd name="T10" fmla="*/ 0 w 848"/>
                  <a:gd name="T11" fmla="*/ 185 h 535"/>
                  <a:gd name="T12" fmla="*/ 85 w 848"/>
                  <a:gd name="T13" fmla="*/ 0 h 535"/>
                  <a:gd name="T14" fmla="*/ 848 w 848"/>
                  <a:gd name="T15" fmla="*/ 350 h 535"/>
                  <a:gd name="T16" fmla="*/ 763 w 848"/>
                  <a:gd name="T17" fmla="*/ 535 h 5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8"/>
                  <a:gd name="T28" fmla="*/ 0 h 535"/>
                  <a:gd name="T29" fmla="*/ 848 w 848"/>
                  <a:gd name="T30" fmla="*/ 535 h 5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8" h="535">
                    <a:moveTo>
                      <a:pt x="763" y="535"/>
                    </a:moveTo>
                    <a:lnTo>
                      <a:pt x="430" y="381"/>
                    </a:lnTo>
                    <a:lnTo>
                      <a:pt x="458" y="260"/>
                    </a:lnTo>
                    <a:lnTo>
                      <a:pt x="404" y="237"/>
                    </a:lnTo>
                    <a:lnTo>
                      <a:pt x="331" y="338"/>
                    </a:lnTo>
                    <a:lnTo>
                      <a:pt x="0" y="185"/>
                    </a:lnTo>
                    <a:lnTo>
                      <a:pt x="85" y="0"/>
                    </a:lnTo>
                    <a:lnTo>
                      <a:pt x="848" y="350"/>
                    </a:lnTo>
                    <a:lnTo>
                      <a:pt x="763" y="535"/>
                    </a:lnTo>
                    <a:close/>
                  </a:path>
                </a:pathLst>
              </a:custGeom>
              <a:solidFill>
                <a:srgbClr val="001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72" name="Freeform 102"/>
              <p:cNvSpPr>
                <a:spLocks noChangeArrowheads="1"/>
              </p:cNvSpPr>
              <p:nvPr/>
            </p:nvSpPr>
            <p:spPr bwMode="auto">
              <a:xfrm>
                <a:off x="0" y="96347"/>
                <a:ext cx="842286" cy="531395"/>
              </a:xfrm>
              <a:custGeom>
                <a:avLst/>
                <a:gdLst>
                  <a:gd name="T0" fmla="*/ 763 w 848"/>
                  <a:gd name="T1" fmla="*/ 535 h 535"/>
                  <a:gd name="T2" fmla="*/ 430 w 848"/>
                  <a:gd name="T3" fmla="*/ 381 h 535"/>
                  <a:gd name="T4" fmla="*/ 458 w 848"/>
                  <a:gd name="T5" fmla="*/ 260 h 535"/>
                  <a:gd name="T6" fmla="*/ 404 w 848"/>
                  <a:gd name="T7" fmla="*/ 237 h 535"/>
                  <a:gd name="T8" fmla="*/ 331 w 848"/>
                  <a:gd name="T9" fmla="*/ 338 h 535"/>
                  <a:gd name="T10" fmla="*/ 0 w 848"/>
                  <a:gd name="T11" fmla="*/ 185 h 535"/>
                  <a:gd name="T12" fmla="*/ 85 w 848"/>
                  <a:gd name="T13" fmla="*/ 0 h 535"/>
                  <a:gd name="T14" fmla="*/ 848 w 848"/>
                  <a:gd name="T15" fmla="*/ 350 h 535"/>
                  <a:gd name="T16" fmla="*/ 763 w 848"/>
                  <a:gd name="T17" fmla="*/ 535 h 5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8"/>
                  <a:gd name="T28" fmla="*/ 0 h 535"/>
                  <a:gd name="T29" fmla="*/ 848 w 848"/>
                  <a:gd name="T30" fmla="*/ 535 h 5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8" h="535">
                    <a:moveTo>
                      <a:pt x="763" y="535"/>
                    </a:moveTo>
                    <a:lnTo>
                      <a:pt x="430" y="381"/>
                    </a:lnTo>
                    <a:lnTo>
                      <a:pt x="458" y="260"/>
                    </a:lnTo>
                    <a:lnTo>
                      <a:pt x="404" y="237"/>
                    </a:lnTo>
                    <a:lnTo>
                      <a:pt x="331" y="338"/>
                    </a:lnTo>
                    <a:lnTo>
                      <a:pt x="0" y="185"/>
                    </a:lnTo>
                    <a:lnTo>
                      <a:pt x="85" y="0"/>
                    </a:lnTo>
                    <a:lnTo>
                      <a:pt x="848" y="350"/>
                    </a:lnTo>
                    <a:lnTo>
                      <a:pt x="763" y="53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73" name="Freeform 103"/>
              <p:cNvSpPr>
                <a:spLocks noChangeArrowheads="1"/>
              </p:cNvSpPr>
              <p:nvPr/>
            </p:nvSpPr>
            <p:spPr bwMode="auto">
              <a:xfrm>
                <a:off x="492658" y="357575"/>
                <a:ext cx="270167" cy="199646"/>
              </a:xfrm>
              <a:custGeom>
                <a:avLst/>
                <a:gdLst>
                  <a:gd name="T0" fmla="*/ 229 w 272"/>
                  <a:gd name="T1" fmla="*/ 201 h 201"/>
                  <a:gd name="T2" fmla="*/ 0 w 272"/>
                  <a:gd name="T3" fmla="*/ 94 h 201"/>
                  <a:gd name="T4" fmla="*/ 43 w 272"/>
                  <a:gd name="T5" fmla="*/ 0 h 201"/>
                  <a:gd name="T6" fmla="*/ 272 w 272"/>
                  <a:gd name="T7" fmla="*/ 106 h 201"/>
                  <a:gd name="T8" fmla="*/ 229 w 272"/>
                  <a:gd name="T9" fmla="*/ 201 h 2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2"/>
                  <a:gd name="T16" fmla="*/ 0 h 201"/>
                  <a:gd name="T17" fmla="*/ 272 w 272"/>
                  <a:gd name="T18" fmla="*/ 201 h 2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2" h="201">
                    <a:moveTo>
                      <a:pt x="229" y="201"/>
                    </a:moveTo>
                    <a:lnTo>
                      <a:pt x="0" y="94"/>
                    </a:lnTo>
                    <a:lnTo>
                      <a:pt x="43" y="0"/>
                    </a:lnTo>
                    <a:lnTo>
                      <a:pt x="272" y="106"/>
                    </a:lnTo>
                    <a:lnTo>
                      <a:pt x="229" y="201"/>
                    </a:lnTo>
                    <a:close/>
                  </a:path>
                </a:pathLst>
              </a:custGeom>
              <a:solidFill>
                <a:srgbClr val="A50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74" name="Freeform 104"/>
              <p:cNvSpPr>
                <a:spLocks noChangeArrowheads="1"/>
              </p:cNvSpPr>
              <p:nvPr/>
            </p:nvSpPr>
            <p:spPr bwMode="auto">
              <a:xfrm>
                <a:off x="79461" y="96347"/>
                <a:ext cx="554240" cy="89394"/>
              </a:xfrm>
              <a:custGeom>
                <a:avLst/>
                <a:gdLst>
                  <a:gd name="T0" fmla="*/ 558 w 558"/>
                  <a:gd name="T1" fmla="*/ 41 h 90"/>
                  <a:gd name="T2" fmla="*/ 5 w 558"/>
                  <a:gd name="T3" fmla="*/ 0 h 90"/>
                  <a:gd name="T4" fmla="*/ 0 w 558"/>
                  <a:gd name="T5" fmla="*/ 50 h 90"/>
                  <a:gd name="T6" fmla="*/ 556 w 558"/>
                  <a:gd name="T7" fmla="*/ 90 h 90"/>
                  <a:gd name="T8" fmla="*/ 558 w 558"/>
                  <a:gd name="T9" fmla="*/ 41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8"/>
                  <a:gd name="T16" fmla="*/ 0 h 90"/>
                  <a:gd name="T17" fmla="*/ 558 w 558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8" h="90">
                    <a:moveTo>
                      <a:pt x="558" y="41"/>
                    </a:moveTo>
                    <a:lnTo>
                      <a:pt x="5" y="0"/>
                    </a:lnTo>
                    <a:lnTo>
                      <a:pt x="0" y="50"/>
                    </a:lnTo>
                    <a:lnTo>
                      <a:pt x="556" y="90"/>
                    </a:lnTo>
                    <a:lnTo>
                      <a:pt x="558" y="41"/>
                    </a:lnTo>
                    <a:close/>
                  </a:path>
                </a:pathLst>
              </a:custGeom>
              <a:solidFill>
                <a:srgbClr val="001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75" name="Freeform 105"/>
              <p:cNvSpPr>
                <a:spLocks noChangeArrowheads="1"/>
              </p:cNvSpPr>
              <p:nvPr/>
            </p:nvSpPr>
            <p:spPr bwMode="auto">
              <a:xfrm>
                <a:off x="79461" y="96347"/>
                <a:ext cx="554240" cy="89394"/>
              </a:xfrm>
              <a:custGeom>
                <a:avLst/>
                <a:gdLst>
                  <a:gd name="T0" fmla="*/ 558 w 558"/>
                  <a:gd name="T1" fmla="*/ 41 h 90"/>
                  <a:gd name="T2" fmla="*/ 5 w 558"/>
                  <a:gd name="T3" fmla="*/ 0 h 90"/>
                  <a:gd name="T4" fmla="*/ 0 w 558"/>
                  <a:gd name="T5" fmla="*/ 50 h 90"/>
                  <a:gd name="T6" fmla="*/ 556 w 558"/>
                  <a:gd name="T7" fmla="*/ 90 h 90"/>
                  <a:gd name="T8" fmla="*/ 558 w 558"/>
                  <a:gd name="T9" fmla="*/ 41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8"/>
                  <a:gd name="T16" fmla="*/ 0 h 90"/>
                  <a:gd name="T17" fmla="*/ 558 w 558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8" h="90">
                    <a:moveTo>
                      <a:pt x="558" y="41"/>
                    </a:moveTo>
                    <a:lnTo>
                      <a:pt x="5" y="0"/>
                    </a:lnTo>
                    <a:lnTo>
                      <a:pt x="0" y="50"/>
                    </a:lnTo>
                    <a:lnTo>
                      <a:pt x="556" y="90"/>
                    </a:lnTo>
                    <a:lnTo>
                      <a:pt x="558" y="4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76" name="Freeform 106"/>
              <p:cNvSpPr>
                <a:spLocks noChangeArrowheads="1"/>
              </p:cNvSpPr>
              <p:nvPr/>
            </p:nvSpPr>
            <p:spPr bwMode="auto">
              <a:xfrm>
                <a:off x="410218" y="49664"/>
                <a:ext cx="425116" cy="425116"/>
              </a:xfrm>
              <a:custGeom>
                <a:avLst/>
                <a:gdLst>
                  <a:gd name="T0" fmla="*/ 36 w 428"/>
                  <a:gd name="T1" fmla="*/ 0 h 428"/>
                  <a:gd name="T2" fmla="*/ 428 w 428"/>
                  <a:gd name="T3" fmla="*/ 395 h 428"/>
                  <a:gd name="T4" fmla="*/ 393 w 428"/>
                  <a:gd name="T5" fmla="*/ 428 h 428"/>
                  <a:gd name="T6" fmla="*/ 0 w 428"/>
                  <a:gd name="T7" fmla="*/ 36 h 428"/>
                  <a:gd name="T8" fmla="*/ 36 w 428"/>
                  <a:gd name="T9" fmla="*/ 0 h 4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8"/>
                  <a:gd name="T16" fmla="*/ 0 h 428"/>
                  <a:gd name="T17" fmla="*/ 428 w 428"/>
                  <a:gd name="T18" fmla="*/ 428 h 4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8" h="428">
                    <a:moveTo>
                      <a:pt x="36" y="0"/>
                    </a:moveTo>
                    <a:lnTo>
                      <a:pt x="428" y="395"/>
                    </a:lnTo>
                    <a:lnTo>
                      <a:pt x="393" y="428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1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77" name="Freeform 107"/>
              <p:cNvSpPr>
                <a:spLocks noChangeArrowheads="1"/>
              </p:cNvSpPr>
              <p:nvPr/>
            </p:nvSpPr>
            <p:spPr bwMode="auto">
              <a:xfrm>
                <a:off x="410218" y="49664"/>
                <a:ext cx="425116" cy="425116"/>
              </a:xfrm>
              <a:custGeom>
                <a:avLst/>
                <a:gdLst>
                  <a:gd name="T0" fmla="*/ 36 w 428"/>
                  <a:gd name="T1" fmla="*/ 0 h 428"/>
                  <a:gd name="T2" fmla="*/ 428 w 428"/>
                  <a:gd name="T3" fmla="*/ 395 h 428"/>
                  <a:gd name="T4" fmla="*/ 393 w 428"/>
                  <a:gd name="T5" fmla="*/ 428 h 428"/>
                  <a:gd name="T6" fmla="*/ 0 w 428"/>
                  <a:gd name="T7" fmla="*/ 36 h 428"/>
                  <a:gd name="T8" fmla="*/ 36 w 428"/>
                  <a:gd name="T9" fmla="*/ 0 h 4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8"/>
                  <a:gd name="T16" fmla="*/ 0 h 428"/>
                  <a:gd name="T17" fmla="*/ 428 w 428"/>
                  <a:gd name="T18" fmla="*/ 428 h 4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8" h="428">
                    <a:moveTo>
                      <a:pt x="36" y="0"/>
                    </a:moveTo>
                    <a:lnTo>
                      <a:pt x="428" y="395"/>
                    </a:lnTo>
                    <a:lnTo>
                      <a:pt x="393" y="428"/>
                    </a:lnTo>
                    <a:lnTo>
                      <a:pt x="0" y="36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78" name="Freeform 108"/>
              <p:cNvSpPr>
                <a:spLocks noChangeArrowheads="1"/>
              </p:cNvSpPr>
              <p:nvPr/>
            </p:nvSpPr>
            <p:spPr bwMode="auto">
              <a:xfrm>
                <a:off x="316851" y="0"/>
                <a:ext cx="232423" cy="178787"/>
              </a:xfrm>
              <a:custGeom>
                <a:avLst/>
                <a:gdLst>
                  <a:gd name="T0" fmla="*/ 92 w 99"/>
                  <a:gd name="T1" fmla="*/ 58 h 76"/>
                  <a:gd name="T2" fmla="*/ 50 w 99"/>
                  <a:gd name="T3" fmla="*/ 14 h 76"/>
                  <a:gd name="T4" fmla="*/ 1 w 99"/>
                  <a:gd name="T5" fmla="*/ 15 h 76"/>
                  <a:gd name="T6" fmla="*/ 2 w 99"/>
                  <a:gd name="T7" fmla="*/ 18 h 76"/>
                  <a:gd name="T8" fmla="*/ 4 w 99"/>
                  <a:gd name="T9" fmla="*/ 20 h 76"/>
                  <a:gd name="T10" fmla="*/ 21 w 99"/>
                  <a:gd name="T11" fmla="*/ 21 h 76"/>
                  <a:gd name="T12" fmla="*/ 34 w 99"/>
                  <a:gd name="T13" fmla="*/ 31 h 76"/>
                  <a:gd name="T14" fmla="*/ 59 w 99"/>
                  <a:gd name="T15" fmla="*/ 50 h 76"/>
                  <a:gd name="T16" fmla="*/ 63 w 99"/>
                  <a:gd name="T17" fmla="*/ 49 h 76"/>
                  <a:gd name="T18" fmla="*/ 78 w 99"/>
                  <a:gd name="T19" fmla="*/ 67 h 76"/>
                  <a:gd name="T20" fmla="*/ 92 w 99"/>
                  <a:gd name="T21" fmla="*/ 58 h 7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9"/>
                  <a:gd name="T34" fmla="*/ 0 h 76"/>
                  <a:gd name="T35" fmla="*/ 99 w 99"/>
                  <a:gd name="T36" fmla="*/ 76 h 7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9" h="76">
                    <a:moveTo>
                      <a:pt x="92" y="58"/>
                    </a:moveTo>
                    <a:cubicBezTo>
                      <a:pt x="79" y="43"/>
                      <a:pt x="67" y="25"/>
                      <a:pt x="50" y="14"/>
                    </a:cubicBezTo>
                    <a:cubicBezTo>
                      <a:pt x="36" y="4"/>
                      <a:pt x="15" y="0"/>
                      <a:pt x="1" y="15"/>
                    </a:cubicBezTo>
                    <a:cubicBezTo>
                      <a:pt x="0" y="16"/>
                      <a:pt x="1" y="17"/>
                      <a:pt x="2" y="18"/>
                    </a:cubicBezTo>
                    <a:cubicBezTo>
                      <a:pt x="2" y="19"/>
                      <a:pt x="3" y="20"/>
                      <a:pt x="4" y="20"/>
                    </a:cubicBezTo>
                    <a:cubicBezTo>
                      <a:pt x="10" y="19"/>
                      <a:pt x="16" y="19"/>
                      <a:pt x="21" y="21"/>
                    </a:cubicBezTo>
                    <a:cubicBezTo>
                      <a:pt x="26" y="23"/>
                      <a:pt x="30" y="27"/>
                      <a:pt x="34" y="31"/>
                    </a:cubicBezTo>
                    <a:cubicBezTo>
                      <a:pt x="42" y="38"/>
                      <a:pt x="47" y="47"/>
                      <a:pt x="59" y="50"/>
                    </a:cubicBezTo>
                    <a:cubicBezTo>
                      <a:pt x="61" y="51"/>
                      <a:pt x="62" y="50"/>
                      <a:pt x="63" y="49"/>
                    </a:cubicBezTo>
                    <a:cubicBezTo>
                      <a:pt x="68" y="55"/>
                      <a:pt x="73" y="61"/>
                      <a:pt x="78" y="67"/>
                    </a:cubicBezTo>
                    <a:cubicBezTo>
                      <a:pt x="85" y="76"/>
                      <a:pt x="99" y="66"/>
                      <a:pt x="92" y="58"/>
                    </a:cubicBezTo>
                  </a:path>
                </a:pathLst>
              </a:custGeom>
              <a:solidFill>
                <a:srgbClr val="001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79" name="Freeform 109"/>
              <p:cNvSpPr>
                <a:spLocks noChangeArrowheads="1"/>
              </p:cNvSpPr>
              <p:nvPr/>
            </p:nvSpPr>
            <p:spPr bwMode="auto">
              <a:xfrm>
                <a:off x="580065" y="120185"/>
                <a:ext cx="165875" cy="129124"/>
              </a:xfrm>
              <a:custGeom>
                <a:avLst/>
                <a:gdLst>
                  <a:gd name="T0" fmla="*/ 49 w 71"/>
                  <a:gd name="T1" fmla="*/ 16 h 55"/>
                  <a:gd name="T2" fmla="*/ 2 w 71"/>
                  <a:gd name="T3" fmla="*/ 11 h 55"/>
                  <a:gd name="T4" fmla="*/ 2 w 71"/>
                  <a:gd name="T5" fmla="*/ 20 h 55"/>
                  <a:gd name="T6" fmla="*/ 34 w 71"/>
                  <a:gd name="T7" fmla="*/ 31 h 55"/>
                  <a:gd name="T8" fmla="*/ 49 w 71"/>
                  <a:gd name="T9" fmla="*/ 35 h 55"/>
                  <a:gd name="T10" fmla="*/ 56 w 71"/>
                  <a:gd name="T11" fmla="*/ 50 h 55"/>
                  <a:gd name="T12" fmla="*/ 63 w 71"/>
                  <a:gd name="T13" fmla="*/ 52 h 55"/>
                  <a:gd name="T14" fmla="*/ 49 w 71"/>
                  <a:gd name="T15" fmla="*/ 16 h 5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1"/>
                  <a:gd name="T25" fmla="*/ 0 h 55"/>
                  <a:gd name="T26" fmla="*/ 71 w 71"/>
                  <a:gd name="T27" fmla="*/ 55 h 5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1" h="55">
                    <a:moveTo>
                      <a:pt x="49" y="16"/>
                    </a:moveTo>
                    <a:cubicBezTo>
                      <a:pt x="39" y="8"/>
                      <a:pt x="13" y="0"/>
                      <a:pt x="2" y="11"/>
                    </a:cubicBezTo>
                    <a:cubicBezTo>
                      <a:pt x="0" y="13"/>
                      <a:pt x="0" y="17"/>
                      <a:pt x="2" y="20"/>
                    </a:cubicBezTo>
                    <a:cubicBezTo>
                      <a:pt x="8" y="30"/>
                      <a:pt x="24" y="29"/>
                      <a:pt x="34" y="31"/>
                    </a:cubicBezTo>
                    <a:cubicBezTo>
                      <a:pt x="39" y="32"/>
                      <a:pt x="45" y="33"/>
                      <a:pt x="49" y="35"/>
                    </a:cubicBezTo>
                    <a:cubicBezTo>
                      <a:pt x="54" y="39"/>
                      <a:pt x="55" y="44"/>
                      <a:pt x="56" y="50"/>
                    </a:cubicBezTo>
                    <a:cubicBezTo>
                      <a:pt x="57" y="54"/>
                      <a:pt x="61" y="55"/>
                      <a:pt x="63" y="52"/>
                    </a:cubicBezTo>
                    <a:cubicBezTo>
                      <a:pt x="71" y="38"/>
                      <a:pt x="60" y="23"/>
                      <a:pt x="49" y="16"/>
                    </a:cubicBezTo>
                  </a:path>
                </a:pathLst>
              </a:custGeom>
              <a:solidFill>
                <a:srgbClr val="001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80" name="Rectangle 110"/>
              <p:cNvSpPr>
                <a:spLocks noChangeArrowheads="1"/>
              </p:cNvSpPr>
              <p:nvPr/>
            </p:nvSpPr>
            <p:spPr bwMode="auto">
              <a:xfrm>
                <a:off x="81448" y="96347"/>
                <a:ext cx="993" cy="993"/>
              </a:xfrm>
              <a:prstGeom prst="rect">
                <a:avLst/>
              </a:prstGeom>
              <a:solidFill>
                <a:srgbClr val="0742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81" name="Freeform 111"/>
              <p:cNvSpPr>
                <a:spLocks noChangeArrowheads="1"/>
              </p:cNvSpPr>
              <p:nvPr/>
            </p:nvSpPr>
            <p:spPr bwMode="auto">
              <a:xfrm>
                <a:off x="81448" y="96347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82" name="Freeform 113"/>
              <p:cNvSpPr>
                <a:spLocks noChangeArrowheads="1"/>
              </p:cNvSpPr>
              <p:nvPr/>
            </p:nvSpPr>
            <p:spPr bwMode="auto">
              <a:xfrm>
                <a:off x="525436" y="127138"/>
                <a:ext cx="4966" cy="4966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  <a:gd name="T8" fmla="*/ 0 w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"/>
                  <a:gd name="T16" fmla="*/ 0 h 2"/>
                  <a:gd name="T17" fmla="*/ 2 w 2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" h="2">
                    <a:moveTo>
                      <a:pt x="0" y="0"/>
                    </a:moveTo>
                    <a:cubicBezTo>
                      <a:pt x="1" y="1"/>
                      <a:pt x="1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042D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83" name="Freeform 115"/>
              <p:cNvSpPr>
                <a:spLocks noChangeArrowheads="1"/>
              </p:cNvSpPr>
              <p:nvPr/>
            </p:nvSpPr>
            <p:spPr bwMode="auto">
              <a:xfrm>
                <a:off x="0" y="96347"/>
                <a:ext cx="464846" cy="333736"/>
              </a:xfrm>
              <a:custGeom>
                <a:avLst/>
                <a:gdLst>
                  <a:gd name="T0" fmla="*/ 85 w 468"/>
                  <a:gd name="T1" fmla="*/ 0 h 336"/>
                  <a:gd name="T2" fmla="*/ 0 w 468"/>
                  <a:gd name="T3" fmla="*/ 185 h 336"/>
                  <a:gd name="T4" fmla="*/ 331 w 468"/>
                  <a:gd name="T5" fmla="*/ 336 h 336"/>
                  <a:gd name="T6" fmla="*/ 404 w 468"/>
                  <a:gd name="T7" fmla="*/ 237 h 336"/>
                  <a:gd name="T8" fmla="*/ 404 w 468"/>
                  <a:gd name="T9" fmla="*/ 237 h 336"/>
                  <a:gd name="T10" fmla="*/ 404 w 468"/>
                  <a:gd name="T11" fmla="*/ 237 h 336"/>
                  <a:gd name="T12" fmla="*/ 432 w 468"/>
                  <a:gd name="T13" fmla="*/ 249 h 336"/>
                  <a:gd name="T14" fmla="*/ 468 w 468"/>
                  <a:gd name="T15" fmla="*/ 175 h 336"/>
                  <a:gd name="T16" fmla="*/ 212 w 468"/>
                  <a:gd name="T17" fmla="*/ 59 h 336"/>
                  <a:gd name="T18" fmla="*/ 80 w 468"/>
                  <a:gd name="T19" fmla="*/ 50 h 336"/>
                  <a:gd name="T20" fmla="*/ 85 w 468"/>
                  <a:gd name="T21" fmla="*/ 0 h 336"/>
                  <a:gd name="T22" fmla="*/ 85 w 468"/>
                  <a:gd name="T23" fmla="*/ 0 h 336"/>
                  <a:gd name="T24" fmla="*/ 85 w 468"/>
                  <a:gd name="T25" fmla="*/ 0 h 3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68"/>
                  <a:gd name="T40" fmla="*/ 0 h 336"/>
                  <a:gd name="T41" fmla="*/ 468 w 468"/>
                  <a:gd name="T42" fmla="*/ 336 h 3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68" h="336">
                    <a:moveTo>
                      <a:pt x="85" y="0"/>
                    </a:moveTo>
                    <a:lnTo>
                      <a:pt x="0" y="185"/>
                    </a:lnTo>
                    <a:lnTo>
                      <a:pt x="331" y="336"/>
                    </a:lnTo>
                    <a:lnTo>
                      <a:pt x="404" y="237"/>
                    </a:lnTo>
                    <a:lnTo>
                      <a:pt x="404" y="237"/>
                    </a:lnTo>
                    <a:lnTo>
                      <a:pt x="404" y="237"/>
                    </a:lnTo>
                    <a:lnTo>
                      <a:pt x="432" y="249"/>
                    </a:lnTo>
                    <a:lnTo>
                      <a:pt x="468" y="175"/>
                    </a:lnTo>
                    <a:lnTo>
                      <a:pt x="212" y="59"/>
                    </a:lnTo>
                    <a:lnTo>
                      <a:pt x="80" y="5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42D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84" name="Freeform 116"/>
              <p:cNvSpPr>
                <a:spLocks noChangeArrowheads="1"/>
              </p:cNvSpPr>
              <p:nvPr/>
            </p:nvSpPr>
            <p:spPr bwMode="auto">
              <a:xfrm>
                <a:off x="0" y="96347"/>
                <a:ext cx="464846" cy="333736"/>
              </a:xfrm>
              <a:custGeom>
                <a:avLst/>
                <a:gdLst>
                  <a:gd name="T0" fmla="*/ 85 w 468"/>
                  <a:gd name="T1" fmla="*/ 0 h 336"/>
                  <a:gd name="T2" fmla="*/ 0 w 468"/>
                  <a:gd name="T3" fmla="*/ 185 h 336"/>
                  <a:gd name="T4" fmla="*/ 331 w 468"/>
                  <a:gd name="T5" fmla="*/ 336 h 336"/>
                  <a:gd name="T6" fmla="*/ 404 w 468"/>
                  <a:gd name="T7" fmla="*/ 237 h 336"/>
                  <a:gd name="T8" fmla="*/ 404 w 468"/>
                  <a:gd name="T9" fmla="*/ 237 h 336"/>
                  <a:gd name="T10" fmla="*/ 404 w 468"/>
                  <a:gd name="T11" fmla="*/ 237 h 336"/>
                  <a:gd name="T12" fmla="*/ 432 w 468"/>
                  <a:gd name="T13" fmla="*/ 249 h 336"/>
                  <a:gd name="T14" fmla="*/ 468 w 468"/>
                  <a:gd name="T15" fmla="*/ 175 h 336"/>
                  <a:gd name="T16" fmla="*/ 212 w 468"/>
                  <a:gd name="T17" fmla="*/ 59 h 336"/>
                  <a:gd name="T18" fmla="*/ 80 w 468"/>
                  <a:gd name="T19" fmla="*/ 50 h 336"/>
                  <a:gd name="T20" fmla="*/ 85 w 468"/>
                  <a:gd name="T21" fmla="*/ 0 h 336"/>
                  <a:gd name="T22" fmla="*/ 85 w 468"/>
                  <a:gd name="T23" fmla="*/ 0 h 336"/>
                  <a:gd name="T24" fmla="*/ 85 w 468"/>
                  <a:gd name="T25" fmla="*/ 0 h 3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68"/>
                  <a:gd name="T40" fmla="*/ 0 h 336"/>
                  <a:gd name="T41" fmla="*/ 468 w 468"/>
                  <a:gd name="T42" fmla="*/ 336 h 3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68" h="336">
                    <a:moveTo>
                      <a:pt x="85" y="0"/>
                    </a:moveTo>
                    <a:lnTo>
                      <a:pt x="0" y="185"/>
                    </a:lnTo>
                    <a:lnTo>
                      <a:pt x="331" y="336"/>
                    </a:lnTo>
                    <a:lnTo>
                      <a:pt x="404" y="237"/>
                    </a:lnTo>
                    <a:lnTo>
                      <a:pt x="404" y="237"/>
                    </a:lnTo>
                    <a:lnTo>
                      <a:pt x="404" y="237"/>
                    </a:lnTo>
                    <a:lnTo>
                      <a:pt x="432" y="249"/>
                    </a:lnTo>
                    <a:lnTo>
                      <a:pt x="468" y="175"/>
                    </a:lnTo>
                    <a:lnTo>
                      <a:pt x="212" y="59"/>
                    </a:lnTo>
                    <a:lnTo>
                      <a:pt x="80" y="5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85" name="Freeform 117"/>
              <p:cNvSpPr>
                <a:spLocks noChangeArrowheads="1"/>
              </p:cNvSpPr>
              <p:nvPr/>
            </p:nvSpPr>
            <p:spPr bwMode="auto">
              <a:xfrm>
                <a:off x="79461" y="96347"/>
                <a:ext cx="423129" cy="80454"/>
              </a:xfrm>
              <a:custGeom>
                <a:avLst/>
                <a:gdLst>
                  <a:gd name="T0" fmla="*/ 5 w 426"/>
                  <a:gd name="T1" fmla="*/ 0 h 81"/>
                  <a:gd name="T2" fmla="*/ 5 w 426"/>
                  <a:gd name="T3" fmla="*/ 0 h 81"/>
                  <a:gd name="T4" fmla="*/ 0 w 426"/>
                  <a:gd name="T5" fmla="*/ 50 h 81"/>
                  <a:gd name="T6" fmla="*/ 132 w 426"/>
                  <a:gd name="T7" fmla="*/ 59 h 81"/>
                  <a:gd name="T8" fmla="*/ 132 w 426"/>
                  <a:gd name="T9" fmla="*/ 59 h 81"/>
                  <a:gd name="T10" fmla="*/ 132 w 426"/>
                  <a:gd name="T11" fmla="*/ 59 h 81"/>
                  <a:gd name="T12" fmla="*/ 265 w 426"/>
                  <a:gd name="T13" fmla="*/ 69 h 81"/>
                  <a:gd name="T14" fmla="*/ 426 w 426"/>
                  <a:gd name="T15" fmla="*/ 81 h 81"/>
                  <a:gd name="T16" fmla="*/ 371 w 426"/>
                  <a:gd name="T17" fmla="*/ 26 h 81"/>
                  <a:gd name="T18" fmla="*/ 371 w 426"/>
                  <a:gd name="T19" fmla="*/ 26 h 81"/>
                  <a:gd name="T20" fmla="*/ 371 w 426"/>
                  <a:gd name="T21" fmla="*/ 26 h 81"/>
                  <a:gd name="T22" fmla="*/ 5 w 426"/>
                  <a:gd name="T23" fmla="*/ 0 h 8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26"/>
                  <a:gd name="T37" fmla="*/ 0 h 81"/>
                  <a:gd name="T38" fmla="*/ 426 w 426"/>
                  <a:gd name="T39" fmla="*/ 81 h 8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26" h="81">
                    <a:moveTo>
                      <a:pt x="5" y="0"/>
                    </a:moveTo>
                    <a:lnTo>
                      <a:pt x="5" y="0"/>
                    </a:lnTo>
                    <a:lnTo>
                      <a:pt x="0" y="50"/>
                    </a:lnTo>
                    <a:lnTo>
                      <a:pt x="132" y="59"/>
                    </a:lnTo>
                    <a:lnTo>
                      <a:pt x="132" y="59"/>
                    </a:lnTo>
                    <a:lnTo>
                      <a:pt x="132" y="59"/>
                    </a:lnTo>
                    <a:lnTo>
                      <a:pt x="265" y="69"/>
                    </a:lnTo>
                    <a:lnTo>
                      <a:pt x="426" y="81"/>
                    </a:lnTo>
                    <a:lnTo>
                      <a:pt x="371" y="26"/>
                    </a:lnTo>
                    <a:lnTo>
                      <a:pt x="371" y="26"/>
                    </a:lnTo>
                    <a:lnTo>
                      <a:pt x="371" y="2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42D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86" name="Freeform 118"/>
              <p:cNvSpPr>
                <a:spLocks noChangeArrowheads="1"/>
              </p:cNvSpPr>
              <p:nvPr/>
            </p:nvSpPr>
            <p:spPr bwMode="auto">
              <a:xfrm>
                <a:off x="79461" y="96347"/>
                <a:ext cx="423129" cy="80454"/>
              </a:xfrm>
              <a:custGeom>
                <a:avLst/>
                <a:gdLst>
                  <a:gd name="T0" fmla="*/ 5 w 426"/>
                  <a:gd name="T1" fmla="*/ 0 h 81"/>
                  <a:gd name="T2" fmla="*/ 5 w 426"/>
                  <a:gd name="T3" fmla="*/ 0 h 81"/>
                  <a:gd name="T4" fmla="*/ 0 w 426"/>
                  <a:gd name="T5" fmla="*/ 50 h 81"/>
                  <a:gd name="T6" fmla="*/ 132 w 426"/>
                  <a:gd name="T7" fmla="*/ 59 h 81"/>
                  <a:gd name="T8" fmla="*/ 132 w 426"/>
                  <a:gd name="T9" fmla="*/ 59 h 81"/>
                  <a:gd name="T10" fmla="*/ 132 w 426"/>
                  <a:gd name="T11" fmla="*/ 59 h 81"/>
                  <a:gd name="T12" fmla="*/ 265 w 426"/>
                  <a:gd name="T13" fmla="*/ 69 h 81"/>
                  <a:gd name="T14" fmla="*/ 426 w 426"/>
                  <a:gd name="T15" fmla="*/ 81 h 81"/>
                  <a:gd name="T16" fmla="*/ 371 w 426"/>
                  <a:gd name="T17" fmla="*/ 26 h 81"/>
                  <a:gd name="T18" fmla="*/ 371 w 426"/>
                  <a:gd name="T19" fmla="*/ 26 h 81"/>
                  <a:gd name="T20" fmla="*/ 371 w 426"/>
                  <a:gd name="T21" fmla="*/ 26 h 81"/>
                  <a:gd name="T22" fmla="*/ 5 w 426"/>
                  <a:gd name="T23" fmla="*/ 0 h 8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26"/>
                  <a:gd name="T37" fmla="*/ 0 h 81"/>
                  <a:gd name="T38" fmla="*/ 426 w 426"/>
                  <a:gd name="T39" fmla="*/ 81 h 8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26" h="81">
                    <a:moveTo>
                      <a:pt x="5" y="0"/>
                    </a:moveTo>
                    <a:lnTo>
                      <a:pt x="5" y="0"/>
                    </a:lnTo>
                    <a:lnTo>
                      <a:pt x="0" y="50"/>
                    </a:lnTo>
                    <a:lnTo>
                      <a:pt x="132" y="59"/>
                    </a:lnTo>
                    <a:lnTo>
                      <a:pt x="132" y="59"/>
                    </a:lnTo>
                    <a:lnTo>
                      <a:pt x="132" y="59"/>
                    </a:lnTo>
                    <a:lnTo>
                      <a:pt x="265" y="69"/>
                    </a:lnTo>
                    <a:lnTo>
                      <a:pt x="426" y="81"/>
                    </a:lnTo>
                    <a:lnTo>
                      <a:pt x="371" y="26"/>
                    </a:lnTo>
                    <a:lnTo>
                      <a:pt x="371" y="26"/>
                    </a:lnTo>
                    <a:lnTo>
                      <a:pt x="371" y="26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87" name="Freeform 119"/>
              <p:cNvSpPr>
                <a:spLocks noChangeArrowheads="1"/>
              </p:cNvSpPr>
              <p:nvPr/>
            </p:nvSpPr>
            <p:spPr bwMode="auto">
              <a:xfrm>
                <a:off x="436042" y="111246"/>
                <a:ext cx="77474" cy="69528"/>
              </a:xfrm>
              <a:custGeom>
                <a:avLst/>
                <a:gdLst>
                  <a:gd name="T0" fmla="*/ 0 w 33"/>
                  <a:gd name="T1" fmla="*/ 0 h 30"/>
                  <a:gd name="T2" fmla="*/ 5 w 33"/>
                  <a:gd name="T3" fmla="*/ 5 h 30"/>
                  <a:gd name="T4" fmla="*/ 28 w 33"/>
                  <a:gd name="T5" fmla="*/ 28 h 30"/>
                  <a:gd name="T6" fmla="*/ 30 w 33"/>
                  <a:gd name="T7" fmla="*/ 30 h 30"/>
                  <a:gd name="T8" fmla="*/ 33 w 33"/>
                  <a:gd name="T9" fmla="*/ 23 h 30"/>
                  <a:gd name="T10" fmla="*/ 27 w 33"/>
                  <a:gd name="T11" fmla="*/ 20 h 30"/>
                  <a:gd name="T12" fmla="*/ 12 w 33"/>
                  <a:gd name="T13" fmla="*/ 2 h 30"/>
                  <a:gd name="T14" fmla="*/ 9 w 33"/>
                  <a:gd name="T15" fmla="*/ 3 h 30"/>
                  <a:gd name="T16" fmla="*/ 8 w 33"/>
                  <a:gd name="T17" fmla="*/ 3 h 30"/>
                  <a:gd name="T18" fmla="*/ 0 w 33"/>
                  <a:gd name="T19" fmla="*/ 0 h 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"/>
                  <a:gd name="T31" fmla="*/ 0 h 30"/>
                  <a:gd name="T32" fmla="*/ 33 w 33"/>
                  <a:gd name="T33" fmla="*/ 30 h 3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" h="30">
                    <a:moveTo>
                      <a:pt x="0" y="0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1" y="23"/>
                      <a:pt x="29" y="22"/>
                      <a:pt x="27" y="20"/>
                    </a:cubicBezTo>
                    <a:cubicBezTo>
                      <a:pt x="22" y="14"/>
                      <a:pt x="17" y="8"/>
                      <a:pt x="12" y="2"/>
                    </a:cubicBezTo>
                    <a:cubicBezTo>
                      <a:pt x="12" y="3"/>
                      <a:pt x="11" y="3"/>
                      <a:pt x="9" y="3"/>
                    </a:cubicBezTo>
                    <a:cubicBezTo>
                      <a:pt x="9" y="3"/>
                      <a:pt x="8" y="3"/>
                      <a:pt x="8" y="3"/>
                    </a:cubicBezTo>
                    <a:cubicBezTo>
                      <a:pt x="5" y="2"/>
                      <a:pt x="2" y="1"/>
                      <a:pt x="0" y="0"/>
                    </a:cubicBezTo>
                  </a:path>
                </a:pathLst>
              </a:custGeom>
              <a:solidFill>
                <a:srgbClr val="042D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88" name="Freeform 120"/>
              <p:cNvSpPr>
                <a:spLocks noChangeArrowheads="1"/>
              </p:cNvSpPr>
              <p:nvPr/>
            </p:nvSpPr>
            <p:spPr bwMode="auto">
              <a:xfrm>
                <a:off x="318837" y="11920"/>
                <a:ext cx="211565" cy="152962"/>
              </a:xfrm>
              <a:custGeom>
                <a:avLst/>
                <a:gdLst>
                  <a:gd name="T0" fmla="*/ 23 w 90"/>
                  <a:gd name="T1" fmla="*/ 0 h 65"/>
                  <a:gd name="T2" fmla="*/ 0 w 90"/>
                  <a:gd name="T3" fmla="*/ 10 h 65"/>
                  <a:gd name="T4" fmla="*/ 0 w 90"/>
                  <a:gd name="T5" fmla="*/ 11 h 65"/>
                  <a:gd name="T6" fmla="*/ 1 w 90"/>
                  <a:gd name="T7" fmla="*/ 13 h 65"/>
                  <a:gd name="T8" fmla="*/ 3 w 90"/>
                  <a:gd name="T9" fmla="*/ 15 h 65"/>
                  <a:gd name="T10" fmla="*/ 3 w 90"/>
                  <a:gd name="T11" fmla="*/ 15 h 65"/>
                  <a:gd name="T12" fmla="*/ 11 w 90"/>
                  <a:gd name="T13" fmla="*/ 14 h 65"/>
                  <a:gd name="T14" fmla="*/ 20 w 90"/>
                  <a:gd name="T15" fmla="*/ 16 h 65"/>
                  <a:gd name="T16" fmla="*/ 33 w 90"/>
                  <a:gd name="T17" fmla="*/ 26 h 65"/>
                  <a:gd name="T18" fmla="*/ 33 w 90"/>
                  <a:gd name="T19" fmla="*/ 26 h 65"/>
                  <a:gd name="T20" fmla="*/ 33 w 90"/>
                  <a:gd name="T21" fmla="*/ 26 h 65"/>
                  <a:gd name="T22" fmla="*/ 33 w 90"/>
                  <a:gd name="T23" fmla="*/ 26 h 65"/>
                  <a:gd name="T24" fmla="*/ 33 w 90"/>
                  <a:gd name="T25" fmla="*/ 26 h 65"/>
                  <a:gd name="T26" fmla="*/ 33 w 90"/>
                  <a:gd name="T27" fmla="*/ 26 h 65"/>
                  <a:gd name="T28" fmla="*/ 34 w 90"/>
                  <a:gd name="T29" fmla="*/ 26 h 65"/>
                  <a:gd name="T30" fmla="*/ 34 w 90"/>
                  <a:gd name="T31" fmla="*/ 26 h 65"/>
                  <a:gd name="T32" fmla="*/ 34 w 90"/>
                  <a:gd name="T33" fmla="*/ 26 h 65"/>
                  <a:gd name="T34" fmla="*/ 34 w 90"/>
                  <a:gd name="T35" fmla="*/ 26 h 65"/>
                  <a:gd name="T36" fmla="*/ 34 w 90"/>
                  <a:gd name="T37" fmla="*/ 26 h 65"/>
                  <a:gd name="T38" fmla="*/ 34 w 90"/>
                  <a:gd name="T39" fmla="*/ 26 h 65"/>
                  <a:gd name="T40" fmla="*/ 34 w 90"/>
                  <a:gd name="T41" fmla="*/ 26 h 65"/>
                  <a:gd name="T42" fmla="*/ 34 w 90"/>
                  <a:gd name="T43" fmla="*/ 27 h 65"/>
                  <a:gd name="T44" fmla="*/ 34 w 90"/>
                  <a:gd name="T45" fmla="*/ 27 h 65"/>
                  <a:gd name="T46" fmla="*/ 50 w 90"/>
                  <a:gd name="T47" fmla="*/ 42 h 65"/>
                  <a:gd name="T48" fmla="*/ 50 w 90"/>
                  <a:gd name="T49" fmla="*/ 42 h 65"/>
                  <a:gd name="T50" fmla="*/ 50 w 90"/>
                  <a:gd name="T51" fmla="*/ 42 h 65"/>
                  <a:gd name="T52" fmla="*/ 58 w 90"/>
                  <a:gd name="T53" fmla="*/ 45 h 65"/>
                  <a:gd name="T54" fmla="*/ 59 w 90"/>
                  <a:gd name="T55" fmla="*/ 45 h 65"/>
                  <a:gd name="T56" fmla="*/ 62 w 90"/>
                  <a:gd name="T57" fmla="*/ 44 h 65"/>
                  <a:gd name="T58" fmla="*/ 77 w 90"/>
                  <a:gd name="T59" fmla="*/ 62 h 65"/>
                  <a:gd name="T60" fmla="*/ 83 w 90"/>
                  <a:gd name="T61" fmla="*/ 65 h 65"/>
                  <a:gd name="T62" fmla="*/ 90 w 90"/>
                  <a:gd name="T63" fmla="*/ 51 h 65"/>
                  <a:gd name="T64" fmla="*/ 88 w 90"/>
                  <a:gd name="T65" fmla="*/ 49 h 65"/>
                  <a:gd name="T66" fmla="*/ 51 w 90"/>
                  <a:gd name="T67" fmla="*/ 10 h 65"/>
                  <a:gd name="T68" fmla="*/ 51 w 90"/>
                  <a:gd name="T69" fmla="*/ 10 h 65"/>
                  <a:gd name="T70" fmla="*/ 51 w 90"/>
                  <a:gd name="T71" fmla="*/ 10 h 65"/>
                  <a:gd name="T72" fmla="*/ 51 w 90"/>
                  <a:gd name="T73" fmla="*/ 10 h 65"/>
                  <a:gd name="T74" fmla="*/ 51 w 90"/>
                  <a:gd name="T75" fmla="*/ 10 h 65"/>
                  <a:gd name="T76" fmla="*/ 51 w 90"/>
                  <a:gd name="T77" fmla="*/ 10 h 65"/>
                  <a:gd name="T78" fmla="*/ 51 w 90"/>
                  <a:gd name="T79" fmla="*/ 9 h 65"/>
                  <a:gd name="T80" fmla="*/ 51 w 90"/>
                  <a:gd name="T81" fmla="*/ 9 h 65"/>
                  <a:gd name="T82" fmla="*/ 51 w 90"/>
                  <a:gd name="T83" fmla="*/ 9 h 65"/>
                  <a:gd name="T84" fmla="*/ 50 w 90"/>
                  <a:gd name="T85" fmla="*/ 9 h 65"/>
                  <a:gd name="T86" fmla="*/ 50 w 90"/>
                  <a:gd name="T87" fmla="*/ 9 h 65"/>
                  <a:gd name="T88" fmla="*/ 50 w 90"/>
                  <a:gd name="T89" fmla="*/ 9 h 65"/>
                  <a:gd name="T90" fmla="*/ 50 w 90"/>
                  <a:gd name="T91" fmla="*/ 9 h 65"/>
                  <a:gd name="T92" fmla="*/ 50 w 90"/>
                  <a:gd name="T93" fmla="*/ 9 h 65"/>
                  <a:gd name="T94" fmla="*/ 50 w 90"/>
                  <a:gd name="T95" fmla="*/ 9 h 65"/>
                  <a:gd name="T96" fmla="*/ 50 w 90"/>
                  <a:gd name="T97" fmla="*/ 9 h 65"/>
                  <a:gd name="T98" fmla="*/ 50 w 90"/>
                  <a:gd name="T99" fmla="*/ 9 h 65"/>
                  <a:gd name="T100" fmla="*/ 50 w 90"/>
                  <a:gd name="T101" fmla="*/ 9 h 65"/>
                  <a:gd name="T102" fmla="*/ 49 w 90"/>
                  <a:gd name="T103" fmla="*/ 9 h 65"/>
                  <a:gd name="T104" fmla="*/ 23 w 90"/>
                  <a:gd name="T105" fmla="*/ 0 h 6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90"/>
                  <a:gd name="T160" fmla="*/ 0 h 65"/>
                  <a:gd name="T161" fmla="*/ 90 w 90"/>
                  <a:gd name="T162" fmla="*/ 65 h 6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90" h="65">
                    <a:moveTo>
                      <a:pt x="23" y="0"/>
                    </a:moveTo>
                    <a:cubicBezTo>
                      <a:pt x="15" y="0"/>
                      <a:pt x="7" y="3"/>
                      <a:pt x="0" y="10"/>
                    </a:cubicBezTo>
                    <a:cubicBezTo>
                      <a:pt x="0" y="10"/>
                      <a:pt x="0" y="11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1" y="14"/>
                      <a:pt x="2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6" y="15"/>
                      <a:pt x="8" y="14"/>
                      <a:pt x="11" y="14"/>
                    </a:cubicBezTo>
                    <a:cubicBezTo>
                      <a:pt x="14" y="14"/>
                      <a:pt x="17" y="15"/>
                      <a:pt x="20" y="16"/>
                    </a:cubicBezTo>
                    <a:cubicBezTo>
                      <a:pt x="25" y="18"/>
                      <a:pt x="29" y="22"/>
                      <a:pt x="33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6"/>
                      <a:pt x="33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40" y="32"/>
                      <a:pt x="44" y="38"/>
                      <a:pt x="50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3"/>
                      <a:pt x="55" y="44"/>
                      <a:pt x="58" y="45"/>
                    </a:cubicBezTo>
                    <a:cubicBezTo>
                      <a:pt x="58" y="45"/>
                      <a:pt x="59" y="45"/>
                      <a:pt x="59" y="45"/>
                    </a:cubicBezTo>
                    <a:cubicBezTo>
                      <a:pt x="61" y="45"/>
                      <a:pt x="62" y="45"/>
                      <a:pt x="62" y="44"/>
                    </a:cubicBezTo>
                    <a:cubicBezTo>
                      <a:pt x="67" y="50"/>
                      <a:pt x="72" y="56"/>
                      <a:pt x="77" y="62"/>
                    </a:cubicBezTo>
                    <a:cubicBezTo>
                      <a:pt x="79" y="64"/>
                      <a:pt x="81" y="65"/>
                      <a:pt x="83" y="65"/>
                    </a:cubicBezTo>
                    <a:cubicBezTo>
                      <a:pt x="90" y="51"/>
                      <a:pt x="90" y="51"/>
                      <a:pt x="90" y="51"/>
                    </a:cubicBezTo>
                    <a:cubicBezTo>
                      <a:pt x="89" y="51"/>
                      <a:pt x="89" y="50"/>
                      <a:pt x="88" y="49"/>
                    </a:cubicBezTo>
                    <a:cubicBezTo>
                      <a:pt x="77" y="36"/>
                      <a:pt x="66" y="2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9"/>
                      <a:pt x="50" y="9"/>
                      <a:pt x="49" y="9"/>
                    </a:cubicBezTo>
                    <a:cubicBezTo>
                      <a:pt x="42" y="3"/>
                      <a:pt x="32" y="0"/>
                      <a:pt x="23" y="0"/>
                    </a:cubicBezTo>
                  </a:path>
                </a:pathLst>
              </a:custGeom>
              <a:solidFill>
                <a:srgbClr val="042D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89" name="Rectangle 121"/>
              <p:cNvSpPr>
                <a:spLocks noChangeArrowheads="1"/>
              </p:cNvSpPr>
              <p:nvPr/>
            </p:nvSpPr>
            <p:spPr bwMode="auto">
              <a:xfrm>
                <a:off x="81448" y="96347"/>
                <a:ext cx="993" cy="993"/>
              </a:xfrm>
              <a:prstGeom prst="rect">
                <a:avLst/>
              </a:prstGeom>
              <a:solidFill>
                <a:srgbClr val="0742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90" name="Freeform 122"/>
              <p:cNvSpPr>
                <a:spLocks noChangeArrowheads="1"/>
              </p:cNvSpPr>
              <p:nvPr/>
            </p:nvSpPr>
            <p:spPr bwMode="auto">
              <a:xfrm>
                <a:off x="79461" y="169848"/>
                <a:ext cx="272154" cy="196666"/>
              </a:xfrm>
              <a:custGeom>
                <a:avLst/>
                <a:gdLst>
                  <a:gd name="T0" fmla="*/ 229 w 274"/>
                  <a:gd name="T1" fmla="*/ 198 h 198"/>
                  <a:gd name="T2" fmla="*/ 0 w 274"/>
                  <a:gd name="T3" fmla="*/ 94 h 198"/>
                  <a:gd name="T4" fmla="*/ 43 w 274"/>
                  <a:gd name="T5" fmla="*/ 0 h 198"/>
                  <a:gd name="T6" fmla="*/ 274 w 274"/>
                  <a:gd name="T7" fmla="*/ 106 h 198"/>
                  <a:gd name="T8" fmla="*/ 229 w 274"/>
                  <a:gd name="T9" fmla="*/ 198 h 1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4"/>
                  <a:gd name="T16" fmla="*/ 0 h 198"/>
                  <a:gd name="T17" fmla="*/ 274 w 274"/>
                  <a:gd name="T18" fmla="*/ 198 h 1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4" h="198">
                    <a:moveTo>
                      <a:pt x="229" y="198"/>
                    </a:moveTo>
                    <a:lnTo>
                      <a:pt x="0" y="94"/>
                    </a:lnTo>
                    <a:lnTo>
                      <a:pt x="43" y="0"/>
                    </a:lnTo>
                    <a:lnTo>
                      <a:pt x="274" y="106"/>
                    </a:lnTo>
                    <a:lnTo>
                      <a:pt x="229" y="198"/>
                    </a:lnTo>
                    <a:close/>
                  </a:path>
                </a:pathLst>
              </a:custGeom>
              <a:solidFill>
                <a:srgbClr val="4E7C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53" name="TextBox 93"/>
          <p:cNvSpPr txBox="1"/>
          <p:nvPr/>
        </p:nvSpPr>
        <p:spPr>
          <a:xfrm>
            <a:off x="6823587" y="4381234"/>
            <a:ext cx="3892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15"/>
          <p:cNvSpPr txBox="1"/>
          <p:nvPr/>
        </p:nvSpPr>
        <p:spPr>
          <a:xfrm>
            <a:off x="6823587" y="5130036"/>
            <a:ext cx="3752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Kozuka Gothic Pro R" pitchFamily="34" charset="-128"/>
                <a:cs typeface="Arial" panose="020B0604020202020204" pitchFamily="34" charset="0"/>
              </a:rPr>
              <a:t>Click please replace the written content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Kozuka Gothic Pro R" pitchFamily="34" charset="-128"/>
              <a:cs typeface="Arial" panose="020B0604020202020204" pitchFamily="34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225087" y="4069312"/>
            <a:ext cx="1829580" cy="1829580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椭圆 55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TextBox 107"/>
            <p:cNvSpPr txBox="1"/>
            <p:nvPr/>
          </p:nvSpPr>
          <p:spPr>
            <a:xfrm>
              <a:off x="2949090" y="2216189"/>
              <a:ext cx="473318" cy="804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750" dirty="0" smtClean="0">
                  <a:solidFill>
                    <a:schemeClr val="bg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4</a:t>
              </a:r>
              <a:endParaRPr lang="zh-CN" altLang="en-US" sz="6750" dirty="0">
                <a:solidFill>
                  <a:schemeClr val="bg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58" name="直接连接符 57"/>
          <p:cNvCxnSpPr/>
          <p:nvPr/>
        </p:nvCxnSpPr>
        <p:spPr>
          <a:xfrm flipV="1">
            <a:off x="6463108" y="4069311"/>
            <a:ext cx="0" cy="1829581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21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2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53" grpId="0"/>
          <p:bldP spid="5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21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2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53" grpId="0"/>
          <p:bldP spid="54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22"/>
          <p:cNvSpPr/>
          <p:nvPr/>
        </p:nvSpPr>
        <p:spPr>
          <a:xfrm>
            <a:off x="353" y="202"/>
            <a:ext cx="12858044" cy="387610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 bwMode="auto">
          <a:xfrm>
            <a:off x="901412" y="4134132"/>
            <a:ext cx="1227698" cy="1397342"/>
            <a:chOff x="727309" y="3451411"/>
            <a:chExt cx="872891" cy="993808"/>
          </a:xfrm>
        </p:grpSpPr>
        <p:sp>
          <p:nvSpPr>
            <p:cNvPr id="25" name="Freeform 63"/>
            <p:cNvSpPr>
              <a:spLocks noChangeAspect="1"/>
            </p:cNvSpPr>
            <p:nvPr/>
          </p:nvSpPr>
          <p:spPr bwMode="auto">
            <a:xfrm>
              <a:off x="871732" y="3602228"/>
              <a:ext cx="584043" cy="566757"/>
            </a:xfrm>
            <a:custGeom>
              <a:avLst/>
              <a:gdLst>
                <a:gd name="T0" fmla="*/ 244 w 312"/>
                <a:gd name="T1" fmla="*/ 0 h 303"/>
                <a:gd name="T2" fmla="*/ 209 w 312"/>
                <a:gd name="T3" fmla="*/ 12 h 303"/>
                <a:gd name="T4" fmla="*/ 181 w 312"/>
                <a:gd name="T5" fmla="*/ 49 h 303"/>
                <a:gd name="T6" fmla="*/ 198 w 312"/>
                <a:gd name="T7" fmla="*/ 112 h 303"/>
                <a:gd name="T8" fmla="*/ 195 w 312"/>
                <a:gd name="T9" fmla="*/ 112 h 303"/>
                <a:gd name="T10" fmla="*/ 177 w 312"/>
                <a:gd name="T11" fmla="*/ 92 h 303"/>
                <a:gd name="T12" fmla="*/ 92 w 312"/>
                <a:gd name="T13" fmla="*/ 177 h 303"/>
                <a:gd name="T14" fmla="*/ 71 w 312"/>
                <a:gd name="T15" fmla="*/ 174 h 303"/>
                <a:gd name="T16" fmla="*/ 29 w 312"/>
                <a:gd name="T17" fmla="*/ 192 h 303"/>
                <a:gd name="T18" fmla="*/ 7 w 312"/>
                <a:gd name="T19" fmla="*/ 255 h 303"/>
                <a:gd name="T20" fmla="*/ 14 w 312"/>
                <a:gd name="T21" fmla="*/ 266 h 303"/>
                <a:gd name="T22" fmla="*/ 14 w 312"/>
                <a:gd name="T23" fmla="*/ 266 h 303"/>
                <a:gd name="T24" fmla="*/ 53 w 312"/>
                <a:gd name="T25" fmla="*/ 228 h 303"/>
                <a:gd name="T26" fmla="*/ 80 w 312"/>
                <a:gd name="T27" fmla="*/ 255 h 303"/>
                <a:gd name="T28" fmla="*/ 40 w 312"/>
                <a:gd name="T29" fmla="*/ 296 h 303"/>
                <a:gd name="T30" fmla="*/ 70 w 312"/>
                <a:gd name="T31" fmla="*/ 303 h 303"/>
                <a:gd name="T32" fmla="*/ 100 w 312"/>
                <a:gd name="T33" fmla="*/ 295 h 303"/>
                <a:gd name="T34" fmla="*/ 134 w 312"/>
                <a:gd name="T35" fmla="*/ 244 h 303"/>
                <a:gd name="T36" fmla="*/ 116 w 312"/>
                <a:gd name="T37" fmla="*/ 191 h 303"/>
                <a:gd name="T38" fmla="*/ 118 w 312"/>
                <a:gd name="T39" fmla="*/ 190 h 303"/>
                <a:gd name="T40" fmla="*/ 138 w 312"/>
                <a:gd name="T41" fmla="*/ 209 h 303"/>
                <a:gd name="T42" fmla="*/ 222 w 312"/>
                <a:gd name="T43" fmla="*/ 126 h 303"/>
                <a:gd name="T44" fmla="*/ 245 w 312"/>
                <a:gd name="T45" fmla="*/ 129 h 303"/>
                <a:gd name="T46" fmla="*/ 256 w 312"/>
                <a:gd name="T47" fmla="*/ 127 h 303"/>
                <a:gd name="T48" fmla="*/ 298 w 312"/>
                <a:gd name="T49" fmla="*/ 97 h 303"/>
                <a:gd name="T50" fmla="*/ 302 w 312"/>
                <a:gd name="T51" fmla="*/ 34 h 303"/>
                <a:gd name="T52" fmla="*/ 260 w 312"/>
                <a:gd name="T53" fmla="*/ 75 h 303"/>
                <a:gd name="T54" fmla="*/ 234 w 312"/>
                <a:gd name="T55" fmla="*/ 48 h 303"/>
                <a:gd name="T56" fmla="*/ 274 w 312"/>
                <a:gd name="T57" fmla="*/ 7 h 303"/>
                <a:gd name="T58" fmla="*/ 244 w 312"/>
                <a:gd name="T5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2" h="303">
                  <a:moveTo>
                    <a:pt x="244" y="0"/>
                  </a:moveTo>
                  <a:cubicBezTo>
                    <a:pt x="231" y="0"/>
                    <a:pt x="219" y="4"/>
                    <a:pt x="209" y="12"/>
                  </a:cubicBezTo>
                  <a:cubicBezTo>
                    <a:pt x="197" y="22"/>
                    <a:pt x="185" y="34"/>
                    <a:pt x="181" y="49"/>
                  </a:cubicBezTo>
                  <a:cubicBezTo>
                    <a:pt x="175" y="72"/>
                    <a:pt x="184" y="94"/>
                    <a:pt x="198" y="112"/>
                  </a:cubicBezTo>
                  <a:cubicBezTo>
                    <a:pt x="197" y="112"/>
                    <a:pt x="196" y="112"/>
                    <a:pt x="195" y="112"/>
                  </a:cubicBezTo>
                  <a:cubicBezTo>
                    <a:pt x="185" y="112"/>
                    <a:pt x="181" y="101"/>
                    <a:pt x="177" y="92"/>
                  </a:cubicBezTo>
                  <a:cubicBezTo>
                    <a:pt x="148" y="120"/>
                    <a:pt x="121" y="150"/>
                    <a:pt x="92" y="177"/>
                  </a:cubicBezTo>
                  <a:cubicBezTo>
                    <a:pt x="85" y="175"/>
                    <a:pt x="78" y="174"/>
                    <a:pt x="71" y="174"/>
                  </a:cubicBezTo>
                  <a:cubicBezTo>
                    <a:pt x="55" y="174"/>
                    <a:pt x="39" y="180"/>
                    <a:pt x="29" y="192"/>
                  </a:cubicBezTo>
                  <a:cubicBezTo>
                    <a:pt x="11" y="207"/>
                    <a:pt x="0" y="232"/>
                    <a:pt x="7" y="255"/>
                  </a:cubicBezTo>
                  <a:cubicBezTo>
                    <a:pt x="9" y="258"/>
                    <a:pt x="9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28" y="254"/>
                    <a:pt x="40" y="240"/>
                    <a:pt x="53" y="228"/>
                  </a:cubicBezTo>
                  <a:cubicBezTo>
                    <a:pt x="62" y="236"/>
                    <a:pt x="71" y="246"/>
                    <a:pt x="80" y="255"/>
                  </a:cubicBezTo>
                  <a:cubicBezTo>
                    <a:pt x="67" y="269"/>
                    <a:pt x="53" y="282"/>
                    <a:pt x="40" y="296"/>
                  </a:cubicBezTo>
                  <a:cubicBezTo>
                    <a:pt x="49" y="300"/>
                    <a:pt x="60" y="303"/>
                    <a:pt x="70" y="303"/>
                  </a:cubicBezTo>
                  <a:cubicBezTo>
                    <a:pt x="81" y="303"/>
                    <a:pt x="91" y="300"/>
                    <a:pt x="100" y="295"/>
                  </a:cubicBezTo>
                  <a:cubicBezTo>
                    <a:pt x="117" y="282"/>
                    <a:pt x="133" y="265"/>
                    <a:pt x="134" y="244"/>
                  </a:cubicBezTo>
                  <a:cubicBezTo>
                    <a:pt x="137" y="224"/>
                    <a:pt x="127" y="206"/>
                    <a:pt x="116" y="191"/>
                  </a:cubicBezTo>
                  <a:cubicBezTo>
                    <a:pt x="117" y="190"/>
                    <a:pt x="117" y="190"/>
                    <a:pt x="118" y="190"/>
                  </a:cubicBezTo>
                  <a:cubicBezTo>
                    <a:pt x="128" y="190"/>
                    <a:pt x="133" y="202"/>
                    <a:pt x="138" y="209"/>
                  </a:cubicBezTo>
                  <a:cubicBezTo>
                    <a:pt x="166" y="182"/>
                    <a:pt x="194" y="153"/>
                    <a:pt x="222" y="126"/>
                  </a:cubicBezTo>
                  <a:cubicBezTo>
                    <a:pt x="230" y="127"/>
                    <a:pt x="237" y="129"/>
                    <a:pt x="245" y="129"/>
                  </a:cubicBezTo>
                  <a:cubicBezTo>
                    <a:pt x="249" y="129"/>
                    <a:pt x="252" y="128"/>
                    <a:pt x="256" y="127"/>
                  </a:cubicBezTo>
                  <a:cubicBezTo>
                    <a:pt x="274" y="125"/>
                    <a:pt x="286" y="110"/>
                    <a:pt x="298" y="97"/>
                  </a:cubicBezTo>
                  <a:cubicBezTo>
                    <a:pt x="312" y="79"/>
                    <a:pt x="311" y="54"/>
                    <a:pt x="302" y="34"/>
                  </a:cubicBezTo>
                  <a:cubicBezTo>
                    <a:pt x="287" y="47"/>
                    <a:pt x="274" y="62"/>
                    <a:pt x="260" y="75"/>
                  </a:cubicBezTo>
                  <a:cubicBezTo>
                    <a:pt x="251" y="66"/>
                    <a:pt x="242" y="57"/>
                    <a:pt x="234" y="48"/>
                  </a:cubicBezTo>
                  <a:cubicBezTo>
                    <a:pt x="247" y="34"/>
                    <a:pt x="261" y="20"/>
                    <a:pt x="274" y="7"/>
                  </a:cubicBezTo>
                  <a:cubicBezTo>
                    <a:pt x="265" y="2"/>
                    <a:pt x="255" y="0"/>
                    <a:pt x="24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96430" tIns="48216" rIns="96430" bIns="48216"/>
            <a:lstStyle/>
            <a:p>
              <a:pPr>
                <a:lnSpc>
                  <a:spcPct val="150000"/>
                </a:lnSpc>
                <a:defRPr/>
              </a:pPr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 rot="10800000">
              <a:off x="727309" y="3451411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矩形 55"/>
          <p:cNvSpPr/>
          <p:nvPr/>
        </p:nvSpPr>
        <p:spPr>
          <a:xfrm>
            <a:off x="845270" y="5614065"/>
            <a:ext cx="1339979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 bwMode="auto">
          <a:xfrm>
            <a:off x="2830876" y="4134132"/>
            <a:ext cx="1225466" cy="1397342"/>
            <a:chOff x="2030971" y="3451411"/>
            <a:chExt cx="872891" cy="993808"/>
          </a:xfrm>
        </p:grpSpPr>
        <p:grpSp>
          <p:nvGrpSpPr>
            <p:cNvPr id="12" name="Group 44"/>
            <p:cNvGrpSpPr>
              <a:grpSpLocks noChangeAspect="1"/>
            </p:cNvGrpSpPr>
            <p:nvPr/>
          </p:nvGrpSpPr>
          <p:grpSpPr bwMode="auto">
            <a:xfrm>
              <a:off x="2175432" y="3602656"/>
              <a:ext cx="583968" cy="567090"/>
              <a:chOff x="3202" y="1607"/>
              <a:chExt cx="1730" cy="1680"/>
            </a:xfrm>
            <a:solidFill>
              <a:srgbClr val="FFC000"/>
            </a:solidFill>
          </p:grpSpPr>
          <p:sp>
            <p:nvSpPr>
              <p:cNvPr id="13" name="Freeform 45"/>
              <p:cNvSpPr/>
              <p:nvPr/>
            </p:nvSpPr>
            <p:spPr bwMode="auto">
              <a:xfrm>
                <a:off x="3202" y="1607"/>
                <a:ext cx="1521" cy="1336"/>
              </a:xfrm>
              <a:custGeom>
                <a:avLst/>
                <a:gdLst>
                  <a:gd name="T0" fmla="*/ 93 w 327"/>
                  <a:gd name="T1" fmla="*/ 5 h 287"/>
                  <a:gd name="T2" fmla="*/ 123 w 327"/>
                  <a:gd name="T3" fmla="*/ 4 h 287"/>
                  <a:gd name="T4" fmla="*/ 201 w 327"/>
                  <a:gd name="T5" fmla="*/ 37 h 287"/>
                  <a:gd name="T6" fmla="*/ 224 w 327"/>
                  <a:gd name="T7" fmla="*/ 39 h 287"/>
                  <a:gd name="T8" fmla="*/ 299 w 327"/>
                  <a:gd name="T9" fmla="*/ 11 h 287"/>
                  <a:gd name="T10" fmla="*/ 320 w 327"/>
                  <a:gd name="T11" fmla="*/ 9 h 287"/>
                  <a:gd name="T12" fmla="*/ 325 w 327"/>
                  <a:gd name="T13" fmla="*/ 29 h 287"/>
                  <a:gd name="T14" fmla="*/ 325 w 327"/>
                  <a:gd name="T15" fmla="*/ 133 h 287"/>
                  <a:gd name="T16" fmla="*/ 297 w 327"/>
                  <a:gd name="T17" fmla="*/ 104 h 287"/>
                  <a:gd name="T18" fmla="*/ 296 w 327"/>
                  <a:gd name="T19" fmla="*/ 44 h 287"/>
                  <a:gd name="T20" fmla="*/ 214 w 327"/>
                  <a:gd name="T21" fmla="*/ 72 h 287"/>
                  <a:gd name="T22" fmla="*/ 109 w 327"/>
                  <a:gd name="T23" fmla="*/ 29 h 287"/>
                  <a:gd name="T24" fmla="*/ 27 w 327"/>
                  <a:gd name="T25" fmla="*/ 67 h 287"/>
                  <a:gd name="T26" fmla="*/ 27 w 327"/>
                  <a:gd name="T27" fmla="*/ 249 h 287"/>
                  <a:gd name="T28" fmla="*/ 94 w 327"/>
                  <a:gd name="T29" fmla="*/ 219 h 287"/>
                  <a:gd name="T30" fmla="*/ 105 w 327"/>
                  <a:gd name="T31" fmla="*/ 247 h 287"/>
                  <a:gd name="T32" fmla="*/ 23 w 327"/>
                  <a:gd name="T33" fmla="*/ 283 h 287"/>
                  <a:gd name="T34" fmla="*/ 2 w 327"/>
                  <a:gd name="T35" fmla="*/ 285 h 287"/>
                  <a:gd name="T36" fmla="*/ 2 w 327"/>
                  <a:gd name="T37" fmla="*/ 46 h 287"/>
                  <a:gd name="T38" fmla="*/ 93 w 327"/>
                  <a:gd name="T39" fmla="*/ 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7" h="287">
                    <a:moveTo>
                      <a:pt x="93" y="5"/>
                    </a:moveTo>
                    <a:cubicBezTo>
                      <a:pt x="102" y="0"/>
                      <a:pt x="113" y="0"/>
                      <a:pt x="123" y="4"/>
                    </a:cubicBezTo>
                    <a:cubicBezTo>
                      <a:pt x="149" y="15"/>
                      <a:pt x="175" y="25"/>
                      <a:pt x="201" y="37"/>
                    </a:cubicBezTo>
                    <a:cubicBezTo>
                      <a:pt x="208" y="41"/>
                      <a:pt x="216" y="42"/>
                      <a:pt x="224" y="39"/>
                    </a:cubicBezTo>
                    <a:cubicBezTo>
                      <a:pt x="249" y="30"/>
                      <a:pt x="274" y="20"/>
                      <a:pt x="299" y="11"/>
                    </a:cubicBezTo>
                    <a:cubicBezTo>
                      <a:pt x="305" y="8"/>
                      <a:pt x="313" y="7"/>
                      <a:pt x="320" y="9"/>
                    </a:cubicBezTo>
                    <a:cubicBezTo>
                      <a:pt x="327" y="13"/>
                      <a:pt x="325" y="22"/>
                      <a:pt x="325" y="29"/>
                    </a:cubicBezTo>
                    <a:cubicBezTo>
                      <a:pt x="325" y="64"/>
                      <a:pt x="326" y="99"/>
                      <a:pt x="325" y="133"/>
                    </a:cubicBezTo>
                    <a:cubicBezTo>
                      <a:pt x="316" y="123"/>
                      <a:pt x="307" y="113"/>
                      <a:pt x="297" y="104"/>
                    </a:cubicBezTo>
                    <a:cubicBezTo>
                      <a:pt x="296" y="84"/>
                      <a:pt x="297" y="64"/>
                      <a:pt x="296" y="44"/>
                    </a:cubicBezTo>
                    <a:cubicBezTo>
                      <a:pt x="268" y="50"/>
                      <a:pt x="242" y="66"/>
                      <a:pt x="214" y="72"/>
                    </a:cubicBezTo>
                    <a:cubicBezTo>
                      <a:pt x="178" y="61"/>
                      <a:pt x="144" y="43"/>
                      <a:pt x="109" y="29"/>
                    </a:cubicBezTo>
                    <a:cubicBezTo>
                      <a:pt x="98" y="34"/>
                      <a:pt x="44" y="59"/>
                      <a:pt x="27" y="67"/>
                    </a:cubicBezTo>
                    <a:cubicBezTo>
                      <a:pt x="26" y="81"/>
                      <a:pt x="25" y="203"/>
                      <a:pt x="27" y="249"/>
                    </a:cubicBezTo>
                    <a:cubicBezTo>
                      <a:pt x="50" y="241"/>
                      <a:pt x="72" y="229"/>
                      <a:pt x="94" y="219"/>
                    </a:cubicBezTo>
                    <a:cubicBezTo>
                      <a:pt x="101" y="227"/>
                      <a:pt x="103" y="237"/>
                      <a:pt x="105" y="247"/>
                    </a:cubicBezTo>
                    <a:cubicBezTo>
                      <a:pt x="77" y="258"/>
                      <a:pt x="51" y="272"/>
                      <a:pt x="23" y="283"/>
                    </a:cubicBezTo>
                    <a:cubicBezTo>
                      <a:pt x="16" y="287"/>
                      <a:pt x="9" y="285"/>
                      <a:pt x="2" y="285"/>
                    </a:cubicBezTo>
                    <a:cubicBezTo>
                      <a:pt x="1" y="235"/>
                      <a:pt x="0" y="77"/>
                      <a:pt x="2" y="46"/>
                    </a:cubicBezTo>
                    <a:cubicBezTo>
                      <a:pt x="32" y="32"/>
                      <a:pt x="63" y="19"/>
                      <a:pt x="93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46"/>
              <p:cNvSpPr>
                <a:spLocks noEditPoints="1"/>
              </p:cNvSpPr>
              <p:nvPr/>
            </p:nvSpPr>
            <p:spPr bwMode="auto">
              <a:xfrm>
                <a:off x="3700" y="2068"/>
                <a:ext cx="1232" cy="1219"/>
              </a:xfrm>
              <a:custGeom>
                <a:avLst/>
                <a:gdLst>
                  <a:gd name="T0" fmla="*/ 13 w 265"/>
                  <a:gd name="T1" fmla="*/ 118 h 262"/>
                  <a:gd name="T2" fmla="*/ 98 w 265"/>
                  <a:gd name="T3" fmla="*/ 2 h 262"/>
                  <a:gd name="T4" fmla="*/ 167 w 265"/>
                  <a:gd name="T5" fmla="*/ 21 h 262"/>
                  <a:gd name="T6" fmla="*/ 198 w 265"/>
                  <a:gd name="T7" fmla="*/ 58 h 262"/>
                  <a:gd name="T8" fmla="*/ 206 w 265"/>
                  <a:gd name="T9" fmla="*/ 110 h 262"/>
                  <a:gd name="T10" fmla="*/ 184 w 265"/>
                  <a:gd name="T11" fmla="*/ 167 h 262"/>
                  <a:gd name="T12" fmla="*/ 215 w 265"/>
                  <a:gd name="T13" fmla="*/ 181 h 262"/>
                  <a:gd name="T14" fmla="*/ 255 w 265"/>
                  <a:gd name="T15" fmla="*/ 220 h 262"/>
                  <a:gd name="T16" fmla="*/ 224 w 265"/>
                  <a:gd name="T17" fmla="*/ 252 h 262"/>
                  <a:gd name="T18" fmla="*/ 177 w 265"/>
                  <a:gd name="T19" fmla="*/ 211 h 262"/>
                  <a:gd name="T20" fmla="*/ 161 w 265"/>
                  <a:gd name="T21" fmla="*/ 183 h 262"/>
                  <a:gd name="T22" fmla="*/ 90 w 265"/>
                  <a:gd name="T23" fmla="*/ 195 h 262"/>
                  <a:gd name="T24" fmla="*/ 13 w 265"/>
                  <a:gd name="T25" fmla="*/ 118 h 262"/>
                  <a:gd name="T26" fmla="*/ 100 w 265"/>
                  <a:gd name="T27" fmla="*/ 36 h 262"/>
                  <a:gd name="T28" fmla="*/ 50 w 265"/>
                  <a:gd name="T29" fmla="*/ 74 h 262"/>
                  <a:gd name="T30" fmla="*/ 82 w 265"/>
                  <a:gd name="T31" fmla="*/ 158 h 262"/>
                  <a:gd name="T32" fmla="*/ 171 w 265"/>
                  <a:gd name="T33" fmla="*/ 115 h 262"/>
                  <a:gd name="T34" fmla="*/ 100 w 265"/>
                  <a:gd name="T35" fmla="*/ 36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5" h="262">
                    <a:moveTo>
                      <a:pt x="13" y="118"/>
                    </a:moveTo>
                    <a:cubicBezTo>
                      <a:pt x="0" y="64"/>
                      <a:pt x="44" y="7"/>
                      <a:pt x="98" y="2"/>
                    </a:cubicBezTo>
                    <a:cubicBezTo>
                      <a:pt x="120" y="0"/>
                      <a:pt x="150" y="7"/>
                      <a:pt x="167" y="21"/>
                    </a:cubicBezTo>
                    <a:cubicBezTo>
                      <a:pt x="180" y="30"/>
                      <a:pt x="190" y="44"/>
                      <a:pt x="198" y="58"/>
                    </a:cubicBezTo>
                    <a:cubicBezTo>
                      <a:pt x="205" y="72"/>
                      <a:pt x="207" y="95"/>
                      <a:pt x="206" y="110"/>
                    </a:cubicBezTo>
                    <a:cubicBezTo>
                      <a:pt x="205" y="131"/>
                      <a:pt x="192" y="148"/>
                      <a:pt x="184" y="167"/>
                    </a:cubicBezTo>
                    <a:cubicBezTo>
                      <a:pt x="195" y="170"/>
                      <a:pt x="207" y="172"/>
                      <a:pt x="215" y="181"/>
                    </a:cubicBezTo>
                    <a:cubicBezTo>
                      <a:pt x="228" y="195"/>
                      <a:pt x="246" y="204"/>
                      <a:pt x="255" y="220"/>
                    </a:cubicBezTo>
                    <a:cubicBezTo>
                      <a:pt x="265" y="239"/>
                      <a:pt x="242" y="262"/>
                      <a:pt x="224" y="252"/>
                    </a:cubicBezTo>
                    <a:cubicBezTo>
                      <a:pt x="207" y="240"/>
                      <a:pt x="192" y="225"/>
                      <a:pt x="177" y="211"/>
                    </a:cubicBezTo>
                    <a:cubicBezTo>
                      <a:pt x="168" y="204"/>
                      <a:pt x="172" y="189"/>
                      <a:pt x="161" y="183"/>
                    </a:cubicBezTo>
                    <a:cubicBezTo>
                      <a:pt x="139" y="193"/>
                      <a:pt x="114" y="202"/>
                      <a:pt x="90" y="195"/>
                    </a:cubicBezTo>
                    <a:cubicBezTo>
                      <a:pt x="51" y="188"/>
                      <a:pt x="20" y="156"/>
                      <a:pt x="13" y="118"/>
                    </a:cubicBezTo>
                    <a:close/>
                    <a:moveTo>
                      <a:pt x="100" y="36"/>
                    </a:moveTo>
                    <a:cubicBezTo>
                      <a:pt x="78" y="40"/>
                      <a:pt x="59" y="54"/>
                      <a:pt x="50" y="74"/>
                    </a:cubicBezTo>
                    <a:cubicBezTo>
                      <a:pt x="38" y="105"/>
                      <a:pt x="50" y="145"/>
                      <a:pt x="82" y="158"/>
                    </a:cubicBezTo>
                    <a:cubicBezTo>
                      <a:pt x="117" y="175"/>
                      <a:pt x="163" y="153"/>
                      <a:pt x="171" y="115"/>
                    </a:cubicBezTo>
                    <a:cubicBezTo>
                      <a:pt x="184" y="73"/>
                      <a:pt x="142" y="28"/>
                      <a:pt x="100" y="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47"/>
              <p:cNvSpPr/>
              <p:nvPr/>
            </p:nvSpPr>
            <p:spPr bwMode="auto">
              <a:xfrm>
                <a:off x="3951" y="2501"/>
                <a:ext cx="279" cy="297"/>
              </a:xfrm>
              <a:custGeom>
                <a:avLst/>
                <a:gdLst>
                  <a:gd name="T0" fmla="*/ 0 w 60"/>
                  <a:gd name="T1" fmla="*/ 10 h 64"/>
                  <a:gd name="T2" fmla="*/ 19 w 60"/>
                  <a:gd name="T3" fmla="*/ 1 h 64"/>
                  <a:gd name="T4" fmla="*/ 31 w 60"/>
                  <a:gd name="T5" fmla="*/ 27 h 64"/>
                  <a:gd name="T6" fmla="*/ 59 w 60"/>
                  <a:gd name="T7" fmla="*/ 42 h 64"/>
                  <a:gd name="T8" fmla="*/ 60 w 60"/>
                  <a:gd name="T9" fmla="*/ 58 h 64"/>
                  <a:gd name="T10" fmla="*/ 0 w 60"/>
                  <a:gd name="T11" fmla="*/ 1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64">
                    <a:moveTo>
                      <a:pt x="0" y="10"/>
                    </a:moveTo>
                    <a:cubicBezTo>
                      <a:pt x="1" y="0"/>
                      <a:pt x="12" y="0"/>
                      <a:pt x="19" y="1"/>
                    </a:cubicBezTo>
                    <a:cubicBezTo>
                      <a:pt x="21" y="10"/>
                      <a:pt x="24" y="20"/>
                      <a:pt x="31" y="27"/>
                    </a:cubicBezTo>
                    <a:cubicBezTo>
                      <a:pt x="38" y="35"/>
                      <a:pt x="49" y="38"/>
                      <a:pt x="59" y="42"/>
                    </a:cubicBezTo>
                    <a:cubicBezTo>
                      <a:pt x="60" y="47"/>
                      <a:pt x="60" y="52"/>
                      <a:pt x="60" y="58"/>
                    </a:cubicBezTo>
                    <a:cubicBezTo>
                      <a:pt x="31" y="64"/>
                      <a:pt x="4" y="38"/>
                      <a:pt x="0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任意多边形 26"/>
            <p:cNvSpPr/>
            <p:nvPr/>
          </p:nvSpPr>
          <p:spPr>
            <a:xfrm rot="10800000">
              <a:off x="2030971" y="3451411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3" name="矩形 55"/>
          <p:cNvSpPr/>
          <p:nvPr/>
        </p:nvSpPr>
        <p:spPr>
          <a:xfrm>
            <a:off x="2773164" y="5614065"/>
            <a:ext cx="1341416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 bwMode="auto">
          <a:xfrm>
            <a:off x="4758107" y="4134130"/>
            <a:ext cx="1227698" cy="1397342"/>
            <a:chOff x="3213548" y="3451411"/>
            <a:chExt cx="872892" cy="993808"/>
          </a:xfrm>
        </p:grpSpPr>
        <p:sp>
          <p:nvSpPr>
            <p:cNvPr id="28" name="任意多边形 27"/>
            <p:cNvSpPr/>
            <p:nvPr/>
          </p:nvSpPr>
          <p:spPr>
            <a:xfrm rot="10800000">
              <a:off x="3213548" y="3451411"/>
              <a:ext cx="872892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04" name="文本框 35"/>
            <p:cNvSpPr txBox="1">
              <a:spLocks noChangeArrowheads="1"/>
            </p:cNvSpPr>
            <p:nvPr/>
          </p:nvSpPr>
          <p:spPr bwMode="auto">
            <a:xfrm>
              <a:off x="3302164" y="3783235"/>
              <a:ext cx="695660" cy="26258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2017 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矩形 55"/>
          <p:cNvSpPr/>
          <p:nvPr/>
        </p:nvSpPr>
        <p:spPr>
          <a:xfrm>
            <a:off x="4702496" y="5614065"/>
            <a:ext cx="1341416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6687569" y="4134132"/>
            <a:ext cx="1227698" cy="1397342"/>
            <a:chOff x="5025082" y="3451411"/>
            <a:chExt cx="872891" cy="993808"/>
          </a:xfrm>
        </p:grpSpPr>
        <p:grpSp>
          <p:nvGrpSpPr>
            <p:cNvPr id="16" name="Group 58"/>
            <p:cNvGrpSpPr>
              <a:grpSpLocks noChangeAspect="1"/>
            </p:cNvGrpSpPr>
            <p:nvPr/>
          </p:nvGrpSpPr>
          <p:grpSpPr bwMode="auto">
            <a:xfrm>
              <a:off x="5226798" y="3600165"/>
              <a:ext cx="469458" cy="564600"/>
              <a:chOff x="4372" y="1753"/>
              <a:chExt cx="676" cy="813"/>
            </a:xfrm>
            <a:solidFill>
              <a:srgbClr val="FFC000"/>
            </a:solidFill>
          </p:grpSpPr>
          <p:sp>
            <p:nvSpPr>
              <p:cNvPr id="17" name="Freeform 59"/>
              <p:cNvSpPr/>
              <p:nvPr/>
            </p:nvSpPr>
            <p:spPr bwMode="auto">
              <a:xfrm>
                <a:off x="4372" y="1756"/>
                <a:ext cx="294" cy="388"/>
              </a:xfrm>
              <a:custGeom>
                <a:avLst/>
                <a:gdLst>
                  <a:gd name="T0" fmla="*/ 52 w 123"/>
                  <a:gd name="T1" fmla="*/ 6 h 163"/>
                  <a:gd name="T2" fmla="*/ 71 w 123"/>
                  <a:gd name="T3" fmla="*/ 7 h 163"/>
                  <a:gd name="T4" fmla="*/ 115 w 123"/>
                  <a:gd name="T5" fmla="*/ 59 h 163"/>
                  <a:gd name="T6" fmla="*/ 115 w 123"/>
                  <a:gd name="T7" fmla="*/ 81 h 163"/>
                  <a:gd name="T8" fmla="*/ 84 w 123"/>
                  <a:gd name="T9" fmla="*/ 83 h 163"/>
                  <a:gd name="T10" fmla="*/ 113 w 123"/>
                  <a:gd name="T11" fmla="*/ 137 h 163"/>
                  <a:gd name="T12" fmla="*/ 65 w 123"/>
                  <a:gd name="T13" fmla="*/ 163 h 163"/>
                  <a:gd name="T14" fmla="*/ 36 w 123"/>
                  <a:gd name="T15" fmla="*/ 83 h 163"/>
                  <a:gd name="T16" fmla="*/ 0 w 123"/>
                  <a:gd name="T17" fmla="*/ 70 h 163"/>
                  <a:gd name="T18" fmla="*/ 21 w 123"/>
                  <a:gd name="T19" fmla="*/ 42 h 163"/>
                  <a:gd name="T20" fmla="*/ 52 w 123"/>
                  <a:gd name="T21" fmla="*/ 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3" h="163">
                    <a:moveTo>
                      <a:pt x="52" y="6"/>
                    </a:moveTo>
                    <a:cubicBezTo>
                      <a:pt x="56" y="0"/>
                      <a:pt x="67" y="1"/>
                      <a:pt x="71" y="7"/>
                    </a:cubicBezTo>
                    <a:cubicBezTo>
                      <a:pt x="85" y="25"/>
                      <a:pt x="100" y="42"/>
                      <a:pt x="115" y="59"/>
                    </a:cubicBezTo>
                    <a:cubicBezTo>
                      <a:pt x="121" y="65"/>
                      <a:pt x="123" y="76"/>
                      <a:pt x="115" y="81"/>
                    </a:cubicBezTo>
                    <a:cubicBezTo>
                      <a:pt x="105" y="83"/>
                      <a:pt x="95" y="82"/>
                      <a:pt x="84" y="83"/>
                    </a:cubicBezTo>
                    <a:cubicBezTo>
                      <a:pt x="81" y="105"/>
                      <a:pt x="95" y="125"/>
                      <a:pt x="113" y="137"/>
                    </a:cubicBezTo>
                    <a:cubicBezTo>
                      <a:pt x="97" y="145"/>
                      <a:pt x="82" y="156"/>
                      <a:pt x="65" y="163"/>
                    </a:cubicBezTo>
                    <a:cubicBezTo>
                      <a:pt x="46" y="141"/>
                      <a:pt x="33" y="113"/>
                      <a:pt x="36" y="83"/>
                    </a:cubicBezTo>
                    <a:cubicBezTo>
                      <a:pt x="24" y="81"/>
                      <a:pt x="1" y="88"/>
                      <a:pt x="0" y="70"/>
                    </a:cubicBezTo>
                    <a:cubicBezTo>
                      <a:pt x="4" y="59"/>
                      <a:pt x="13" y="51"/>
                      <a:pt x="21" y="42"/>
                    </a:cubicBezTo>
                    <a:cubicBezTo>
                      <a:pt x="31" y="31"/>
                      <a:pt x="41" y="18"/>
                      <a:pt x="52" y="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60"/>
              <p:cNvSpPr/>
              <p:nvPr/>
            </p:nvSpPr>
            <p:spPr bwMode="auto">
              <a:xfrm>
                <a:off x="4463" y="1753"/>
                <a:ext cx="585" cy="813"/>
              </a:xfrm>
              <a:custGeom>
                <a:avLst/>
                <a:gdLst>
                  <a:gd name="T0" fmla="*/ 179 w 245"/>
                  <a:gd name="T1" fmla="*/ 4 h 341"/>
                  <a:gd name="T2" fmla="*/ 201 w 245"/>
                  <a:gd name="T3" fmla="*/ 16 h 341"/>
                  <a:gd name="T4" fmla="*/ 241 w 245"/>
                  <a:gd name="T5" fmla="*/ 64 h 341"/>
                  <a:gd name="T6" fmla="*/ 240 w 245"/>
                  <a:gd name="T7" fmla="*/ 81 h 341"/>
                  <a:gd name="T8" fmla="*/ 211 w 245"/>
                  <a:gd name="T9" fmla="*/ 84 h 341"/>
                  <a:gd name="T10" fmla="*/ 172 w 245"/>
                  <a:gd name="T11" fmla="*/ 169 h 341"/>
                  <a:gd name="T12" fmla="*/ 87 w 245"/>
                  <a:gd name="T13" fmla="*/ 221 h 341"/>
                  <a:gd name="T14" fmla="*/ 53 w 245"/>
                  <a:gd name="T15" fmla="*/ 250 h 341"/>
                  <a:gd name="T16" fmla="*/ 46 w 245"/>
                  <a:gd name="T17" fmla="*/ 339 h 341"/>
                  <a:gd name="T18" fmla="*/ 1 w 245"/>
                  <a:gd name="T19" fmla="*/ 340 h 341"/>
                  <a:gd name="T20" fmla="*/ 1 w 245"/>
                  <a:gd name="T21" fmla="*/ 267 h 341"/>
                  <a:gd name="T22" fmla="*/ 12 w 245"/>
                  <a:gd name="T23" fmla="*/ 225 h 341"/>
                  <a:gd name="T24" fmla="*/ 54 w 245"/>
                  <a:gd name="T25" fmla="*/ 184 h 341"/>
                  <a:gd name="T26" fmla="*/ 107 w 245"/>
                  <a:gd name="T27" fmla="*/ 152 h 341"/>
                  <a:gd name="T28" fmla="*/ 154 w 245"/>
                  <a:gd name="T29" fmla="*/ 115 h 341"/>
                  <a:gd name="T30" fmla="*/ 159 w 245"/>
                  <a:gd name="T31" fmla="*/ 84 h 341"/>
                  <a:gd name="T32" fmla="*/ 126 w 245"/>
                  <a:gd name="T33" fmla="*/ 78 h 341"/>
                  <a:gd name="T34" fmla="*/ 138 w 245"/>
                  <a:gd name="T35" fmla="*/ 51 h 341"/>
                  <a:gd name="T36" fmla="*/ 179 w 245"/>
                  <a:gd name="T37" fmla="*/ 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5" h="341">
                    <a:moveTo>
                      <a:pt x="179" y="4"/>
                    </a:moveTo>
                    <a:cubicBezTo>
                      <a:pt x="189" y="0"/>
                      <a:pt x="195" y="10"/>
                      <a:pt x="201" y="16"/>
                    </a:cubicBezTo>
                    <a:cubicBezTo>
                      <a:pt x="214" y="32"/>
                      <a:pt x="229" y="47"/>
                      <a:pt x="241" y="64"/>
                    </a:cubicBezTo>
                    <a:cubicBezTo>
                      <a:pt x="245" y="69"/>
                      <a:pt x="244" y="77"/>
                      <a:pt x="240" y="81"/>
                    </a:cubicBezTo>
                    <a:cubicBezTo>
                      <a:pt x="231" y="85"/>
                      <a:pt x="221" y="83"/>
                      <a:pt x="211" y="84"/>
                    </a:cubicBezTo>
                    <a:cubicBezTo>
                      <a:pt x="209" y="115"/>
                      <a:pt x="199" y="149"/>
                      <a:pt x="172" y="169"/>
                    </a:cubicBezTo>
                    <a:cubicBezTo>
                      <a:pt x="145" y="187"/>
                      <a:pt x="115" y="203"/>
                      <a:pt x="87" y="221"/>
                    </a:cubicBezTo>
                    <a:cubicBezTo>
                      <a:pt x="75" y="229"/>
                      <a:pt x="59" y="235"/>
                      <a:pt x="53" y="250"/>
                    </a:cubicBezTo>
                    <a:cubicBezTo>
                      <a:pt x="42" y="278"/>
                      <a:pt x="50" y="310"/>
                      <a:pt x="46" y="339"/>
                    </a:cubicBezTo>
                    <a:cubicBezTo>
                      <a:pt x="31" y="341"/>
                      <a:pt x="16" y="341"/>
                      <a:pt x="1" y="340"/>
                    </a:cubicBezTo>
                    <a:cubicBezTo>
                      <a:pt x="0" y="316"/>
                      <a:pt x="1" y="291"/>
                      <a:pt x="1" y="267"/>
                    </a:cubicBezTo>
                    <a:cubicBezTo>
                      <a:pt x="1" y="252"/>
                      <a:pt x="3" y="237"/>
                      <a:pt x="12" y="225"/>
                    </a:cubicBezTo>
                    <a:cubicBezTo>
                      <a:pt x="25" y="210"/>
                      <a:pt x="41" y="198"/>
                      <a:pt x="54" y="184"/>
                    </a:cubicBezTo>
                    <a:cubicBezTo>
                      <a:pt x="71" y="171"/>
                      <a:pt x="90" y="164"/>
                      <a:pt x="107" y="152"/>
                    </a:cubicBezTo>
                    <a:cubicBezTo>
                      <a:pt x="123" y="140"/>
                      <a:pt x="144" y="133"/>
                      <a:pt x="154" y="115"/>
                    </a:cubicBezTo>
                    <a:cubicBezTo>
                      <a:pt x="159" y="105"/>
                      <a:pt x="163" y="94"/>
                      <a:pt x="159" y="84"/>
                    </a:cubicBezTo>
                    <a:cubicBezTo>
                      <a:pt x="148" y="82"/>
                      <a:pt x="135" y="86"/>
                      <a:pt x="126" y="78"/>
                    </a:cubicBezTo>
                    <a:cubicBezTo>
                      <a:pt x="122" y="67"/>
                      <a:pt x="132" y="59"/>
                      <a:pt x="138" y="51"/>
                    </a:cubicBezTo>
                    <a:cubicBezTo>
                      <a:pt x="152" y="36"/>
                      <a:pt x="164" y="18"/>
                      <a:pt x="179" y="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61"/>
              <p:cNvSpPr/>
              <p:nvPr/>
            </p:nvSpPr>
            <p:spPr bwMode="auto">
              <a:xfrm>
                <a:off x="4785" y="2230"/>
                <a:ext cx="172" cy="336"/>
              </a:xfrm>
              <a:custGeom>
                <a:avLst/>
                <a:gdLst>
                  <a:gd name="T0" fmla="*/ 0 w 72"/>
                  <a:gd name="T1" fmla="*/ 25 h 141"/>
                  <a:gd name="T2" fmla="*/ 42 w 72"/>
                  <a:gd name="T3" fmla="*/ 0 h 141"/>
                  <a:gd name="T4" fmla="*/ 71 w 72"/>
                  <a:gd name="T5" fmla="*/ 63 h 141"/>
                  <a:gd name="T6" fmla="*/ 71 w 72"/>
                  <a:gd name="T7" fmla="*/ 139 h 141"/>
                  <a:gd name="T8" fmla="*/ 23 w 72"/>
                  <a:gd name="T9" fmla="*/ 140 h 141"/>
                  <a:gd name="T10" fmla="*/ 22 w 72"/>
                  <a:gd name="T11" fmla="*/ 63 h 141"/>
                  <a:gd name="T12" fmla="*/ 0 w 72"/>
                  <a:gd name="T13" fmla="*/ 29 h 141"/>
                  <a:gd name="T14" fmla="*/ 0 w 72"/>
                  <a:gd name="T15" fmla="*/ 25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141">
                    <a:moveTo>
                      <a:pt x="0" y="25"/>
                    </a:moveTo>
                    <a:cubicBezTo>
                      <a:pt x="14" y="16"/>
                      <a:pt x="28" y="8"/>
                      <a:pt x="42" y="0"/>
                    </a:cubicBezTo>
                    <a:cubicBezTo>
                      <a:pt x="57" y="18"/>
                      <a:pt x="71" y="39"/>
                      <a:pt x="71" y="63"/>
                    </a:cubicBezTo>
                    <a:cubicBezTo>
                      <a:pt x="71" y="88"/>
                      <a:pt x="72" y="114"/>
                      <a:pt x="71" y="139"/>
                    </a:cubicBezTo>
                    <a:cubicBezTo>
                      <a:pt x="55" y="141"/>
                      <a:pt x="39" y="141"/>
                      <a:pt x="23" y="140"/>
                    </a:cubicBezTo>
                    <a:cubicBezTo>
                      <a:pt x="22" y="114"/>
                      <a:pt x="24" y="88"/>
                      <a:pt x="22" y="63"/>
                    </a:cubicBezTo>
                    <a:cubicBezTo>
                      <a:pt x="21" y="49"/>
                      <a:pt x="10" y="39"/>
                      <a:pt x="0" y="29"/>
                    </a:cubicBezTo>
                    <a:cubicBezTo>
                      <a:pt x="0" y="28"/>
                      <a:pt x="0" y="26"/>
                      <a:pt x="0" y="2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96430" tIns="48216" rIns="96430" bIns="48216"/>
              <a:lstStyle/>
              <a:p>
                <a:pPr>
                  <a:lnSpc>
                    <a:spcPct val="150000"/>
                  </a:lnSpc>
                  <a:defRPr/>
                </a:pPr>
                <a:endParaRPr lang="zh-CN" altLang="en-US" sz="142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任意多边形 28"/>
            <p:cNvSpPr/>
            <p:nvPr/>
          </p:nvSpPr>
          <p:spPr>
            <a:xfrm rot="10800000">
              <a:off x="5025082" y="3451411"/>
              <a:ext cx="872891" cy="993808"/>
            </a:xfrm>
            <a:custGeom>
              <a:avLst/>
              <a:gdLst>
                <a:gd name="connsiteX0" fmla="*/ 770660 w 826161"/>
                <a:gd name="connsiteY0" fmla="*/ 940604 h 940604"/>
                <a:gd name="connsiteX1" fmla="*/ 55501 w 826161"/>
                <a:gd name="connsiteY1" fmla="*/ 940604 h 940604"/>
                <a:gd name="connsiteX2" fmla="*/ 0 w 826161"/>
                <a:gd name="connsiteY2" fmla="*/ 885103 h 940604"/>
                <a:gd name="connsiteX3" fmla="*/ 0 w 826161"/>
                <a:gd name="connsiteY3" fmla="*/ 169944 h 940604"/>
                <a:gd name="connsiteX4" fmla="*/ 55501 w 826161"/>
                <a:gd name="connsiteY4" fmla="*/ 114443 h 940604"/>
                <a:gd name="connsiteX5" fmla="*/ 346704 w 826161"/>
                <a:gd name="connsiteY5" fmla="*/ 114443 h 940604"/>
                <a:gd name="connsiteX6" fmla="*/ 413081 w 826161"/>
                <a:gd name="connsiteY6" fmla="*/ 0 h 940604"/>
                <a:gd name="connsiteX7" fmla="*/ 479458 w 826161"/>
                <a:gd name="connsiteY7" fmla="*/ 114443 h 940604"/>
                <a:gd name="connsiteX8" fmla="*/ 770660 w 826161"/>
                <a:gd name="connsiteY8" fmla="*/ 114443 h 940604"/>
                <a:gd name="connsiteX9" fmla="*/ 826161 w 826161"/>
                <a:gd name="connsiteY9" fmla="*/ 169944 h 940604"/>
                <a:gd name="connsiteX10" fmla="*/ 826161 w 826161"/>
                <a:gd name="connsiteY10" fmla="*/ 885103 h 940604"/>
                <a:gd name="connsiteX11" fmla="*/ 770660 w 826161"/>
                <a:gd name="connsiteY11" fmla="*/ 940604 h 9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6161" h="940604">
                  <a:moveTo>
                    <a:pt x="770660" y="940604"/>
                  </a:moveTo>
                  <a:lnTo>
                    <a:pt x="55501" y="940604"/>
                  </a:lnTo>
                  <a:cubicBezTo>
                    <a:pt x="24849" y="940604"/>
                    <a:pt x="0" y="915755"/>
                    <a:pt x="0" y="885103"/>
                  </a:cubicBezTo>
                  <a:lnTo>
                    <a:pt x="0" y="169944"/>
                  </a:lnTo>
                  <a:cubicBezTo>
                    <a:pt x="0" y="139292"/>
                    <a:pt x="24849" y="114443"/>
                    <a:pt x="55501" y="114443"/>
                  </a:cubicBezTo>
                  <a:lnTo>
                    <a:pt x="346704" y="114443"/>
                  </a:lnTo>
                  <a:lnTo>
                    <a:pt x="413081" y="0"/>
                  </a:lnTo>
                  <a:lnTo>
                    <a:pt x="479458" y="114443"/>
                  </a:lnTo>
                  <a:lnTo>
                    <a:pt x="770660" y="114443"/>
                  </a:lnTo>
                  <a:cubicBezTo>
                    <a:pt x="801312" y="114443"/>
                    <a:pt x="826161" y="139292"/>
                    <a:pt x="826161" y="169944"/>
                  </a:cubicBezTo>
                  <a:lnTo>
                    <a:pt x="826161" y="885103"/>
                  </a:lnTo>
                  <a:cubicBezTo>
                    <a:pt x="826161" y="915755"/>
                    <a:pt x="801312" y="940604"/>
                    <a:pt x="770660" y="940604"/>
                  </a:cubicBezTo>
                  <a:close/>
                </a:path>
              </a:pathLst>
            </a:cu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5" name="矩形 55"/>
          <p:cNvSpPr/>
          <p:nvPr/>
        </p:nvSpPr>
        <p:spPr>
          <a:xfrm>
            <a:off x="6631825" y="5614065"/>
            <a:ext cx="1341416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7" name="组合 46"/>
          <p:cNvGrpSpPr/>
          <p:nvPr/>
        </p:nvGrpSpPr>
        <p:grpSpPr bwMode="auto">
          <a:xfrm>
            <a:off x="7755289" y="1417631"/>
            <a:ext cx="5142936" cy="5435350"/>
            <a:chOff x="5514445" y="1008384"/>
            <a:chExt cx="3657607" cy="3864872"/>
          </a:xfrm>
        </p:grpSpPr>
        <p:pic>
          <p:nvPicPr>
            <p:cNvPr id="20497" name="图片 48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514445" y="1008384"/>
              <a:ext cx="3657607" cy="3864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96" name="图片 47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37468" y="1404369"/>
              <a:ext cx="1547690" cy="1675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" name="矩形 55"/>
          <p:cNvSpPr/>
          <p:nvPr/>
        </p:nvSpPr>
        <p:spPr>
          <a:xfrm>
            <a:off x="916520" y="2723105"/>
            <a:ext cx="5512855" cy="9743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39"/>
          <p:cNvSpPr>
            <a:spLocks noChangeArrowheads="1"/>
          </p:cNvSpPr>
          <p:nvPr/>
        </p:nvSpPr>
        <p:spPr bwMode="auto">
          <a:xfrm>
            <a:off x="916520" y="1468743"/>
            <a:ext cx="5512855" cy="43274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r>
              <a:rPr lang="zh-CN" altLang="zh-CN" sz="28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iragino Sans GB W3"/>
                <a:sym typeface="Arial" panose="020B0604020202020204" pitchFamily="34" charset="0"/>
              </a:rPr>
              <a:t>LOREM IPSUM DOLOR AMET </a:t>
            </a:r>
            <a:endParaRPr lang="zh-CN" altLang="zh-CN" sz="28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Hiragino Sans GB W3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916520" y="1997068"/>
            <a:ext cx="3908284" cy="43274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r>
              <a:rPr lang="zh-CN" altLang="zh-CN" sz="28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iragino Sans GB W3"/>
                <a:sym typeface="Arial" panose="020B0604020202020204" pitchFamily="34" charset="0"/>
              </a:rPr>
              <a:t>CONSECTETUR ELIT</a:t>
            </a:r>
            <a:endParaRPr lang="zh-CN" altLang="zh-CN" sz="28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Hiragino Sans GB W3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00">
        <p14:gallery dir="l"/>
      </p:transition>
    </mc:Choice>
    <mc:Fallback>
      <p:transition spd="slow" advTm="1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8.64198E-7 L 0.04236 0.05123 " pathEditMode="relative" rAng="0" ptsTypes="AA">
                                          <p:cBhvr>
                                            <p:cTn id="15" dur="1000" spd="-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118" y="25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27" dur="5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42" dur="5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57" dur="50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72" dur="5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-3.91572E-6 L -0.25 -3.91572E-6 " pathEditMode="relative" rAng="0" ptsTypes="AA">
                                          <p:cBhvr>
                                            <p:cTn id="83" dur="1250" spd="-100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35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46914E-7 -2.26514E-6 L -0.25 -2.26514E-6 " pathEditMode="relative" rAng="0" ptsTypes="AA">
                                          <p:cBhvr>
                                            <p:cTn id="90" dur="125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/>
          <p:bldP spid="43" grpId="0"/>
          <p:bldP spid="44" grpId="0"/>
          <p:bldP spid="45" grpId="0"/>
          <p:bldP spid="40" grpId="0" build="allAtOnce"/>
          <p:bldP spid="41" grpId="0" animBg="1"/>
          <p:bldP spid="41" grpId="1" animBg="1"/>
          <p:bldP spid="42" grpId="0" animBg="1"/>
          <p:bldP spid="42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8.64198E-7 L 0.04236 0.05123 " pathEditMode="relative" rAng="0" ptsTypes="AA">
                                          <p:cBhvr>
                                            <p:cTn id="15" dur="1000" spd="-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118" y="25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27" dur="5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42" dur="5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57" dur="500" spd="-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3.7037E-6 L -2.77778E-6 0.10802 " pathEditMode="relative" rAng="0" ptsTypes="AA">
                                          <p:cBhvr>
                                            <p:cTn id="72" dur="5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17284E-7 -3.91572E-6 L -0.25 -3.91572E-6 " pathEditMode="relative" rAng="0" ptsTypes="AA">
                                          <p:cBhvr>
                                            <p:cTn id="83" dur="1250" spd="-100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35" presetClass="path" presetSubtype="0" accel="50000" de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46914E-7 -2.26514E-6 L -0.25 -2.26514E-6 " pathEditMode="relative" rAng="0" ptsTypes="AA">
                                          <p:cBhvr>
                                            <p:cTn id="90" dur="125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2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" fill="hold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"/>
                                            <p:tgtEl>
                                              <p:spTgt spid="4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/>
          <p:bldP spid="43" grpId="0"/>
          <p:bldP spid="44" grpId="0"/>
          <p:bldP spid="45" grpId="0"/>
          <p:bldP spid="40" grpId="0" build="allAtOnce"/>
          <p:bldP spid="41" grpId="0" animBg="1"/>
          <p:bldP spid="41" grpId="1" animBg="1"/>
          <p:bldP spid="42" grpId="0" animBg="1"/>
          <p:bldP spid="42" grpId="1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80903" y="1960141"/>
            <a:ext cx="7897859" cy="2954013"/>
            <a:chOff x="3859486" y="1767172"/>
            <a:chExt cx="7489161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59486" y="18533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53" y="1980013"/>
            <a:ext cx="4446740" cy="3138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endParaRPr lang="zh-CN" altLang="en-US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447094" y="2241190"/>
            <a:ext cx="2810466" cy="267875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239700" y="2241190"/>
            <a:ext cx="2810464" cy="267875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0047933" y="2241190"/>
            <a:ext cx="2810464" cy="26787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Text Box 10"/>
          <p:cNvSpPr txBox="1">
            <a:spLocks noChangeArrowheads="1"/>
          </p:cNvSpPr>
          <p:nvPr/>
        </p:nvSpPr>
        <p:spPr bwMode="auto">
          <a:xfrm>
            <a:off x="906667" y="5539452"/>
            <a:ext cx="11138975" cy="77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Rectangle 11"/>
          <p:cNvSpPr>
            <a:spLocks noChangeArrowheads="1"/>
          </p:cNvSpPr>
          <p:nvPr/>
        </p:nvSpPr>
        <p:spPr bwMode="auto">
          <a:xfrm>
            <a:off x="958009" y="2606225"/>
            <a:ext cx="2531428" cy="68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47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WHAT MAKES US </a:t>
            </a:r>
            <a:r>
              <a:rPr lang="zh-CN" altLang="zh-CN" sz="2955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DIFFERENT</a:t>
            </a:r>
            <a:endParaRPr lang="zh-CN" altLang="zh-CN" sz="295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Text Box 12"/>
          <p:cNvSpPr txBox="1">
            <a:spLocks noChangeArrowheads="1"/>
          </p:cNvSpPr>
          <p:nvPr/>
        </p:nvSpPr>
        <p:spPr bwMode="auto">
          <a:xfrm>
            <a:off x="895823" y="3517002"/>
            <a:ext cx="2655800" cy="97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Line 13"/>
          <p:cNvSpPr>
            <a:spLocks noChangeShapeType="1"/>
          </p:cNvSpPr>
          <p:nvPr/>
        </p:nvSpPr>
        <p:spPr bwMode="auto">
          <a:xfrm>
            <a:off x="994942" y="3402003"/>
            <a:ext cx="2457563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/>
          <p:bldP spid="16401" grpId="0"/>
          <p:bldP spid="16402" grpId="0"/>
          <p:bldP spid="1640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/>
          <p:bldP spid="16401" grpId="0"/>
          <p:bldP spid="16402" grpId="0"/>
          <p:bldP spid="16403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354036" y="1"/>
            <a:ext cx="405021" cy="781166"/>
            <a:chOff x="251521" y="1"/>
            <a:chExt cx="288031" cy="555526"/>
          </a:xfrm>
        </p:grpSpPr>
        <p:sp>
          <p:nvSpPr>
            <p:cNvPr id="3" name="矩形 2"/>
            <p:cNvSpPr/>
            <p:nvPr/>
          </p:nvSpPr>
          <p:spPr>
            <a:xfrm>
              <a:off x="251521" y="1"/>
              <a:ext cx="288031" cy="555526"/>
            </a:xfrm>
            <a:prstGeom prst="rect">
              <a:avLst/>
            </a:prstGeom>
            <a:solidFill>
              <a:srgbClr val="B8110D"/>
            </a:solidFill>
            <a:ln w="88900" cmpd="dbl">
              <a:noFill/>
            </a:ln>
            <a:effectLst>
              <a:outerShdw blurRad="279400" dist="139700" dir="5400000" sx="103000" sy="103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23528" y="483518"/>
              <a:ext cx="144016" cy="72008"/>
            </a:xfrm>
            <a:prstGeom prst="rect">
              <a:avLst/>
            </a:prstGeom>
            <a:solidFill>
              <a:schemeClr val="bg1"/>
            </a:solidFill>
            <a:ln w="88900" cmpd="dbl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59056" y="173631"/>
            <a:ext cx="1050288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250" dirty="0">
                <a:solidFill>
                  <a:schemeClr val="accent1"/>
                </a:solidFill>
              </a:rPr>
              <a:t>目录页</a:t>
            </a:r>
            <a:endParaRPr lang="zh-CN" altLang="en-US" sz="225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1560070">
            <a:off x="761081" y="454381"/>
            <a:ext cx="1716363" cy="519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altLang="zh-CN" sz="1405" dirty="0">
                <a:solidFill>
                  <a:schemeClr val="accent1"/>
                </a:solidFill>
              </a:rPr>
              <a:t>CONTENTS   PAGE </a:t>
            </a:r>
            <a:endParaRPr lang="en-US" altLang="zh-CN" sz="1405" dirty="0">
              <a:solidFill>
                <a:schemeClr val="accent1"/>
              </a:solidFill>
            </a:endParaRPr>
          </a:p>
        </p:txBody>
      </p:sp>
      <p:grpSp>
        <p:nvGrpSpPr>
          <p:cNvPr id="67" name="组合 2"/>
          <p:cNvGrpSpPr/>
          <p:nvPr/>
        </p:nvGrpSpPr>
        <p:grpSpPr bwMode="auto">
          <a:xfrm>
            <a:off x="5195473" y="1563726"/>
            <a:ext cx="2184862" cy="1734497"/>
            <a:chOff x="0" y="0"/>
            <a:chExt cx="983329" cy="779710"/>
          </a:xfrm>
        </p:grpSpPr>
        <p:sp>
          <p:nvSpPr>
            <p:cNvPr id="68" name="Freeform 67"/>
            <p:cNvSpPr>
              <a:spLocks noChangeArrowheads="1"/>
            </p:cNvSpPr>
            <p:nvPr/>
          </p:nvSpPr>
          <p:spPr bwMode="auto">
            <a:xfrm>
              <a:off x="0" y="0"/>
              <a:ext cx="869104" cy="664492"/>
            </a:xfrm>
            <a:custGeom>
              <a:avLst/>
              <a:gdLst>
                <a:gd name="T0" fmla="*/ 0 w 370"/>
                <a:gd name="T1" fmla="*/ 0 h 283"/>
                <a:gd name="T2" fmla="*/ 48 w 370"/>
                <a:gd name="T3" fmla="*/ 0 h 283"/>
                <a:gd name="T4" fmla="*/ 169 w 370"/>
                <a:gd name="T5" fmla="*/ 247 h 283"/>
                <a:gd name="T6" fmla="*/ 169 w 370"/>
                <a:gd name="T7" fmla="*/ 247 h 283"/>
                <a:gd name="T8" fmla="*/ 137 w 370"/>
                <a:gd name="T9" fmla="*/ 166 h 283"/>
                <a:gd name="T10" fmla="*/ 253 w 370"/>
                <a:gd name="T11" fmla="*/ 50 h 283"/>
                <a:gd name="T12" fmla="*/ 370 w 370"/>
                <a:gd name="T13" fmla="*/ 166 h 283"/>
                <a:gd name="T14" fmla="*/ 253 w 370"/>
                <a:gd name="T15" fmla="*/ 283 h 283"/>
                <a:gd name="T16" fmla="*/ 217 w 370"/>
                <a:gd name="T17" fmla="*/ 277 h 283"/>
                <a:gd name="T18" fmla="*/ 0 w 370"/>
                <a:gd name="T19" fmla="*/ 0 h 2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0"/>
                <a:gd name="T31" fmla="*/ 0 h 283"/>
                <a:gd name="T32" fmla="*/ 370 w 370"/>
                <a:gd name="T33" fmla="*/ 283 h 2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0" h="283">
                  <a:moveTo>
                    <a:pt x="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39" y="210"/>
                    <a:pt x="169" y="247"/>
                  </a:cubicBezTo>
                  <a:cubicBezTo>
                    <a:pt x="169" y="247"/>
                    <a:pt x="169" y="247"/>
                    <a:pt x="169" y="247"/>
                  </a:cubicBezTo>
                  <a:cubicBezTo>
                    <a:pt x="149" y="226"/>
                    <a:pt x="137" y="198"/>
                    <a:pt x="137" y="166"/>
                  </a:cubicBezTo>
                  <a:cubicBezTo>
                    <a:pt x="137" y="102"/>
                    <a:pt x="189" y="50"/>
                    <a:pt x="253" y="50"/>
                  </a:cubicBezTo>
                  <a:cubicBezTo>
                    <a:pt x="317" y="50"/>
                    <a:pt x="370" y="102"/>
                    <a:pt x="370" y="166"/>
                  </a:cubicBezTo>
                  <a:cubicBezTo>
                    <a:pt x="370" y="231"/>
                    <a:pt x="317" y="283"/>
                    <a:pt x="253" y="283"/>
                  </a:cubicBezTo>
                  <a:cubicBezTo>
                    <a:pt x="241" y="283"/>
                    <a:pt x="229" y="281"/>
                    <a:pt x="217" y="277"/>
                  </a:cubicBezTo>
                  <a:cubicBezTo>
                    <a:pt x="151" y="263"/>
                    <a:pt x="0" y="206"/>
                    <a:pt x="0" y="0"/>
                  </a:cubicBezTo>
                </a:path>
              </a:pathLst>
            </a:custGeom>
            <a:solidFill>
              <a:srgbClr val="A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69" name="Freeform 69"/>
            <p:cNvSpPr>
              <a:spLocks noEditPoints="1" noChangeArrowheads="1"/>
            </p:cNvSpPr>
            <p:nvPr/>
          </p:nvSpPr>
          <p:spPr bwMode="auto">
            <a:xfrm>
              <a:off x="203619" y="1986"/>
              <a:ext cx="779710" cy="777724"/>
            </a:xfrm>
            <a:custGeom>
              <a:avLst/>
              <a:gdLst>
                <a:gd name="T0" fmla="*/ 166 w 332"/>
                <a:gd name="T1" fmla="*/ 0 h 331"/>
                <a:gd name="T2" fmla="*/ 0 w 332"/>
                <a:gd name="T3" fmla="*/ 165 h 331"/>
                <a:gd name="T4" fmla="*/ 166 w 332"/>
                <a:gd name="T5" fmla="*/ 331 h 331"/>
                <a:gd name="T6" fmla="*/ 332 w 332"/>
                <a:gd name="T7" fmla="*/ 165 h 331"/>
                <a:gd name="T8" fmla="*/ 166 w 332"/>
                <a:gd name="T9" fmla="*/ 0 h 331"/>
                <a:gd name="T10" fmla="*/ 302 w 332"/>
                <a:gd name="T11" fmla="*/ 135 h 331"/>
                <a:gd name="T12" fmla="*/ 260 w 332"/>
                <a:gd name="T13" fmla="*/ 177 h 331"/>
                <a:gd name="T14" fmla="*/ 218 w 332"/>
                <a:gd name="T15" fmla="*/ 135 h 331"/>
                <a:gd name="T16" fmla="*/ 260 w 332"/>
                <a:gd name="T17" fmla="*/ 92 h 331"/>
                <a:gd name="T18" fmla="*/ 302 w 332"/>
                <a:gd name="T19" fmla="*/ 135 h 331"/>
                <a:gd name="T20" fmla="*/ 224 w 332"/>
                <a:gd name="T21" fmla="*/ 284 h 331"/>
                <a:gd name="T22" fmla="*/ 182 w 332"/>
                <a:gd name="T23" fmla="*/ 242 h 331"/>
                <a:gd name="T24" fmla="*/ 224 w 332"/>
                <a:gd name="T25" fmla="*/ 200 h 331"/>
                <a:gd name="T26" fmla="*/ 266 w 332"/>
                <a:gd name="T27" fmla="*/ 242 h 331"/>
                <a:gd name="T28" fmla="*/ 224 w 332"/>
                <a:gd name="T29" fmla="*/ 284 h 331"/>
                <a:gd name="T30" fmla="*/ 208 w 332"/>
                <a:gd name="T31" fmla="*/ 63 h 331"/>
                <a:gd name="T32" fmla="*/ 166 w 332"/>
                <a:gd name="T33" fmla="*/ 106 h 331"/>
                <a:gd name="T34" fmla="*/ 124 w 332"/>
                <a:gd name="T35" fmla="*/ 63 h 331"/>
                <a:gd name="T36" fmla="*/ 166 w 332"/>
                <a:gd name="T37" fmla="*/ 21 h 331"/>
                <a:gd name="T38" fmla="*/ 208 w 332"/>
                <a:gd name="T39" fmla="*/ 63 h 331"/>
                <a:gd name="T40" fmla="*/ 106 w 332"/>
                <a:gd name="T41" fmla="*/ 288 h 331"/>
                <a:gd name="T42" fmla="*/ 64 w 332"/>
                <a:gd name="T43" fmla="*/ 246 h 331"/>
                <a:gd name="T44" fmla="*/ 106 w 332"/>
                <a:gd name="T45" fmla="*/ 204 h 331"/>
                <a:gd name="T46" fmla="*/ 149 w 332"/>
                <a:gd name="T47" fmla="*/ 246 h 331"/>
                <a:gd name="T48" fmla="*/ 106 w 332"/>
                <a:gd name="T49" fmla="*/ 288 h 331"/>
                <a:gd name="T50" fmla="*/ 71 w 332"/>
                <a:gd name="T51" fmla="*/ 175 h 331"/>
                <a:gd name="T52" fmla="*/ 29 w 332"/>
                <a:gd name="T53" fmla="*/ 133 h 331"/>
                <a:gd name="T54" fmla="*/ 71 w 332"/>
                <a:gd name="T55" fmla="*/ 90 h 331"/>
                <a:gd name="T56" fmla="*/ 113 w 332"/>
                <a:gd name="T57" fmla="*/ 133 h 331"/>
                <a:gd name="T58" fmla="*/ 71 w 332"/>
                <a:gd name="T59" fmla="*/ 175 h 33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2"/>
                <a:gd name="T91" fmla="*/ 0 h 331"/>
                <a:gd name="T92" fmla="*/ 332 w 332"/>
                <a:gd name="T93" fmla="*/ 331 h 33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2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58" y="331"/>
                    <a:pt x="332" y="257"/>
                    <a:pt x="332" y="165"/>
                  </a:cubicBezTo>
                  <a:cubicBezTo>
                    <a:pt x="332" y="74"/>
                    <a:pt x="258" y="0"/>
                    <a:pt x="166" y="0"/>
                  </a:cubicBezTo>
                  <a:moveTo>
                    <a:pt x="302" y="135"/>
                  </a:moveTo>
                  <a:cubicBezTo>
                    <a:pt x="302" y="158"/>
                    <a:pt x="283" y="177"/>
                    <a:pt x="260" y="177"/>
                  </a:cubicBezTo>
                  <a:cubicBezTo>
                    <a:pt x="237" y="177"/>
                    <a:pt x="218" y="158"/>
                    <a:pt x="218" y="135"/>
                  </a:cubicBezTo>
                  <a:cubicBezTo>
                    <a:pt x="218" y="111"/>
                    <a:pt x="237" y="92"/>
                    <a:pt x="260" y="92"/>
                  </a:cubicBezTo>
                  <a:cubicBezTo>
                    <a:pt x="283" y="92"/>
                    <a:pt x="302" y="111"/>
                    <a:pt x="302" y="135"/>
                  </a:cubicBezTo>
                  <a:moveTo>
                    <a:pt x="224" y="284"/>
                  </a:moveTo>
                  <a:cubicBezTo>
                    <a:pt x="200" y="284"/>
                    <a:pt x="182" y="265"/>
                    <a:pt x="182" y="242"/>
                  </a:cubicBezTo>
                  <a:cubicBezTo>
                    <a:pt x="182" y="218"/>
                    <a:pt x="200" y="200"/>
                    <a:pt x="224" y="200"/>
                  </a:cubicBezTo>
                  <a:cubicBezTo>
                    <a:pt x="247" y="200"/>
                    <a:pt x="266" y="218"/>
                    <a:pt x="266" y="242"/>
                  </a:cubicBezTo>
                  <a:cubicBezTo>
                    <a:pt x="266" y="265"/>
                    <a:pt x="247" y="284"/>
                    <a:pt x="224" y="284"/>
                  </a:cubicBezTo>
                  <a:moveTo>
                    <a:pt x="208" y="63"/>
                  </a:moveTo>
                  <a:cubicBezTo>
                    <a:pt x="208" y="87"/>
                    <a:pt x="189" y="106"/>
                    <a:pt x="166" y="106"/>
                  </a:cubicBezTo>
                  <a:cubicBezTo>
                    <a:pt x="143" y="106"/>
                    <a:pt x="124" y="87"/>
                    <a:pt x="124" y="63"/>
                  </a:cubicBezTo>
                  <a:cubicBezTo>
                    <a:pt x="124" y="40"/>
                    <a:pt x="143" y="21"/>
                    <a:pt x="166" y="21"/>
                  </a:cubicBezTo>
                  <a:cubicBezTo>
                    <a:pt x="189" y="21"/>
                    <a:pt x="208" y="40"/>
                    <a:pt x="208" y="63"/>
                  </a:cubicBezTo>
                  <a:moveTo>
                    <a:pt x="106" y="288"/>
                  </a:moveTo>
                  <a:cubicBezTo>
                    <a:pt x="83" y="288"/>
                    <a:pt x="64" y="269"/>
                    <a:pt x="64" y="246"/>
                  </a:cubicBezTo>
                  <a:cubicBezTo>
                    <a:pt x="64" y="223"/>
                    <a:pt x="83" y="204"/>
                    <a:pt x="106" y="204"/>
                  </a:cubicBezTo>
                  <a:cubicBezTo>
                    <a:pt x="130" y="204"/>
                    <a:pt x="149" y="223"/>
                    <a:pt x="149" y="246"/>
                  </a:cubicBezTo>
                  <a:cubicBezTo>
                    <a:pt x="149" y="269"/>
                    <a:pt x="130" y="288"/>
                    <a:pt x="106" y="288"/>
                  </a:cubicBezTo>
                  <a:moveTo>
                    <a:pt x="71" y="175"/>
                  </a:moveTo>
                  <a:cubicBezTo>
                    <a:pt x="48" y="175"/>
                    <a:pt x="29" y="156"/>
                    <a:pt x="29" y="133"/>
                  </a:cubicBezTo>
                  <a:cubicBezTo>
                    <a:pt x="29" y="109"/>
                    <a:pt x="48" y="90"/>
                    <a:pt x="71" y="90"/>
                  </a:cubicBezTo>
                  <a:cubicBezTo>
                    <a:pt x="95" y="90"/>
                    <a:pt x="113" y="109"/>
                    <a:pt x="113" y="133"/>
                  </a:cubicBezTo>
                  <a:cubicBezTo>
                    <a:pt x="113" y="156"/>
                    <a:pt x="95" y="175"/>
                    <a:pt x="71" y="175"/>
                  </a:cubicBezTo>
                </a:path>
              </a:pathLst>
            </a:custGeom>
            <a:solidFill>
              <a:srgbClr val="59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535368" y="333735"/>
              <a:ext cx="117205" cy="1152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1" name="Oval 71"/>
            <p:cNvSpPr>
              <a:spLocks noChangeArrowheads="1"/>
            </p:cNvSpPr>
            <p:nvPr/>
          </p:nvSpPr>
          <p:spPr bwMode="auto">
            <a:xfrm>
              <a:off x="580065" y="277120"/>
              <a:ext cx="27812" cy="278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2" name="Oval 72"/>
            <p:cNvSpPr>
              <a:spLocks noChangeArrowheads="1"/>
            </p:cNvSpPr>
            <p:nvPr/>
          </p:nvSpPr>
          <p:spPr bwMode="auto">
            <a:xfrm>
              <a:off x="580065" y="474779"/>
              <a:ext cx="27812" cy="278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3" name="Oval 73"/>
            <p:cNvSpPr>
              <a:spLocks noChangeArrowheads="1"/>
            </p:cNvSpPr>
            <p:nvPr/>
          </p:nvSpPr>
          <p:spPr bwMode="auto">
            <a:xfrm>
              <a:off x="678398" y="375452"/>
              <a:ext cx="27812" cy="288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4" name="Oval 74"/>
            <p:cNvSpPr>
              <a:spLocks noChangeArrowheads="1"/>
            </p:cNvSpPr>
            <p:nvPr/>
          </p:nvSpPr>
          <p:spPr bwMode="auto">
            <a:xfrm>
              <a:off x="480739" y="375452"/>
              <a:ext cx="28805" cy="2880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5" name="Freeform 75"/>
            <p:cNvSpPr>
              <a:spLocks noChangeArrowheads="1"/>
            </p:cNvSpPr>
            <p:nvPr/>
          </p:nvSpPr>
          <p:spPr bwMode="auto">
            <a:xfrm>
              <a:off x="647607" y="304931"/>
              <a:ext cx="30791" cy="30791"/>
            </a:xfrm>
            <a:custGeom>
              <a:avLst/>
              <a:gdLst>
                <a:gd name="T0" fmla="*/ 3 w 13"/>
                <a:gd name="T1" fmla="*/ 2 h 13"/>
                <a:gd name="T2" fmla="*/ 11 w 13"/>
                <a:gd name="T3" fmla="*/ 2 h 13"/>
                <a:gd name="T4" fmla="*/ 11 w 13"/>
                <a:gd name="T5" fmla="*/ 10 h 13"/>
                <a:gd name="T6" fmla="*/ 3 w 13"/>
                <a:gd name="T7" fmla="*/ 10 h 13"/>
                <a:gd name="T8" fmla="*/ 3 w 13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3" y="2"/>
                  </a:moveTo>
                  <a:cubicBezTo>
                    <a:pt x="5" y="0"/>
                    <a:pt x="9" y="0"/>
                    <a:pt x="11" y="2"/>
                  </a:cubicBezTo>
                  <a:cubicBezTo>
                    <a:pt x="13" y="5"/>
                    <a:pt x="13" y="8"/>
                    <a:pt x="11" y="10"/>
                  </a:cubicBezTo>
                  <a:cubicBezTo>
                    <a:pt x="9" y="13"/>
                    <a:pt x="5" y="13"/>
                    <a:pt x="3" y="10"/>
                  </a:cubicBezTo>
                  <a:cubicBezTo>
                    <a:pt x="0" y="8"/>
                    <a:pt x="0" y="5"/>
                    <a:pt x="3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6" name="Freeform 76"/>
            <p:cNvSpPr>
              <a:spLocks noChangeArrowheads="1"/>
            </p:cNvSpPr>
            <p:nvPr/>
          </p:nvSpPr>
          <p:spPr bwMode="auto">
            <a:xfrm>
              <a:off x="509544" y="443987"/>
              <a:ext cx="30791" cy="30791"/>
            </a:xfrm>
            <a:custGeom>
              <a:avLst/>
              <a:gdLst>
                <a:gd name="T0" fmla="*/ 2 w 13"/>
                <a:gd name="T1" fmla="*/ 3 h 13"/>
                <a:gd name="T2" fmla="*/ 11 w 13"/>
                <a:gd name="T3" fmla="*/ 3 h 13"/>
                <a:gd name="T4" fmla="*/ 11 w 13"/>
                <a:gd name="T5" fmla="*/ 11 h 13"/>
                <a:gd name="T6" fmla="*/ 2 w 13"/>
                <a:gd name="T7" fmla="*/ 11 h 13"/>
                <a:gd name="T8" fmla="*/ 2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2" y="3"/>
                  </a:moveTo>
                  <a:cubicBezTo>
                    <a:pt x="5" y="0"/>
                    <a:pt x="8" y="0"/>
                    <a:pt x="11" y="3"/>
                  </a:cubicBezTo>
                  <a:cubicBezTo>
                    <a:pt x="13" y="5"/>
                    <a:pt x="13" y="9"/>
                    <a:pt x="11" y="11"/>
                  </a:cubicBezTo>
                  <a:cubicBezTo>
                    <a:pt x="8" y="13"/>
                    <a:pt x="5" y="13"/>
                    <a:pt x="2" y="11"/>
                  </a:cubicBezTo>
                  <a:cubicBezTo>
                    <a:pt x="0" y="9"/>
                    <a:pt x="0" y="5"/>
                    <a:pt x="2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7" name="Freeform 77"/>
            <p:cNvSpPr>
              <a:spLocks noChangeArrowheads="1"/>
            </p:cNvSpPr>
            <p:nvPr/>
          </p:nvSpPr>
          <p:spPr bwMode="auto">
            <a:xfrm>
              <a:off x="647607" y="443987"/>
              <a:ext cx="30791" cy="30791"/>
            </a:xfrm>
            <a:custGeom>
              <a:avLst/>
              <a:gdLst>
                <a:gd name="T0" fmla="*/ 11 w 13"/>
                <a:gd name="T1" fmla="*/ 3 h 13"/>
                <a:gd name="T2" fmla="*/ 11 w 13"/>
                <a:gd name="T3" fmla="*/ 11 h 13"/>
                <a:gd name="T4" fmla="*/ 3 w 13"/>
                <a:gd name="T5" fmla="*/ 11 h 13"/>
                <a:gd name="T6" fmla="*/ 3 w 13"/>
                <a:gd name="T7" fmla="*/ 3 h 13"/>
                <a:gd name="T8" fmla="*/ 11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11" y="3"/>
                  </a:moveTo>
                  <a:cubicBezTo>
                    <a:pt x="13" y="5"/>
                    <a:pt x="13" y="9"/>
                    <a:pt x="11" y="11"/>
                  </a:cubicBezTo>
                  <a:cubicBezTo>
                    <a:pt x="9" y="13"/>
                    <a:pt x="5" y="13"/>
                    <a:pt x="3" y="11"/>
                  </a:cubicBezTo>
                  <a:cubicBezTo>
                    <a:pt x="0" y="9"/>
                    <a:pt x="0" y="5"/>
                    <a:pt x="3" y="3"/>
                  </a:cubicBezTo>
                  <a:cubicBezTo>
                    <a:pt x="5" y="0"/>
                    <a:pt x="9" y="0"/>
                    <a:pt x="1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8" name="Freeform 78"/>
            <p:cNvSpPr>
              <a:spLocks noChangeArrowheads="1"/>
            </p:cNvSpPr>
            <p:nvPr/>
          </p:nvSpPr>
          <p:spPr bwMode="auto">
            <a:xfrm>
              <a:off x="509544" y="304931"/>
              <a:ext cx="30791" cy="30791"/>
            </a:xfrm>
            <a:custGeom>
              <a:avLst/>
              <a:gdLst>
                <a:gd name="T0" fmla="*/ 11 w 13"/>
                <a:gd name="T1" fmla="*/ 2 h 13"/>
                <a:gd name="T2" fmla="*/ 11 w 13"/>
                <a:gd name="T3" fmla="*/ 10 h 13"/>
                <a:gd name="T4" fmla="*/ 2 w 13"/>
                <a:gd name="T5" fmla="*/ 10 h 13"/>
                <a:gd name="T6" fmla="*/ 2 w 13"/>
                <a:gd name="T7" fmla="*/ 2 h 13"/>
                <a:gd name="T8" fmla="*/ 11 w 13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11" y="2"/>
                  </a:moveTo>
                  <a:cubicBezTo>
                    <a:pt x="13" y="5"/>
                    <a:pt x="13" y="8"/>
                    <a:pt x="11" y="10"/>
                  </a:cubicBezTo>
                  <a:cubicBezTo>
                    <a:pt x="8" y="13"/>
                    <a:pt x="5" y="13"/>
                    <a:pt x="2" y="10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5" y="0"/>
                    <a:pt x="8" y="0"/>
                    <a:pt x="1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79" name="Freeform 87"/>
            <p:cNvSpPr>
              <a:spLocks noChangeArrowheads="1"/>
            </p:cNvSpPr>
            <p:nvPr/>
          </p:nvSpPr>
          <p:spPr bwMode="auto">
            <a:xfrm>
              <a:off x="6953" y="0"/>
              <a:ext cx="49663" cy="113232"/>
            </a:xfrm>
            <a:custGeom>
              <a:avLst/>
              <a:gdLst>
                <a:gd name="T0" fmla="*/ 50 w 50"/>
                <a:gd name="T1" fmla="*/ 0 h 114"/>
                <a:gd name="T2" fmla="*/ 50 w 50"/>
                <a:gd name="T3" fmla="*/ 0 h 114"/>
                <a:gd name="T4" fmla="*/ 0 w 50"/>
                <a:gd name="T5" fmla="*/ 114 h 114"/>
                <a:gd name="T6" fmla="*/ 0 w 50"/>
                <a:gd name="T7" fmla="*/ 114 h 114"/>
                <a:gd name="T8" fmla="*/ 50 w 50"/>
                <a:gd name="T9" fmla="*/ 0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114"/>
                <a:gd name="T17" fmla="*/ 50 w 50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114">
                  <a:moveTo>
                    <a:pt x="50" y="0"/>
                  </a:moveTo>
                  <a:lnTo>
                    <a:pt x="50" y="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96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80" name="Freeform 88"/>
            <p:cNvSpPr>
              <a:spLocks noChangeArrowheads="1"/>
            </p:cNvSpPr>
            <p:nvPr/>
          </p:nvSpPr>
          <p:spPr bwMode="auto">
            <a:xfrm>
              <a:off x="6953" y="0"/>
              <a:ext cx="49663" cy="113232"/>
            </a:xfrm>
            <a:custGeom>
              <a:avLst/>
              <a:gdLst>
                <a:gd name="T0" fmla="*/ 50 w 50"/>
                <a:gd name="T1" fmla="*/ 0 h 114"/>
                <a:gd name="T2" fmla="*/ 50 w 50"/>
                <a:gd name="T3" fmla="*/ 0 h 114"/>
                <a:gd name="T4" fmla="*/ 0 w 50"/>
                <a:gd name="T5" fmla="*/ 114 h 114"/>
                <a:gd name="T6" fmla="*/ 0 w 50"/>
                <a:gd name="T7" fmla="*/ 114 h 114"/>
                <a:gd name="T8" fmla="*/ 50 w 50"/>
                <a:gd name="T9" fmla="*/ 0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114"/>
                <a:gd name="T17" fmla="*/ 50 w 50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114">
                  <a:moveTo>
                    <a:pt x="50" y="0"/>
                  </a:moveTo>
                  <a:lnTo>
                    <a:pt x="50" y="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27" name="TextBox 93"/>
          <p:cNvSpPr txBox="1"/>
          <p:nvPr/>
        </p:nvSpPr>
        <p:spPr>
          <a:xfrm>
            <a:off x="6823587" y="4381234"/>
            <a:ext cx="3892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15"/>
          <p:cNvSpPr txBox="1"/>
          <p:nvPr/>
        </p:nvSpPr>
        <p:spPr>
          <a:xfrm>
            <a:off x="6823587" y="5130036"/>
            <a:ext cx="3752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Kozuka Gothic Pro R" pitchFamily="34" charset="-128"/>
                <a:cs typeface="Arial" panose="020B0604020202020204" pitchFamily="34" charset="0"/>
              </a:rPr>
              <a:t>Click please replace the written content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Kozuka Gothic Pro R" pitchFamily="34" charset="-128"/>
              <a:cs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225087" y="4069312"/>
            <a:ext cx="1829580" cy="1829580"/>
            <a:chOff x="2683251" y="1980687"/>
            <a:chExt cx="1301106" cy="1301106"/>
          </a:xfrm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椭圆 29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107"/>
            <p:cNvSpPr txBox="1"/>
            <p:nvPr/>
          </p:nvSpPr>
          <p:spPr>
            <a:xfrm>
              <a:off x="2949090" y="2216189"/>
              <a:ext cx="815311" cy="804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750" dirty="0" smtClean="0">
                  <a:solidFill>
                    <a:schemeClr val="bg1"/>
                  </a:solidFill>
                  <a:latin typeface="Arial" panose="020B0604020202020204" pitchFamily="34" charset="0"/>
                  <a:ea typeface="造字工房劲黑（非商用）常规体" pitchFamily="50" charset="-122"/>
                  <a:cs typeface="Arial" panose="020B0604020202020204" pitchFamily="34" charset="0"/>
                </a:rPr>
                <a:t>03</a:t>
              </a:r>
              <a:endParaRPr lang="zh-CN" altLang="en-US" sz="6750" dirty="0">
                <a:solidFill>
                  <a:schemeClr val="bg1"/>
                </a:solidFill>
                <a:latin typeface="Arial" panose="020B0604020202020204" pitchFamily="34" charset="0"/>
                <a:ea typeface="造字工房劲黑（非商用）常规体" pitchFamily="50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 flipV="1">
            <a:off x="6463108" y="4069311"/>
            <a:ext cx="0" cy="1829581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21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2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27" grpId="0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21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29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27" grpId="0"/>
          <p:bldP spid="28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  <a:endParaRPr lang="en-US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  <a:endParaRPr lang="en-US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/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/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5286062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/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/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/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/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/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/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/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/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/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/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/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/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2479768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/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/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/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/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/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/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/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/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/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/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841239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/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/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/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/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/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/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/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/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/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/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/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/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/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733158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/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/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/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662328" y="2467054"/>
            <a:ext cx="3206968" cy="559484"/>
            <a:chOff x="7813899" y="2232029"/>
            <a:chExt cx="3501728" cy="610908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7"/>
              <a:ext cx="3501728" cy="30876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888237" y="5090712"/>
            <a:ext cx="2854350" cy="559484"/>
            <a:chOff x="7813899" y="2232029"/>
            <a:chExt cx="3116698" cy="610905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087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72264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06200" y="4650599"/>
            <a:ext cx="2980192" cy="1126447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46102" y="5312787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26417" y="5570149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91984" y="2620965"/>
            <a:ext cx="2980192" cy="1126447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68609" y="2416106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22687" y="2662067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3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4514" y="2980162"/>
            <a:ext cx="4956699" cy="1348764"/>
            <a:chOff x="-939773" y="2734405"/>
            <a:chExt cx="5411981" cy="1472650"/>
          </a:xfrm>
        </p:grpSpPr>
        <p:grpSp>
          <p:nvGrpSpPr>
            <p:cNvPr id="15" name="Group 14"/>
            <p:cNvGrpSpPr/>
            <p:nvPr/>
          </p:nvGrpSpPr>
          <p:grpSpPr>
            <a:xfrm>
              <a:off x="-939773" y="2734405"/>
              <a:ext cx="5411981" cy="1472650"/>
              <a:chOff x="-939773" y="2903219"/>
              <a:chExt cx="5411981" cy="147265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-939773" y="2903219"/>
                <a:ext cx="4653644" cy="147265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999558" y="2903219"/>
                <a:ext cx="1472650" cy="14726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3127350" y="28621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17"/>
            <p:cNvSpPr/>
            <p:nvPr/>
          </p:nvSpPr>
          <p:spPr bwMode="auto">
            <a:xfrm>
              <a:off x="3456664" y="3238832"/>
              <a:ext cx="561856" cy="463795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94416" y="2862197"/>
              <a:ext cx="2475011" cy="913704"/>
              <a:chOff x="578142" y="3091663"/>
              <a:chExt cx="2475011" cy="913704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578142" y="3091663"/>
                <a:ext cx="1573817" cy="383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78142" y="3434509"/>
                <a:ext cx="2475011" cy="5708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Please replace text, click add relevant headline, modify the text content, also can copy your content to this directly.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。</a:t>
                </a:r>
                <a:endParaRPr lang="en-GB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488634" y="1145184"/>
            <a:ext cx="9756306" cy="5018726"/>
            <a:chOff x="0" y="730879"/>
            <a:chExt cx="10652441" cy="5479705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730879"/>
              <a:ext cx="10652441" cy="5479705"/>
              <a:chOff x="-4093176" y="-217744"/>
              <a:chExt cx="14178398" cy="7293488"/>
            </a:xfrm>
          </p:grpSpPr>
          <p:sp>
            <p:nvSpPr>
              <p:cNvPr id="6" name="Block Arc 5"/>
              <p:cNvSpPr/>
              <p:nvPr/>
            </p:nvSpPr>
            <p:spPr>
              <a:xfrm>
                <a:off x="-4093176" y="-217744"/>
                <a:ext cx="7293488" cy="7293488"/>
              </a:xfrm>
              <a:prstGeom prst="blockArc">
                <a:avLst>
                  <a:gd name="adj1" fmla="val 18900000"/>
                  <a:gd name="adj2" fmla="val 2700000"/>
                  <a:gd name="adj3" fmla="val 296"/>
                </a:avLst>
              </a:prstGeom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2784110" y="12615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650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106777" y="1126066"/>
                <a:ext cx="1354666" cy="1354666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3178048" y="2887132"/>
                <a:ext cx="6907174" cy="1083733"/>
              </a:xfrm>
              <a:custGeom>
                <a:avLst/>
                <a:gdLst>
                  <a:gd name="connsiteX0" fmla="*/ 0 w 6907174"/>
                  <a:gd name="connsiteY0" fmla="*/ 0 h 1083733"/>
                  <a:gd name="connsiteX1" fmla="*/ 6907174 w 6907174"/>
                  <a:gd name="connsiteY1" fmla="*/ 0 h 1083733"/>
                  <a:gd name="connsiteX2" fmla="*/ 6907174 w 6907174"/>
                  <a:gd name="connsiteY2" fmla="*/ 1083733 h 1083733"/>
                  <a:gd name="connsiteX3" fmla="*/ 0 w 6907174"/>
                  <a:gd name="connsiteY3" fmla="*/ 1083733 h 1083733"/>
                  <a:gd name="connsiteX4" fmla="*/ 0 w 6907174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07174" h="1083733">
                    <a:moveTo>
                      <a:pt x="0" y="0"/>
                    </a:moveTo>
                    <a:lnTo>
                      <a:pt x="6907174" y="0"/>
                    </a:lnTo>
                    <a:lnTo>
                      <a:pt x="6907174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650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500714" y="2751666"/>
                <a:ext cx="1354666" cy="1354666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2784110" y="45127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650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106777" y="4377266"/>
                <a:ext cx="1354666" cy="1354666"/>
              </a:xfrm>
              <a:prstGeom prst="ellips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911576" y="2036133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GB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21217" y="3261651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GB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25247" y="4478807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GB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098114" y="1985453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98114" y="3175850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098114" y="4428125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2520131" y="5602816"/>
            <a:ext cx="772480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5052997" y="36581"/>
            <a:ext cx="2752757" cy="357700"/>
          </a:xfrm>
          <a:prstGeom prst="rect">
            <a:avLst/>
          </a:prstGeom>
        </p:spPr>
        <p:txBody>
          <a:bodyPr vert="horz" lIns="96423" tIns="48212" rIns="96423" bIns="48212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1188"/>
          <p:cNvGrpSpPr/>
          <p:nvPr/>
        </p:nvGrpSpPr>
        <p:grpSpPr bwMode="auto">
          <a:xfrm>
            <a:off x="-113494" y="-56923"/>
            <a:ext cx="2340566" cy="7378308"/>
            <a:chOff x="0" y="0"/>
            <a:chExt cx="3236320" cy="10202415"/>
          </a:xfrm>
        </p:grpSpPr>
        <p:sp>
          <p:nvSpPr>
            <p:cNvPr id="3075" name="Freeform 39"/>
            <p:cNvSpPr>
              <a:spLocks noChangeArrowheads="1"/>
            </p:cNvSpPr>
            <p:nvPr/>
          </p:nvSpPr>
          <p:spPr bwMode="auto">
            <a:xfrm>
              <a:off x="145674" y="80055"/>
              <a:ext cx="3090646" cy="10009496"/>
            </a:xfrm>
            <a:custGeom>
              <a:avLst/>
              <a:gdLst>
                <a:gd name="T0" fmla="*/ 996 w 996"/>
                <a:gd name="T1" fmla="*/ 0 h 3226"/>
                <a:gd name="T2" fmla="*/ 242 w 996"/>
                <a:gd name="T3" fmla="*/ 1755 h 3226"/>
                <a:gd name="T4" fmla="*/ 242 w 996"/>
                <a:gd name="T5" fmla="*/ 1830 h 3226"/>
                <a:gd name="T6" fmla="*/ 679 w 996"/>
                <a:gd name="T7" fmla="*/ 3226 h 3226"/>
                <a:gd name="T8" fmla="*/ 0 w 996"/>
                <a:gd name="T9" fmla="*/ 3226 h 3226"/>
                <a:gd name="T10" fmla="*/ 0 w 996"/>
                <a:gd name="T11" fmla="*/ 0 h 3226"/>
                <a:gd name="T12" fmla="*/ 996 w 996"/>
                <a:gd name="T13" fmla="*/ 0 h 32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6"/>
                <a:gd name="T22" fmla="*/ 0 h 3226"/>
                <a:gd name="T23" fmla="*/ 996 w 996"/>
                <a:gd name="T24" fmla="*/ 3226 h 32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6" h="3226">
                  <a:moveTo>
                    <a:pt x="996" y="0"/>
                  </a:moveTo>
                  <a:cubicBezTo>
                    <a:pt x="996" y="1230"/>
                    <a:pt x="242" y="1755"/>
                    <a:pt x="242" y="1755"/>
                  </a:cubicBezTo>
                  <a:cubicBezTo>
                    <a:pt x="242" y="1830"/>
                    <a:pt x="242" y="1830"/>
                    <a:pt x="242" y="1830"/>
                  </a:cubicBezTo>
                  <a:cubicBezTo>
                    <a:pt x="242" y="1830"/>
                    <a:pt x="679" y="2372"/>
                    <a:pt x="679" y="3226"/>
                  </a:cubicBezTo>
                  <a:cubicBezTo>
                    <a:pt x="471" y="3226"/>
                    <a:pt x="0" y="3226"/>
                    <a:pt x="0" y="32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833" y="0"/>
                    <a:pt x="996" y="0"/>
                  </a:cubicBezTo>
                  <a:close/>
                </a:path>
              </a:pathLst>
            </a:custGeom>
            <a:solidFill>
              <a:srgbClr val="A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6" name="Rectangle 40"/>
            <p:cNvSpPr>
              <a:spLocks noChangeArrowheads="1"/>
            </p:cNvSpPr>
            <p:nvPr/>
          </p:nvSpPr>
          <p:spPr bwMode="auto">
            <a:xfrm>
              <a:off x="0" y="5525105"/>
              <a:ext cx="923913" cy="254601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7" name="Freeform 41"/>
            <p:cNvSpPr>
              <a:spLocks noChangeArrowheads="1"/>
            </p:cNvSpPr>
            <p:nvPr/>
          </p:nvSpPr>
          <p:spPr bwMode="auto">
            <a:xfrm>
              <a:off x="741493" y="80055"/>
              <a:ext cx="2001374" cy="5078897"/>
            </a:xfrm>
            <a:custGeom>
              <a:avLst/>
              <a:gdLst>
                <a:gd name="T0" fmla="*/ 645 w 645"/>
                <a:gd name="T1" fmla="*/ 0 h 1637"/>
                <a:gd name="T2" fmla="*/ 0 w 645"/>
                <a:gd name="T3" fmla="*/ 1637 h 1637"/>
                <a:gd name="T4" fmla="*/ 414 w 645"/>
                <a:gd name="T5" fmla="*/ 0 h 1637"/>
                <a:gd name="T6" fmla="*/ 645 w 645"/>
                <a:gd name="T7" fmla="*/ 0 h 16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5"/>
                <a:gd name="T13" fmla="*/ 0 h 1637"/>
                <a:gd name="T14" fmla="*/ 645 w 645"/>
                <a:gd name="T15" fmla="*/ 1637 h 16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5" h="1637">
                  <a:moveTo>
                    <a:pt x="645" y="0"/>
                  </a:moveTo>
                  <a:cubicBezTo>
                    <a:pt x="645" y="1068"/>
                    <a:pt x="0" y="1637"/>
                    <a:pt x="0" y="1637"/>
                  </a:cubicBezTo>
                  <a:cubicBezTo>
                    <a:pt x="0" y="1637"/>
                    <a:pt x="414" y="907"/>
                    <a:pt x="414" y="0"/>
                  </a:cubicBezTo>
                  <a:cubicBezTo>
                    <a:pt x="573" y="0"/>
                    <a:pt x="378" y="0"/>
                    <a:pt x="645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8" name="Freeform 42"/>
            <p:cNvSpPr>
              <a:spLocks noChangeArrowheads="1"/>
            </p:cNvSpPr>
            <p:nvPr/>
          </p:nvSpPr>
          <p:spPr bwMode="auto">
            <a:xfrm>
              <a:off x="632565" y="0"/>
              <a:ext cx="1107646" cy="4141860"/>
            </a:xfrm>
            <a:custGeom>
              <a:avLst/>
              <a:gdLst>
                <a:gd name="T0" fmla="*/ 329 w 357"/>
                <a:gd name="T1" fmla="*/ 0 h 1335"/>
                <a:gd name="T2" fmla="*/ 0 w 357"/>
                <a:gd name="T3" fmla="*/ 1335 h 1335"/>
                <a:gd name="T4" fmla="*/ 140 w 357"/>
                <a:gd name="T5" fmla="*/ 0 h 1335"/>
                <a:gd name="T6" fmla="*/ 329 w 357"/>
                <a:gd name="T7" fmla="*/ 0 h 13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7"/>
                <a:gd name="T13" fmla="*/ 0 h 1335"/>
                <a:gd name="T14" fmla="*/ 357 w 357"/>
                <a:gd name="T15" fmla="*/ 1335 h 13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7" h="1335">
                  <a:moveTo>
                    <a:pt x="329" y="0"/>
                  </a:moveTo>
                  <a:cubicBezTo>
                    <a:pt x="357" y="910"/>
                    <a:pt x="0" y="1335"/>
                    <a:pt x="0" y="1335"/>
                  </a:cubicBezTo>
                  <a:cubicBezTo>
                    <a:pt x="0" y="1335"/>
                    <a:pt x="165" y="701"/>
                    <a:pt x="140" y="0"/>
                  </a:cubicBezTo>
                  <a:cubicBezTo>
                    <a:pt x="270" y="0"/>
                    <a:pt x="112" y="0"/>
                    <a:pt x="329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79" name="Freeform 43"/>
            <p:cNvSpPr>
              <a:spLocks noChangeArrowheads="1"/>
            </p:cNvSpPr>
            <p:nvPr/>
          </p:nvSpPr>
          <p:spPr bwMode="auto">
            <a:xfrm>
              <a:off x="741493" y="5959502"/>
              <a:ext cx="1284816" cy="4183856"/>
            </a:xfrm>
            <a:custGeom>
              <a:avLst/>
              <a:gdLst>
                <a:gd name="T0" fmla="*/ 414 w 414"/>
                <a:gd name="T1" fmla="*/ 1348 h 1348"/>
                <a:gd name="T2" fmla="*/ 0 w 414"/>
                <a:gd name="T3" fmla="*/ 0 h 1348"/>
                <a:gd name="T4" fmla="*/ 247 w 414"/>
                <a:gd name="T5" fmla="*/ 1348 h 1348"/>
                <a:gd name="T6" fmla="*/ 414 w 414"/>
                <a:gd name="T7" fmla="*/ 1348 h 13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4"/>
                <a:gd name="T13" fmla="*/ 0 h 1348"/>
                <a:gd name="T14" fmla="*/ 414 w 414"/>
                <a:gd name="T15" fmla="*/ 1348 h 13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4" h="1348">
                  <a:moveTo>
                    <a:pt x="414" y="1348"/>
                  </a:moveTo>
                  <a:cubicBezTo>
                    <a:pt x="414" y="579"/>
                    <a:pt x="0" y="0"/>
                    <a:pt x="0" y="0"/>
                  </a:cubicBezTo>
                  <a:cubicBezTo>
                    <a:pt x="0" y="0"/>
                    <a:pt x="247" y="695"/>
                    <a:pt x="247" y="1348"/>
                  </a:cubicBezTo>
                  <a:cubicBezTo>
                    <a:pt x="362" y="1348"/>
                    <a:pt x="222" y="1348"/>
                    <a:pt x="414" y="1348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0" name="Freeform 44"/>
            <p:cNvSpPr>
              <a:spLocks noChangeArrowheads="1"/>
            </p:cNvSpPr>
            <p:nvPr/>
          </p:nvSpPr>
          <p:spPr bwMode="auto">
            <a:xfrm>
              <a:off x="632565" y="6853230"/>
              <a:ext cx="670624" cy="3349185"/>
            </a:xfrm>
            <a:custGeom>
              <a:avLst/>
              <a:gdLst>
                <a:gd name="T0" fmla="*/ 196 w 216"/>
                <a:gd name="T1" fmla="*/ 1079 h 1079"/>
                <a:gd name="T2" fmla="*/ 0 w 216"/>
                <a:gd name="T3" fmla="*/ 0 h 1079"/>
                <a:gd name="T4" fmla="*/ 60 w 216"/>
                <a:gd name="T5" fmla="*/ 1079 h 1079"/>
                <a:gd name="T6" fmla="*/ 196 w 216"/>
                <a:gd name="T7" fmla="*/ 1079 h 10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1079"/>
                <a:gd name="T14" fmla="*/ 216 w 216"/>
                <a:gd name="T15" fmla="*/ 1079 h 10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1079">
                  <a:moveTo>
                    <a:pt x="196" y="1079"/>
                  </a:moveTo>
                  <a:cubicBezTo>
                    <a:pt x="216" y="424"/>
                    <a:pt x="0" y="0"/>
                    <a:pt x="0" y="0"/>
                  </a:cubicBezTo>
                  <a:cubicBezTo>
                    <a:pt x="0" y="0"/>
                    <a:pt x="77" y="574"/>
                    <a:pt x="60" y="1079"/>
                  </a:cubicBezTo>
                  <a:cubicBezTo>
                    <a:pt x="154" y="1079"/>
                    <a:pt x="39" y="1079"/>
                    <a:pt x="196" y="1079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081" name="组合 1187"/>
          <p:cNvGrpSpPr/>
          <p:nvPr/>
        </p:nvGrpSpPr>
        <p:grpSpPr bwMode="auto">
          <a:xfrm>
            <a:off x="3996728" y="989468"/>
            <a:ext cx="4870319" cy="2655320"/>
            <a:chOff x="0" y="0"/>
            <a:chExt cx="6102550" cy="3326875"/>
          </a:xfrm>
        </p:grpSpPr>
        <p:sp>
          <p:nvSpPr>
            <p:cNvPr id="3082" name="Oval 45"/>
            <p:cNvSpPr>
              <a:spLocks noChangeArrowheads="1"/>
            </p:cNvSpPr>
            <p:nvPr/>
          </p:nvSpPr>
          <p:spPr bwMode="auto">
            <a:xfrm>
              <a:off x="791363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3" name="Oval 46"/>
            <p:cNvSpPr>
              <a:spLocks noChangeArrowheads="1"/>
            </p:cNvSpPr>
            <p:nvPr/>
          </p:nvSpPr>
          <p:spPr bwMode="auto">
            <a:xfrm>
              <a:off x="843858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4" name="Oval 47"/>
            <p:cNvSpPr>
              <a:spLocks noChangeArrowheads="1"/>
            </p:cNvSpPr>
            <p:nvPr/>
          </p:nvSpPr>
          <p:spPr bwMode="auto">
            <a:xfrm>
              <a:off x="896353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5" name="Oval 48"/>
            <p:cNvSpPr>
              <a:spLocks noChangeArrowheads="1"/>
            </p:cNvSpPr>
            <p:nvPr/>
          </p:nvSpPr>
          <p:spPr bwMode="auto">
            <a:xfrm>
              <a:off x="950161" y="2483016"/>
              <a:ext cx="23623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6" name="Oval 49"/>
            <p:cNvSpPr>
              <a:spLocks noChangeArrowheads="1"/>
            </p:cNvSpPr>
            <p:nvPr/>
          </p:nvSpPr>
          <p:spPr bwMode="auto">
            <a:xfrm>
              <a:off x="843858" y="2553885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7" name="Freeform 50"/>
            <p:cNvSpPr>
              <a:spLocks noChangeArrowheads="1"/>
            </p:cNvSpPr>
            <p:nvPr/>
          </p:nvSpPr>
          <p:spPr bwMode="auto">
            <a:xfrm>
              <a:off x="152236" y="1787457"/>
              <a:ext cx="1148329" cy="877980"/>
            </a:xfrm>
            <a:custGeom>
              <a:avLst/>
              <a:gdLst>
                <a:gd name="T0" fmla="*/ 370 w 370"/>
                <a:gd name="T1" fmla="*/ 0 h 283"/>
                <a:gd name="T2" fmla="*/ 322 w 370"/>
                <a:gd name="T3" fmla="*/ 0 h 283"/>
                <a:gd name="T4" fmla="*/ 201 w 370"/>
                <a:gd name="T5" fmla="*/ 247 h 283"/>
                <a:gd name="T6" fmla="*/ 201 w 370"/>
                <a:gd name="T7" fmla="*/ 247 h 283"/>
                <a:gd name="T8" fmla="*/ 233 w 370"/>
                <a:gd name="T9" fmla="*/ 166 h 283"/>
                <a:gd name="T10" fmla="*/ 117 w 370"/>
                <a:gd name="T11" fmla="*/ 50 h 283"/>
                <a:gd name="T12" fmla="*/ 0 w 370"/>
                <a:gd name="T13" fmla="*/ 166 h 283"/>
                <a:gd name="T14" fmla="*/ 117 w 370"/>
                <a:gd name="T15" fmla="*/ 283 h 283"/>
                <a:gd name="T16" fmla="*/ 152 w 370"/>
                <a:gd name="T17" fmla="*/ 277 h 283"/>
                <a:gd name="T18" fmla="*/ 370 w 370"/>
                <a:gd name="T19" fmla="*/ 0 h 2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0"/>
                <a:gd name="T31" fmla="*/ 0 h 283"/>
                <a:gd name="T32" fmla="*/ 370 w 370"/>
                <a:gd name="T33" fmla="*/ 283 h 2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0" h="283">
                  <a:moveTo>
                    <a:pt x="370" y="0"/>
                  </a:moveTo>
                  <a:cubicBezTo>
                    <a:pt x="322" y="0"/>
                    <a:pt x="322" y="0"/>
                    <a:pt x="322" y="0"/>
                  </a:cubicBezTo>
                  <a:cubicBezTo>
                    <a:pt x="322" y="0"/>
                    <a:pt x="331" y="210"/>
                    <a:pt x="201" y="247"/>
                  </a:cubicBezTo>
                  <a:cubicBezTo>
                    <a:pt x="201" y="247"/>
                    <a:pt x="201" y="247"/>
                    <a:pt x="201" y="247"/>
                  </a:cubicBezTo>
                  <a:cubicBezTo>
                    <a:pt x="221" y="226"/>
                    <a:pt x="233" y="198"/>
                    <a:pt x="233" y="166"/>
                  </a:cubicBezTo>
                  <a:cubicBezTo>
                    <a:pt x="233" y="102"/>
                    <a:pt x="181" y="50"/>
                    <a:pt x="117" y="50"/>
                  </a:cubicBezTo>
                  <a:cubicBezTo>
                    <a:pt x="52" y="50"/>
                    <a:pt x="0" y="102"/>
                    <a:pt x="0" y="166"/>
                  </a:cubicBezTo>
                  <a:cubicBezTo>
                    <a:pt x="0" y="231"/>
                    <a:pt x="52" y="283"/>
                    <a:pt x="117" y="283"/>
                  </a:cubicBezTo>
                  <a:cubicBezTo>
                    <a:pt x="129" y="283"/>
                    <a:pt x="141" y="281"/>
                    <a:pt x="152" y="277"/>
                  </a:cubicBezTo>
                  <a:cubicBezTo>
                    <a:pt x="219" y="263"/>
                    <a:pt x="370" y="206"/>
                    <a:pt x="370" y="0"/>
                  </a:cubicBezTo>
                  <a:close/>
                </a:path>
              </a:pathLst>
            </a:custGeom>
            <a:solidFill>
              <a:srgbClr val="A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8" name="Oval 51"/>
            <p:cNvSpPr>
              <a:spLocks noChangeArrowheads="1"/>
            </p:cNvSpPr>
            <p:nvPr/>
          </p:nvSpPr>
          <p:spPr bwMode="auto">
            <a:xfrm>
              <a:off x="896353" y="2553885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89" name="Freeform 52"/>
            <p:cNvSpPr>
              <a:spLocks noEditPoints="1" noChangeArrowheads="1"/>
            </p:cNvSpPr>
            <p:nvPr/>
          </p:nvSpPr>
          <p:spPr bwMode="auto">
            <a:xfrm>
              <a:off x="0" y="1790082"/>
              <a:ext cx="1030215" cy="1027591"/>
            </a:xfrm>
            <a:custGeom>
              <a:avLst/>
              <a:gdLst>
                <a:gd name="T0" fmla="*/ 166 w 332"/>
                <a:gd name="T1" fmla="*/ 0 h 331"/>
                <a:gd name="T2" fmla="*/ 0 w 332"/>
                <a:gd name="T3" fmla="*/ 165 h 331"/>
                <a:gd name="T4" fmla="*/ 166 w 332"/>
                <a:gd name="T5" fmla="*/ 331 h 331"/>
                <a:gd name="T6" fmla="*/ 332 w 332"/>
                <a:gd name="T7" fmla="*/ 165 h 331"/>
                <a:gd name="T8" fmla="*/ 166 w 332"/>
                <a:gd name="T9" fmla="*/ 0 h 331"/>
                <a:gd name="T10" fmla="*/ 30 w 332"/>
                <a:gd name="T11" fmla="*/ 135 h 331"/>
                <a:gd name="T12" fmla="*/ 72 w 332"/>
                <a:gd name="T13" fmla="*/ 92 h 331"/>
                <a:gd name="T14" fmla="*/ 114 w 332"/>
                <a:gd name="T15" fmla="*/ 135 h 331"/>
                <a:gd name="T16" fmla="*/ 72 w 332"/>
                <a:gd name="T17" fmla="*/ 177 h 331"/>
                <a:gd name="T18" fmla="*/ 30 w 332"/>
                <a:gd name="T19" fmla="*/ 135 h 331"/>
                <a:gd name="T20" fmla="*/ 108 w 332"/>
                <a:gd name="T21" fmla="*/ 284 h 331"/>
                <a:gd name="T22" fmla="*/ 66 w 332"/>
                <a:gd name="T23" fmla="*/ 242 h 331"/>
                <a:gd name="T24" fmla="*/ 108 w 332"/>
                <a:gd name="T25" fmla="*/ 200 h 331"/>
                <a:gd name="T26" fmla="*/ 150 w 332"/>
                <a:gd name="T27" fmla="*/ 242 h 331"/>
                <a:gd name="T28" fmla="*/ 108 w 332"/>
                <a:gd name="T29" fmla="*/ 284 h 331"/>
                <a:gd name="T30" fmla="*/ 124 w 332"/>
                <a:gd name="T31" fmla="*/ 63 h 331"/>
                <a:gd name="T32" fmla="*/ 166 w 332"/>
                <a:gd name="T33" fmla="*/ 21 h 331"/>
                <a:gd name="T34" fmla="*/ 208 w 332"/>
                <a:gd name="T35" fmla="*/ 63 h 331"/>
                <a:gd name="T36" fmla="*/ 166 w 332"/>
                <a:gd name="T37" fmla="*/ 106 h 331"/>
                <a:gd name="T38" fmla="*/ 124 w 332"/>
                <a:gd name="T39" fmla="*/ 63 h 331"/>
                <a:gd name="T40" fmla="*/ 226 w 332"/>
                <a:gd name="T41" fmla="*/ 288 h 331"/>
                <a:gd name="T42" fmla="*/ 183 w 332"/>
                <a:gd name="T43" fmla="*/ 246 h 331"/>
                <a:gd name="T44" fmla="*/ 226 w 332"/>
                <a:gd name="T45" fmla="*/ 204 h 331"/>
                <a:gd name="T46" fmla="*/ 268 w 332"/>
                <a:gd name="T47" fmla="*/ 246 h 331"/>
                <a:gd name="T48" fmla="*/ 226 w 332"/>
                <a:gd name="T49" fmla="*/ 288 h 331"/>
                <a:gd name="T50" fmla="*/ 261 w 332"/>
                <a:gd name="T51" fmla="*/ 175 h 331"/>
                <a:gd name="T52" fmla="*/ 218 w 332"/>
                <a:gd name="T53" fmla="*/ 133 h 331"/>
                <a:gd name="T54" fmla="*/ 261 w 332"/>
                <a:gd name="T55" fmla="*/ 90 h 331"/>
                <a:gd name="T56" fmla="*/ 303 w 332"/>
                <a:gd name="T57" fmla="*/ 133 h 331"/>
                <a:gd name="T58" fmla="*/ 261 w 332"/>
                <a:gd name="T59" fmla="*/ 175 h 33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2"/>
                <a:gd name="T91" fmla="*/ 0 h 331"/>
                <a:gd name="T92" fmla="*/ 332 w 332"/>
                <a:gd name="T93" fmla="*/ 331 h 33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2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57" y="331"/>
                    <a:pt x="332" y="257"/>
                    <a:pt x="332" y="165"/>
                  </a:cubicBezTo>
                  <a:cubicBezTo>
                    <a:pt x="332" y="74"/>
                    <a:pt x="257" y="0"/>
                    <a:pt x="166" y="0"/>
                  </a:cubicBezTo>
                  <a:moveTo>
                    <a:pt x="30" y="135"/>
                  </a:moveTo>
                  <a:cubicBezTo>
                    <a:pt x="30" y="111"/>
                    <a:pt x="49" y="92"/>
                    <a:pt x="72" y="92"/>
                  </a:cubicBezTo>
                  <a:cubicBezTo>
                    <a:pt x="95" y="92"/>
                    <a:pt x="114" y="111"/>
                    <a:pt x="114" y="135"/>
                  </a:cubicBezTo>
                  <a:cubicBezTo>
                    <a:pt x="114" y="158"/>
                    <a:pt x="95" y="177"/>
                    <a:pt x="72" y="177"/>
                  </a:cubicBezTo>
                  <a:cubicBezTo>
                    <a:pt x="49" y="177"/>
                    <a:pt x="30" y="158"/>
                    <a:pt x="30" y="135"/>
                  </a:cubicBezTo>
                  <a:moveTo>
                    <a:pt x="108" y="284"/>
                  </a:moveTo>
                  <a:cubicBezTo>
                    <a:pt x="85" y="284"/>
                    <a:pt x="66" y="265"/>
                    <a:pt x="66" y="242"/>
                  </a:cubicBezTo>
                  <a:cubicBezTo>
                    <a:pt x="66" y="218"/>
                    <a:pt x="85" y="200"/>
                    <a:pt x="108" y="200"/>
                  </a:cubicBezTo>
                  <a:cubicBezTo>
                    <a:pt x="131" y="200"/>
                    <a:pt x="150" y="218"/>
                    <a:pt x="150" y="242"/>
                  </a:cubicBezTo>
                  <a:cubicBezTo>
                    <a:pt x="150" y="265"/>
                    <a:pt x="131" y="284"/>
                    <a:pt x="108" y="284"/>
                  </a:cubicBezTo>
                  <a:moveTo>
                    <a:pt x="124" y="63"/>
                  </a:moveTo>
                  <a:cubicBezTo>
                    <a:pt x="124" y="40"/>
                    <a:pt x="142" y="21"/>
                    <a:pt x="166" y="21"/>
                  </a:cubicBezTo>
                  <a:cubicBezTo>
                    <a:pt x="189" y="21"/>
                    <a:pt x="208" y="40"/>
                    <a:pt x="208" y="63"/>
                  </a:cubicBezTo>
                  <a:cubicBezTo>
                    <a:pt x="208" y="87"/>
                    <a:pt x="189" y="106"/>
                    <a:pt x="166" y="106"/>
                  </a:cubicBezTo>
                  <a:cubicBezTo>
                    <a:pt x="142" y="106"/>
                    <a:pt x="124" y="87"/>
                    <a:pt x="124" y="63"/>
                  </a:cubicBezTo>
                  <a:moveTo>
                    <a:pt x="226" y="288"/>
                  </a:moveTo>
                  <a:cubicBezTo>
                    <a:pt x="202" y="288"/>
                    <a:pt x="183" y="269"/>
                    <a:pt x="183" y="246"/>
                  </a:cubicBezTo>
                  <a:cubicBezTo>
                    <a:pt x="183" y="223"/>
                    <a:pt x="202" y="204"/>
                    <a:pt x="226" y="204"/>
                  </a:cubicBezTo>
                  <a:cubicBezTo>
                    <a:pt x="249" y="204"/>
                    <a:pt x="268" y="223"/>
                    <a:pt x="268" y="246"/>
                  </a:cubicBezTo>
                  <a:cubicBezTo>
                    <a:pt x="268" y="269"/>
                    <a:pt x="249" y="288"/>
                    <a:pt x="226" y="288"/>
                  </a:cubicBezTo>
                  <a:moveTo>
                    <a:pt x="261" y="175"/>
                  </a:moveTo>
                  <a:cubicBezTo>
                    <a:pt x="237" y="175"/>
                    <a:pt x="218" y="156"/>
                    <a:pt x="218" y="133"/>
                  </a:cubicBezTo>
                  <a:cubicBezTo>
                    <a:pt x="218" y="109"/>
                    <a:pt x="237" y="90"/>
                    <a:pt x="261" y="90"/>
                  </a:cubicBezTo>
                  <a:cubicBezTo>
                    <a:pt x="284" y="90"/>
                    <a:pt x="303" y="109"/>
                    <a:pt x="303" y="133"/>
                  </a:cubicBezTo>
                  <a:cubicBezTo>
                    <a:pt x="303" y="156"/>
                    <a:pt x="284" y="175"/>
                    <a:pt x="261" y="175"/>
                  </a:cubicBezTo>
                </a:path>
              </a:pathLst>
            </a:custGeom>
            <a:solidFill>
              <a:srgbClr val="59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0" name="Oval 53"/>
            <p:cNvSpPr>
              <a:spLocks noChangeArrowheads="1"/>
            </p:cNvSpPr>
            <p:nvPr/>
          </p:nvSpPr>
          <p:spPr bwMode="auto">
            <a:xfrm>
              <a:off x="437022" y="2228415"/>
              <a:ext cx="156173" cy="1522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1" name="Oval 54"/>
            <p:cNvSpPr>
              <a:spLocks noChangeArrowheads="1"/>
            </p:cNvSpPr>
            <p:nvPr/>
          </p:nvSpPr>
          <p:spPr bwMode="auto">
            <a:xfrm>
              <a:off x="496078" y="2153610"/>
              <a:ext cx="38059" cy="367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2" name="Oval 55"/>
            <p:cNvSpPr>
              <a:spLocks noChangeArrowheads="1"/>
            </p:cNvSpPr>
            <p:nvPr/>
          </p:nvSpPr>
          <p:spPr bwMode="auto">
            <a:xfrm>
              <a:off x="496078" y="2414773"/>
              <a:ext cx="38059" cy="367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3" name="Oval 56"/>
            <p:cNvSpPr>
              <a:spLocks noChangeArrowheads="1"/>
            </p:cNvSpPr>
            <p:nvPr/>
          </p:nvSpPr>
          <p:spPr bwMode="auto">
            <a:xfrm>
              <a:off x="366153" y="2283535"/>
              <a:ext cx="36747" cy="380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4" name="Oval 57"/>
            <p:cNvSpPr>
              <a:spLocks noChangeArrowheads="1"/>
            </p:cNvSpPr>
            <p:nvPr/>
          </p:nvSpPr>
          <p:spPr bwMode="auto">
            <a:xfrm>
              <a:off x="627316" y="2283535"/>
              <a:ext cx="36747" cy="380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5" name="Freeform 58"/>
            <p:cNvSpPr>
              <a:spLocks noChangeArrowheads="1"/>
            </p:cNvSpPr>
            <p:nvPr/>
          </p:nvSpPr>
          <p:spPr bwMode="auto">
            <a:xfrm>
              <a:off x="402900" y="2190357"/>
              <a:ext cx="40684" cy="40684"/>
            </a:xfrm>
            <a:custGeom>
              <a:avLst/>
              <a:gdLst>
                <a:gd name="T0" fmla="*/ 10 w 13"/>
                <a:gd name="T1" fmla="*/ 2 h 13"/>
                <a:gd name="T2" fmla="*/ 2 w 13"/>
                <a:gd name="T3" fmla="*/ 2 h 13"/>
                <a:gd name="T4" fmla="*/ 2 w 13"/>
                <a:gd name="T5" fmla="*/ 10 h 13"/>
                <a:gd name="T6" fmla="*/ 10 w 13"/>
                <a:gd name="T7" fmla="*/ 10 h 13"/>
                <a:gd name="T8" fmla="*/ 10 w 13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10" y="2"/>
                  </a:moveTo>
                  <a:cubicBezTo>
                    <a:pt x="8" y="0"/>
                    <a:pt x="4" y="0"/>
                    <a:pt x="2" y="2"/>
                  </a:cubicBezTo>
                  <a:cubicBezTo>
                    <a:pt x="0" y="5"/>
                    <a:pt x="0" y="8"/>
                    <a:pt x="2" y="10"/>
                  </a:cubicBezTo>
                  <a:cubicBezTo>
                    <a:pt x="4" y="13"/>
                    <a:pt x="8" y="13"/>
                    <a:pt x="10" y="10"/>
                  </a:cubicBezTo>
                  <a:cubicBezTo>
                    <a:pt x="13" y="8"/>
                    <a:pt x="13" y="5"/>
                    <a:pt x="10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6" name="Freeform 59"/>
            <p:cNvSpPr>
              <a:spLocks noChangeArrowheads="1"/>
            </p:cNvSpPr>
            <p:nvPr/>
          </p:nvSpPr>
          <p:spPr bwMode="auto">
            <a:xfrm>
              <a:off x="586632" y="2374089"/>
              <a:ext cx="40684" cy="40684"/>
            </a:xfrm>
            <a:custGeom>
              <a:avLst/>
              <a:gdLst>
                <a:gd name="T0" fmla="*/ 11 w 13"/>
                <a:gd name="T1" fmla="*/ 3 h 13"/>
                <a:gd name="T2" fmla="*/ 2 w 13"/>
                <a:gd name="T3" fmla="*/ 3 h 13"/>
                <a:gd name="T4" fmla="*/ 2 w 13"/>
                <a:gd name="T5" fmla="*/ 11 h 13"/>
                <a:gd name="T6" fmla="*/ 11 w 13"/>
                <a:gd name="T7" fmla="*/ 11 h 13"/>
                <a:gd name="T8" fmla="*/ 11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11" y="3"/>
                  </a:moveTo>
                  <a:cubicBezTo>
                    <a:pt x="8" y="0"/>
                    <a:pt x="5" y="0"/>
                    <a:pt x="2" y="3"/>
                  </a:cubicBezTo>
                  <a:cubicBezTo>
                    <a:pt x="0" y="5"/>
                    <a:pt x="0" y="9"/>
                    <a:pt x="2" y="11"/>
                  </a:cubicBezTo>
                  <a:cubicBezTo>
                    <a:pt x="5" y="13"/>
                    <a:pt x="8" y="13"/>
                    <a:pt x="11" y="11"/>
                  </a:cubicBezTo>
                  <a:cubicBezTo>
                    <a:pt x="13" y="9"/>
                    <a:pt x="13" y="5"/>
                    <a:pt x="1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7" name="Freeform 60"/>
            <p:cNvSpPr>
              <a:spLocks noChangeArrowheads="1"/>
            </p:cNvSpPr>
            <p:nvPr/>
          </p:nvSpPr>
          <p:spPr bwMode="auto">
            <a:xfrm>
              <a:off x="402900" y="2374089"/>
              <a:ext cx="40684" cy="40684"/>
            </a:xfrm>
            <a:custGeom>
              <a:avLst/>
              <a:gdLst>
                <a:gd name="T0" fmla="*/ 2 w 13"/>
                <a:gd name="T1" fmla="*/ 3 h 13"/>
                <a:gd name="T2" fmla="*/ 2 w 13"/>
                <a:gd name="T3" fmla="*/ 11 h 13"/>
                <a:gd name="T4" fmla="*/ 10 w 13"/>
                <a:gd name="T5" fmla="*/ 11 h 13"/>
                <a:gd name="T6" fmla="*/ 10 w 13"/>
                <a:gd name="T7" fmla="*/ 3 h 13"/>
                <a:gd name="T8" fmla="*/ 2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2" y="3"/>
                  </a:moveTo>
                  <a:cubicBezTo>
                    <a:pt x="0" y="5"/>
                    <a:pt x="0" y="9"/>
                    <a:pt x="2" y="11"/>
                  </a:cubicBezTo>
                  <a:cubicBezTo>
                    <a:pt x="4" y="13"/>
                    <a:pt x="8" y="13"/>
                    <a:pt x="10" y="11"/>
                  </a:cubicBezTo>
                  <a:cubicBezTo>
                    <a:pt x="13" y="9"/>
                    <a:pt x="13" y="5"/>
                    <a:pt x="10" y="3"/>
                  </a:cubicBezTo>
                  <a:cubicBezTo>
                    <a:pt x="8" y="0"/>
                    <a:pt x="4" y="0"/>
                    <a:pt x="2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8" name="Freeform 61"/>
            <p:cNvSpPr>
              <a:spLocks noChangeArrowheads="1"/>
            </p:cNvSpPr>
            <p:nvPr/>
          </p:nvSpPr>
          <p:spPr bwMode="auto">
            <a:xfrm>
              <a:off x="586632" y="2190357"/>
              <a:ext cx="40684" cy="40684"/>
            </a:xfrm>
            <a:custGeom>
              <a:avLst/>
              <a:gdLst>
                <a:gd name="T0" fmla="*/ 2 w 13"/>
                <a:gd name="T1" fmla="*/ 2 h 13"/>
                <a:gd name="T2" fmla="*/ 2 w 13"/>
                <a:gd name="T3" fmla="*/ 10 h 13"/>
                <a:gd name="T4" fmla="*/ 11 w 13"/>
                <a:gd name="T5" fmla="*/ 10 h 13"/>
                <a:gd name="T6" fmla="*/ 11 w 13"/>
                <a:gd name="T7" fmla="*/ 2 h 13"/>
                <a:gd name="T8" fmla="*/ 2 w 13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2" y="2"/>
                  </a:moveTo>
                  <a:cubicBezTo>
                    <a:pt x="0" y="5"/>
                    <a:pt x="0" y="8"/>
                    <a:pt x="2" y="10"/>
                  </a:cubicBezTo>
                  <a:cubicBezTo>
                    <a:pt x="5" y="13"/>
                    <a:pt x="8" y="13"/>
                    <a:pt x="11" y="10"/>
                  </a:cubicBezTo>
                  <a:cubicBezTo>
                    <a:pt x="13" y="8"/>
                    <a:pt x="13" y="5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99" name="Oval 62"/>
            <p:cNvSpPr>
              <a:spLocks noChangeArrowheads="1"/>
            </p:cNvSpPr>
            <p:nvPr/>
          </p:nvSpPr>
          <p:spPr bwMode="auto">
            <a:xfrm>
              <a:off x="5151077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0" name="Oval 63"/>
            <p:cNvSpPr>
              <a:spLocks noChangeArrowheads="1"/>
            </p:cNvSpPr>
            <p:nvPr/>
          </p:nvSpPr>
          <p:spPr bwMode="auto">
            <a:xfrm>
              <a:off x="5097270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1" name="Oval 64"/>
            <p:cNvSpPr>
              <a:spLocks noChangeArrowheads="1"/>
            </p:cNvSpPr>
            <p:nvPr/>
          </p:nvSpPr>
          <p:spPr bwMode="auto">
            <a:xfrm>
              <a:off x="5044775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2" name="Oval 65"/>
            <p:cNvSpPr>
              <a:spLocks noChangeArrowheads="1"/>
            </p:cNvSpPr>
            <p:nvPr/>
          </p:nvSpPr>
          <p:spPr bwMode="auto">
            <a:xfrm>
              <a:off x="4992280" y="2483016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3" name="Oval 66"/>
            <p:cNvSpPr>
              <a:spLocks noChangeArrowheads="1"/>
            </p:cNvSpPr>
            <p:nvPr/>
          </p:nvSpPr>
          <p:spPr bwMode="auto">
            <a:xfrm>
              <a:off x="5097270" y="2553885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4" name="Freeform 67"/>
            <p:cNvSpPr>
              <a:spLocks noChangeArrowheads="1"/>
            </p:cNvSpPr>
            <p:nvPr/>
          </p:nvSpPr>
          <p:spPr bwMode="auto">
            <a:xfrm>
              <a:off x="4666811" y="1787457"/>
              <a:ext cx="1148329" cy="877980"/>
            </a:xfrm>
            <a:custGeom>
              <a:avLst/>
              <a:gdLst>
                <a:gd name="T0" fmla="*/ 0 w 370"/>
                <a:gd name="T1" fmla="*/ 0 h 283"/>
                <a:gd name="T2" fmla="*/ 48 w 370"/>
                <a:gd name="T3" fmla="*/ 0 h 283"/>
                <a:gd name="T4" fmla="*/ 169 w 370"/>
                <a:gd name="T5" fmla="*/ 247 h 283"/>
                <a:gd name="T6" fmla="*/ 169 w 370"/>
                <a:gd name="T7" fmla="*/ 247 h 283"/>
                <a:gd name="T8" fmla="*/ 137 w 370"/>
                <a:gd name="T9" fmla="*/ 166 h 283"/>
                <a:gd name="T10" fmla="*/ 253 w 370"/>
                <a:gd name="T11" fmla="*/ 50 h 283"/>
                <a:gd name="T12" fmla="*/ 370 w 370"/>
                <a:gd name="T13" fmla="*/ 166 h 283"/>
                <a:gd name="T14" fmla="*/ 253 w 370"/>
                <a:gd name="T15" fmla="*/ 283 h 283"/>
                <a:gd name="T16" fmla="*/ 217 w 370"/>
                <a:gd name="T17" fmla="*/ 277 h 283"/>
                <a:gd name="T18" fmla="*/ 0 w 370"/>
                <a:gd name="T19" fmla="*/ 0 h 2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0"/>
                <a:gd name="T31" fmla="*/ 0 h 283"/>
                <a:gd name="T32" fmla="*/ 370 w 370"/>
                <a:gd name="T33" fmla="*/ 283 h 2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0" h="283">
                  <a:moveTo>
                    <a:pt x="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39" y="210"/>
                    <a:pt x="169" y="247"/>
                  </a:cubicBezTo>
                  <a:cubicBezTo>
                    <a:pt x="169" y="247"/>
                    <a:pt x="169" y="247"/>
                    <a:pt x="169" y="247"/>
                  </a:cubicBezTo>
                  <a:cubicBezTo>
                    <a:pt x="149" y="226"/>
                    <a:pt x="137" y="198"/>
                    <a:pt x="137" y="166"/>
                  </a:cubicBezTo>
                  <a:cubicBezTo>
                    <a:pt x="137" y="102"/>
                    <a:pt x="189" y="50"/>
                    <a:pt x="253" y="50"/>
                  </a:cubicBezTo>
                  <a:cubicBezTo>
                    <a:pt x="317" y="50"/>
                    <a:pt x="370" y="102"/>
                    <a:pt x="370" y="166"/>
                  </a:cubicBezTo>
                  <a:cubicBezTo>
                    <a:pt x="370" y="231"/>
                    <a:pt x="317" y="283"/>
                    <a:pt x="253" y="283"/>
                  </a:cubicBezTo>
                  <a:cubicBezTo>
                    <a:pt x="241" y="283"/>
                    <a:pt x="229" y="281"/>
                    <a:pt x="217" y="277"/>
                  </a:cubicBezTo>
                  <a:cubicBezTo>
                    <a:pt x="151" y="263"/>
                    <a:pt x="0" y="206"/>
                    <a:pt x="0" y="0"/>
                  </a:cubicBezTo>
                </a:path>
              </a:pathLst>
            </a:custGeom>
            <a:solidFill>
              <a:srgbClr val="A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5" name="Oval 68"/>
            <p:cNvSpPr>
              <a:spLocks noChangeArrowheads="1"/>
            </p:cNvSpPr>
            <p:nvPr/>
          </p:nvSpPr>
          <p:spPr bwMode="auto">
            <a:xfrm>
              <a:off x="5044775" y="2553885"/>
              <a:ext cx="24935" cy="24935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6" name="Freeform 69"/>
            <p:cNvSpPr>
              <a:spLocks noEditPoints="1" noChangeArrowheads="1"/>
            </p:cNvSpPr>
            <p:nvPr/>
          </p:nvSpPr>
          <p:spPr bwMode="auto">
            <a:xfrm>
              <a:off x="4935848" y="1790082"/>
              <a:ext cx="1030215" cy="1027591"/>
            </a:xfrm>
            <a:custGeom>
              <a:avLst/>
              <a:gdLst>
                <a:gd name="T0" fmla="*/ 166 w 332"/>
                <a:gd name="T1" fmla="*/ 0 h 331"/>
                <a:gd name="T2" fmla="*/ 0 w 332"/>
                <a:gd name="T3" fmla="*/ 165 h 331"/>
                <a:gd name="T4" fmla="*/ 166 w 332"/>
                <a:gd name="T5" fmla="*/ 331 h 331"/>
                <a:gd name="T6" fmla="*/ 332 w 332"/>
                <a:gd name="T7" fmla="*/ 165 h 331"/>
                <a:gd name="T8" fmla="*/ 166 w 332"/>
                <a:gd name="T9" fmla="*/ 0 h 331"/>
                <a:gd name="T10" fmla="*/ 302 w 332"/>
                <a:gd name="T11" fmla="*/ 135 h 331"/>
                <a:gd name="T12" fmla="*/ 260 w 332"/>
                <a:gd name="T13" fmla="*/ 177 h 331"/>
                <a:gd name="T14" fmla="*/ 218 w 332"/>
                <a:gd name="T15" fmla="*/ 135 h 331"/>
                <a:gd name="T16" fmla="*/ 260 w 332"/>
                <a:gd name="T17" fmla="*/ 92 h 331"/>
                <a:gd name="T18" fmla="*/ 302 w 332"/>
                <a:gd name="T19" fmla="*/ 135 h 331"/>
                <a:gd name="T20" fmla="*/ 224 w 332"/>
                <a:gd name="T21" fmla="*/ 284 h 331"/>
                <a:gd name="T22" fmla="*/ 182 w 332"/>
                <a:gd name="T23" fmla="*/ 242 h 331"/>
                <a:gd name="T24" fmla="*/ 224 w 332"/>
                <a:gd name="T25" fmla="*/ 200 h 331"/>
                <a:gd name="T26" fmla="*/ 266 w 332"/>
                <a:gd name="T27" fmla="*/ 242 h 331"/>
                <a:gd name="T28" fmla="*/ 224 w 332"/>
                <a:gd name="T29" fmla="*/ 284 h 331"/>
                <a:gd name="T30" fmla="*/ 208 w 332"/>
                <a:gd name="T31" fmla="*/ 63 h 331"/>
                <a:gd name="T32" fmla="*/ 166 w 332"/>
                <a:gd name="T33" fmla="*/ 106 h 331"/>
                <a:gd name="T34" fmla="*/ 124 w 332"/>
                <a:gd name="T35" fmla="*/ 63 h 331"/>
                <a:gd name="T36" fmla="*/ 166 w 332"/>
                <a:gd name="T37" fmla="*/ 21 h 331"/>
                <a:gd name="T38" fmla="*/ 208 w 332"/>
                <a:gd name="T39" fmla="*/ 63 h 331"/>
                <a:gd name="T40" fmla="*/ 106 w 332"/>
                <a:gd name="T41" fmla="*/ 288 h 331"/>
                <a:gd name="T42" fmla="*/ 64 w 332"/>
                <a:gd name="T43" fmla="*/ 246 h 331"/>
                <a:gd name="T44" fmla="*/ 106 w 332"/>
                <a:gd name="T45" fmla="*/ 204 h 331"/>
                <a:gd name="T46" fmla="*/ 149 w 332"/>
                <a:gd name="T47" fmla="*/ 246 h 331"/>
                <a:gd name="T48" fmla="*/ 106 w 332"/>
                <a:gd name="T49" fmla="*/ 288 h 331"/>
                <a:gd name="T50" fmla="*/ 71 w 332"/>
                <a:gd name="T51" fmla="*/ 175 h 331"/>
                <a:gd name="T52" fmla="*/ 29 w 332"/>
                <a:gd name="T53" fmla="*/ 133 h 331"/>
                <a:gd name="T54" fmla="*/ 71 w 332"/>
                <a:gd name="T55" fmla="*/ 90 h 331"/>
                <a:gd name="T56" fmla="*/ 113 w 332"/>
                <a:gd name="T57" fmla="*/ 133 h 331"/>
                <a:gd name="T58" fmla="*/ 71 w 332"/>
                <a:gd name="T59" fmla="*/ 175 h 33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2"/>
                <a:gd name="T91" fmla="*/ 0 h 331"/>
                <a:gd name="T92" fmla="*/ 332 w 332"/>
                <a:gd name="T93" fmla="*/ 331 h 33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2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58" y="331"/>
                    <a:pt x="332" y="257"/>
                    <a:pt x="332" y="165"/>
                  </a:cubicBezTo>
                  <a:cubicBezTo>
                    <a:pt x="332" y="74"/>
                    <a:pt x="258" y="0"/>
                    <a:pt x="166" y="0"/>
                  </a:cubicBezTo>
                  <a:moveTo>
                    <a:pt x="302" y="135"/>
                  </a:moveTo>
                  <a:cubicBezTo>
                    <a:pt x="302" y="158"/>
                    <a:pt x="283" y="177"/>
                    <a:pt x="260" y="177"/>
                  </a:cubicBezTo>
                  <a:cubicBezTo>
                    <a:pt x="237" y="177"/>
                    <a:pt x="218" y="158"/>
                    <a:pt x="218" y="135"/>
                  </a:cubicBezTo>
                  <a:cubicBezTo>
                    <a:pt x="218" y="111"/>
                    <a:pt x="237" y="92"/>
                    <a:pt x="260" y="92"/>
                  </a:cubicBezTo>
                  <a:cubicBezTo>
                    <a:pt x="283" y="92"/>
                    <a:pt x="302" y="111"/>
                    <a:pt x="302" y="135"/>
                  </a:cubicBezTo>
                  <a:moveTo>
                    <a:pt x="224" y="284"/>
                  </a:moveTo>
                  <a:cubicBezTo>
                    <a:pt x="200" y="284"/>
                    <a:pt x="182" y="265"/>
                    <a:pt x="182" y="242"/>
                  </a:cubicBezTo>
                  <a:cubicBezTo>
                    <a:pt x="182" y="218"/>
                    <a:pt x="200" y="200"/>
                    <a:pt x="224" y="200"/>
                  </a:cubicBezTo>
                  <a:cubicBezTo>
                    <a:pt x="247" y="200"/>
                    <a:pt x="266" y="218"/>
                    <a:pt x="266" y="242"/>
                  </a:cubicBezTo>
                  <a:cubicBezTo>
                    <a:pt x="266" y="265"/>
                    <a:pt x="247" y="284"/>
                    <a:pt x="224" y="284"/>
                  </a:cubicBezTo>
                  <a:moveTo>
                    <a:pt x="208" y="63"/>
                  </a:moveTo>
                  <a:cubicBezTo>
                    <a:pt x="208" y="87"/>
                    <a:pt x="189" y="106"/>
                    <a:pt x="166" y="106"/>
                  </a:cubicBezTo>
                  <a:cubicBezTo>
                    <a:pt x="143" y="106"/>
                    <a:pt x="124" y="87"/>
                    <a:pt x="124" y="63"/>
                  </a:cubicBezTo>
                  <a:cubicBezTo>
                    <a:pt x="124" y="40"/>
                    <a:pt x="143" y="21"/>
                    <a:pt x="166" y="21"/>
                  </a:cubicBezTo>
                  <a:cubicBezTo>
                    <a:pt x="189" y="21"/>
                    <a:pt x="208" y="40"/>
                    <a:pt x="208" y="63"/>
                  </a:cubicBezTo>
                  <a:moveTo>
                    <a:pt x="106" y="288"/>
                  </a:moveTo>
                  <a:cubicBezTo>
                    <a:pt x="83" y="288"/>
                    <a:pt x="64" y="269"/>
                    <a:pt x="64" y="246"/>
                  </a:cubicBezTo>
                  <a:cubicBezTo>
                    <a:pt x="64" y="223"/>
                    <a:pt x="83" y="204"/>
                    <a:pt x="106" y="204"/>
                  </a:cubicBezTo>
                  <a:cubicBezTo>
                    <a:pt x="130" y="204"/>
                    <a:pt x="149" y="223"/>
                    <a:pt x="149" y="246"/>
                  </a:cubicBezTo>
                  <a:cubicBezTo>
                    <a:pt x="149" y="269"/>
                    <a:pt x="130" y="288"/>
                    <a:pt x="106" y="288"/>
                  </a:cubicBezTo>
                  <a:moveTo>
                    <a:pt x="71" y="175"/>
                  </a:moveTo>
                  <a:cubicBezTo>
                    <a:pt x="48" y="175"/>
                    <a:pt x="29" y="156"/>
                    <a:pt x="29" y="133"/>
                  </a:cubicBezTo>
                  <a:cubicBezTo>
                    <a:pt x="29" y="109"/>
                    <a:pt x="48" y="90"/>
                    <a:pt x="71" y="90"/>
                  </a:cubicBezTo>
                  <a:cubicBezTo>
                    <a:pt x="95" y="90"/>
                    <a:pt x="113" y="109"/>
                    <a:pt x="113" y="133"/>
                  </a:cubicBezTo>
                  <a:cubicBezTo>
                    <a:pt x="113" y="156"/>
                    <a:pt x="95" y="175"/>
                    <a:pt x="71" y="175"/>
                  </a:cubicBezTo>
                </a:path>
              </a:pathLst>
            </a:custGeom>
            <a:solidFill>
              <a:srgbClr val="59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7" name="Oval 70"/>
            <p:cNvSpPr>
              <a:spLocks noChangeArrowheads="1"/>
            </p:cNvSpPr>
            <p:nvPr/>
          </p:nvSpPr>
          <p:spPr bwMode="auto">
            <a:xfrm>
              <a:off x="5374181" y="2228415"/>
              <a:ext cx="154860" cy="1522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8" name="Oval 71"/>
            <p:cNvSpPr>
              <a:spLocks noChangeArrowheads="1"/>
            </p:cNvSpPr>
            <p:nvPr/>
          </p:nvSpPr>
          <p:spPr bwMode="auto">
            <a:xfrm>
              <a:off x="5433238" y="2153610"/>
              <a:ext cx="36747" cy="367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09" name="Oval 72"/>
            <p:cNvSpPr>
              <a:spLocks noChangeArrowheads="1"/>
            </p:cNvSpPr>
            <p:nvPr/>
          </p:nvSpPr>
          <p:spPr bwMode="auto">
            <a:xfrm>
              <a:off x="5433238" y="2414773"/>
              <a:ext cx="36747" cy="367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0" name="Oval 73"/>
            <p:cNvSpPr>
              <a:spLocks noChangeArrowheads="1"/>
            </p:cNvSpPr>
            <p:nvPr/>
          </p:nvSpPr>
          <p:spPr bwMode="auto">
            <a:xfrm>
              <a:off x="5563164" y="2283535"/>
              <a:ext cx="36747" cy="380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1" name="Oval 74"/>
            <p:cNvSpPr>
              <a:spLocks noChangeArrowheads="1"/>
            </p:cNvSpPr>
            <p:nvPr/>
          </p:nvSpPr>
          <p:spPr bwMode="auto">
            <a:xfrm>
              <a:off x="5302001" y="2283535"/>
              <a:ext cx="38059" cy="380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2" name="Freeform 75"/>
            <p:cNvSpPr>
              <a:spLocks noChangeArrowheads="1"/>
            </p:cNvSpPr>
            <p:nvPr/>
          </p:nvSpPr>
          <p:spPr bwMode="auto">
            <a:xfrm>
              <a:off x="5522480" y="2190357"/>
              <a:ext cx="40684" cy="40684"/>
            </a:xfrm>
            <a:custGeom>
              <a:avLst/>
              <a:gdLst>
                <a:gd name="T0" fmla="*/ 3 w 13"/>
                <a:gd name="T1" fmla="*/ 2 h 13"/>
                <a:gd name="T2" fmla="*/ 11 w 13"/>
                <a:gd name="T3" fmla="*/ 2 h 13"/>
                <a:gd name="T4" fmla="*/ 11 w 13"/>
                <a:gd name="T5" fmla="*/ 10 h 13"/>
                <a:gd name="T6" fmla="*/ 3 w 13"/>
                <a:gd name="T7" fmla="*/ 10 h 13"/>
                <a:gd name="T8" fmla="*/ 3 w 13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3" y="2"/>
                  </a:moveTo>
                  <a:cubicBezTo>
                    <a:pt x="5" y="0"/>
                    <a:pt x="9" y="0"/>
                    <a:pt x="11" y="2"/>
                  </a:cubicBezTo>
                  <a:cubicBezTo>
                    <a:pt x="13" y="5"/>
                    <a:pt x="13" y="8"/>
                    <a:pt x="11" y="10"/>
                  </a:cubicBezTo>
                  <a:cubicBezTo>
                    <a:pt x="9" y="13"/>
                    <a:pt x="5" y="13"/>
                    <a:pt x="3" y="10"/>
                  </a:cubicBezTo>
                  <a:cubicBezTo>
                    <a:pt x="0" y="8"/>
                    <a:pt x="0" y="5"/>
                    <a:pt x="3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3" name="Freeform 76"/>
            <p:cNvSpPr>
              <a:spLocks noChangeArrowheads="1"/>
            </p:cNvSpPr>
            <p:nvPr/>
          </p:nvSpPr>
          <p:spPr bwMode="auto">
            <a:xfrm>
              <a:off x="5340060" y="2374089"/>
              <a:ext cx="40684" cy="40684"/>
            </a:xfrm>
            <a:custGeom>
              <a:avLst/>
              <a:gdLst>
                <a:gd name="T0" fmla="*/ 2 w 13"/>
                <a:gd name="T1" fmla="*/ 3 h 13"/>
                <a:gd name="T2" fmla="*/ 11 w 13"/>
                <a:gd name="T3" fmla="*/ 3 h 13"/>
                <a:gd name="T4" fmla="*/ 11 w 13"/>
                <a:gd name="T5" fmla="*/ 11 h 13"/>
                <a:gd name="T6" fmla="*/ 2 w 13"/>
                <a:gd name="T7" fmla="*/ 11 h 13"/>
                <a:gd name="T8" fmla="*/ 2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2" y="3"/>
                  </a:moveTo>
                  <a:cubicBezTo>
                    <a:pt x="5" y="0"/>
                    <a:pt x="8" y="0"/>
                    <a:pt x="11" y="3"/>
                  </a:cubicBezTo>
                  <a:cubicBezTo>
                    <a:pt x="13" y="5"/>
                    <a:pt x="13" y="9"/>
                    <a:pt x="11" y="11"/>
                  </a:cubicBezTo>
                  <a:cubicBezTo>
                    <a:pt x="8" y="13"/>
                    <a:pt x="5" y="13"/>
                    <a:pt x="2" y="11"/>
                  </a:cubicBezTo>
                  <a:cubicBezTo>
                    <a:pt x="0" y="9"/>
                    <a:pt x="0" y="5"/>
                    <a:pt x="2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4" name="Freeform 77"/>
            <p:cNvSpPr>
              <a:spLocks noChangeArrowheads="1"/>
            </p:cNvSpPr>
            <p:nvPr/>
          </p:nvSpPr>
          <p:spPr bwMode="auto">
            <a:xfrm>
              <a:off x="5522480" y="2374089"/>
              <a:ext cx="40684" cy="40684"/>
            </a:xfrm>
            <a:custGeom>
              <a:avLst/>
              <a:gdLst>
                <a:gd name="T0" fmla="*/ 11 w 13"/>
                <a:gd name="T1" fmla="*/ 3 h 13"/>
                <a:gd name="T2" fmla="*/ 11 w 13"/>
                <a:gd name="T3" fmla="*/ 11 h 13"/>
                <a:gd name="T4" fmla="*/ 3 w 13"/>
                <a:gd name="T5" fmla="*/ 11 h 13"/>
                <a:gd name="T6" fmla="*/ 3 w 13"/>
                <a:gd name="T7" fmla="*/ 3 h 13"/>
                <a:gd name="T8" fmla="*/ 11 w 13"/>
                <a:gd name="T9" fmla="*/ 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11" y="3"/>
                  </a:moveTo>
                  <a:cubicBezTo>
                    <a:pt x="13" y="5"/>
                    <a:pt x="13" y="9"/>
                    <a:pt x="11" y="11"/>
                  </a:cubicBezTo>
                  <a:cubicBezTo>
                    <a:pt x="9" y="13"/>
                    <a:pt x="5" y="13"/>
                    <a:pt x="3" y="11"/>
                  </a:cubicBezTo>
                  <a:cubicBezTo>
                    <a:pt x="0" y="9"/>
                    <a:pt x="0" y="5"/>
                    <a:pt x="3" y="3"/>
                  </a:cubicBezTo>
                  <a:cubicBezTo>
                    <a:pt x="5" y="0"/>
                    <a:pt x="9" y="0"/>
                    <a:pt x="11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5" name="Freeform 78"/>
            <p:cNvSpPr>
              <a:spLocks noChangeArrowheads="1"/>
            </p:cNvSpPr>
            <p:nvPr/>
          </p:nvSpPr>
          <p:spPr bwMode="auto">
            <a:xfrm>
              <a:off x="5340060" y="2190357"/>
              <a:ext cx="40684" cy="40684"/>
            </a:xfrm>
            <a:custGeom>
              <a:avLst/>
              <a:gdLst>
                <a:gd name="T0" fmla="*/ 11 w 13"/>
                <a:gd name="T1" fmla="*/ 2 h 13"/>
                <a:gd name="T2" fmla="*/ 11 w 13"/>
                <a:gd name="T3" fmla="*/ 10 h 13"/>
                <a:gd name="T4" fmla="*/ 2 w 13"/>
                <a:gd name="T5" fmla="*/ 10 h 13"/>
                <a:gd name="T6" fmla="*/ 2 w 13"/>
                <a:gd name="T7" fmla="*/ 2 h 13"/>
                <a:gd name="T8" fmla="*/ 11 w 13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11" y="2"/>
                  </a:moveTo>
                  <a:cubicBezTo>
                    <a:pt x="13" y="5"/>
                    <a:pt x="13" y="8"/>
                    <a:pt x="11" y="10"/>
                  </a:cubicBezTo>
                  <a:cubicBezTo>
                    <a:pt x="8" y="13"/>
                    <a:pt x="5" y="13"/>
                    <a:pt x="2" y="10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5" y="0"/>
                    <a:pt x="8" y="0"/>
                    <a:pt x="1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6" name="Freeform 79"/>
            <p:cNvSpPr>
              <a:spLocks noChangeArrowheads="1"/>
            </p:cNvSpPr>
            <p:nvPr/>
          </p:nvSpPr>
          <p:spPr bwMode="auto">
            <a:xfrm>
              <a:off x="3698277" y="2274349"/>
              <a:ext cx="732306" cy="297909"/>
            </a:xfrm>
            <a:custGeom>
              <a:avLst/>
              <a:gdLst>
                <a:gd name="T0" fmla="*/ 539 w 558"/>
                <a:gd name="T1" fmla="*/ 227 h 227"/>
                <a:gd name="T2" fmla="*/ 0 w 558"/>
                <a:gd name="T3" fmla="*/ 66 h 227"/>
                <a:gd name="T4" fmla="*/ 21 w 558"/>
                <a:gd name="T5" fmla="*/ 0 h 227"/>
                <a:gd name="T6" fmla="*/ 558 w 558"/>
                <a:gd name="T7" fmla="*/ 161 h 227"/>
                <a:gd name="T8" fmla="*/ 539 w 558"/>
                <a:gd name="T9" fmla="*/ 227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8"/>
                <a:gd name="T16" fmla="*/ 0 h 227"/>
                <a:gd name="T17" fmla="*/ 558 w 558"/>
                <a:gd name="T18" fmla="*/ 227 h 2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8" h="227">
                  <a:moveTo>
                    <a:pt x="539" y="227"/>
                  </a:moveTo>
                  <a:lnTo>
                    <a:pt x="0" y="66"/>
                  </a:lnTo>
                  <a:lnTo>
                    <a:pt x="21" y="0"/>
                  </a:lnTo>
                  <a:lnTo>
                    <a:pt x="558" y="161"/>
                  </a:lnTo>
                  <a:lnTo>
                    <a:pt x="539" y="227"/>
                  </a:lnTo>
                  <a:close/>
                </a:path>
              </a:pathLst>
            </a:custGeom>
            <a:solidFill>
              <a:srgbClr val="961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7" name="Freeform 80"/>
            <p:cNvSpPr>
              <a:spLocks noChangeArrowheads="1"/>
            </p:cNvSpPr>
            <p:nvPr/>
          </p:nvSpPr>
          <p:spPr bwMode="auto">
            <a:xfrm>
              <a:off x="3698277" y="2274349"/>
              <a:ext cx="732306" cy="297909"/>
            </a:xfrm>
            <a:custGeom>
              <a:avLst/>
              <a:gdLst>
                <a:gd name="T0" fmla="*/ 539 w 558"/>
                <a:gd name="T1" fmla="*/ 227 h 227"/>
                <a:gd name="T2" fmla="*/ 0 w 558"/>
                <a:gd name="T3" fmla="*/ 66 h 227"/>
                <a:gd name="T4" fmla="*/ 21 w 558"/>
                <a:gd name="T5" fmla="*/ 0 h 227"/>
                <a:gd name="T6" fmla="*/ 558 w 558"/>
                <a:gd name="T7" fmla="*/ 161 h 227"/>
                <a:gd name="T8" fmla="*/ 539 w 558"/>
                <a:gd name="T9" fmla="*/ 227 h 2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8"/>
                <a:gd name="T16" fmla="*/ 0 h 227"/>
                <a:gd name="T17" fmla="*/ 558 w 558"/>
                <a:gd name="T18" fmla="*/ 227 h 2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8" h="227">
                  <a:moveTo>
                    <a:pt x="539" y="227"/>
                  </a:moveTo>
                  <a:lnTo>
                    <a:pt x="0" y="66"/>
                  </a:lnTo>
                  <a:lnTo>
                    <a:pt x="21" y="0"/>
                  </a:lnTo>
                  <a:lnTo>
                    <a:pt x="558" y="161"/>
                  </a:lnTo>
                  <a:lnTo>
                    <a:pt x="539" y="2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8" name="Freeform 81"/>
            <p:cNvSpPr>
              <a:spLocks noEditPoints="1" noChangeArrowheads="1"/>
            </p:cNvSpPr>
            <p:nvPr/>
          </p:nvSpPr>
          <p:spPr bwMode="auto">
            <a:xfrm>
              <a:off x="3738961" y="1036778"/>
              <a:ext cx="1178514" cy="1451488"/>
            </a:xfrm>
            <a:custGeom>
              <a:avLst/>
              <a:gdLst>
                <a:gd name="T0" fmla="*/ 368 w 380"/>
                <a:gd name="T1" fmla="*/ 126 h 468"/>
                <a:gd name="T2" fmla="*/ 377 w 380"/>
                <a:gd name="T3" fmla="*/ 122 h 468"/>
                <a:gd name="T4" fmla="*/ 378 w 380"/>
                <a:gd name="T5" fmla="*/ 114 h 468"/>
                <a:gd name="T6" fmla="*/ 367 w 380"/>
                <a:gd name="T7" fmla="*/ 107 h 468"/>
                <a:gd name="T8" fmla="*/ 362 w 380"/>
                <a:gd name="T9" fmla="*/ 88 h 468"/>
                <a:gd name="T10" fmla="*/ 357 w 380"/>
                <a:gd name="T11" fmla="*/ 85 h 468"/>
                <a:gd name="T12" fmla="*/ 323 w 380"/>
                <a:gd name="T13" fmla="*/ 87 h 468"/>
                <a:gd name="T14" fmla="*/ 314 w 380"/>
                <a:gd name="T15" fmla="*/ 96 h 468"/>
                <a:gd name="T16" fmla="*/ 310 w 380"/>
                <a:gd name="T17" fmla="*/ 95 h 468"/>
                <a:gd name="T18" fmla="*/ 309 w 380"/>
                <a:gd name="T19" fmla="*/ 95 h 468"/>
                <a:gd name="T20" fmla="*/ 309 w 380"/>
                <a:gd name="T21" fmla="*/ 81 h 468"/>
                <a:gd name="T22" fmla="*/ 295 w 380"/>
                <a:gd name="T23" fmla="*/ 69 h 468"/>
                <a:gd name="T24" fmla="*/ 279 w 380"/>
                <a:gd name="T25" fmla="*/ 65 h 468"/>
                <a:gd name="T26" fmla="*/ 270 w 380"/>
                <a:gd name="T27" fmla="*/ 18 h 468"/>
                <a:gd name="T28" fmla="*/ 259 w 380"/>
                <a:gd name="T29" fmla="*/ 11 h 468"/>
                <a:gd name="T30" fmla="*/ 177 w 380"/>
                <a:gd name="T31" fmla="*/ 17 h 468"/>
                <a:gd name="T32" fmla="*/ 155 w 380"/>
                <a:gd name="T33" fmla="*/ 41 h 468"/>
                <a:gd name="T34" fmla="*/ 142 w 380"/>
                <a:gd name="T35" fmla="*/ 37 h 468"/>
                <a:gd name="T36" fmla="*/ 56 w 380"/>
                <a:gd name="T37" fmla="*/ 56 h 468"/>
                <a:gd name="T38" fmla="*/ 72 w 380"/>
                <a:gd name="T39" fmla="*/ 91 h 468"/>
                <a:gd name="T40" fmla="*/ 0 w 380"/>
                <a:gd name="T41" fmla="*/ 402 h 468"/>
                <a:gd name="T42" fmla="*/ 219 w 380"/>
                <a:gd name="T43" fmla="*/ 468 h 468"/>
                <a:gd name="T44" fmla="*/ 334 w 380"/>
                <a:gd name="T45" fmla="*/ 152 h 468"/>
                <a:gd name="T46" fmla="*/ 322 w 380"/>
                <a:gd name="T47" fmla="*/ 148 h 468"/>
                <a:gd name="T48" fmla="*/ 336 w 380"/>
                <a:gd name="T49" fmla="*/ 145 h 468"/>
                <a:gd name="T50" fmla="*/ 339 w 380"/>
                <a:gd name="T51" fmla="*/ 146 h 468"/>
                <a:gd name="T52" fmla="*/ 362 w 380"/>
                <a:gd name="T53" fmla="*/ 148 h 468"/>
                <a:gd name="T54" fmla="*/ 374 w 380"/>
                <a:gd name="T55" fmla="*/ 139 h 468"/>
                <a:gd name="T56" fmla="*/ 368 w 380"/>
                <a:gd name="T57" fmla="*/ 126 h 468"/>
                <a:gd name="T58" fmla="*/ 276 w 380"/>
                <a:gd name="T59" fmla="*/ 109 h 468"/>
                <a:gd name="T60" fmla="*/ 277 w 380"/>
                <a:gd name="T61" fmla="*/ 109 h 468"/>
                <a:gd name="T62" fmla="*/ 277 w 380"/>
                <a:gd name="T63" fmla="*/ 110 h 468"/>
                <a:gd name="T64" fmla="*/ 276 w 380"/>
                <a:gd name="T65" fmla="*/ 109 h 468"/>
                <a:gd name="T66" fmla="*/ 300 w 380"/>
                <a:gd name="T67" fmla="*/ 142 h 468"/>
                <a:gd name="T68" fmla="*/ 300 w 380"/>
                <a:gd name="T69" fmla="*/ 141 h 468"/>
                <a:gd name="T70" fmla="*/ 302 w 380"/>
                <a:gd name="T71" fmla="*/ 142 h 468"/>
                <a:gd name="T72" fmla="*/ 302 w 380"/>
                <a:gd name="T73" fmla="*/ 142 h 468"/>
                <a:gd name="T74" fmla="*/ 300 w 380"/>
                <a:gd name="T75" fmla="*/ 142 h 46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80"/>
                <a:gd name="T115" fmla="*/ 0 h 468"/>
                <a:gd name="T116" fmla="*/ 380 w 380"/>
                <a:gd name="T117" fmla="*/ 468 h 46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80" h="468">
                  <a:moveTo>
                    <a:pt x="368" y="126"/>
                  </a:moveTo>
                  <a:cubicBezTo>
                    <a:pt x="372" y="125"/>
                    <a:pt x="375" y="124"/>
                    <a:pt x="377" y="122"/>
                  </a:cubicBezTo>
                  <a:cubicBezTo>
                    <a:pt x="379" y="119"/>
                    <a:pt x="380" y="116"/>
                    <a:pt x="378" y="114"/>
                  </a:cubicBezTo>
                  <a:cubicBezTo>
                    <a:pt x="376" y="111"/>
                    <a:pt x="372" y="108"/>
                    <a:pt x="367" y="107"/>
                  </a:cubicBezTo>
                  <a:cubicBezTo>
                    <a:pt x="370" y="100"/>
                    <a:pt x="369" y="93"/>
                    <a:pt x="362" y="88"/>
                  </a:cubicBezTo>
                  <a:cubicBezTo>
                    <a:pt x="361" y="87"/>
                    <a:pt x="359" y="86"/>
                    <a:pt x="357" y="85"/>
                  </a:cubicBezTo>
                  <a:cubicBezTo>
                    <a:pt x="347" y="80"/>
                    <a:pt x="333" y="81"/>
                    <a:pt x="323" y="87"/>
                  </a:cubicBezTo>
                  <a:cubicBezTo>
                    <a:pt x="319" y="90"/>
                    <a:pt x="316" y="93"/>
                    <a:pt x="314" y="96"/>
                  </a:cubicBezTo>
                  <a:cubicBezTo>
                    <a:pt x="313" y="96"/>
                    <a:pt x="312" y="96"/>
                    <a:pt x="310" y="95"/>
                  </a:cubicBezTo>
                  <a:cubicBezTo>
                    <a:pt x="309" y="95"/>
                    <a:pt x="309" y="95"/>
                    <a:pt x="309" y="95"/>
                  </a:cubicBezTo>
                  <a:cubicBezTo>
                    <a:pt x="312" y="90"/>
                    <a:pt x="312" y="86"/>
                    <a:pt x="309" y="81"/>
                  </a:cubicBezTo>
                  <a:cubicBezTo>
                    <a:pt x="307" y="76"/>
                    <a:pt x="302" y="72"/>
                    <a:pt x="295" y="69"/>
                  </a:cubicBezTo>
                  <a:cubicBezTo>
                    <a:pt x="290" y="67"/>
                    <a:pt x="285" y="66"/>
                    <a:pt x="279" y="65"/>
                  </a:cubicBezTo>
                  <a:cubicBezTo>
                    <a:pt x="289" y="49"/>
                    <a:pt x="286" y="31"/>
                    <a:pt x="270" y="18"/>
                  </a:cubicBezTo>
                  <a:cubicBezTo>
                    <a:pt x="267" y="16"/>
                    <a:pt x="263" y="13"/>
                    <a:pt x="259" y="11"/>
                  </a:cubicBezTo>
                  <a:cubicBezTo>
                    <a:pt x="235" y="0"/>
                    <a:pt x="201" y="3"/>
                    <a:pt x="177" y="17"/>
                  </a:cubicBezTo>
                  <a:cubicBezTo>
                    <a:pt x="166" y="24"/>
                    <a:pt x="158" y="32"/>
                    <a:pt x="155" y="41"/>
                  </a:cubicBezTo>
                  <a:cubicBezTo>
                    <a:pt x="150" y="40"/>
                    <a:pt x="146" y="38"/>
                    <a:pt x="142" y="37"/>
                  </a:cubicBezTo>
                  <a:cubicBezTo>
                    <a:pt x="100" y="26"/>
                    <a:pt x="62" y="34"/>
                    <a:pt x="56" y="56"/>
                  </a:cubicBezTo>
                  <a:cubicBezTo>
                    <a:pt x="53" y="67"/>
                    <a:pt x="60" y="80"/>
                    <a:pt x="72" y="91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219" y="468"/>
                    <a:pt x="219" y="468"/>
                    <a:pt x="219" y="468"/>
                  </a:cubicBezTo>
                  <a:cubicBezTo>
                    <a:pt x="334" y="152"/>
                    <a:pt x="334" y="152"/>
                    <a:pt x="334" y="152"/>
                  </a:cubicBezTo>
                  <a:cubicBezTo>
                    <a:pt x="322" y="148"/>
                    <a:pt x="322" y="148"/>
                    <a:pt x="322" y="148"/>
                  </a:cubicBezTo>
                  <a:cubicBezTo>
                    <a:pt x="327" y="148"/>
                    <a:pt x="332" y="147"/>
                    <a:pt x="336" y="145"/>
                  </a:cubicBezTo>
                  <a:cubicBezTo>
                    <a:pt x="337" y="146"/>
                    <a:pt x="338" y="146"/>
                    <a:pt x="339" y="146"/>
                  </a:cubicBezTo>
                  <a:cubicBezTo>
                    <a:pt x="347" y="148"/>
                    <a:pt x="355" y="149"/>
                    <a:pt x="362" y="148"/>
                  </a:cubicBezTo>
                  <a:cubicBezTo>
                    <a:pt x="369" y="147"/>
                    <a:pt x="373" y="144"/>
                    <a:pt x="374" y="139"/>
                  </a:cubicBezTo>
                  <a:cubicBezTo>
                    <a:pt x="375" y="135"/>
                    <a:pt x="373" y="131"/>
                    <a:pt x="368" y="126"/>
                  </a:cubicBezTo>
                  <a:moveTo>
                    <a:pt x="276" y="109"/>
                  </a:moveTo>
                  <a:cubicBezTo>
                    <a:pt x="277" y="109"/>
                    <a:pt x="277" y="109"/>
                    <a:pt x="277" y="109"/>
                  </a:cubicBezTo>
                  <a:cubicBezTo>
                    <a:pt x="277" y="110"/>
                    <a:pt x="277" y="110"/>
                    <a:pt x="277" y="110"/>
                  </a:cubicBezTo>
                  <a:cubicBezTo>
                    <a:pt x="276" y="109"/>
                    <a:pt x="276" y="109"/>
                    <a:pt x="276" y="109"/>
                  </a:cubicBezTo>
                  <a:moveTo>
                    <a:pt x="300" y="142"/>
                  </a:move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1" y="142"/>
                    <a:pt x="302" y="142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0" y="142"/>
                    <a:pt x="300" y="142"/>
                    <a:pt x="300" y="142"/>
                  </a:cubicBezTo>
                </a:path>
              </a:pathLst>
            </a:custGeom>
            <a:solidFill>
              <a:srgbClr val="FFC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19" name="Freeform 82"/>
            <p:cNvSpPr>
              <a:spLocks noChangeArrowheads="1"/>
            </p:cNvSpPr>
            <p:nvPr/>
          </p:nvSpPr>
          <p:spPr bwMode="auto">
            <a:xfrm>
              <a:off x="3732399" y="1275630"/>
              <a:ext cx="1048589" cy="1212636"/>
            </a:xfrm>
            <a:custGeom>
              <a:avLst/>
              <a:gdLst>
                <a:gd name="T0" fmla="*/ 504 w 799"/>
                <a:gd name="T1" fmla="*/ 924 h 924"/>
                <a:gd name="T2" fmla="*/ 0 w 799"/>
                <a:gd name="T3" fmla="*/ 778 h 924"/>
                <a:gd name="T4" fmla="*/ 215 w 799"/>
                <a:gd name="T5" fmla="*/ 0 h 924"/>
                <a:gd name="T6" fmla="*/ 799 w 799"/>
                <a:gd name="T7" fmla="*/ 170 h 924"/>
                <a:gd name="T8" fmla="*/ 504 w 799"/>
                <a:gd name="T9" fmla="*/ 924 h 9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9"/>
                <a:gd name="T16" fmla="*/ 0 h 924"/>
                <a:gd name="T17" fmla="*/ 799 w 799"/>
                <a:gd name="T18" fmla="*/ 924 h 9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9" h="924">
                  <a:moveTo>
                    <a:pt x="504" y="924"/>
                  </a:moveTo>
                  <a:lnTo>
                    <a:pt x="0" y="778"/>
                  </a:lnTo>
                  <a:lnTo>
                    <a:pt x="215" y="0"/>
                  </a:lnTo>
                  <a:lnTo>
                    <a:pt x="799" y="170"/>
                  </a:lnTo>
                  <a:lnTo>
                    <a:pt x="504" y="9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0" name="Freeform 83"/>
            <p:cNvSpPr>
              <a:spLocks noChangeArrowheads="1"/>
            </p:cNvSpPr>
            <p:nvPr/>
          </p:nvSpPr>
          <p:spPr bwMode="auto">
            <a:xfrm>
              <a:off x="3732399" y="1275630"/>
              <a:ext cx="1048589" cy="1212636"/>
            </a:xfrm>
            <a:custGeom>
              <a:avLst/>
              <a:gdLst>
                <a:gd name="T0" fmla="*/ 504 w 799"/>
                <a:gd name="T1" fmla="*/ 924 h 924"/>
                <a:gd name="T2" fmla="*/ 0 w 799"/>
                <a:gd name="T3" fmla="*/ 778 h 924"/>
                <a:gd name="T4" fmla="*/ 215 w 799"/>
                <a:gd name="T5" fmla="*/ 0 h 924"/>
                <a:gd name="T6" fmla="*/ 799 w 799"/>
                <a:gd name="T7" fmla="*/ 170 h 924"/>
                <a:gd name="T8" fmla="*/ 504 w 799"/>
                <a:gd name="T9" fmla="*/ 924 h 9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9"/>
                <a:gd name="T16" fmla="*/ 0 h 924"/>
                <a:gd name="T17" fmla="*/ 799 w 799"/>
                <a:gd name="T18" fmla="*/ 924 h 9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9" h="924">
                  <a:moveTo>
                    <a:pt x="504" y="924"/>
                  </a:moveTo>
                  <a:lnTo>
                    <a:pt x="0" y="778"/>
                  </a:lnTo>
                  <a:lnTo>
                    <a:pt x="215" y="0"/>
                  </a:lnTo>
                  <a:lnTo>
                    <a:pt x="799" y="170"/>
                  </a:lnTo>
                  <a:lnTo>
                    <a:pt x="504" y="9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1" name="Freeform 84"/>
            <p:cNvSpPr>
              <a:spLocks noEditPoints="1" noChangeArrowheads="1"/>
            </p:cNvSpPr>
            <p:nvPr/>
          </p:nvSpPr>
          <p:spPr bwMode="auto">
            <a:xfrm>
              <a:off x="3723212" y="1207387"/>
              <a:ext cx="1182451" cy="1294003"/>
            </a:xfrm>
            <a:custGeom>
              <a:avLst/>
              <a:gdLst>
                <a:gd name="T0" fmla="*/ 513 w 901"/>
                <a:gd name="T1" fmla="*/ 116 h 986"/>
                <a:gd name="T2" fmla="*/ 513 w 901"/>
                <a:gd name="T3" fmla="*/ 116 h 986"/>
                <a:gd name="T4" fmla="*/ 511 w 901"/>
                <a:gd name="T5" fmla="*/ 116 h 986"/>
                <a:gd name="T6" fmla="*/ 511 w 901"/>
                <a:gd name="T7" fmla="*/ 116 h 986"/>
                <a:gd name="T8" fmla="*/ 511 w 901"/>
                <a:gd name="T9" fmla="*/ 116 h 986"/>
                <a:gd name="T10" fmla="*/ 121 w 901"/>
                <a:gd name="T11" fmla="*/ 0 h 986"/>
                <a:gd name="T12" fmla="*/ 104 w 901"/>
                <a:gd name="T13" fmla="*/ 54 h 986"/>
                <a:gd name="T14" fmla="*/ 140 w 901"/>
                <a:gd name="T15" fmla="*/ 64 h 986"/>
                <a:gd name="T16" fmla="*/ 0 w 901"/>
                <a:gd name="T17" fmla="*/ 825 h 986"/>
                <a:gd name="T18" fmla="*/ 265 w 901"/>
                <a:gd name="T19" fmla="*/ 908 h 986"/>
                <a:gd name="T20" fmla="*/ 265 w 901"/>
                <a:gd name="T21" fmla="*/ 908 h 986"/>
                <a:gd name="T22" fmla="*/ 267 w 901"/>
                <a:gd name="T23" fmla="*/ 908 h 986"/>
                <a:gd name="T24" fmla="*/ 267 w 901"/>
                <a:gd name="T25" fmla="*/ 910 h 986"/>
                <a:gd name="T26" fmla="*/ 267 w 901"/>
                <a:gd name="T27" fmla="*/ 910 h 986"/>
                <a:gd name="T28" fmla="*/ 534 w 901"/>
                <a:gd name="T29" fmla="*/ 986 h 986"/>
                <a:gd name="T30" fmla="*/ 849 w 901"/>
                <a:gd name="T31" fmla="*/ 277 h 986"/>
                <a:gd name="T32" fmla="*/ 882 w 901"/>
                <a:gd name="T33" fmla="*/ 288 h 986"/>
                <a:gd name="T34" fmla="*/ 901 w 901"/>
                <a:gd name="T35" fmla="*/ 234 h 986"/>
                <a:gd name="T36" fmla="*/ 513 w 901"/>
                <a:gd name="T37" fmla="*/ 116 h 986"/>
                <a:gd name="T38" fmla="*/ 26 w 901"/>
                <a:gd name="T39" fmla="*/ 820 h 986"/>
                <a:gd name="T40" fmla="*/ 232 w 901"/>
                <a:gd name="T41" fmla="*/ 83 h 986"/>
                <a:gd name="T42" fmla="*/ 312 w 901"/>
                <a:gd name="T43" fmla="*/ 104 h 986"/>
                <a:gd name="T44" fmla="*/ 106 w 901"/>
                <a:gd name="T45" fmla="*/ 844 h 986"/>
                <a:gd name="T46" fmla="*/ 26 w 901"/>
                <a:gd name="T47" fmla="*/ 820 h 986"/>
                <a:gd name="T48" fmla="*/ 173 w 901"/>
                <a:gd name="T49" fmla="*/ 865 h 986"/>
                <a:gd name="T50" fmla="*/ 378 w 901"/>
                <a:gd name="T51" fmla="*/ 125 h 986"/>
                <a:gd name="T52" fmla="*/ 461 w 901"/>
                <a:gd name="T53" fmla="*/ 149 h 986"/>
                <a:gd name="T54" fmla="*/ 253 w 901"/>
                <a:gd name="T55" fmla="*/ 889 h 986"/>
                <a:gd name="T56" fmla="*/ 173 w 901"/>
                <a:gd name="T57" fmla="*/ 865 h 986"/>
                <a:gd name="T58" fmla="*/ 369 w 901"/>
                <a:gd name="T59" fmla="*/ 924 h 986"/>
                <a:gd name="T60" fmla="*/ 289 w 901"/>
                <a:gd name="T61" fmla="*/ 898 h 986"/>
                <a:gd name="T62" fmla="*/ 534 w 901"/>
                <a:gd name="T63" fmla="*/ 170 h 986"/>
                <a:gd name="T64" fmla="*/ 615 w 901"/>
                <a:gd name="T65" fmla="*/ 196 h 986"/>
                <a:gd name="T66" fmla="*/ 369 w 901"/>
                <a:gd name="T67" fmla="*/ 924 h 986"/>
                <a:gd name="T68" fmla="*/ 515 w 901"/>
                <a:gd name="T69" fmla="*/ 969 h 986"/>
                <a:gd name="T70" fmla="*/ 435 w 901"/>
                <a:gd name="T71" fmla="*/ 943 h 986"/>
                <a:gd name="T72" fmla="*/ 681 w 901"/>
                <a:gd name="T73" fmla="*/ 215 h 986"/>
                <a:gd name="T74" fmla="*/ 764 w 901"/>
                <a:gd name="T75" fmla="*/ 241 h 986"/>
                <a:gd name="T76" fmla="*/ 515 w 901"/>
                <a:gd name="T77" fmla="*/ 969 h 98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01"/>
                <a:gd name="T118" fmla="*/ 0 h 986"/>
                <a:gd name="T119" fmla="*/ 901 w 901"/>
                <a:gd name="T120" fmla="*/ 986 h 98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01" h="986">
                  <a:moveTo>
                    <a:pt x="513" y="116"/>
                  </a:moveTo>
                  <a:lnTo>
                    <a:pt x="513" y="116"/>
                  </a:lnTo>
                  <a:lnTo>
                    <a:pt x="511" y="116"/>
                  </a:lnTo>
                  <a:lnTo>
                    <a:pt x="511" y="116"/>
                  </a:lnTo>
                  <a:lnTo>
                    <a:pt x="511" y="116"/>
                  </a:lnTo>
                  <a:lnTo>
                    <a:pt x="121" y="0"/>
                  </a:lnTo>
                  <a:lnTo>
                    <a:pt x="104" y="54"/>
                  </a:lnTo>
                  <a:lnTo>
                    <a:pt x="140" y="64"/>
                  </a:lnTo>
                  <a:lnTo>
                    <a:pt x="0" y="825"/>
                  </a:lnTo>
                  <a:lnTo>
                    <a:pt x="265" y="908"/>
                  </a:lnTo>
                  <a:lnTo>
                    <a:pt x="265" y="908"/>
                  </a:lnTo>
                  <a:lnTo>
                    <a:pt x="267" y="908"/>
                  </a:lnTo>
                  <a:lnTo>
                    <a:pt x="267" y="910"/>
                  </a:lnTo>
                  <a:lnTo>
                    <a:pt x="267" y="910"/>
                  </a:lnTo>
                  <a:lnTo>
                    <a:pt x="534" y="986"/>
                  </a:lnTo>
                  <a:lnTo>
                    <a:pt x="849" y="277"/>
                  </a:lnTo>
                  <a:lnTo>
                    <a:pt x="882" y="288"/>
                  </a:lnTo>
                  <a:lnTo>
                    <a:pt x="901" y="234"/>
                  </a:lnTo>
                  <a:lnTo>
                    <a:pt x="513" y="116"/>
                  </a:lnTo>
                  <a:close/>
                  <a:moveTo>
                    <a:pt x="26" y="820"/>
                  </a:moveTo>
                  <a:lnTo>
                    <a:pt x="232" y="83"/>
                  </a:lnTo>
                  <a:lnTo>
                    <a:pt x="312" y="104"/>
                  </a:lnTo>
                  <a:lnTo>
                    <a:pt x="106" y="844"/>
                  </a:lnTo>
                  <a:lnTo>
                    <a:pt x="26" y="820"/>
                  </a:lnTo>
                  <a:close/>
                  <a:moveTo>
                    <a:pt x="173" y="865"/>
                  </a:moveTo>
                  <a:lnTo>
                    <a:pt x="378" y="125"/>
                  </a:lnTo>
                  <a:lnTo>
                    <a:pt x="461" y="149"/>
                  </a:lnTo>
                  <a:lnTo>
                    <a:pt x="253" y="889"/>
                  </a:lnTo>
                  <a:lnTo>
                    <a:pt x="173" y="865"/>
                  </a:lnTo>
                  <a:close/>
                  <a:moveTo>
                    <a:pt x="369" y="924"/>
                  </a:moveTo>
                  <a:lnTo>
                    <a:pt x="289" y="898"/>
                  </a:lnTo>
                  <a:lnTo>
                    <a:pt x="534" y="170"/>
                  </a:lnTo>
                  <a:lnTo>
                    <a:pt x="615" y="196"/>
                  </a:lnTo>
                  <a:lnTo>
                    <a:pt x="369" y="924"/>
                  </a:lnTo>
                  <a:close/>
                  <a:moveTo>
                    <a:pt x="515" y="969"/>
                  </a:moveTo>
                  <a:lnTo>
                    <a:pt x="435" y="943"/>
                  </a:lnTo>
                  <a:lnTo>
                    <a:pt x="681" y="215"/>
                  </a:lnTo>
                  <a:lnTo>
                    <a:pt x="764" y="241"/>
                  </a:lnTo>
                  <a:lnTo>
                    <a:pt x="515" y="969"/>
                  </a:lnTo>
                  <a:close/>
                </a:path>
              </a:pathLst>
            </a:custGeom>
            <a:solidFill>
              <a:srgbClr val="FA3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2" name="Freeform 85"/>
            <p:cNvSpPr>
              <a:spLocks noEditPoints="1" noChangeArrowheads="1"/>
            </p:cNvSpPr>
            <p:nvPr/>
          </p:nvSpPr>
          <p:spPr bwMode="auto">
            <a:xfrm>
              <a:off x="3723212" y="1207387"/>
              <a:ext cx="1182451" cy="1294003"/>
            </a:xfrm>
            <a:custGeom>
              <a:avLst/>
              <a:gdLst>
                <a:gd name="T0" fmla="*/ 513 w 901"/>
                <a:gd name="T1" fmla="*/ 116 h 986"/>
                <a:gd name="T2" fmla="*/ 513 w 901"/>
                <a:gd name="T3" fmla="*/ 116 h 986"/>
                <a:gd name="T4" fmla="*/ 511 w 901"/>
                <a:gd name="T5" fmla="*/ 116 h 986"/>
                <a:gd name="T6" fmla="*/ 511 w 901"/>
                <a:gd name="T7" fmla="*/ 116 h 986"/>
                <a:gd name="T8" fmla="*/ 511 w 901"/>
                <a:gd name="T9" fmla="*/ 116 h 986"/>
                <a:gd name="T10" fmla="*/ 121 w 901"/>
                <a:gd name="T11" fmla="*/ 0 h 986"/>
                <a:gd name="T12" fmla="*/ 104 w 901"/>
                <a:gd name="T13" fmla="*/ 54 h 986"/>
                <a:gd name="T14" fmla="*/ 140 w 901"/>
                <a:gd name="T15" fmla="*/ 64 h 986"/>
                <a:gd name="T16" fmla="*/ 0 w 901"/>
                <a:gd name="T17" fmla="*/ 825 h 986"/>
                <a:gd name="T18" fmla="*/ 265 w 901"/>
                <a:gd name="T19" fmla="*/ 908 h 986"/>
                <a:gd name="T20" fmla="*/ 265 w 901"/>
                <a:gd name="T21" fmla="*/ 908 h 986"/>
                <a:gd name="T22" fmla="*/ 267 w 901"/>
                <a:gd name="T23" fmla="*/ 908 h 986"/>
                <a:gd name="T24" fmla="*/ 267 w 901"/>
                <a:gd name="T25" fmla="*/ 910 h 986"/>
                <a:gd name="T26" fmla="*/ 267 w 901"/>
                <a:gd name="T27" fmla="*/ 910 h 986"/>
                <a:gd name="T28" fmla="*/ 534 w 901"/>
                <a:gd name="T29" fmla="*/ 986 h 986"/>
                <a:gd name="T30" fmla="*/ 849 w 901"/>
                <a:gd name="T31" fmla="*/ 277 h 986"/>
                <a:gd name="T32" fmla="*/ 882 w 901"/>
                <a:gd name="T33" fmla="*/ 288 h 986"/>
                <a:gd name="T34" fmla="*/ 901 w 901"/>
                <a:gd name="T35" fmla="*/ 234 h 986"/>
                <a:gd name="T36" fmla="*/ 513 w 901"/>
                <a:gd name="T37" fmla="*/ 116 h 986"/>
                <a:gd name="T38" fmla="*/ 26 w 901"/>
                <a:gd name="T39" fmla="*/ 820 h 986"/>
                <a:gd name="T40" fmla="*/ 232 w 901"/>
                <a:gd name="T41" fmla="*/ 83 h 986"/>
                <a:gd name="T42" fmla="*/ 312 w 901"/>
                <a:gd name="T43" fmla="*/ 104 h 986"/>
                <a:gd name="T44" fmla="*/ 106 w 901"/>
                <a:gd name="T45" fmla="*/ 844 h 986"/>
                <a:gd name="T46" fmla="*/ 26 w 901"/>
                <a:gd name="T47" fmla="*/ 820 h 986"/>
                <a:gd name="T48" fmla="*/ 173 w 901"/>
                <a:gd name="T49" fmla="*/ 865 h 986"/>
                <a:gd name="T50" fmla="*/ 378 w 901"/>
                <a:gd name="T51" fmla="*/ 125 h 986"/>
                <a:gd name="T52" fmla="*/ 461 w 901"/>
                <a:gd name="T53" fmla="*/ 149 h 986"/>
                <a:gd name="T54" fmla="*/ 253 w 901"/>
                <a:gd name="T55" fmla="*/ 889 h 986"/>
                <a:gd name="T56" fmla="*/ 173 w 901"/>
                <a:gd name="T57" fmla="*/ 865 h 986"/>
                <a:gd name="T58" fmla="*/ 369 w 901"/>
                <a:gd name="T59" fmla="*/ 924 h 986"/>
                <a:gd name="T60" fmla="*/ 289 w 901"/>
                <a:gd name="T61" fmla="*/ 898 h 986"/>
                <a:gd name="T62" fmla="*/ 534 w 901"/>
                <a:gd name="T63" fmla="*/ 170 h 986"/>
                <a:gd name="T64" fmla="*/ 615 w 901"/>
                <a:gd name="T65" fmla="*/ 196 h 986"/>
                <a:gd name="T66" fmla="*/ 369 w 901"/>
                <a:gd name="T67" fmla="*/ 924 h 986"/>
                <a:gd name="T68" fmla="*/ 515 w 901"/>
                <a:gd name="T69" fmla="*/ 969 h 986"/>
                <a:gd name="T70" fmla="*/ 435 w 901"/>
                <a:gd name="T71" fmla="*/ 943 h 986"/>
                <a:gd name="T72" fmla="*/ 681 w 901"/>
                <a:gd name="T73" fmla="*/ 215 h 986"/>
                <a:gd name="T74" fmla="*/ 764 w 901"/>
                <a:gd name="T75" fmla="*/ 241 h 986"/>
                <a:gd name="T76" fmla="*/ 515 w 901"/>
                <a:gd name="T77" fmla="*/ 969 h 98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01"/>
                <a:gd name="T118" fmla="*/ 0 h 986"/>
                <a:gd name="T119" fmla="*/ 901 w 901"/>
                <a:gd name="T120" fmla="*/ 986 h 98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01" h="986">
                  <a:moveTo>
                    <a:pt x="513" y="116"/>
                  </a:moveTo>
                  <a:lnTo>
                    <a:pt x="513" y="116"/>
                  </a:lnTo>
                  <a:lnTo>
                    <a:pt x="511" y="116"/>
                  </a:lnTo>
                  <a:lnTo>
                    <a:pt x="511" y="116"/>
                  </a:lnTo>
                  <a:lnTo>
                    <a:pt x="511" y="116"/>
                  </a:lnTo>
                  <a:lnTo>
                    <a:pt x="121" y="0"/>
                  </a:lnTo>
                  <a:lnTo>
                    <a:pt x="104" y="54"/>
                  </a:lnTo>
                  <a:lnTo>
                    <a:pt x="140" y="64"/>
                  </a:lnTo>
                  <a:lnTo>
                    <a:pt x="0" y="825"/>
                  </a:lnTo>
                  <a:lnTo>
                    <a:pt x="265" y="908"/>
                  </a:lnTo>
                  <a:lnTo>
                    <a:pt x="265" y="908"/>
                  </a:lnTo>
                  <a:lnTo>
                    <a:pt x="267" y="908"/>
                  </a:lnTo>
                  <a:lnTo>
                    <a:pt x="267" y="910"/>
                  </a:lnTo>
                  <a:lnTo>
                    <a:pt x="267" y="910"/>
                  </a:lnTo>
                  <a:lnTo>
                    <a:pt x="534" y="986"/>
                  </a:lnTo>
                  <a:lnTo>
                    <a:pt x="849" y="277"/>
                  </a:lnTo>
                  <a:lnTo>
                    <a:pt x="882" y="288"/>
                  </a:lnTo>
                  <a:lnTo>
                    <a:pt x="901" y="234"/>
                  </a:lnTo>
                  <a:lnTo>
                    <a:pt x="513" y="116"/>
                  </a:lnTo>
                  <a:moveTo>
                    <a:pt x="26" y="820"/>
                  </a:moveTo>
                  <a:lnTo>
                    <a:pt x="232" y="83"/>
                  </a:lnTo>
                  <a:lnTo>
                    <a:pt x="312" y="104"/>
                  </a:lnTo>
                  <a:lnTo>
                    <a:pt x="106" y="844"/>
                  </a:lnTo>
                  <a:lnTo>
                    <a:pt x="26" y="820"/>
                  </a:lnTo>
                  <a:moveTo>
                    <a:pt x="173" y="865"/>
                  </a:moveTo>
                  <a:lnTo>
                    <a:pt x="378" y="125"/>
                  </a:lnTo>
                  <a:lnTo>
                    <a:pt x="461" y="149"/>
                  </a:lnTo>
                  <a:lnTo>
                    <a:pt x="253" y="889"/>
                  </a:lnTo>
                  <a:lnTo>
                    <a:pt x="173" y="865"/>
                  </a:lnTo>
                  <a:moveTo>
                    <a:pt x="369" y="924"/>
                  </a:moveTo>
                  <a:lnTo>
                    <a:pt x="289" y="898"/>
                  </a:lnTo>
                  <a:lnTo>
                    <a:pt x="534" y="170"/>
                  </a:lnTo>
                  <a:lnTo>
                    <a:pt x="615" y="196"/>
                  </a:lnTo>
                  <a:lnTo>
                    <a:pt x="369" y="924"/>
                  </a:lnTo>
                  <a:moveTo>
                    <a:pt x="515" y="969"/>
                  </a:moveTo>
                  <a:lnTo>
                    <a:pt x="435" y="943"/>
                  </a:lnTo>
                  <a:lnTo>
                    <a:pt x="681" y="215"/>
                  </a:lnTo>
                  <a:lnTo>
                    <a:pt x="764" y="241"/>
                  </a:lnTo>
                  <a:lnTo>
                    <a:pt x="515" y="9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3" name="Freeform 87"/>
            <p:cNvSpPr>
              <a:spLocks noChangeArrowheads="1"/>
            </p:cNvSpPr>
            <p:nvPr/>
          </p:nvSpPr>
          <p:spPr bwMode="auto">
            <a:xfrm>
              <a:off x="4675997" y="1787457"/>
              <a:ext cx="65619" cy="149611"/>
            </a:xfrm>
            <a:custGeom>
              <a:avLst/>
              <a:gdLst>
                <a:gd name="T0" fmla="*/ 50 w 50"/>
                <a:gd name="T1" fmla="*/ 0 h 114"/>
                <a:gd name="T2" fmla="*/ 50 w 50"/>
                <a:gd name="T3" fmla="*/ 0 h 114"/>
                <a:gd name="T4" fmla="*/ 0 w 50"/>
                <a:gd name="T5" fmla="*/ 114 h 114"/>
                <a:gd name="T6" fmla="*/ 0 w 50"/>
                <a:gd name="T7" fmla="*/ 114 h 114"/>
                <a:gd name="T8" fmla="*/ 50 w 50"/>
                <a:gd name="T9" fmla="*/ 0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114"/>
                <a:gd name="T17" fmla="*/ 50 w 50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114">
                  <a:moveTo>
                    <a:pt x="50" y="0"/>
                  </a:moveTo>
                  <a:lnTo>
                    <a:pt x="50" y="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96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4" name="Freeform 88"/>
            <p:cNvSpPr>
              <a:spLocks noChangeArrowheads="1"/>
            </p:cNvSpPr>
            <p:nvPr/>
          </p:nvSpPr>
          <p:spPr bwMode="auto">
            <a:xfrm>
              <a:off x="4675997" y="1787457"/>
              <a:ext cx="65619" cy="149611"/>
            </a:xfrm>
            <a:custGeom>
              <a:avLst/>
              <a:gdLst>
                <a:gd name="T0" fmla="*/ 50 w 50"/>
                <a:gd name="T1" fmla="*/ 0 h 114"/>
                <a:gd name="T2" fmla="*/ 50 w 50"/>
                <a:gd name="T3" fmla="*/ 0 h 114"/>
                <a:gd name="T4" fmla="*/ 0 w 50"/>
                <a:gd name="T5" fmla="*/ 114 h 114"/>
                <a:gd name="T6" fmla="*/ 0 w 50"/>
                <a:gd name="T7" fmla="*/ 114 h 114"/>
                <a:gd name="T8" fmla="*/ 50 w 50"/>
                <a:gd name="T9" fmla="*/ 0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114"/>
                <a:gd name="T17" fmla="*/ 50 w 50"/>
                <a:gd name="T18" fmla="*/ 114 h 1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114">
                  <a:moveTo>
                    <a:pt x="50" y="0"/>
                  </a:moveTo>
                  <a:lnTo>
                    <a:pt x="50" y="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5" name="Freeform 89"/>
            <p:cNvSpPr>
              <a:spLocks noEditPoints="1" noChangeArrowheads="1"/>
            </p:cNvSpPr>
            <p:nvPr/>
          </p:nvSpPr>
          <p:spPr bwMode="auto">
            <a:xfrm>
              <a:off x="4424021" y="1061713"/>
              <a:ext cx="490829" cy="434397"/>
            </a:xfrm>
            <a:custGeom>
              <a:avLst/>
              <a:gdLst>
                <a:gd name="T0" fmla="*/ 56 w 158"/>
                <a:gd name="T1" fmla="*/ 102 h 140"/>
                <a:gd name="T2" fmla="*/ 55 w 158"/>
                <a:gd name="T3" fmla="*/ 101 h 140"/>
                <a:gd name="T4" fmla="*/ 56 w 158"/>
                <a:gd name="T5" fmla="*/ 101 h 140"/>
                <a:gd name="T6" fmla="*/ 56 w 158"/>
                <a:gd name="T7" fmla="*/ 102 h 140"/>
                <a:gd name="T8" fmla="*/ 27 w 158"/>
                <a:gd name="T9" fmla="*/ 0 h 140"/>
                <a:gd name="T10" fmla="*/ 0 w 158"/>
                <a:gd name="T11" fmla="*/ 99 h 140"/>
                <a:gd name="T12" fmla="*/ 136 w 158"/>
                <a:gd name="T13" fmla="*/ 140 h 140"/>
                <a:gd name="T14" fmla="*/ 141 w 158"/>
                <a:gd name="T15" fmla="*/ 140 h 140"/>
                <a:gd name="T16" fmla="*/ 141 w 158"/>
                <a:gd name="T17" fmla="*/ 140 h 140"/>
                <a:gd name="T18" fmla="*/ 141 w 158"/>
                <a:gd name="T19" fmla="*/ 140 h 140"/>
                <a:gd name="T20" fmla="*/ 141 w 158"/>
                <a:gd name="T21" fmla="*/ 140 h 140"/>
                <a:gd name="T22" fmla="*/ 146 w 158"/>
                <a:gd name="T23" fmla="*/ 139 h 140"/>
                <a:gd name="T24" fmla="*/ 153 w 158"/>
                <a:gd name="T25" fmla="*/ 131 h 140"/>
                <a:gd name="T26" fmla="*/ 153 w 158"/>
                <a:gd name="T27" fmla="*/ 131 h 140"/>
                <a:gd name="T28" fmla="*/ 147 w 158"/>
                <a:gd name="T29" fmla="*/ 118 h 140"/>
                <a:gd name="T30" fmla="*/ 147 w 158"/>
                <a:gd name="T31" fmla="*/ 118 h 140"/>
                <a:gd name="T32" fmla="*/ 147 w 158"/>
                <a:gd name="T33" fmla="*/ 118 h 140"/>
                <a:gd name="T34" fmla="*/ 156 w 158"/>
                <a:gd name="T35" fmla="*/ 114 h 140"/>
                <a:gd name="T36" fmla="*/ 156 w 158"/>
                <a:gd name="T37" fmla="*/ 114 h 140"/>
                <a:gd name="T38" fmla="*/ 158 w 158"/>
                <a:gd name="T39" fmla="*/ 109 h 140"/>
                <a:gd name="T40" fmla="*/ 157 w 158"/>
                <a:gd name="T41" fmla="*/ 106 h 140"/>
                <a:gd name="T42" fmla="*/ 147 w 158"/>
                <a:gd name="T43" fmla="*/ 99 h 140"/>
                <a:gd name="T44" fmla="*/ 146 w 158"/>
                <a:gd name="T45" fmla="*/ 99 h 140"/>
                <a:gd name="T46" fmla="*/ 146 w 158"/>
                <a:gd name="T47" fmla="*/ 99 h 140"/>
                <a:gd name="T48" fmla="*/ 146 w 158"/>
                <a:gd name="T49" fmla="*/ 99 h 140"/>
                <a:gd name="T50" fmla="*/ 148 w 158"/>
                <a:gd name="T51" fmla="*/ 92 h 140"/>
                <a:gd name="T52" fmla="*/ 141 w 158"/>
                <a:gd name="T53" fmla="*/ 80 h 140"/>
                <a:gd name="T54" fmla="*/ 141 w 158"/>
                <a:gd name="T55" fmla="*/ 80 h 140"/>
                <a:gd name="T56" fmla="*/ 136 w 158"/>
                <a:gd name="T57" fmla="*/ 77 h 140"/>
                <a:gd name="T58" fmla="*/ 136 w 158"/>
                <a:gd name="T59" fmla="*/ 77 h 140"/>
                <a:gd name="T60" fmla="*/ 122 w 158"/>
                <a:gd name="T61" fmla="*/ 74 h 140"/>
                <a:gd name="T62" fmla="*/ 102 w 158"/>
                <a:gd name="T63" fmla="*/ 79 h 140"/>
                <a:gd name="T64" fmla="*/ 102 w 158"/>
                <a:gd name="T65" fmla="*/ 79 h 140"/>
                <a:gd name="T66" fmla="*/ 94 w 158"/>
                <a:gd name="T67" fmla="*/ 87 h 140"/>
                <a:gd name="T68" fmla="*/ 94 w 158"/>
                <a:gd name="T69" fmla="*/ 87 h 140"/>
                <a:gd name="T70" fmla="*/ 94 w 158"/>
                <a:gd name="T71" fmla="*/ 87 h 140"/>
                <a:gd name="T72" fmla="*/ 93 w 158"/>
                <a:gd name="T73" fmla="*/ 88 h 140"/>
                <a:gd name="T74" fmla="*/ 89 w 158"/>
                <a:gd name="T75" fmla="*/ 87 h 140"/>
                <a:gd name="T76" fmla="*/ 88 w 158"/>
                <a:gd name="T77" fmla="*/ 87 h 140"/>
                <a:gd name="T78" fmla="*/ 88 w 158"/>
                <a:gd name="T79" fmla="*/ 73 h 140"/>
                <a:gd name="T80" fmla="*/ 85 w 158"/>
                <a:gd name="T81" fmla="*/ 69 h 140"/>
                <a:gd name="T82" fmla="*/ 75 w 158"/>
                <a:gd name="T83" fmla="*/ 62 h 140"/>
                <a:gd name="T84" fmla="*/ 74 w 158"/>
                <a:gd name="T85" fmla="*/ 61 h 140"/>
                <a:gd name="T86" fmla="*/ 58 w 158"/>
                <a:gd name="T87" fmla="*/ 57 h 140"/>
                <a:gd name="T88" fmla="*/ 58 w 158"/>
                <a:gd name="T89" fmla="*/ 57 h 140"/>
                <a:gd name="T90" fmla="*/ 58 w 158"/>
                <a:gd name="T91" fmla="*/ 57 h 140"/>
                <a:gd name="T92" fmla="*/ 64 w 158"/>
                <a:gd name="T93" fmla="*/ 38 h 140"/>
                <a:gd name="T94" fmla="*/ 49 w 158"/>
                <a:gd name="T95" fmla="*/ 10 h 140"/>
                <a:gd name="T96" fmla="*/ 49 w 158"/>
                <a:gd name="T97" fmla="*/ 10 h 140"/>
                <a:gd name="T98" fmla="*/ 38 w 158"/>
                <a:gd name="T99" fmla="*/ 3 h 140"/>
                <a:gd name="T100" fmla="*/ 38 w 158"/>
                <a:gd name="T101" fmla="*/ 3 h 140"/>
                <a:gd name="T102" fmla="*/ 38 w 158"/>
                <a:gd name="T103" fmla="*/ 3 h 140"/>
                <a:gd name="T104" fmla="*/ 27 w 158"/>
                <a:gd name="T105" fmla="*/ 0 h 1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8"/>
                <a:gd name="T160" fmla="*/ 0 h 140"/>
                <a:gd name="T161" fmla="*/ 158 w 158"/>
                <a:gd name="T162" fmla="*/ 140 h 14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8" h="140">
                  <a:moveTo>
                    <a:pt x="56" y="102"/>
                  </a:moveTo>
                  <a:cubicBezTo>
                    <a:pt x="55" y="101"/>
                    <a:pt x="55" y="101"/>
                    <a:pt x="55" y="101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56" y="102"/>
                    <a:pt x="56" y="102"/>
                    <a:pt x="56" y="102"/>
                  </a:cubicBezTo>
                  <a:moveTo>
                    <a:pt x="27" y="0"/>
                  </a:moveTo>
                  <a:cubicBezTo>
                    <a:pt x="18" y="33"/>
                    <a:pt x="9" y="66"/>
                    <a:pt x="0" y="99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8" y="140"/>
                    <a:pt x="139" y="140"/>
                    <a:pt x="141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3" y="139"/>
                    <a:pt x="144" y="139"/>
                    <a:pt x="146" y="139"/>
                  </a:cubicBezTo>
                  <a:cubicBezTo>
                    <a:pt x="150" y="137"/>
                    <a:pt x="153" y="135"/>
                    <a:pt x="153" y="131"/>
                  </a:cubicBezTo>
                  <a:cubicBezTo>
                    <a:pt x="153" y="131"/>
                    <a:pt x="153" y="131"/>
                    <a:pt x="153" y="131"/>
                  </a:cubicBezTo>
                  <a:cubicBezTo>
                    <a:pt x="154" y="127"/>
                    <a:pt x="152" y="123"/>
                    <a:pt x="147" y="118"/>
                  </a:cubicBezTo>
                  <a:cubicBezTo>
                    <a:pt x="147" y="118"/>
                    <a:pt x="147" y="118"/>
                    <a:pt x="147" y="118"/>
                  </a:cubicBezTo>
                  <a:cubicBezTo>
                    <a:pt x="147" y="118"/>
                    <a:pt x="147" y="118"/>
                    <a:pt x="147" y="118"/>
                  </a:cubicBezTo>
                  <a:cubicBezTo>
                    <a:pt x="151" y="117"/>
                    <a:pt x="154" y="116"/>
                    <a:pt x="156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8" y="112"/>
                    <a:pt x="158" y="110"/>
                    <a:pt x="158" y="109"/>
                  </a:cubicBezTo>
                  <a:cubicBezTo>
                    <a:pt x="158" y="108"/>
                    <a:pt x="158" y="107"/>
                    <a:pt x="157" y="106"/>
                  </a:cubicBezTo>
                  <a:cubicBezTo>
                    <a:pt x="156" y="103"/>
                    <a:pt x="152" y="100"/>
                    <a:pt x="147" y="99"/>
                  </a:cubicBezTo>
                  <a:cubicBezTo>
                    <a:pt x="147" y="99"/>
                    <a:pt x="146" y="99"/>
                    <a:pt x="146" y="99"/>
                  </a:cubicBezTo>
                  <a:cubicBezTo>
                    <a:pt x="146" y="99"/>
                    <a:pt x="146" y="99"/>
                    <a:pt x="146" y="99"/>
                  </a:cubicBezTo>
                  <a:cubicBezTo>
                    <a:pt x="146" y="99"/>
                    <a:pt x="146" y="99"/>
                    <a:pt x="146" y="99"/>
                  </a:cubicBezTo>
                  <a:cubicBezTo>
                    <a:pt x="147" y="97"/>
                    <a:pt x="148" y="94"/>
                    <a:pt x="148" y="92"/>
                  </a:cubicBezTo>
                  <a:cubicBezTo>
                    <a:pt x="148" y="88"/>
                    <a:pt x="145" y="84"/>
                    <a:pt x="141" y="80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0" y="79"/>
                    <a:pt x="138" y="78"/>
                    <a:pt x="136" y="77"/>
                  </a:cubicBezTo>
                  <a:cubicBezTo>
                    <a:pt x="136" y="77"/>
                    <a:pt x="136" y="77"/>
                    <a:pt x="136" y="77"/>
                  </a:cubicBezTo>
                  <a:cubicBezTo>
                    <a:pt x="132" y="75"/>
                    <a:pt x="127" y="74"/>
                    <a:pt x="122" y="74"/>
                  </a:cubicBezTo>
                  <a:cubicBezTo>
                    <a:pt x="115" y="74"/>
                    <a:pt x="108" y="76"/>
                    <a:pt x="102" y="79"/>
                  </a:cubicBezTo>
                  <a:cubicBezTo>
                    <a:pt x="102" y="79"/>
                    <a:pt x="102" y="79"/>
                    <a:pt x="102" y="79"/>
                  </a:cubicBezTo>
                  <a:cubicBezTo>
                    <a:pt x="98" y="82"/>
                    <a:pt x="95" y="84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2" y="88"/>
                    <a:pt x="91" y="88"/>
                    <a:pt x="89" y="87"/>
                  </a:cubicBezTo>
                  <a:cubicBezTo>
                    <a:pt x="88" y="87"/>
                    <a:pt x="88" y="87"/>
                    <a:pt x="88" y="87"/>
                  </a:cubicBezTo>
                  <a:cubicBezTo>
                    <a:pt x="91" y="82"/>
                    <a:pt x="91" y="78"/>
                    <a:pt x="88" y="73"/>
                  </a:cubicBezTo>
                  <a:cubicBezTo>
                    <a:pt x="87" y="71"/>
                    <a:pt x="86" y="70"/>
                    <a:pt x="85" y="69"/>
                  </a:cubicBezTo>
                  <a:cubicBezTo>
                    <a:pt x="82" y="66"/>
                    <a:pt x="79" y="64"/>
                    <a:pt x="75" y="62"/>
                  </a:cubicBezTo>
                  <a:cubicBezTo>
                    <a:pt x="75" y="62"/>
                    <a:pt x="75" y="62"/>
                    <a:pt x="74" y="61"/>
                  </a:cubicBezTo>
                  <a:cubicBezTo>
                    <a:pt x="69" y="59"/>
                    <a:pt x="64" y="58"/>
                    <a:pt x="58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2" y="50"/>
                    <a:pt x="64" y="44"/>
                    <a:pt x="64" y="38"/>
                  </a:cubicBezTo>
                  <a:cubicBezTo>
                    <a:pt x="64" y="28"/>
                    <a:pt x="59" y="18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6" y="8"/>
                    <a:pt x="42" y="5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4" y="2"/>
                    <a:pt x="31" y="1"/>
                    <a:pt x="27" y="0"/>
                  </a:cubicBezTo>
                </a:path>
              </a:pathLst>
            </a:custGeom>
            <a:solidFill>
              <a:srgbClr val="E5A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6" name="Freeform 90"/>
            <p:cNvSpPr>
              <a:spLocks noEditPoints="1" noChangeArrowheads="1"/>
            </p:cNvSpPr>
            <p:nvPr/>
          </p:nvSpPr>
          <p:spPr bwMode="auto">
            <a:xfrm>
              <a:off x="4191730" y="1430491"/>
              <a:ext cx="534137" cy="716558"/>
            </a:xfrm>
            <a:custGeom>
              <a:avLst/>
              <a:gdLst>
                <a:gd name="T0" fmla="*/ 137 w 172"/>
                <a:gd name="T1" fmla="*/ 19 h 231"/>
                <a:gd name="T2" fmla="*/ 66 w 172"/>
                <a:gd name="T3" fmla="*/ 231 h 231"/>
                <a:gd name="T4" fmla="*/ 103 w 172"/>
                <a:gd name="T5" fmla="*/ 231 h 231"/>
                <a:gd name="T6" fmla="*/ 172 w 172"/>
                <a:gd name="T7" fmla="*/ 30 h 231"/>
                <a:gd name="T8" fmla="*/ 137 w 172"/>
                <a:gd name="T9" fmla="*/ 19 h 231"/>
                <a:gd name="T10" fmla="*/ 75 w 172"/>
                <a:gd name="T11" fmla="*/ 0 h 231"/>
                <a:gd name="T12" fmla="*/ 41 w 172"/>
                <a:gd name="T13" fmla="*/ 102 h 231"/>
                <a:gd name="T14" fmla="*/ 41 w 172"/>
                <a:gd name="T15" fmla="*/ 102 h 231"/>
                <a:gd name="T16" fmla="*/ 0 w 172"/>
                <a:gd name="T17" fmla="*/ 231 h 231"/>
                <a:gd name="T18" fmla="*/ 35 w 172"/>
                <a:gd name="T19" fmla="*/ 231 h 231"/>
                <a:gd name="T20" fmla="*/ 109 w 172"/>
                <a:gd name="T21" fmla="*/ 11 h 231"/>
                <a:gd name="T22" fmla="*/ 75 w 172"/>
                <a:gd name="T23" fmla="*/ 0 h 23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2"/>
                <a:gd name="T37" fmla="*/ 0 h 231"/>
                <a:gd name="T38" fmla="*/ 172 w 172"/>
                <a:gd name="T39" fmla="*/ 231 h 23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2" h="231">
                  <a:moveTo>
                    <a:pt x="137" y="19"/>
                  </a:moveTo>
                  <a:cubicBezTo>
                    <a:pt x="66" y="231"/>
                    <a:pt x="66" y="231"/>
                    <a:pt x="66" y="231"/>
                  </a:cubicBezTo>
                  <a:cubicBezTo>
                    <a:pt x="103" y="231"/>
                    <a:pt x="103" y="231"/>
                    <a:pt x="103" y="231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37" y="19"/>
                    <a:pt x="137" y="19"/>
                    <a:pt x="137" y="19"/>
                  </a:cubicBezTo>
                  <a:moveTo>
                    <a:pt x="75" y="0"/>
                  </a:move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28" y="145"/>
                    <a:pt x="15" y="188"/>
                    <a:pt x="0" y="231"/>
                  </a:cubicBezTo>
                  <a:cubicBezTo>
                    <a:pt x="35" y="231"/>
                    <a:pt x="35" y="231"/>
                    <a:pt x="35" y="23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75" y="0"/>
                    <a:pt x="75" y="0"/>
                    <a:pt x="75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7" name="Freeform 91"/>
            <p:cNvSpPr>
              <a:spLocks noChangeArrowheads="1"/>
            </p:cNvSpPr>
            <p:nvPr/>
          </p:nvSpPr>
          <p:spPr bwMode="auto">
            <a:xfrm>
              <a:off x="4300658" y="1368809"/>
              <a:ext cx="605006" cy="778239"/>
            </a:xfrm>
            <a:custGeom>
              <a:avLst/>
              <a:gdLst>
                <a:gd name="T0" fmla="*/ 40 w 195"/>
                <a:gd name="T1" fmla="*/ 0 h 251"/>
                <a:gd name="T2" fmla="*/ 40 w 195"/>
                <a:gd name="T3" fmla="*/ 0 h 251"/>
                <a:gd name="T4" fmla="*/ 6 w 195"/>
                <a:gd name="T5" fmla="*/ 122 h 251"/>
                <a:gd name="T6" fmla="*/ 6 w 195"/>
                <a:gd name="T7" fmla="*/ 122 h 251"/>
                <a:gd name="T8" fmla="*/ 40 w 195"/>
                <a:gd name="T9" fmla="*/ 20 h 251"/>
                <a:gd name="T10" fmla="*/ 74 w 195"/>
                <a:gd name="T11" fmla="*/ 31 h 251"/>
                <a:gd name="T12" fmla="*/ 0 w 195"/>
                <a:gd name="T13" fmla="*/ 251 h 251"/>
                <a:gd name="T14" fmla="*/ 31 w 195"/>
                <a:gd name="T15" fmla="*/ 251 h 251"/>
                <a:gd name="T16" fmla="*/ 102 w 195"/>
                <a:gd name="T17" fmla="*/ 39 h 251"/>
                <a:gd name="T18" fmla="*/ 137 w 195"/>
                <a:gd name="T19" fmla="*/ 50 h 251"/>
                <a:gd name="T20" fmla="*/ 68 w 195"/>
                <a:gd name="T21" fmla="*/ 251 h 251"/>
                <a:gd name="T22" fmla="*/ 91 w 195"/>
                <a:gd name="T23" fmla="*/ 251 h 251"/>
                <a:gd name="T24" fmla="*/ 121 w 195"/>
                <a:gd name="T25" fmla="*/ 183 h 251"/>
                <a:gd name="T26" fmla="*/ 142 w 195"/>
                <a:gd name="T27" fmla="*/ 135 h 251"/>
                <a:gd name="T28" fmla="*/ 173 w 195"/>
                <a:gd name="T29" fmla="*/ 65 h 251"/>
                <a:gd name="T30" fmla="*/ 187 w 195"/>
                <a:gd name="T31" fmla="*/ 70 h 251"/>
                <a:gd name="T32" fmla="*/ 195 w 195"/>
                <a:gd name="T33" fmla="*/ 47 h 251"/>
                <a:gd name="T34" fmla="*/ 176 w 195"/>
                <a:gd name="T35" fmla="*/ 41 h 251"/>
                <a:gd name="T36" fmla="*/ 176 w 195"/>
                <a:gd name="T37" fmla="*/ 41 h 251"/>
                <a:gd name="T38" fmla="*/ 40 w 195"/>
                <a:gd name="T39" fmla="*/ 0 h 25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95"/>
                <a:gd name="T61" fmla="*/ 0 h 251"/>
                <a:gd name="T62" fmla="*/ 195 w 195"/>
                <a:gd name="T63" fmla="*/ 251 h 25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95" h="251"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29" y="41"/>
                    <a:pt x="18" y="82"/>
                    <a:pt x="6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137" y="50"/>
                    <a:pt x="137" y="50"/>
                    <a:pt x="137" y="50"/>
                  </a:cubicBezTo>
                  <a:cubicBezTo>
                    <a:pt x="68" y="251"/>
                    <a:pt x="68" y="251"/>
                    <a:pt x="68" y="251"/>
                  </a:cubicBezTo>
                  <a:cubicBezTo>
                    <a:pt x="91" y="251"/>
                    <a:pt x="91" y="251"/>
                    <a:pt x="91" y="251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73" y="65"/>
                    <a:pt x="173" y="65"/>
                    <a:pt x="173" y="65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95" y="47"/>
                    <a:pt x="195" y="47"/>
                    <a:pt x="195" y="47"/>
                  </a:cubicBezTo>
                  <a:cubicBezTo>
                    <a:pt x="176" y="41"/>
                    <a:pt x="176" y="41"/>
                    <a:pt x="176" y="41"/>
                  </a:cubicBezTo>
                  <a:cubicBezTo>
                    <a:pt x="176" y="41"/>
                    <a:pt x="176" y="41"/>
                    <a:pt x="176" y="4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E13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8" name="Freeform 92"/>
            <p:cNvSpPr>
              <a:spLocks noChangeArrowheads="1"/>
            </p:cNvSpPr>
            <p:nvPr/>
          </p:nvSpPr>
          <p:spPr bwMode="auto">
            <a:xfrm>
              <a:off x="4191730" y="372715"/>
              <a:ext cx="434397" cy="397650"/>
            </a:xfrm>
            <a:custGeom>
              <a:avLst/>
              <a:gdLst>
                <a:gd name="T0" fmla="*/ 331 w 331"/>
                <a:gd name="T1" fmla="*/ 158 h 303"/>
                <a:gd name="T2" fmla="*/ 99 w 331"/>
                <a:gd name="T3" fmla="*/ 303 h 303"/>
                <a:gd name="T4" fmla="*/ 0 w 331"/>
                <a:gd name="T5" fmla="*/ 147 h 303"/>
                <a:gd name="T6" fmla="*/ 234 w 331"/>
                <a:gd name="T7" fmla="*/ 0 h 303"/>
                <a:gd name="T8" fmla="*/ 331 w 331"/>
                <a:gd name="T9" fmla="*/ 158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1"/>
                <a:gd name="T16" fmla="*/ 0 h 303"/>
                <a:gd name="T17" fmla="*/ 331 w 331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1" h="303">
                  <a:moveTo>
                    <a:pt x="331" y="158"/>
                  </a:moveTo>
                  <a:lnTo>
                    <a:pt x="99" y="303"/>
                  </a:lnTo>
                  <a:lnTo>
                    <a:pt x="0" y="147"/>
                  </a:lnTo>
                  <a:lnTo>
                    <a:pt x="234" y="0"/>
                  </a:lnTo>
                  <a:lnTo>
                    <a:pt x="331" y="158"/>
                  </a:lnTo>
                  <a:close/>
                </a:path>
              </a:pathLst>
            </a:custGeom>
            <a:solidFill>
              <a:srgbClr val="A50B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29" name="Freeform 93"/>
            <p:cNvSpPr>
              <a:spLocks noChangeArrowheads="1"/>
            </p:cNvSpPr>
            <p:nvPr/>
          </p:nvSpPr>
          <p:spPr bwMode="auto">
            <a:xfrm>
              <a:off x="4191730" y="372715"/>
              <a:ext cx="434397" cy="397650"/>
            </a:xfrm>
            <a:custGeom>
              <a:avLst/>
              <a:gdLst>
                <a:gd name="T0" fmla="*/ 331 w 331"/>
                <a:gd name="T1" fmla="*/ 158 h 303"/>
                <a:gd name="T2" fmla="*/ 99 w 331"/>
                <a:gd name="T3" fmla="*/ 303 h 303"/>
                <a:gd name="T4" fmla="*/ 0 w 331"/>
                <a:gd name="T5" fmla="*/ 147 h 303"/>
                <a:gd name="T6" fmla="*/ 234 w 331"/>
                <a:gd name="T7" fmla="*/ 0 h 303"/>
                <a:gd name="T8" fmla="*/ 331 w 331"/>
                <a:gd name="T9" fmla="*/ 158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1"/>
                <a:gd name="T16" fmla="*/ 0 h 303"/>
                <a:gd name="T17" fmla="*/ 331 w 331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1" h="303">
                  <a:moveTo>
                    <a:pt x="331" y="158"/>
                  </a:moveTo>
                  <a:lnTo>
                    <a:pt x="99" y="303"/>
                  </a:lnTo>
                  <a:lnTo>
                    <a:pt x="0" y="147"/>
                  </a:lnTo>
                  <a:lnTo>
                    <a:pt x="234" y="0"/>
                  </a:lnTo>
                  <a:lnTo>
                    <a:pt x="331" y="1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0" name="Freeform 94"/>
            <p:cNvSpPr>
              <a:spLocks noChangeArrowheads="1"/>
            </p:cNvSpPr>
            <p:nvPr/>
          </p:nvSpPr>
          <p:spPr bwMode="auto">
            <a:xfrm>
              <a:off x="3962064" y="43309"/>
              <a:ext cx="559072" cy="434397"/>
            </a:xfrm>
            <a:custGeom>
              <a:avLst/>
              <a:gdLst>
                <a:gd name="T0" fmla="*/ 21 w 180"/>
                <a:gd name="T1" fmla="*/ 57 h 140"/>
                <a:gd name="T2" fmla="*/ 100 w 180"/>
                <a:gd name="T3" fmla="*/ 8 h 140"/>
                <a:gd name="T4" fmla="*/ 120 w 180"/>
                <a:gd name="T5" fmla="*/ 11 h 140"/>
                <a:gd name="T6" fmla="*/ 130 w 180"/>
                <a:gd name="T7" fmla="*/ 19 h 140"/>
                <a:gd name="T8" fmla="*/ 142 w 180"/>
                <a:gd name="T9" fmla="*/ 12 h 140"/>
                <a:gd name="T10" fmla="*/ 158 w 180"/>
                <a:gd name="T11" fmla="*/ 15 h 140"/>
                <a:gd name="T12" fmla="*/ 171 w 180"/>
                <a:gd name="T13" fmla="*/ 28 h 140"/>
                <a:gd name="T14" fmla="*/ 173 w 180"/>
                <a:gd name="T15" fmla="*/ 43 h 140"/>
                <a:gd name="T16" fmla="*/ 22 w 180"/>
                <a:gd name="T17" fmla="*/ 137 h 140"/>
                <a:gd name="T18" fmla="*/ 8 w 180"/>
                <a:gd name="T19" fmla="*/ 127 h 140"/>
                <a:gd name="T20" fmla="*/ 1 w 180"/>
                <a:gd name="T21" fmla="*/ 106 h 140"/>
                <a:gd name="T22" fmla="*/ 7 w 180"/>
                <a:gd name="T23" fmla="*/ 95 h 140"/>
                <a:gd name="T24" fmla="*/ 19 w 180"/>
                <a:gd name="T25" fmla="*/ 88 h 140"/>
                <a:gd name="T26" fmla="*/ 15 w 180"/>
                <a:gd name="T27" fmla="*/ 71 h 140"/>
                <a:gd name="T28" fmla="*/ 21 w 180"/>
                <a:gd name="T29" fmla="*/ 57 h 1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0"/>
                <a:gd name="T46" fmla="*/ 0 h 140"/>
                <a:gd name="T47" fmla="*/ 180 w 180"/>
                <a:gd name="T48" fmla="*/ 140 h 1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0" h="140">
                  <a:moveTo>
                    <a:pt x="21" y="57"/>
                  </a:move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10" y="0"/>
                    <a:pt x="120" y="11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2" y="12"/>
                    <a:pt x="148" y="6"/>
                    <a:pt x="158" y="15"/>
                  </a:cubicBezTo>
                  <a:cubicBezTo>
                    <a:pt x="171" y="28"/>
                    <a:pt x="171" y="28"/>
                    <a:pt x="171" y="28"/>
                  </a:cubicBezTo>
                  <a:cubicBezTo>
                    <a:pt x="171" y="28"/>
                    <a:pt x="180" y="34"/>
                    <a:pt x="173" y="43"/>
                  </a:cubicBezTo>
                  <a:cubicBezTo>
                    <a:pt x="22" y="137"/>
                    <a:pt x="22" y="137"/>
                    <a:pt x="22" y="137"/>
                  </a:cubicBezTo>
                  <a:cubicBezTo>
                    <a:pt x="22" y="137"/>
                    <a:pt x="12" y="140"/>
                    <a:pt x="8" y="127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6"/>
                    <a:pt x="0" y="100"/>
                    <a:pt x="7" y="95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2" y="63"/>
                    <a:pt x="21" y="57"/>
                  </a:cubicBezTo>
                </a:path>
              </a:pathLst>
            </a:custGeom>
            <a:solidFill>
              <a:srgbClr val="FCF9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1" name="Freeform 95"/>
            <p:cNvSpPr>
              <a:spLocks noEditPoints="1" noChangeArrowheads="1"/>
            </p:cNvSpPr>
            <p:nvPr/>
          </p:nvSpPr>
          <p:spPr bwMode="auto">
            <a:xfrm>
              <a:off x="4057868" y="192919"/>
              <a:ext cx="698184" cy="753304"/>
            </a:xfrm>
            <a:custGeom>
              <a:avLst/>
              <a:gdLst>
                <a:gd name="T0" fmla="*/ 174 w 225"/>
                <a:gd name="T1" fmla="*/ 118 h 243"/>
                <a:gd name="T2" fmla="*/ 90 w 225"/>
                <a:gd name="T3" fmla="*/ 170 h 243"/>
                <a:gd name="T4" fmla="*/ 52 w 225"/>
                <a:gd name="T5" fmla="*/ 122 h 243"/>
                <a:gd name="T6" fmla="*/ 145 w 225"/>
                <a:gd name="T7" fmla="*/ 64 h 243"/>
                <a:gd name="T8" fmla="*/ 174 w 225"/>
                <a:gd name="T9" fmla="*/ 118 h 243"/>
                <a:gd name="T10" fmla="*/ 132 w 225"/>
                <a:gd name="T11" fmla="*/ 0 h 243"/>
                <a:gd name="T12" fmla="*/ 0 w 225"/>
                <a:gd name="T13" fmla="*/ 82 h 243"/>
                <a:gd name="T14" fmla="*/ 111 w 225"/>
                <a:gd name="T15" fmla="*/ 232 h 243"/>
                <a:gd name="T16" fmla="*/ 129 w 225"/>
                <a:gd name="T17" fmla="*/ 234 h 243"/>
                <a:gd name="T18" fmla="*/ 217 w 225"/>
                <a:gd name="T19" fmla="*/ 179 h 243"/>
                <a:gd name="T20" fmla="*/ 218 w 225"/>
                <a:gd name="T21" fmla="*/ 164 h 243"/>
                <a:gd name="T22" fmla="*/ 132 w 225"/>
                <a:gd name="T23" fmla="*/ 0 h 2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5"/>
                <a:gd name="T37" fmla="*/ 0 h 243"/>
                <a:gd name="T38" fmla="*/ 225 w 225"/>
                <a:gd name="T39" fmla="*/ 243 h 24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5" h="243">
                  <a:moveTo>
                    <a:pt x="174" y="118"/>
                  </a:moveTo>
                  <a:cubicBezTo>
                    <a:pt x="90" y="170"/>
                    <a:pt x="90" y="170"/>
                    <a:pt x="90" y="170"/>
                  </a:cubicBezTo>
                  <a:cubicBezTo>
                    <a:pt x="52" y="122"/>
                    <a:pt x="52" y="122"/>
                    <a:pt x="52" y="122"/>
                  </a:cubicBezTo>
                  <a:cubicBezTo>
                    <a:pt x="145" y="64"/>
                    <a:pt x="145" y="64"/>
                    <a:pt x="145" y="64"/>
                  </a:cubicBezTo>
                  <a:cubicBezTo>
                    <a:pt x="174" y="118"/>
                    <a:pt x="174" y="118"/>
                    <a:pt x="174" y="118"/>
                  </a:cubicBezTo>
                  <a:moveTo>
                    <a:pt x="132" y="0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111" y="232"/>
                    <a:pt x="111" y="232"/>
                    <a:pt x="111" y="232"/>
                  </a:cubicBezTo>
                  <a:cubicBezTo>
                    <a:pt x="120" y="243"/>
                    <a:pt x="129" y="234"/>
                    <a:pt x="129" y="234"/>
                  </a:cubicBezTo>
                  <a:cubicBezTo>
                    <a:pt x="217" y="179"/>
                    <a:pt x="217" y="179"/>
                    <a:pt x="217" y="179"/>
                  </a:cubicBezTo>
                  <a:cubicBezTo>
                    <a:pt x="225" y="173"/>
                    <a:pt x="218" y="164"/>
                    <a:pt x="218" y="164"/>
                  </a:cubicBezTo>
                  <a:cubicBezTo>
                    <a:pt x="132" y="0"/>
                    <a:pt x="132" y="0"/>
                    <a:pt x="132" y="0"/>
                  </a:cubicBezTo>
                </a:path>
              </a:pathLst>
            </a:custGeom>
            <a:solidFill>
              <a:srgbClr val="31BA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2" name="Freeform 97"/>
            <p:cNvSpPr>
              <a:spLocks noChangeArrowheads="1"/>
            </p:cNvSpPr>
            <p:nvPr/>
          </p:nvSpPr>
          <p:spPr bwMode="auto">
            <a:xfrm>
              <a:off x="4154984" y="59057"/>
              <a:ext cx="350404" cy="251976"/>
            </a:xfrm>
            <a:custGeom>
              <a:avLst/>
              <a:gdLst>
                <a:gd name="T0" fmla="*/ 47 w 113"/>
                <a:gd name="T1" fmla="*/ 0 h 81"/>
                <a:gd name="T2" fmla="*/ 39 w 113"/>
                <a:gd name="T3" fmla="*/ 2 h 81"/>
                <a:gd name="T4" fmla="*/ 39 w 113"/>
                <a:gd name="T5" fmla="*/ 3 h 81"/>
                <a:gd name="T6" fmla="*/ 38 w 113"/>
                <a:gd name="T7" fmla="*/ 3 h 81"/>
                <a:gd name="T8" fmla="*/ 0 w 113"/>
                <a:gd name="T9" fmla="*/ 27 h 81"/>
                <a:gd name="T10" fmla="*/ 40 w 113"/>
                <a:gd name="T11" fmla="*/ 81 h 81"/>
                <a:gd name="T12" fmla="*/ 101 w 113"/>
                <a:gd name="T13" fmla="*/ 43 h 81"/>
                <a:gd name="T14" fmla="*/ 102 w 113"/>
                <a:gd name="T15" fmla="*/ 43 h 81"/>
                <a:gd name="T16" fmla="*/ 111 w 113"/>
                <a:gd name="T17" fmla="*/ 38 h 81"/>
                <a:gd name="T18" fmla="*/ 111 w 113"/>
                <a:gd name="T19" fmla="*/ 37 h 81"/>
                <a:gd name="T20" fmla="*/ 113 w 113"/>
                <a:gd name="T21" fmla="*/ 31 h 81"/>
                <a:gd name="T22" fmla="*/ 109 w 113"/>
                <a:gd name="T23" fmla="*/ 23 h 81"/>
                <a:gd name="T24" fmla="*/ 96 w 113"/>
                <a:gd name="T25" fmla="*/ 10 h 81"/>
                <a:gd name="T26" fmla="*/ 85 w 113"/>
                <a:gd name="T27" fmla="*/ 5 h 81"/>
                <a:gd name="T28" fmla="*/ 80 w 113"/>
                <a:gd name="T29" fmla="*/ 7 h 81"/>
                <a:gd name="T30" fmla="*/ 80 w 113"/>
                <a:gd name="T31" fmla="*/ 7 h 81"/>
                <a:gd name="T32" fmla="*/ 68 w 113"/>
                <a:gd name="T33" fmla="*/ 14 h 81"/>
                <a:gd name="T34" fmla="*/ 58 w 113"/>
                <a:gd name="T35" fmla="*/ 6 h 81"/>
                <a:gd name="T36" fmla="*/ 58 w 113"/>
                <a:gd name="T37" fmla="*/ 6 h 81"/>
                <a:gd name="T38" fmla="*/ 47 w 113"/>
                <a:gd name="T39" fmla="*/ 0 h 8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3"/>
                <a:gd name="T61" fmla="*/ 0 h 81"/>
                <a:gd name="T62" fmla="*/ 113 w 113"/>
                <a:gd name="T63" fmla="*/ 81 h 8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3" h="81">
                  <a:moveTo>
                    <a:pt x="47" y="0"/>
                  </a:moveTo>
                  <a:cubicBezTo>
                    <a:pt x="43" y="0"/>
                    <a:pt x="41" y="1"/>
                    <a:pt x="39" y="2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4" y="45"/>
                    <a:pt x="28" y="62"/>
                    <a:pt x="40" y="81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111" y="38"/>
                    <a:pt x="111" y="38"/>
                    <a:pt x="111" y="37"/>
                  </a:cubicBezTo>
                  <a:cubicBezTo>
                    <a:pt x="113" y="35"/>
                    <a:pt x="113" y="33"/>
                    <a:pt x="113" y="31"/>
                  </a:cubicBezTo>
                  <a:cubicBezTo>
                    <a:pt x="113" y="26"/>
                    <a:pt x="109" y="23"/>
                    <a:pt x="109" y="23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2" y="6"/>
                    <a:pt x="88" y="5"/>
                    <a:pt x="85" y="5"/>
                  </a:cubicBezTo>
                  <a:cubicBezTo>
                    <a:pt x="82" y="5"/>
                    <a:pt x="80" y="7"/>
                    <a:pt x="80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4" y="2"/>
                    <a:pt x="50" y="0"/>
                    <a:pt x="47" y="0"/>
                  </a:cubicBezTo>
                </a:path>
              </a:pathLst>
            </a:custGeom>
            <a:solidFill>
              <a:srgbClr val="E2E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3" name="Freeform 98"/>
            <p:cNvSpPr>
              <a:spLocks noChangeArrowheads="1"/>
            </p:cNvSpPr>
            <p:nvPr/>
          </p:nvSpPr>
          <p:spPr bwMode="auto">
            <a:xfrm>
              <a:off x="4278347" y="192919"/>
              <a:ext cx="188982" cy="118114"/>
            </a:xfrm>
            <a:custGeom>
              <a:avLst/>
              <a:gdLst>
                <a:gd name="T0" fmla="*/ 61 w 61"/>
                <a:gd name="T1" fmla="*/ 0 h 38"/>
                <a:gd name="T2" fmla="*/ 0 w 61"/>
                <a:gd name="T3" fmla="*/ 38 h 38"/>
                <a:gd name="T4" fmla="*/ 0 w 61"/>
                <a:gd name="T5" fmla="*/ 38 h 38"/>
                <a:gd name="T6" fmla="*/ 61 w 61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1"/>
                <a:gd name="T13" fmla="*/ 0 h 38"/>
                <a:gd name="T14" fmla="*/ 61 w 61"/>
                <a:gd name="T15" fmla="*/ 38 h 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1" h="38">
                  <a:moveTo>
                    <a:pt x="61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61" y="0"/>
                    <a:pt x="61" y="0"/>
                    <a:pt x="61" y="0"/>
                  </a:cubicBezTo>
                </a:path>
              </a:pathLst>
            </a:custGeom>
            <a:solidFill>
              <a:srgbClr val="2CA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4" name="Freeform 99"/>
            <p:cNvSpPr>
              <a:spLocks noEditPoints="1" noChangeArrowheads="1"/>
            </p:cNvSpPr>
            <p:nvPr/>
          </p:nvSpPr>
          <p:spPr bwMode="auto">
            <a:xfrm>
              <a:off x="4375463" y="391088"/>
              <a:ext cx="223104" cy="257226"/>
            </a:xfrm>
            <a:custGeom>
              <a:avLst/>
              <a:gdLst>
                <a:gd name="T0" fmla="*/ 72 w 72"/>
                <a:gd name="T1" fmla="*/ 54 h 83"/>
                <a:gd name="T2" fmla="*/ 26 w 72"/>
                <a:gd name="T3" fmla="*/ 83 h 83"/>
                <a:gd name="T4" fmla="*/ 26 w 72"/>
                <a:gd name="T5" fmla="*/ 83 h 83"/>
                <a:gd name="T6" fmla="*/ 72 w 72"/>
                <a:gd name="T7" fmla="*/ 54 h 83"/>
                <a:gd name="T8" fmla="*/ 43 w 72"/>
                <a:gd name="T9" fmla="*/ 0 h 83"/>
                <a:gd name="T10" fmla="*/ 0 w 72"/>
                <a:gd name="T11" fmla="*/ 27 h 83"/>
                <a:gd name="T12" fmla="*/ 0 w 72"/>
                <a:gd name="T13" fmla="*/ 27 h 83"/>
                <a:gd name="T14" fmla="*/ 43 w 72"/>
                <a:gd name="T15" fmla="*/ 0 h 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2"/>
                <a:gd name="T25" fmla="*/ 0 h 83"/>
                <a:gd name="T26" fmla="*/ 72 w 72"/>
                <a:gd name="T27" fmla="*/ 83 h 8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2" h="83">
                  <a:moveTo>
                    <a:pt x="72" y="54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72" y="54"/>
                    <a:pt x="72" y="54"/>
                    <a:pt x="72" y="54"/>
                  </a:cubicBezTo>
                  <a:moveTo>
                    <a:pt x="43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940A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5" name="Freeform 100"/>
            <p:cNvSpPr>
              <a:spLocks noChangeArrowheads="1"/>
            </p:cNvSpPr>
            <p:nvPr/>
          </p:nvSpPr>
          <p:spPr bwMode="auto">
            <a:xfrm>
              <a:off x="4278347" y="192919"/>
              <a:ext cx="465894" cy="650939"/>
            </a:xfrm>
            <a:custGeom>
              <a:avLst/>
              <a:gdLst>
                <a:gd name="T0" fmla="*/ 61 w 150"/>
                <a:gd name="T1" fmla="*/ 0 h 210"/>
                <a:gd name="T2" fmla="*/ 61 w 150"/>
                <a:gd name="T3" fmla="*/ 0 h 210"/>
                <a:gd name="T4" fmla="*/ 0 w 150"/>
                <a:gd name="T5" fmla="*/ 38 h 210"/>
                <a:gd name="T6" fmla="*/ 0 w 150"/>
                <a:gd name="T7" fmla="*/ 38 h 210"/>
                <a:gd name="T8" fmla="*/ 31 w 150"/>
                <a:gd name="T9" fmla="*/ 91 h 210"/>
                <a:gd name="T10" fmla="*/ 74 w 150"/>
                <a:gd name="T11" fmla="*/ 64 h 210"/>
                <a:gd name="T12" fmla="*/ 74 w 150"/>
                <a:gd name="T13" fmla="*/ 64 h 210"/>
                <a:gd name="T14" fmla="*/ 103 w 150"/>
                <a:gd name="T15" fmla="*/ 118 h 210"/>
                <a:gd name="T16" fmla="*/ 57 w 150"/>
                <a:gd name="T17" fmla="*/ 147 h 210"/>
                <a:gd name="T18" fmla="*/ 72 w 150"/>
                <a:gd name="T19" fmla="*/ 175 h 210"/>
                <a:gd name="T20" fmla="*/ 73 w 150"/>
                <a:gd name="T21" fmla="*/ 177 h 210"/>
                <a:gd name="T22" fmla="*/ 97 w 150"/>
                <a:gd name="T23" fmla="*/ 210 h 210"/>
                <a:gd name="T24" fmla="*/ 146 w 150"/>
                <a:gd name="T25" fmla="*/ 179 h 210"/>
                <a:gd name="T26" fmla="*/ 150 w 150"/>
                <a:gd name="T27" fmla="*/ 172 h 210"/>
                <a:gd name="T28" fmla="*/ 147 w 150"/>
                <a:gd name="T29" fmla="*/ 164 h 210"/>
                <a:gd name="T30" fmla="*/ 61 w 150"/>
                <a:gd name="T31" fmla="*/ 0 h 2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0"/>
                <a:gd name="T49" fmla="*/ 0 h 210"/>
                <a:gd name="T50" fmla="*/ 150 w 150"/>
                <a:gd name="T51" fmla="*/ 210 h 21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0" h="210">
                  <a:moveTo>
                    <a:pt x="61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1" y="55"/>
                    <a:pt x="22" y="73"/>
                    <a:pt x="31" y="91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61" y="157"/>
                    <a:pt x="67" y="166"/>
                    <a:pt x="72" y="175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80" y="188"/>
                    <a:pt x="88" y="199"/>
                    <a:pt x="97" y="210"/>
                  </a:cubicBezTo>
                  <a:cubicBezTo>
                    <a:pt x="146" y="179"/>
                    <a:pt x="146" y="179"/>
                    <a:pt x="146" y="179"/>
                  </a:cubicBezTo>
                  <a:cubicBezTo>
                    <a:pt x="149" y="177"/>
                    <a:pt x="150" y="174"/>
                    <a:pt x="150" y="172"/>
                  </a:cubicBezTo>
                  <a:cubicBezTo>
                    <a:pt x="150" y="168"/>
                    <a:pt x="147" y="164"/>
                    <a:pt x="147" y="164"/>
                  </a:cubicBezTo>
                  <a:cubicBezTo>
                    <a:pt x="61" y="0"/>
                    <a:pt x="61" y="0"/>
                    <a:pt x="61" y="0"/>
                  </a:cubicBezTo>
                </a:path>
              </a:pathLst>
            </a:custGeom>
            <a:solidFill>
              <a:srgbClr val="2CA7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6" name="Freeform 101"/>
            <p:cNvSpPr>
              <a:spLocks noChangeArrowheads="1"/>
            </p:cNvSpPr>
            <p:nvPr/>
          </p:nvSpPr>
          <p:spPr bwMode="auto">
            <a:xfrm>
              <a:off x="4989655" y="1116833"/>
              <a:ext cx="1112895" cy="702121"/>
            </a:xfrm>
            <a:custGeom>
              <a:avLst/>
              <a:gdLst>
                <a:gd name="T0" fmla="*/ 763 w 848"/>
                <a:gd name="T1" fmla="*/ 535 h 535"/>
                <a:gd name="T2" fmla="*/ 430 w 848"/>
                <a:gd name="T3" fmla="*/ 381 h 535"/>
                <a:gd name="T4" fmla="*/ 458 w 848"/>
                <a:gd name="T5" fmla="*/ 260 h 535"/>
                <a:gd name="T6" fmla="*/ 404 w 848"/>
                <a:gd name="T7" fmla="*/ 237 h 535"/>
                <a:gd name="T8" fmla="*/ 331 w 848"/>
                <a:gd name="T9" fmla="*/ 338 h 535"/>
                <a:gd name="T10" fmla="*/ 0 w 848"/>
                <a:gd name="T11" fmla="*/ 185 h 535"/>
                <a:gd name="T12" fmla="*/ 85 w 848"/>
                <a:gd name="T13" fmla="*/ 0 h 535"/>
                <a:gd name="T14" fmla="*/ 848 w 848"/>
                <a:gd name="T15" fmla="*/ 350 h 535"/>
                <a:gd name="T16" fmla="*/ 763 w 848"/>
                <a:gd name="T17" fmla="*/ 535 h 5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48"/>
                <a:gd name="T28" fmla="*/ 0 h 535"/>
                <a:gd name="T29" fmla="*/ 848 w 848"/>
                <a:gd name="T30" fmla="*/ 535 h 5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48" h="535">
                  <a:moveTo>
                    <a:pt x="763" y="535"/>
                  </a:moveTo>
                  <a:lnTo>
                    <a:pt x="430" y="381"/>
                  </a:lnTo>
                  <a:lnTo>
                    <a:pt x="458" y="260"/>
                  </a:lnTo>
                  <a:lnTo>
                    <a:pt x="404" y="237"/>
                  </a:lnTo>
                  <a:lnTo>
                    <a:pt x="331" y="338"/>
                  </a:lnTo>
                  <a:lnTo>
                    <a:pt x="0" y="185"/>
                  </a:lnTo>
                  <a:lnTo>
                    <a:pt x="85" y="0"/>
                  </a:lnTo>
                  <a:lnTo>
                    <a:pt x="848" y="350"/>
                  </a:lnTo>
                  <a:lnTo>
                    <a:pt x="763" y="535"/>
                  </a:lnTo>
                  <a:close/>
                </a:path>
              </a:pathLst>
            </a:custGeom>
            <a:solidFill>
              <a:srgbClr val="001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7" name="Freeform 102"/>
            <p:cNvSpPr>
              <a:spLocks noChangeArrowheads="1"/>
            </p:cNvSpPr>
            <p:nvPr/>
          </p:nvSpPr>
          <p:spPr bwMode="auto">
            <a:xfrm>
              <a:off x="4989655" y="1116833"/>
              <a:ext cx="1112895" cy="702121"/>
            </a:xfrm>
            <a:custGeom>
              <a:avLst/>
              <a:gdLst>
                <a:gd name="T0" fmla="*/ 763 w 848"/>
                <a:gd name="T1" fmla="*/ 535 h 535"/>
                <a:gd name="T2" fmla="*/ 430 w 848"/>
                <a:gd name="T3" fmla="*/ 381 h 535"/>
                <a:gd name="T4" fmla="*/ 458 w 848"/>
                <a:gd name="T5" fmla="*/ 260 h 535"/>
                <a:gd name="T6" fmla="*/ 404 w 848"/>
                <a:gd name="T7" fmla="*/ 237 h 535"/>
                <a:gd name="T8" fmla="*/ 331 w 848"/>
                <a:gd name="T9" fmla="*/ 338 h 535"/>
                <a:gd name="T10" fmla="*/ 0 w 848"/>
                <a:gd name="T11" fmla="*/ 185 h 535"/>
                <a:gd name="T12" fmla="*/ 85 w 848"/>
                <a:gd name="T13" fmla="*/ 0 h 535"/>
                <a:gd name="T14" fmla="*/ 848 w 848"/>
                <a:gd name="T15" fmla="*/ 350 h 535"/>
                <a:gd name="T16" fmla="*/ 763 w 848"/>
                <a:gd name="T17" fmla="*/ 535 h 5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48"/>
                <a:gd name="T28" fmla="*/ 0 h 535"/>
                <a:gd name="T29" fmla="*/ 848 w 848"/>
                <a:gd name="T30" fmla="*/ 535 h 5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48" h="535">
                  <a:moveTo>
                    <a:pt x="763" y="535"/>
                  </a:moveTo>
                  <a:lnTo>
                    <a:pt x="430" y="381"/>
                  </a:lnTo>
                  <a:lnTo>
                    <a:pt x="458" y="260"/>
                  </a:lnTo>
                  <a:lnTo>
                    <a:pt x="404" y="237"/>
                  </a:lnTo>
                  <a:lnTo>
                    <a:pt x="331" y="338"/>
                  </a:lnTo>
                  <a:lnTo>
                    <a:pt x="0" y="185"/>
                  </a:lnTo>
                  <a:lnTo>
                    <a:pt x="85" y="0"/>
                  </a:lnTo>
                  <a:lnTo>
                    <a:pt x="848" y="350"/>
                  </a:lnTo>
                  <a:lnTo>
                    <a:pt x="763" y="53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8" name="Freeform 103"/>
            <p:cNvSpPr>
              <a:spLocks noChangeArrowheads="1"/>
            </p:cNvSpPr>
            <p:nvPr/>
          </p:nvSpPr>
          <p:spPr bwMode="auto">
            <a:xfrm>
              <a:off x="5640594" y="1461988"/>
              <a:ext cx="356966" cy="263788"/>
            </a:xfrm>
            <a:custGeom>
              <a:avLst/>
              <a:gdLst>
                <a:gd name="T0" fmla="*/ 229 w 272"/>
                <a:gd name="T1" fmla="*/ 201 h 201"/>
                <a:gd name="T2" fmla="*/ 0 w 272"/>
                <a:gd name="T3" fmla="*/ 94 h 201"/>
                <a:gd name="T4" fmla="*/ 43 w 272"/>
                <a:gd name="T5" fmla="*/ 0 h 201"/>
                <a:gd name="T6" fmla="*/ 272 w 272"/>
                <a:gd name="T7" fmla="*/ 106 h 201"/>
                <a:gd name="T8" fmla="*/ 229 w 272"/>
                <a:gd name="T9" fmla="*/ 201 h 2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2"/>
                <a:gd name="T16" fmla="*/ 0 h 201"/>
                <a:gd name="T17" fmla="*/ 272 w 272"/>
                <a:gd name="T18" fmla="*/ 201 h 2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2" h="201">
                  <a:moveTo>
                    <a:pt x="229" y="201"/>
                  </a:moveTo>
                  <a:lnTo>
                    <a:pt x="0" y="94"/>
                  </a:lnTo>
                  <a:lnTo>
                    <a:pt x="43" y="0"/>
                  </a:lnTo>
                  <a:lnTo>
                    <a:pt x="272" y="106"/>
                  </a:lnTo>
                  <a:lnTo>
                    <a:pt x="229" y="201"/>
                  </a:lnTo>
                  <a:close/>
                </a:path>
              </a:pathLst>
            </a:custGeom>
            <a:solidFill>
              <a:srgbClr val="A50B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39" name="Freeform 104"/>
            <p:cNvSpPr>
              <a:spLocks noChangeArrowheads="1"/>
            </p:cNvSpPr>
            <p:nvPr/>
          </p:nvSpPr>
          <p:spPr bwMode="auto">
            <a:xfrm>
              <a:off x="5094645" y="1116833"/>
              <a:ext cx="732306" cy="118114"/>
            </a:xfrm>
            <a:custGeom>
              <a:avLst/>
              <a:gdLst>
                <a:gd name="T0" fmla="*/ 558 w 558"/>
                <a:gd name="T1" fmla="*/ 41 h 90"/>
                <a:gd name="T2" fmla="*/ 5 w 558"/>
                <a:gd name="T3" fmla="*/ 0 h 90"/>
                <a:gd name="T4" fmla="*/ 0 w 558"/>
                <a:gd name="T5" fmla="*/ 50 h 90"/>
                <a:gd name="T6" fmla="*/ 556 w 558"/>
                <a:gd name="T7" fmla="*/ 90 h 90"/>
                <a:gd name="T8" fmla="*/ 558 w 558"/>
                <a:gd name="T9" fmla="*/ 41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8"/>
                <a:gd name="T16" fmla="*/ 0 h 90"/>
                <a:gd name="T17" fmla="*/ 558 w 558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8" h="90">
                  <a:moveTo>
                    <a:pt x="558" y="41"/>
                  </a:moveTo>
                  <a:lnTo>
                    <a:pt x="5" y="0"/>
                  </a:lnTo>
                  <a:lnTo>
                    <a:pt x="0" y="50"/>
                  </a:lnTo>
                  <a:lnTo>
                    <a:pt x="556" y="90"/>
                  </a:lnTo>
                  <a:lnTo>
                    <a:pt x="558" y="41"/>
                  </a:lnTo>
                  <a:close/>
                </a:path>
              </a:pathLst>
            </a:custGeom>
            <a:solidFill>
              <a:srgbClr val="001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0" name="Freeform 105"/>
            <p:cNvSpPr>
              <a:spLocks noChangeArrowheads="1"/>
            </p:cNvSpPr>
            <p:nvPr/>
          </p:nvSpPr>
          <p:spPr bwMode="auto">
            <a:xfrm>
              <a:off x="5094645" y="1116833"/>
              <a:ext cx="732306" cy="118114"/>
            </a:xfrm>
            <a:custGeom>
              <a:avLst/>
              <a:gdLst>
                <a:gd name="T0" fmla="*/ 558 w 558"/>
                <a:gd name="T1" fmla="*/ 41 h 90"/>
                <a:gd name="T2" fmla="*/ 5 w 558"/>
                <a:gd name="T3" fmla="*/ 0 h 90"/>
                <a:gd name="T4" fmla="*/ 0 w 558"/>
                <a:gd name="T5" fmla="*/ 50 h 90"/>
                <a:gd name="T6" fmla="*/ 556 w 558"/>
                <a:gd name="T7" fmla="*/ 90 h 90"/>
                <a:gd name="T8" fmla="*/ 558 w 558"/>
                <a:gd name="T9" fmla="*/ 41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8"/>
                <a:gd name="T16" fmla="*/ 0 h 90"/>
                <a:gd name="T17" fmla="*/ 558 w 558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8" h="90">
                  <a:moveTo>
                    <a:pt x="558" y="41"/>
                  </a:moveTo>
                  <a:lnTo>
                    <a:pt x="5" y="0"/>
                  </a:lnTo>
                  <a:lnTo>
                    <a:pt x="0" y="50"/>
                  </a:lnTo>
                  <a:lnTo>
                    <a:pt x="556" y="90"/>
                  </a:lnTo>
                  <a:lnTo>
                    <a:pt x="558" y="4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1" name="Freeform 106"/>
            <p:cNvSpPr>
              <a:spLocks noChangeArrowheads="1"/>
            </p:cNvSpPr>
            <p:nvPr/>
          </p:nvSpPr>
          <p:spPr bwMode="auto">
            <a:xfrm>
              <a:off x="5531667" y="1055151"/>
              <a:ext cx="561697" cy="561697"/>
            </a:xfrm>
            <a:custGeom>
              <a:avLst/>
              <a:gdLst>
                <a:gd name="T0" fmla="*/ 36 w 428"/>
                <a:gd name="T1" fmla="*/ 0 h 428"/>
                <a:gd name="T2" fmla="*/ 428 w 428"/>
                <a:gd name="T3" fmla="*/ 395 h 428"/>
                <a:gd name="T4" fmla="*/ 393 w 428"/>
                <a:gd name="T5" fmla="*/ 428 h 428"/>
                <a:gd name="T6" fmla="*/ 0 w 428"/>
                <a:gd name="T7" fmla="*/ 36 h 428"/>
                <a:gd name="T8" fmla="*/ 36 w 428"/>
                <a:gd name="T9" fmla="*/ 0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428"/>
                <a:gd name="T17" fmla="*/ 428 w 428"/>
                <a:gd name="T18" fmla="*/ 428 h 4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428">
                  <a:moveTo>
                    <a:pt x="36" y="0"/>
                  </a:moveTo>
                  <a:lnTo>
                    <a:pt x="428" y="395"/>
                  </a:lnTo>
                  <a:lnTo>
                    <a:pt x="393" y="428"/>
                  </a:lnTo>
                  <a:lnTo>
                    <a:pt x="0" y="3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1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2" name="Freeform 107"/>
            <p:cNvSpPr>
              <a:spLocks noChangeArrowheads="1"/>
            </p:cNvSpPr>
            <p:nvPr/>
          </p:nvSpPr>
          <p:spPr bwMode="auto">
            <a:xfrm>
              <a:off x="5531667" y="1055151"/>
              <a:ext cx="561697" cy="561697"/>
            </a:xfrm>
            <a:custGeom>
              <a:avLst/>
              <a:gdLst>
                <a:gd name="T0" fmla="*/ 36 w 428"/>
                <a:gd name="T1" fmla="*/ 0 h 428"/>
                <a:gd name="T2" fmla="*/ 428 w 428"/>
                <a:gd name="T3" fmla="*/ 395 h 428"/>
                <a:gd name="T4" fmla="*/ 393 w 428"/>
                <a:gd name="T5" fmla="*/ 428 h 428"/>
                <a:gd name="T6" fmla="*/ 0 w 428"/>
                <a:gd name="T7" fmla="*/ 36 h 428"/>
                <a:gd name="T8" fmla="*/ 36 w 428"/>
                <a:gd name="T9" fmla="*/ 0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8"/>
                <a:gd name="T16" fmla="*/ 0 h 428"/>
                <a:gd name="T17" fmla="*/ 428 w 428"/>
                <a:gd name="T18" fmla="*/ 428 h 4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8" h="428">
                  <a:moveTo>
                    <a:pt x="36" y="0"/>
                  </a:moveTo>
                  <a:lnTo>
                    <a:pt x="428" y="395"/>
                  </a:lnTo>
                  <a:lnTo>
                    <a:pt x="393" y="428"/>
                  </a:lnTo>
                  <a:lnTo>
                    <a:pt x="0" y="36"/>
                  </a:lnTo>
                  <a:lnTo>
                    <a:pt x="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3" name="Freeform 108"/>
            <p:cNvSpPr>
              <a:spLocks noChangeArrowheads="1"/>
            </p:cNvSpPr>
            <p:nvPr/>
          </p:nvSpPr>
          <p:spPr bwMode="auto">
            <a:xfrm>
              <a:off x="5408303" y="989532"/>
              <a:ext cx="307096" cy="236228"/>
            </a:xfrm>
            <a:custGeom>
              <a:avLst/>
              <a:gdLst>
                <a:gd name="T0" fmla="*/ 92 w 99"/>
                <a:gd name="T1" fmla="*/ 58 h 76"/>
                <a:gd name="T2" fmla="*/ 50 w 99"/>
                <a:gd name="T3" fmla="*/ 14 h 76"/>
                <a:gd name="T4" fmla="*/ 1 w 99"/>
                <a:gd name="T5" fmla="*/ 15 h 76"/>
                <a:gd name="T6" fmla="*/ 2 w 99"/>
                <a:gd name="T7" fmla="*/ 18 h 76"/>
                <a:gd name="T8" fmla="*/ 4 w 99"/>
                <a:gd name="T9" fmla="*/ 20 h 76"/>
                <a:gd name="T10" fmla="*/ 21 w 99"/>
                <a:gd name="T11" fmla="*/ 21 h 76"/>
                <a:gd name="T12" fmla="*/ 34 w 99"/>
                <a:gd name="T13" fmla="*/ 31 h 76"/>
                <a:gd name="T14" fmla="*/ 59 w 99"/>
                <a:gd name="T15" fmla="*/ 50 h 76"/>
                <a:gd name="T16" fmla="*/ 63 w 99"/>
                <a:gd name="T17" fmla="*/ 49 h 76"/>
                <a:gd name="T18" fmla="*/ 78 w 99"/>
                <a:gd name="T19" fmla="*/ 67 h 76"/>
                <a:gd name="T20" fmla="*/ 92 w 99"/>
                <a:gd name="T21" fmla="*/ 58 h 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"/>
                <a:gd name="T34" fmla="*/ 0 h 76"/>
                <a:gd name="T35" fmla="*/ 99 w 99"/>
                <a:gd name="T36" fmla="*/ 76 h 7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" h="76">
                  <a:moveTo>
                    <a:pt x="92" y="58"/>
                  </a:moveTo>
                  <a:cubicBezTo>
                    <a:pt x="79" y="43"/>
                    <a:pt x="67" y="25"/>
                    <a:pt x="50" y="14"/>
                  </a:cubicBezTo>
                  <a:cubicBezTo>
                    <a:pt x="36" y="4"/>
                    <a:pt x="15" y="0"/>
                    <a:pt x="1" y="15"/>
                  </a:cubicBezTo>
                  <a:cubicBezTo>
                    <a:pt x="0" y="16"/>
                    <a:pt x="1" y="17"/>
                    <a:pt x="2" y="18"/>
                  </a:cubicBezTo>
                  <a:cubicBezTo>
                    <a:pt x="2" y="19"/>
                    <a:pt x="3" y="20"/>
                    <a:pt x="4" y="20"/>
                  </a:cubicBezTo>
                  <a:cubicBezTo>
                    <a:pt x="10" y="19"/>
                    <a:pt x="16" y="19"/>
                    <a:pt x="21" y="21"/>
                  </a:cubicBezTo>
                  <a:cubicBezTo>
                    <a:pt x="26" y="23"/>
                    <a:pt x="30" y="27"/>
                    <a:pt x="34" y="31"/>
                  </a:cubicBezTo>
                  <a:cubicBezTo>
                    <a:pt x="42" y="38"/>
                    <a:pt x="47" y="47"/>
                    <a:pt x="59" y="50"/>
                  </a:cubicBezTo>
                  <a:cubicBezTo>
                    <a:pt x="61" y="51"/>
                    <a:pt x="62" y="50"/>
                    <a:pt x="63" y="49"/>
                  </a:cubicBezTo>
                  <a:cubicBezTo>
                    <a:pt x="68" y="55"/>
                    <a:pt x="73" y="61"/>
                    <a:pt x="78" y="67"/>
                  </a:cubicBezTo>
                  <a:cubicBezTo>
                    <a:pt x="85" y="76"/>
                    <a:pt x="99" y="66"/>
                    <a:pt x="92" y="58"/>
                  </a:cubicBezTo>
                </a:path>
              </a:pathLst>
            </a:custGeom>
            <a:solidFill>
              <a:srgbClr val="001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4" name="Freeform 109"/>
            <p:cNvSpPr>
              <a:spLocks noChangeArrowheads="1"/>
            </p:cNvSpPr>
            <p:nvPr/>
          </p:nvSpPr>
          <p:spPr bwMode="auto">
            <a:xfrm>
              <a:off x="5756083" y="1148330"/>
              <a:ext cx="219167" cy="170609"/>
            </a:xfrm>
            <a:custGeom>
              <a:avLst/>
              <a:gdLst>
                <a:gd name="T0" fmla="*/ 49 w 71"/>
                <a:gd name="T1" fmla="*/ 16 h 55"/>
                <a:gd name="T2" fmla="*/ 2 w 71"/>
                <a:gd name="T3" fmla="*/ 11 h 55"/>
                <a:gd name="T4" fmla="*/ 2 w 71"/>
                <a:gd name="T5" fmla="*/ 20 h 55"/>
                <a:gd name="T6" fmla="*/ 34 w 71"/>
                <a:gd name="T7" fmla="*/ 31 h 55"/>
                <a:gd name="T8" fmla="*/ 49 w 71"/>
                <a:gd name="T9" fmla="*/ 35 h 55"/>
                <a:gd name="T10" fmla="*/ 56 w 71"/>
                <a:gd name="T11" fmla="*/ 50 h 55"/>
                <a:gd name="T12" fmla="*/ 63 w 71"/>
                <a:gd name="T13" fmla="*/ 52 h 55"/>
                <a:gd name="T14" fmla="*/ 49 w 71"/>
                <a:gd name="T15" fmla="*/ 16 h 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"/>
                <a:gd name="T25" fmla="*/ 0 h 55"/>
                <a:gd name="T26" fmla="*/ 71 w 71"/>
                <a:gd name="T27" fmla="*/ 55 h 5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" h="55">
                  <a:moveTo>
                    <a:pt x="49" y="16"/>
                  </a:moveTo>
                  <a:cubicBezTo>
                    <a:pt x="39" y="8"/>
                    <a:pt x="13" y="0"/>
                    <a:pt x="2" y="11"/>
                  </a:cubicBezTo>
                  <a:cubicBezTo>
                    <a:pt x="0" y="13"/>
                    <a:pt x="0" y="17"/>
                    <a:pt x="2" y="20"/>
                  </a:cubicBezTo>
                  <a:cubicBezTo>
                    <a:pt x="8" y="30"/>
                    <a:pt x="24" y="29"/>
                    <a:pt x="34" y="31"/>
                  </a:cubicBezTo>
                  <a:cubicBezTo>
                    <a:pt x="39" y="32"/>
                    <a:pt x="45" y="33"/>
                    <a:pt x="49" y="35"/>
                  </a:cubicBezTo>
                  <a:cubicBezTo>
                    <a:pt x="54" y="39"/>
                    <a:pt x="55" y="44"/>
                    <a:pt x="56" y="50"/>
                  </a:cubicBezTo>
                  <a:cubicBezTo>
                    <a:pt x="57" y="54"/>
                    <a:pt x="61" y="55"/>
                    <a:pt x="63" y="52"/>
                  </a:cubicBezTo>
                  <a:cubicBezTo>
                    <a:pt x="71" y="38"/>
                    <a:pt x="60" y="23"/>
                    <a:pt x="49" y="16"/>
                  </a:cubicBezTo>
                </a:path>
              </a:pathLst>
            </a:custGeom>
            <a:solidFill>
              <a:srgbClr val="001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5" name="Rectangle 110"/>
            <p:cNvSpPr>
              <a:spLocks noChangeArrowheads="1"/>
            </p:cNvSpPr>
            <p:nvPr/>
          </p:nvSpPr>
          <p:spPr bwMode="auto">
            <a:xfrm>
              <a:off x="5097270" y="1116833"/>
              <a:ext cx="1312" cy="1312"/>
            </a:xfrm>
            <a:prstGeom prst="rect">
              <a:avLst/>
            </a:prstGeom>
            <a:solidFill>
              <a:srgbClr val="0742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6" name="Freeform 111"/>
            <p:cNvSpPr>
              <a:spLocks noChangeArrowheads="1"/>
            </p:cNvSpPr>
            <p:nvPr/>
          </p:nvSpPr>
          <p:spPr bwMode="auto">
            <a:xfrm>
              <a:off x="5097270" y="1116833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1"/>
                <a:gd name="T14" fmla="*/ 1 w 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7" name="Freeform 113"/>
            <p:cNvSpPr>
              <a:spLocks noChangeArrowheads="1"/>
            </p:cNvSpPr>
            <p:nvPr/>
          </p:nvSpPr>
          <p:spPr bwMode="auto">
            <a:xfrm>
              <a:off x="5683902" y="1157516"/>
              <a:ext cx="6562" cy="656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2 w 2"/>
                <a:gd name="T5" fmla="*/ 1 h 2"/>
                <a:gd name="T6" fmla="*/ 1 w 2"/>
                <a:gd name="T7" fmla="*/ 0 h 2"/>
                <a:gd name="T8" fmla="*/ 0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0" y="0"/>
                  </a:moveTo>
                  <a:cubicBezTo>
                    <a:pt x="1" y="1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42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8" name="Freeform 115"/>
            <p:cNvSpPr>
              <a:spLocks noChangeArrowheads="1"/>
            </p:cNvSpPr>
            <p:nvPr/>
          </p:nvSpPr>
          <p:spPr bwMode="auto">
            <a:xfrm>
              <a:off x="4989655" y="1116833"/>
              <a:ext cx="614192" cy="440959"/>
            </a:xfrm>
            <a:custGeom>
              <a:avLst/>
              <a:gdLst>
                <a:gd name="T0" fmla="*/ 85 w 468"/>
                <a:gd name="T1" fmla="*/ 0 h 336"/>
                <a:gd name="T2" fmla="*/ 0 w 468"/>
                <a:gd name="T3" fmla="*/ 185 h 336"/>
                <a:gd name="T4" fmla="*/ 331 w 468"/>
                <a:gd name="T5" fmla="*/ 336 h 336"/>
                <a:gd name="T6" fmla="*/ 404 w 468"/>
                <a:gd name="T7" fmla="*/ 237 h 336"/>
                <a:gd name="T8" fmla="*/ 404 w 468"/>
                <a:gd name="T9" fmla="*/ 237 h 336"/>
                <a:gd name="T10" fmla="*/ 404 w 468"/>
                <a:gd name="T11" fmla="*/ 237 h 336"/>
                <a:gd name="T12" fmla="*/ 432 w 468"/>
                <a:gd name="T13" fmla="*/ 249 h 336"/>
                <a:gd name="T14" fmla="*/ 468 w 468"/>
                <a:gd name="T15" fmla="*/ 175 h 336"/>
                <a:gd name="T16" fmla="*/ 212 w 468"/>
                <a:gd name="T17" fmla="*/ 59 h 336"/>
                <a:gd name="T18" fmla="*/ 80 w 468"/>
                <a:gd name="T19" fmla="*/ 50 h 336"/>
                <a:gd name="T20" fmla="*/ 85 w 468"/>
                <a:gd name="T21" fmla="*/ 0 h 336"/>
                <a:gd name="T22" fmla="*/ 85 w 468"/>
                <a:gd name="T23" fmla="*/ 0 h 336"/>
                <a:gd name="T24" fmla="*/ 85 w 468"/>
                <a:gd name="T25" fmla="*/ 0 h 3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68"/>
                <a:gd name="T40" fmla="*/ 0 h 336"/>
                <a:gd name="T41" fmla="*/ 468 w 468"/>
                <a:gd name="T42" fmla="*/ 336 h 3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68" h="336">
                  <a:moveTo>
                    <a:pt x="85" y="0"/>
                  </a:moveTo>
                  <a:lnTo>
                    <a:pt x="0" y="185"/>
                  </a:lnTo>
                  <a:lnTo>
                    <a:pt x="331" y="336"/>
                  </a:lnTo>
                  <a:lnTo>
                    <a:pt x="404" y="237"/>
                  </a:lnTo>
                  <a:lnTo>
                    <a:pt x="404" y="237"/>
                  </a:lnTo>
                  <a:lnTo>
                    <a:pt x="404" y="237"/>
                  </a:lnTo>
                  <a:lnTo>
                    <a:pt x="432" y="249"/>
                  </a:lnTo>
                  <a:lnTo>
                    <a:pt x="468" y="175"/>
                  </a:lnTo>
                  <a:lnTo>
                    <a:pt x="212" y="59"/>
                  </a:lnTo>
                  <a:lnTo>
                    <a:pt x="80" y="5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42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49" name="Freeform 116"/>
            <p:cNvSpPr>
              <a:spLocks noChangeArrowheads="1"/>
            </p:cNvSpPr>
            <p:nvPr/>
          </p:nvSpPr>
          <p:spPr bwMode="auto">
            <a:xfrm>
              <a:off x="4989655" y="1116833"/>
              <a:ext cx="614192" cy="440959"/>
            </a:xfrm>
            <a:custGeom>
              <a:avLst/>
              <a:gdLst>
                <a:gd name="T0" fmla="*/ 85 w 468"/>
                <a:gd name="T1" fmla="*/ 0 h 336"/>
                <a:gd name="T2" fmla="*/ 0 w 468"/>
                <a:gd name="T3" fmla="*/ 185 h 336"/>
                <a:gd name="T4" fmla="*/ 331 w 468"/>
                <a:gd name="T5" fmla="*/ 336 h 336"/>
                <a:gd name="T6" fmla="*/ 404 w 468"/>
                <a:gd name="T7" fmla="*/ 237 h 336"/>
                <a:gd name="T8" fmla="*/ 404 w 468"/>
                <a:gd name="T9" fmla="*/ 237 h 336"/>
                <a:gd name="T10" fmla="*/ 404 w 468"/>
                <a:gd name="T11" fmla="*/ 237 h 336"/>
                <a:gd name="T12" fmla="*/ 432 w 468"/>
                <a:gd name="T13" fmla="*/ 249 h 336"/>
                <a:gd name="T14" fmla="*/ 468 w 468"/>
                <a:gd name="T15" fmla="*/ 175 h 336"/>
                <a:gd name="T16" fmla="*/ 212 w 468"/>
                <a:gd name="T17" fmla="*/ 59 h 336"/>
                <a:gd name="T18" fmla="*/ 80 w 468"/>
                <a:gd name="T19" fmla="*/ 50 h 336"/>
                <a:gd name="T20" fmla="*/ 85 w 468"/>
                <a:gd name="T21" fmla="*/ 0 h 336"/>
                <a:gd name="T22" fmla="*/ 85 w 468"/>
                <a:gd name="T23" fmla="*/ 0 h 336"/>
                <a:gd name="T24" fmla="*/ 85 w 468"/>
                <a:gd name="T25" fmla="*/ 0 h 3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68"/>
                <a:gd name="T40" fmla="*/ 0 h 336"/>
                <a:gd name="T41" fmla="*/ 468 w 468"/>
                <a:gd name="T42" fmla="*/ 336 h 3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68" h="336">
                  <a:moveTo>
                    <a:pt x="85" y="0"/>
                  </a:moveTo>
                  <a:lnTo>
                    <a:pt x="0" y="185"/>
                  </a:lnTo>
                  <a:lnTo>
                    <a:pt x="331" y="336"/>
                  </a:lnTo>
                  <a:lnTo>
                    <a:pt x="404" y="237"/>
                  </a:lnTo>
                  <a:lnTo>
                    <a:pt x="404" y="237"/>
                  </a:lnTo>
                  <a:lnTo>
                    <a:pt x="404" y="237"/>
                  </a:lnTo>
                  <a:lnTo>
                    <a:pt x="432" y="249"/>
                  </a:lnTo>
                  <a:lnTo>
                    <a:pt x="468" y="175"/>
                  </a:lnTo>
                  <a:lnTo>
                    <a:pt x="212" y="59"/>
                  </a:lnTo>
                  <a:lnTo>
                    <a:pt x="80" y="5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0" name="Freeform 117"/>
            <p:cNvSpPr>
              <a:spLocks noChangeArrowheads="1"/>
            </p:cNvSpPr>
            <p:nvPr/>
          </p:nvSpPr>
          <p:spPr bwMode="auto">
            <a:xfrm>
              <a:off x="5094645" y="1116833"/>
              <a:ext cx="559072" cy="106302"/>
            </a:xfrm>
            <a:custGeom>
              <a:avLst/>
              <a:gdLst>
                <a:gd name="T0" fmla="*/ 5 w 426"/>
                <a:gd name="T1" fmla="*/ 0 h 81"/>
                <a:gd name="T2" fmla="*/ 5 w 426"/>
                <a:gd name="T3" fmla="*/ 0 h 81"/>
                <a:gd name="T4" fmla="*/ 0 w 426"/>
                <a:gd name="T5" fmla="*/ 50 h 81"/>
                <a:gd name="T6" fmla="*/ 132 w 426"/>
                <a:gd name="T7" fmla="*/ 59 h 81"/>
                <a:gd name="T8" fmla="*/ 132 w 426"/>
                <a:gd name="T9" fmla="*/ 59 h 81"/>
                <a:gd name="T10" fmla="*/ 132 w 426"/>
                <a:gd name="T11" fmla="*/ 59 h 81"/>
                <a:gd name="T12" fmla="*/ 265 w 426"/>
                <a:gd name="T13" fmla="*/ 69 h 81"/>
                <a:gd name="T14" fmla="*/ 426 w 426"/>
                <a:gd name="T15" fmla="*/ 81 h 81"/>
                <a:gd name="T16" fmla="*/ 371 w 426"/>
                <a:gd name="T17" fmla="*/ 26 h 81"/>
                <a:gd name="T18" fmla="*/ 371 w 426"/>
                <a:gd name="T19" fmla="*/ 26 h 81"/>
                <a:gd name="T20" fmla="*/ 371 w 426"/>
                <a:gd name="T21" fmla="*/ 26 h 81"/>
                <a:gd name="T22" fmla="*/ 5 w 426"/>
                <a:gd name="T23" fmla="*/ 0 h 8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6"/>
                <a:gd name="T37" fmla="*/ 0 h 81"/>
                <a:gd name="T38" fmla="*/ 426 w 426"/>
                <a:gd name="T39" fmla="*/ 81 h 8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6" h="81">
                  <a:moveTo>
                    <a:pt x="5" y="0"/>
                  </a:moveTo>
                  <a:lnTo>
                    <a:pt x="5" y="0"/>
                  </a:lnTo>
                  <a:lnTo>
                    <a:pt x="0" y="50"/>
                  </a:lnTo>
                  <a:lnTo>
                    <a:pt x="132" y="59"/>
                  </a:lnTo>
                  <a:lnTo>
                    <a:pt x="132" y="59"/>
                  </a:lnTo>
                  <a:lnTo>
                    <a:pt x="132" y="59"/>
                  </a:lnTo>
                  <a:lnTo>
                    <a:pt x="265" y="69"/>
                  </a:lnTo>
                  <a:lnTo>
                    <a:pt x="426" y="81"/>
                  </a:lnTo>
                  <a:lnTo>
                    <a:pt x="371" y="26"/>
                  </a:lnTo>
                  <a:lnTo>
                    <a:pt x="371" y="26"/>
                  </a:lnTo>
                  <a:lnTo>
                    <a:pt x="371" y="2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42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1" name="Freeform 118"/>
            <p:cNvSpPr>
              <a:spLocks noChangeArrowheads="1"/>
            </p:cNvSpPr>
            <p:nvPr/>
          </p:nvSpPr>
          <p:spPr bwMode="auto">
            <a:xfrm>
              <a:off x="5094645" y="1116833"/>
              <a:ext cx="559072" cy="106302"/>
            </a:xfrm>
            <a:custGeom>
              <a:avLst/>
              <a:gdLst>
                <a:gd name="T0" fmla="*/ 5 w 426"/>
                <a:gd name="T1" fmla="*/ 0 h 81"/>
                <a:gd name="T2" fmla="*/ 5 w 426"/>
                <a:gd name="T3" fmla="*/ 0 h 81"/>
                <a:gd name="T4" fmla="*/ 0 w 426"/>
                <a:gd name="T5" fmla="*/ 50 h 81"/>
                <a:gd name="T6" fmla="*/ 132 w 426"/>
                <a:gd name="T7" fmla="*/ 59 h 81"/>
                <a:gd name="T8" fmla="*/ 132 w 426"/>
                <a:gd name="T9" fmla="*/ 59 h 81"/>
                <a:gd name="T10" fmla="*/ 132 w 426"/>
                <a:gd name="T11" fmla="*/ 59 h 81"/>
                <a:gd name="T12" fmla="*/ 265 w 426"/>
                <a:gd name="T13" fmla="*/ 69 h 81"/>
                <a:gd name="T14" fmla="*/ 426 w 426"/>
                <a:gd name="T15" fmla="*/ 81 h 81"/>
                <a:gd name="T16" fmla="*/ 371 w 426"/>
                <a:gd name="T17" fmla="*/ 26 h 81"/>
                <a:gd name="T18" fmla="*/ 371 w 426"/>
                <a:gd name="T19" fmla="*/ 26 h 81"/>
                <a:gd name="T20" fmla="*/ 371 w 426"/>
                <a:gd name="T21" fmla="*/ 26 h 81"/>
                <a:gd name="T22" fmla="*/ 5 w 426"/>
                <a:gd name="T23" fmla="*/ 0 h 8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26"/>
                <a:gd name="T37" fmla="*/ 0 h 81"/>
                <a:gd name="T38" fmla="*/ 426 w 426"/>
                <a:gd name="T39" fmla="*/ 81 h 8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26" h="81">
                  <a:moveTo>
                    <a:pt x="5" y="0"/>
                  </a:moveTo>
                  <a:lnTo>
                    <a:pt x="5" y="0"/>
                  </a:lnTo>
                  <a:lnTo>
                    <a:pt x="0" y="50"/>
                  </a:lnTo>
                  <a:lnTo>
                    <a:pt x="132" y="59"/>
                  </a:lnTo>
                  <a:lnTo>
                    <a:pt x="132" y="59"/>
                  </a:lnTo>
                  <a:lnTo>
                    <a:pt x="132" y="59"/>
                  </a:lnTo>
                  <a:lnTo>
                    <a:pt x="265" y="69"/>
                  </a:lnTo>
                  <a:lnTo>
                    <a:pt x="426" y="81"/>
                  </a:lnTo>
                  <a:lnTo>
                    <a:pt x="371" y="26"/>
                  </a:lnTo>
                  <a:lnTo>
                    <a:pt x="371" y="26"/>
                  </a:lnTo>
                  <a:lnTo>
                    <a:pt x="371" y="26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2" name="Freeform 119"/>
            <p:cNvSpPr>
              <a:spLocks noChangeArrowheads="1"/>
            </p:cNvSpPr>
            <p:nvPr/>
          </p:nvSpPr>
          <p:spPr bwMode="auto">
            <a:xfrm>
              <a:off x="5565788" y="1136518"/>
              <a:ext cx="102365" cy="91866"/>
            </a:xfrm>
            <a:custGeom>
              <a:avLst/>
              <a:gdLst>
                <a:gd name="T0" fmla="*/ 0 w 33"/>
                <a:gd name="T1" fmla="*/ 0 h 30"/>
                <a:gd name="T2" fmla="*/ 5 w 33"/>
                <a:gd name="T3" fmla="*/ 5 h 30"/>
                <a:gd name="T4" fmla="*/ 28 w 33"/>
                <a:gd name="T5" fmla="*/ 28 h 30"/>
                <a:gd name="T6" fmla="*/ 30 w 33"/>
                <a:gd name="T7" fmla="*/ 30 h 30"/>
                <a:gd name="T8" fmla="*/ 33 w 33"/>
                <a:gd name="T9" fmla="*/ 23 h 30"/>
                <a:gd name="T10" fmla="*/ 27 w 33"/>
                <a:gd name="T11" fmla="*/ 20 h 30"/>
                <a:gd name="T12" fmla="*/ 12 w 33"/>
                <a:gd name="T13" fmla="*/ 2 h 30"/>
                <a:gd name="T14" fmla="*/ 9 w 33"/>
                <a:gd name="T15" fmla="*/ 3 h 30"/>
                <a:gd name="T16" fmla="*/ 8 w 33"/>
                <a:gd name="T17" fmla="*/ 3 h 30"/>
                <a:gd name="T18" fmla="*/ 0 w 33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"/>
                <a:gd name="T31" fmla="*/ 0 h 30"/>
                <a:gd name="T32" fmla="*/ 33 w 33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" h="30">
                  <a:moveTo>
                    <a:pt x="0" y="0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1" y="23"/>
                    <a:pt x="29" y="22"/>
                    <a:pt x="27" y="20"/>
                  </a:cubicBezTo>
                  <a:cubicBezTo>
                    <a:pt x="22" y="14"/>
                    <a:pt x="17" y="8"/>
                    <a:pt x="12" y="2"/>
                  </a:cubicBezTo>
                  <a:cubicBezTo>
                    <a:pt x="12" y="3"/>
                    <a:pt x="11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5" y="2"/>
                    <a:pt x="2" y="1"/>
                    <a:pt x="0" y="0"/>
                  </a:cubicBezTo>
                </a:path>
              </a:pathLst>
            </a:custGeom>
            <a:solidFill>
              <a:srgbClr val="042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3" name="Freeform 120"/>
            <p:cNvSpPr>
              <a:spLocks noChangeArrowheads="1"/>
            </p:cNvSpPr>
            <p:nvPr/>
          </p:nvSpPr>
          <p:spPr bwMode="auto">
            <a:xfrm>
              <a:off x="5410928" y="1005281"/>
              <a:ext cx="279536" cy="202106"/>
            </a:xfrm>
            <a:custGeom>
              <a:avLst/>
              <a:gdLst>
                <a:gd name="T0" fmla="*/ 23 w 90"/>
                <a:gd name="T1" fmla="*/ 0 h 65"/>
                <a:gd name="T2" fmla="*/ 0 w 90"/>
                <a:gd name="T3" fmla="*/ 10 h 65"/>
                <a:gd name="T4" fmla="*/ 0 w 90"/>
                <a:gd name="T5" fmla="*/ 11 h 65"/>
                <a:gd name="T6" fmla="*/ 1 w 90"/>
                <a:gd name="T7" fmla="*/ 13 h 65"/>
                <a:gd name="T8" fmla="*/ 3 w 90"/>
                <a:gd name="T9" fmla="*/ 15 h 65"/>
                <a:gd name="T10" fmla="*/ 3 w 90"/>
                <a:gd name="T11" fmla="*/ 15 h 65"/>
                <a:gd name="T12" fmla="*/ 11 w 90"/>
                <a:gd name="T13" fmla="*/ 14 h 65"/>
                <a:gd name="T14" fmla="*/ 20 w 90"/>
                <a:gd name="T15" fmla="*/ 16 h 65"/>
                <a:gd name="T16" fmla="*/ 33 w 90"/>
                <a:gd name="T17" fmla="*/ 26 h 65"/>
                <a:gd name="T18" fmla="*/ 33 w 90"/>
                <a:gd name="T19" fmla="*/ 26 h 65"/>
                <a:gd name="T20" fmla="*/ 33 w 90"/>
                <a:gd name="T21" fmla="*/ 26 h 65"/>
                <a:gd name="T22" fmla="*/ 33 w 90"/>
                <a:gd name="T23" fmla="*/ 26 h 65"/>
                <a:gd name="T24" fmla="*/ 33 w 90"/>
                <a:gd name="T25" fmla="*/ 26 h 65"/>
                <a:gd name="T26" fmla="*/ 33 w 90"/>
                <a:gd name="T27" fmla="*/ 26 h 65"/>
                <a:gd name="T28" fmla="*/ 34 w 90"/>
                <a:gd name="T29" fmla="*/ 26 h 65"/>
                <a:gd name="T30" fmla="*/ 34 w 90"/>
                <a:gd name="T31" fmla="*/ 26 h 65"/>
                <a:gd name="T32" fmla="*/ 34 w 90"/>
                <a:gd name="T33" fmla="*/ 26 h 65"/>
                <a:gd name="T34" fmla="*/ 34 w 90"/>
                <a:gd name="T35" fmla="*/ 26 h 65"/>
                <a:gd name="T36" fmla="*/ 34 w 90"/>
                <a:gd name="T37" fmla="*/ 26 h 65"/>
                <a:gd name="T38" fmla="*/ 34 w 90"/>
                <a:gd name="T39" fmla="*/ 26 h 65"/>
                <a:gd name="T40" fmla="*/ 34 w 90"/>
                <a:gd name="T41" fmla="*/ 26 h 65"/>
                <a:gd name="T42" fmla="*/ 34 w 90"/>
                <a:gd name="T43" fmla="*/ 27 h 65"/>
                <a:gd name="T44" fmla="*/ 34 w 90"/>
                <a:gd name="T45" fmla="*/ 27 h 65"/>
                <a:gd name="T46" fmla="*/ 50 w 90"/>
                <a:gd name="T47" fmla="*/ 42 h 65"/>
                <a:gd name="T48" fmla="*/ 50 w 90"/>
                <a:gd name="T49" fmla="*/ 42 h 65"/>
                <a:gd name="T50" fmla="*/ 50 w 90"/>
                <a:gd name="T51" fmla="*/ 42 h 65"/>
                <a:gd name="T52" fmla="*/ 58 w 90"/>
                <a:gd name="T53" fmla="*/ 45 h 65"/>
                <a:gd name="T54" fmla="*/ 59 w 90"/>
                <a:gd name="T55" fmla="*/ 45 h 65"/>
                <a:gd name="T56" fmla="*/ 62 w 90"/>
                <a:gd name="T57" fmla="*/ 44 h 65"/>
                <a:gd name="T58" fmla="*/ 77 w 90"/>
                <a:gd name="T59" fmla="*/ 62 h 65"/>
                <a:gd name="T60" fmla="*/ 83 w 90"/>
                <a:gd name="T61" fmla="*/ 65 h 65"/>
                <a:gd name="T62" fmla="*/ 90 w 90"/>
                <a:gd name="T63" fmla="*/ 51 h 65"/>
                <a:gd name="T64" fmla="*/ 88 w 90"/>
                <a:gd name="T65" fmla="*/ 49 h 65"/>
                <a:gd name="T66" fmla="*/ 51 w 90"/>
                <a:gd name="T67" fmla="*/ 10 h 65"/>
                <a:gd name="T68" fmla="*/ 51 w 90"/>
                <a:gd name="T69" fmla="*/ 10 h 65"/>
                <a:gd name="T70" fmla="*/ 51 w 90"/>
                <a:gd name="T71" fmla="*/ 10 h 65"/>
                <a:gd name="T72" fmla="*/ 51 w 90"/>
                <a:gd name="T73" fmla="*/ 10 h 65"/>
                <a:gd name="T74" fmla="*/ 51 w 90"/>
                <a:gd name="T75" fmla="*/ 10 h 65"/>
                <a:gd name="T76" fmla="*/ 51 w 90"/>
                <a:gd name="T77" fmla="*/ 10 h 65"/>
                <a:gd name="T78" fmla="*/ 51 w 90"/>
                <a:gd name="T79" fmla="*/ 9 h 65"/>
                <a:gd name="T80" fmla="*/ 51 w 90"/>
                <a:gd name="T81" fmla="*/ 9 h 65"/>
                <a:gd name="T82" fmla="*/ 51 w 90"/>
                <a:gd name="T83" fmla="*/ 9 h 65"/>
                <a:gd name="T84" fmla="*/ 50 w 90"/>
                <a:gd name="T85" fmla="*/ 9 h 65"/>
                <a:gd name="T86" fmla="*/ 50 w 90"/>
                <a:gd name="T87" fmla="*/ 9 h 65"/>
                <a:gd name="T88" fmla="*/ 50 w 90"/>
                <a:gd name="T89" fmla="*/ 9 h 65"/>
                <a:gd name="T90" fmla="*/ 50 w 90"/>
                <a:gd name="T91" fmla="*/ 9 h 65"/>
                <a:gd name="T92" fmla="*/ 50 w 90"/>
                <a:gd name="T93" fmla="*/ 9 h 65"/>
                <a:gd name="T94" fmla="*/ 50 w 90"/>
                <a:gd name="T95" fmla="*/ 9 h 65"/>
                <a:gd name="T96" fmla="*/ 50 w 90"/>
                <a:gd name="T97" fmla="*/ 9 h 65"/>
                <a:gd name="T98" fmla="*/ 50 w 90"/>
                <a:gd name="T99" fmla="*/ 9 h 65"/>
                <a:gd name="T100" fmla="*/ 50 w 90"/>
                <a:gd name="T101" fmla="*/ 9 h 65"/>
                <a:gd name="T102" fmla="*/ 49 w 90"/>
                <a:gd name="T103" fmla="*/ 9 h 65"/>
                <a:gd name="T104" fmla="*/ 23 w 90"/>
                <a:gd name="T105" fmla="*/ 0 h 6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0"/>
                <a:gd name="T160" fmla="*/ 0 h 65"/>
                <a:gd name="T161" fmla="*/ 90 w 90"/>
                <a:gd name="T162" fmla="*/ 65 h 6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0" h="65">
                  <a:moveTo>
                    <a:pt x="23" y="0"/>
                  </a:moveTo>
                  <a:cubicBezTo>
                    <a:pt x="15" y="0"/>
                    <a:pt x="7" y="3"/>
                    <a:pt x="0" y="10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1" y="14"/>
                    <a:pt x="2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6" y="15"/>
                    <a:pt x="8" y="14"/>
                    <a:pt x="11" y="14"/>
                  </a:cubicBezTo>
                  <a:cubicBezTo>
                    <a:pt x="14" y="14"/>
                    <a:pt x="17" y="15"/>
                    <a:pt x="20" y="16"/>
                  </a:cubicBezTo>
                  <a:cubicBezTo>
                    <a:pt x="25" y="18"/>
                    <a:pt x="29" y="22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40" y="32"/>
                    <a:pt x="44" y="38"/>
                    <a:pt x="50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3"/>
                    <a:pt x="55" y="44"/>
                    <a:pt x="58" y="45"/>
                  </a:cubicBezTo>
                  <a:cubicBezTo>
                    <a:pt x="58" y="45"/>
                    <a:pt x="59" y="45"/>
                    <a:pt x="59" y="45"/>
                  </a:cubicBezTo>
                  <a:cubicBezTo>
                    <a:pt x="61" y="45"/>
                    <a:pt x="62" y="45"/>
                    <a:pt x="62" y="44"/>
                  </a:cubicBezTo>
                  <a:cubicBezTo>
                    <a:pt x="67" y="50"/>
                    <a:pt x="72" y="56"/>
                    <a:pt x="77" y="62"/>
                  </a:cubicBezTo>
                  <a:cubicBezTo>
                    <a:pt x="79" y="64"/>
                    <a:pt x="81" y="65"/>
                    <a:pt x="83" y="65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89" y="51"/>
                    <a:pt x="89" y="50"/>
                    <a:pt x="88" y="49"/>
                  </a:cubicBezTo>
                  <a:cubicBezTo>
                    <a:pt x="77" y="36"/>
                    <a:pt x="66" y="2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49" y="9"/>
                  </a:cubicBezTo>
                  <a:cubicBezTo>
                    <a:pt x="42" y="3"/>
                    <a:pt x="32" y="0"/>
                    <a:pt x="23" y="0"/>
                  </a:cubicBezTo>
                </a:path>
              </a:pathLst>
            </a:custGeom>
            <a:solidFill>
              <a:srgbClr val="042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4" name="Rectangle 121"/>
            <p:cNvSpPr>
              <a:spLocks noChangeArrowheads="1"/>
            </p:cNvSpPr>
            <p:nvPr/>
          </p:nvSpPr>
          <p:spPr bwMode="auto">
            <a:xfrm>
              <a:off x="5097270" y="1116833"/>
              <a:ext cx="1312" cy="1312"/>
            </a:xfrm>
            <a:prstGeom prst="rect">
              <a:avLst/>
            </a:prstGeom>
            <a:solidFill>
              <a:srgbClr val="0742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5" name="Freeform 122"/>
            <p:cNvSpPr>
              <a:spLocks noChangeArrowheads="1"/>
            </p:cNvSpPr>
            <p:nvPr/>
          </p:nvSpPr>
          <p:spPr bwMode="auto">
            <a:xfrm>
              <a:off x="5094645" y="1213948"/>
              <a:ext cx="359591" cy="259851"/>
            </a:xfrm>
            <a:custGeom>
              <a:avLst/>
              <a:gdLst>
                <a:gd name="T0" fmla="*/ 229 w 274"/>
                <a:gd name="T1" fmla="*/ 198 h 198"/>
                <a:gd name="T2" fmla="*/ 0 w 274"/>
                <a:gd name="T3" fmla="*/ 94 h 198"/>
                <a:gd name="T4" fmla="*/ 43 w 274"/>
                <a:gd name="T5" fmla="*/ 0 h 198"/>
                <a:gd name="T6" fmla="*/ 274 w 274"/>
                <a:gd name="T7" fmla="*/ 106 h 198"/>
                <a:gd name="T8" fmla="*/ 229 w 274"/>
                <a:gd name="T9" fmla="*/ 198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4"/>
                <a:gd name="T16" fmla="*/ 0 h 198"/>
                <a:gd name="T17" fmla="*/ 274 w 274"/>
                <a:gd name="T18" fmla="*/ 198 h 1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4" h="198">
                  <a:moveTo>
                    <a:pt x="229" y="198"/>
                  </a:moveTo>
                  <a:lnTo>
                    <a:pt x="0" y="94"/>
                  </a:lnTo>
                  <a:lnTo>
                    <a:pt x="43" y="0"/>
                  </a:lnTo>
                  <a:lnTo>
                    <a:pt x="274" y="106"/>
                  </a:lnTo>
                  <a:lnTo>
                    <a:pt x="229" y="198"/>
                  </a:lnTo>
                  <a:close/>
                </a:path>
              </a:pathLst>
            </a:custGeom>
            <a:solidFill>
              <a:srgbClr val="4E7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6" name="Freeform 123"/>
            <p:cNvSpPr>
              <a:spLocks noChangeArrowheads="1"/>
            </p:cNvSpPr>
            <p:nvPr/>
          </p:nvSpPr>
          <p:spPr bwMode="auto">
            <a:xfrm>
              <a:off x="598444" y="0"/>
              <a:ext cx="859607" cy="251976"/>
            </a:xfrm>
            <a:custGeom>
              <a:avLst/>
              <a:gdLst>
                <a:gd name="T0" fmla="*/ 655 w 655"/>
                <a:gd name="T1" fmla="*/ 69 h 192"/>
                <a:gd name="T2" fmla="*/ 12 w 655"/>
                <a:gd name="T3" fmla="*/ 192 h 192"/>
                <a:gd name="T4" fmla="*/ 0 w 655"/>
                <a:gd name="T5" fmla="*/ 123 h 192"/>
                <a:gd name="T6" fmla="*/ 643 w 655"/>
                <a:gd name="T7" fmla="*/ 0 h 192"/>
                <a:gd name="T8" fmla="*/ 655 w 655"/>
                <a:gd name="T9" fmla="*/ 69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192"/>
                <a:gd name="T17" fmla="*/ 655 w 655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192">
                  <a:moveTo>
                    <a:pt x="655" y="69"/>
                  </a:moveTo>
                  <a:lnTo>
                    <a:pt x="12" y="192"/>
                  </a:lnTo>
                  <a:lnTo>
                    <a:pt x="0" y="123"/>
                  </a:lnTo>
                  <a:lnTo>
                    <a:pt x="643" y="0"/>
                  </a:lnTo>
                  <a:lnTo>
                    <a:pt x="655" y="69"/>
                  </a:lnTo>
                  <a:close/>
                </a:path>
              </a:pathLst>
            </a:custGeom>
            <a:solidFill>
              <a:srgbClr val="013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7" name="Freeform 124"/>
            <p:cNvSpPr>
              <a:spLocks noChangeArrowheads="1"/>
            </p:cNvSpPr>
            <p:nvPr/>
          </p:nvSpPr>
          <p:spPr bwMode="auto">
            <a:xfrm>
              <a:off x="598444" y="0"/>
              <a:ext cx="859607" cy="251976"/>
            </a:xfrm>
            <a:custGeom>
              <a:avLst/>
              <a:gdLst>
                <a:gd name="T0" fmla="*/ 655 w 655"/>
                <a:gd name="T1" fmla="*/ 69 h 192"/>
                <a:gd name="T2" fmla="*/ 12 w 655"/>
                <a:gd name="T3" fmla="*/ 192 h 192"/>
                <a:gd name="T4" fmla="*/ 0 w 655"/>
                <a:gd name="T5" fmla="*/ 123 h 192"/>
                <a:gd name="T6" fmla="*/ 643 w 655"/>
                <a:gd name="T7" fmla="*/ 0 h 192"/>
                <a:gd name="T8" fmla="*/ 655 w 655"/>
                <a:gd name="T9" fmla="*/ 69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192"/>
                <a:gd name="T17" fmla="*/ 655 w 655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192">
                  <a:moveTo>
                    <a:pt x="655" y="69"/>
                  </a:moveTo>
                  <a:lnTo>
                    <a:pt x="12" y="192"/>
                  </a:lnTo>
                  <a:lnTo>
                    <a:pt x="0" y="123"/>
                  </a:lnTo>
                  <a:lnTo>
                    <a:pt x="643" y="0"/>
                  </a:lnTo>
                  <a:lnTo>
                    <a:pt x="655" y="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8" name="Freeform 125"/>
            <p:cNvSpPr>
              <a:spLocks noChangeArrowheads="1"/>
            </p:cNvSpPr>
            <p:nvPr/>
          </p:nvSpPr>
          <p:spPr bwMode="auto">
            <a:xfrm>
              <a:off x="666687" y="133863"/>
              <a:ext cx="106302" cy="104990"/>
            </a:xfrm>
            <a:custGeom>
              <a:avLst/>
              <a:gdLst>
                <a:gd name="T0" fmla="*/ 19 w 81"/>
                <a:gd name="T1" fmla="*/ 12 h 80"/>
                <a:gd name="T2" fmla="*/ 0 w 81"/>
                <a:gd name="T3" fmla="*/ 80 h 80"/>
                <a:gd name="T4" fmla="*/ 62 w 81"/>
                <a:gd name="T5" fmla="*/ 68 h 80"/>
                <a:gd name="T6" fmla="*/ 81 w 81"/>
                <a:gd name="T7" fmla="*/ 0 h 80"/>
                <a:gd name="T8" fmla="*/ 19 w 81"/>
                <a:gd name="T9" fmla="*/ 12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80"/>
                <a:gd name="T17" fmla="*/ 81 w 81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80">
                  <a:moveTo>
                    <a:pt x="19" y="12"/>
                  </a:moveTo>
                  <a:lnTo>
                    <a:pt x="0" y="80"/>
                  </a:lnTo>
                  <a:lnTo>
                    <a:pt x="62" y="68"/>
                  </a:lnTo>
                  <a:lnTo>
                    <a:pt x="81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59" name="Freeform 126"/>
            <p:cNvSpPr>
              <a:spLocks noChangeArrowheads="1"/>
            </p:cNvSpPr>
            <p:nvPr/>
          </p:nvSpPr>
          <p:spPr bwMode="auto">
            <a:xfrm>
              <a:off x="793988" y="108927"/>
              <a:ext cx="102365" cy="104990"/>
            </a:xfrm>
            <a:custGeom>
              <a:avLst/>
              <a:gdLst>
                <a:gd name="T0" fmla="*/ 17 w 78"/>
                <a:gd name="T1" fmla="*/ 12 h 80"/>
                <a:gd name="T2" fmla="*/ 0 w 78"/>
                <a:gd name="T3" fmla="*/ 80 h 80"/>
                <a:gd name="T4" fmla="*/ 59 w 78"/>
                <a:gd name="T5" fmla="*/ 69 h 80"/>
                <a:gd name="T6" fmla="*/ 78 w 78"/>
                <a:gd name="T7" fmla="*/ 0 h 80"/>
                <a:gd name="T8" fmla="*/ 17 w 78"/>
                <a:gd name="T9" fmla="*/ 12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80"/>
                <a:gd name="T17" fmla="*/ 78 w 7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80">
                  <a:moveTo>
                    <a:pt x="17" y="12"/>
                  </a:moveTo>
                  <a:lnTo>
                    <a:pt x="0" y="80"/>
                  </a:lnTo>
                  <a:lnTo>
                    <a:pt x="59" y="69"/>
                  </a:lnTo>
                  <a:lnTo>
                    <a:pt x="78" y="0"/>
                  </a:lnTo>
                  <a:lnTo>
                    <a:pt x="17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0" name="Freeform 127"/>
            <p:cNvSpPr>
              <a:spLocks noChangeArrowheads="1"/>
            </p:cNvSpPr>
            <p:nvPr/>
          </p:nvSpPr>
          <p:spPr bwMode="auto">
            <a:xfrm>
              <a:off x="918664" y="86617"/>
              <a:ext cx="102365" cy="102365"/>
            </a:xfrm>
            <a:custGeom>
              <a:avLst/>
              <a:gdLst>
                <a:gd name="T0" fmla="*/ 19 w 78"/>
                <a:gd name="T1" fmla="*/ 12 h 78"/>
                <a:gd name="T2" fmla="*/ 0 w 78"/>
                <a:gd name="T3" fmla="*/ 78 h 78"/>
                <a:gd name="T4" fmla="*/ 61 w 78"/>
                <a:gd name="T5" fmla="*/ 67 h 78"/>
                <a:gd name="T6" fmla="*/ 78 w 78"/>
                <a:gd name="T7" fmla="*/ 0 h 78"/>
                <a:gd name="T8" fmla="*/ 19 w 78"/>
                <a:gd name="T9" fmla="*/ 12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2"/>
                  </a:moveTo>
                  <a:lnTo>
                    <a:pt x="0" y="78"/>
                  </a:lnTo>
                  <a:lnTo>
                    <a:pt x="61" y="67"/>
                  </a:lnTo>
                  <a:lnTo>
                    <a:pt x="78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1" name="Freeform 128"/>
            <p:cNvSpPr>
              <a:spLocks noChangeArrowheads="1"/>
            </p:cNvSpPr>
            <p:nvPr/>
          </p:nvSpPr>
          <p:spPr bwMode="auto">
            <a:xfrm>
              <a:off x="918664" y="86617"/>
              <a:ext cx="102365" cy="102365"/>
            </a:xfrm>
            <a:custGeom>
              <a:avLst/>
              <a:gdLst>
                <a:gd name="T0" fmla="*/ 19 w 78"/>
                <a:gd name="T1" fmla="*/ 12 h 78"/>
                <a:gd name="T2" fmla="*/ 0 w 78"/>
                <a:gd name="T3" fmla="*/ 78 h 78"/>
                <a:gd name="T4" fmla="*/ 61 w 78"/>
                <a:gd name="T5" fmla="*/ 67 h 78"/>
                <a:gd name="T6" fmla="*/ 78 w 78"/>
                <a:gd name="T7" fmla="*/ 0 h 78"/>
                <a:gd name="T8" fmla="*/ 19 w 78"/>
                <a:gd name="T9" fmla="*/ 12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2"/>
                  </a:moveTo>
                  <a:lnTo>
                    <a:pt x="0" y="78"/>
                  </a:lnTo>
                  <a:lnTo>
                    <a:pt x="61" y="67"/>
                  </a:lnTo>
                  <a:lnTo>
                    <a:pt x="78" y="0"/>
                  </a:lnTo>
                  <a:lnTo>
                    <a:pt x="19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2" name="Freeform 129"/>
            <p:cNvSpPr>
              <a:spLocks noChangeArrowheads="1"/>
            </p:cNvSpPr>
            <p:nvPr/>
          </p:nvSpPr>
          <p:spPr bwMode="auto">
            <a:xfrm>
              <a:off x="1042027" y="61682"/>
              <a:ext cx="106302" cy="103678"/>
            </a:xfrm>
            <a:custGeom>
              <a:avLst/>
              <a:gdLst>
                <a:gd name="T0" fmla="*/ 19 w 81"/>
                <a:gd name="T1" fmla="*/ 12 h 79"/>
                <a:gd name="T2" fmla="*/ 0 w 81"/>
                <a:gd name="T3" fmla="*/ 79 h 79"/>
                <a:gd name="T4" fmla="*/ 62 w 81"/>
                <a:gd name="T5" fmla="*/ 67 h 79"/>
                <a:gd name="T6" fmla="*/ 81 w 81"/>
                <a:gd name="T7" fmla="*/ 0 h 79"/>
                <a:gd name="T8" fmla="*/ 19 w 81"/>
                <a:gd name="T9" fmla="*/ 12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9"/>
                <a:gd name="T17" fmla="*/ 81 w 81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9">
                  <a:moveTo>
                    <a:pt x="19" y="12"/>
                  </a:moveTo>
                  <a:lnTo>
                    <a:pt x="0" y="79"/>
                  </a:lnTo>
                  <a:lnTo>
                    <a:pt x="62" y="67"/>
                  </a:lnTo>
                  <a:lnTo>
                    <a:pt x="81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3" name="Freeform 130"/>
            <p:cNvSpPr>
              <a:spLocks noChangeArrowheads="1"/>
            </p:cNvSpPr>
            <p:nvPr/>
          </p:nvSpPr>
          <p:spPr bwMode="auto">
            <a:xfrm>
              <a:off x="1042027" y="61682"/>
              <a:ext cx="106302" cy="103678"/>
            </a:xfrm>
            <a:custGeom>
              <a:avLst/>
              <a:gdLst>
                <a:gd name="T0" fmla="*/ 19 w 81"/>
                <a:gd name="T1" fmla="*/ 12 h 79"/>
                <a:gd name="T2" fmla="*/ 0 w 81"/>
                <a:gd name="T3" fmla="*/ 79 h 79"/>
                <a:gd name="T4" fmla="*/ 62 w 81"/>
                <a:gd name="T5" fmla="*/ 67 h 79"/>
                <a:gd name="T6" fmla="*/ 81 w 81"/>
                <a:gd name="T7" fmla="*/ 0 h 79"/>
                <a:gd name="T8" fmla="*/ 19 w 81"/>
                <a:gd name="T9" fmla="*/ 12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79"/>
                <a:gd name="T17" fmla="*/ 81 w 81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79">
                  <a:moveTo>
                    <a:pt x="19" y="12"/>
                  </a:moveTo>
                  <a:lnTo>
                    <a:pt x="0" y="79"/>
                  </a:lnTo>
                  <a:lnTo>
                    <a:pt x="62" y="67"/>
                  </a:lnTo>
                  <a:lnTo>
                    <a:pt x="81" y="0"/>
                  </a:lnTo>
                  <a:lnTo>
                    <a:pt x="19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4" name="Freeform 131"/>
            <p:cNvSpPr>
              <a:spLocks noChangeArrowheads="1"/>
            </p:cNvSpPr>
            <p:nvPr/>
          </p:nvSpPr>
          <p:spPr bwMode="auto">
            <a:xfrm>
              <a:off x="1169328" y="38059"/>
              <a:ext cx="102365" cy="102365"/>
            </a:xfrm>
            <a:custGeom>
              <a:avLst/>
              <a:gdLst>
                <a:gd name="T0" fmla="*/ 17 w 78"/>
                <a:gd name="T1" fmla="*/ 11 h 78"/>
                <a:gd name="T2" fmla="*/ 0 w 78"/>
                <a:gd name="T3" fmla="*/ 78 h 78"/>
                <a:gd name="T4" fmla="*/ 59 w 78"/>
                <a:gd name="T5" fmla="*/ 66 h 78"/>
                <a:gd name="T6" fmla="*/ 78 w 78"/>
                <a:gd name="T7" fmla="*/ 0 h 78"/>
                <a:gd name="T8" fmla="*/ 17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7" y="11"/>
                  </a:move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  <a:lnTo>
                    <a:pt x="17" y="1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5" name="Freeform 132"/>
            <p:cNvSpPr>
              <a:spLocks noChangeArrowheads="1"/>
            </p:cNvSpPr>
            <p:nvPr/>
          </p:nvSpPr>
          <p:spPr bwMode="auto">
            <a:xfrm>
              <a:off x="1169328" y="38059"/>
              <a:ext cx="102365" cy="102365"/>
            </a:xfrm>
            <a:custGeom>
              <a:avLst/>
              <a:gdLst>
                <a:gd name="T0" fmla="*/ 17 w 78"/>
                <a:gd name="T1" fmla="*/ 11 h 78"/>
                <a:gd name="T2" fmla="*/ 0 w 78"/>
                <a:gd name="T3" fmla="*/ 78 h 78"/>
                <a:gd name="T4" fmla="*/ 59 w 78"/>
                <a:gd name="T5" fmla="*/ 66 h 78"/>
                <a:gd name="T6" fmla="*/ 78 w 78"/>
                <a:gd name="T7" fmla="*/ 0 h 78"/>
                <a:gd name="T8" fmla="*/ 17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7" y="11"/>
                  </a:move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  <a:lnTo>
                    <a:pt x="17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6" name="Freeform 133"/>
            <p:cNvSpPr>
              <a:spLocks noChangeArrowheads="1"/>
            </p:cNvSpPr>
            <p:nvPr/>
          </p:nvSpPr>
          <p:spPr bwMode="auto">
            <a:xfrm>
              <a:off x="1294003" y="13124"/>
              <a:ext cx="102365" cy="102365"/>
            </a:xfrm>
            <a:custGeom>
              <a:avLst/>
              <a:gdLst>
                <a:gd name="T0" fmla="*/ 19 w 78"/>
                <a:gd name="T1" fmla="*/ 11 h 78"/>
                <a:gd name="T2" fmla="*/ 0 w 78"/>
                <a:gd name="T3" fmla="*/ 78 h 78"/>
                <a:gd name="T4" fmla="*/ 61 w 78"/>
                <a:gd name="T5" fmla="*/ 66 h 78"/>
                <a:gd name="T6" fmla="*/ 78 w 78"/>
                <a:gd name="T7" fmla="*/ 0 h 78"/>
                <a:gd name="T8" fmla="*/ 19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1"/>
                  </a:move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  <a:lnTo>
                    <a:pt x="19" y="1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7" name="Freeform 134"/>
            <p:cNvSpPr>
              <a:spLocks noChangeArrowheads="1"/>
            </p:cNvSpPr>
            <p:nvPr/>
          </p:nvSpPr>
          <p:spPr bwMode="auto">
            <a:xfrm>
              <a:off x="1294003" y="13124"/>
              <a:ext cx="102365" cy="102365"/>
            </a:xfrm>
            <a:custGeom>
              <a:avLst/>
              <a:gdLst>
                <a:gd name="T0" fmla="*/ 19 w 78"/>
                <a:gd name="T1" fmla="*/ 11 h 78"/>
                <a:gd name="T2" fmla="*/ 0 w 78"/>
                <a:gd name="T3" fmla="*/ 78 h 78"/>
                <a:gd name="T4" fmla="*/ 61 w 78"/>
                <a:gd name="T5" fmla="*/ 66 h 78"/>
                <a:gd name="T6" fmla="*/ 78 w 78"/>
                <a:gd name="T7" fmla="*/ 0 h 78"/>
                <a:gd name="T8" fmla="*/ 19 w 78"/>
                <a:gd name="T9" fmla="*/ 11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19" y="11"/>
                  </a:move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  <a:lnTo>
                    <a:pt x="19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8" name="Freeform 135"/>
            <p:cNvSpPr>
              <a:spLocks noChangeArrowheads="1"/>
            </p:cNvSpPr>
            <p:nvPr/>
          </p:nvSpPr>
          <p:spPr bwMode="auto">
            <a:xfrm>
              <a:off x="741493" y="90554"/>
              <a:ext cx="775614" cy="530200"/>
            </a:xfrm>
            <a:custGeom>
              <a:avLst/>
              <a:gdLst>
                <a:gd name="T0" fmla="*/ 591 w 591"/>
                <a:gd name="T1" fmla="*/ 59 h 404"/>
                <a:gd name="T2" fmla="*/ 36 w 591"/>
                <a:gd name="T3" fmla="*/ 404 h 404"/>
                <a:gd name="T4" fmla="*/ 0 w 591"/>
                <a:gd name="T5" fmla="*/ 345 h 404"/>
                <a:gd name="T6" fmla="*/ 556 w 591"/>
                <a:gd name="T7" fmla="*/ 0 h 404"/>
                <a:gd name="T8" fmla="*/ 591 w 591"/>
                <a:gd name="T9" fmla="*/ 59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1"/>
                <a:gd name="T16" fmla="*/ 0 h 404"/>
                <a:gd name="T17" fmla="*/ 591 w 591"/>
                <a:gd name="T18" fmla="*/ 404 h 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1" h="404">
                  <a:moveTo>
                    <a:pt x="591" y="59"/>
                  </a:moveTo>
                  <a:lnTo>
                    <a:pt x="36" y="404"/>
                  </a:lnTo>
                  <a:lnTo>
                    <a:pt x="0" y="345"/>
                  </a:lnTo>
                  <a:lnTo>
                    <a:pt x="556" y="0"/>
                  </a:lnTo>
                  <a:lnTo>
                    <a:pt x="591" y="59"/>
                  </a:lnTo>
                  <a:close/>
                </a:path>
              </a:pathLst>
            </a:custGeom>
            <a:solidFill>
              <a:srgbClr val="013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69" name="Freeform 136"/>
            <p:cNvSpPr>
              <a:spLocks noChangeArrowheads="1"/>
            </p:cNvSpPr>
            <p:nvPr/>
          </p:nvSpPr>
          <p:spPr bwMode="auto">
            <a:xfrm>
              <a:off x="741493" y="90554"/>
              <a:ext cx="775614" cy="530200"/>
            </a:xfrm>
            <a:custGeom>
              <a:avLst/>
              <a:gdLst>
                <a:gd name="T0" fmla="*/ 591 w 591"/>
                <a:gd name="T1" fmla="*/ 59 h 404"/>
                <a:gd name="T2" fmla="*/ 36 w 591"/>
                <a:gd name="T3" fmla="*/ 404 h 404"/>
                <a:gd name="T4" fmla="*/ 0 w 591"/>
                <a:gd name="T5" fmla="*/ 345 h 404"/>
                <a:gd name="T6" fmla="*/ 556 w 591"/>
                <a:gd name="T7" fmla="*/ 0 h 404"/>
                <a:gd name="T8" fmla="*/ 591 w 591"/>
                <a:gd name="T9" fmla="*/ 59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1"/>
                <a:gd name="T16" fmla="*/ 0 h 404"/>
                <a:gd name="T17" fmla="*/ 591 w 591"/>
                <a:gd name="T18" fmla="*/ 404 h 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1" h="404">
                  <a:moveTo>
                    <a:pt x="591" y="59"/>
                  </a:moveTo>
                  <a:lnTo>
                    <a:pt x="36" y="404"/>
                  </a:lnTo>
                  <a:lnTo>
                    <a:pt x="0" y="345"/>
                  </a:lnTo>
                  <a:lnTo>
                    <a:pt x="556" y="0"/>
                  </a:lnTo>
                  <a:lnTo>
                    <a:pt x="591" y="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0" name="Freeform 137"/>
            <p:cNvSpPr>
              <a:spLocks noChangeArrowheads="1"/>
            </p:cNvSpPr>
            <p:nvPr/>
          </p:nvSpPr>
          <p:spPr bwMode="auto">
            <a:xfrm>
              <a:off x="791363" y="475080"/>
              <a:ext cx="145674" cy="93179"/>
            </a:xfrm>
            <a:custGeom>
              <a:avLst/>
              <a:gdLst>
                <a:gd name="T0" fmla="*/ 59 w 111"/>
                <a:gd name="T1" fmla="*/ 71 h 71"/>
                <a:gd name="T2" fmla="*/ 0 w 111"/>
                <a:gd name="T3" fmla="*/ 33 h 71"/>
                <a:gd name="T4" fmla="*/ 52 w 111"/>
                <a:gd name="T5" fmla="*/ 0 h 71"/>
                <a:gd name="T6" fmla="*/ 111 w 111"/>
                <a:gd name="T7" fmla="*/ 38 h 71"/>
                <a:gd name="T8" fmla="*/ 59 w 111"/>
                <a:gd name="T9" fmla="*/ 71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71"/>
                <a:gd name="T17" fmla="*/ 111 w 111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71">
                  <a:moveTo>
                    <a:pt x="59" y="71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8"/>
                  </a:lnTo>
                  <a:lnTo>
                    <a:pt x="59" y="7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1" name="Freeform 138"/>
            <p:cNvSpPr>
              <a:spLocks noChangeArrowheads="1"/>
            </p:cNvSpPr>
            <p:nvPr/>
          </p:nvSpPr>
          <p:spPr bwMode="auto">
            <a:xfrm>
              <a:off x="896353" y="406837"/>
              <a:ext cx="145674" cy="93179"/>
            </a:xfrm>
            <a:custGeom>
              <a:avLst/>
              <a:gdLst>
                <a:gd name="T0" fmla="*/ 59 w 111"/>
                <a:gd name="T1" fmla="*/ 71 h 71"/>
                <a:gd name="T2" fmla="*/ 0 w 111"/>
                <a:gd name="T3" fmla="*/ 33 h 71"/>
                <a:gd name="T4" fmla="*/ 52 w 111"/>
                <a:gd name="T5" fmla="*/ 0 h 71"/>
                <a:gd name="T6" fmla="*/ 111 w 111"/>
                <a:gd name="T7" fmla="*/ 38 h 71"/>
                <a:gd name="T8" fmla="*/ 59 w 111"/>
                <a:gd name="T9" fmla="*/ 71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71"/>
                <a:gd name="T17" fmla="*/ 111 w 111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71">
                  <a:moveTo>
                    <a:pt x="59" y="71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8"/>
                  </a:lnTo>
                  <a:lnTo>
                    <a:pt x="59" y="7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2" name="Freeform 139"/>
            <p:cNvSpPr>
              <a:spLocks noChangeArrowheads="1"/>
            </p:cNvSpPr>
            <p:nvPr/>
          </p:nvSpPr>
          <p:spPr bwMode="auto">
            <a:xfrm>
              <a:off x="1005280" y="341218"/>
              <a:ext cx="149611" cy="90554"/>
            </a:xfrm>
            <a:custGeom>
              <a:avLst/>
              <a:gdLst>
                <a:gd name="T0" fmla="*/ 59 w 114"/>
                <a:gd name="T1" fmla="*/ 69 h 69"/>
                <a:gd name="T2" fmla="*/ 0 w 114"/>
                <a:gd name="T3" fmla="*/ 31 h 69"/>
                <a:gd name="T4" fmla="*/ 54 w 114"/>
                <a:gd name="T5" fmla="*/ 0 h 69"/>
                <a:gd name="T6" fmla="*/ 114 w 114"/>
                <a:gd name="T7" fmla="*/ 36 h 69"/>
                <a:gd name="T8" fmla="*/ 59 w 114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"/>
                <a:gd name="T16" fmla="*/ 0 h 69"/>
                <a:gd name="T17" fmla="*/ 114 w 114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" h="69">
                  <a:moveTo>
                    <a:pt x="59" y="69"/>
                  </a:moveTo>
                  <a:lnTo>
                    <a:pt x="0" y="31"/>
                  </a:lnTo>
                  <a:lnTo>
                    <a:pt x="54" y="0"/>
                  </a:lnTo>
                  <a:lnTo>
                    <a:pt x="114" y="36"/>
                  </a:lnTo>
                  <a:lnTo>
                    <a:pt x="59" y="6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3" name="Freeform 140"/>
            <p:cNvSpPr>
              <a:spLocks noChangeArrowheads="1"/>
            </p:cNvSpPr>
            <p:nvPr/>
          </p:nvSpPr>
          <p:spPr bwMode="auto">
            <a:xfrm>
              <a:off x="1114208" y="272974"/>
              <a:ext cx="145674" cy="90554"/>
            </a:xfrm>
            <a:custGeom>
              <a:avLst/>
              <a:gdLst>
                <a:gd name="T0" fmla="*/ 57 w 111"/>
                <a:gd name="T1" fmla="*/ 69 h 69"/>
                <a:gd name="T2" fmla="*/ 0 w 111"/>
                <a:gd name="T3" fmla="*/ 33 h 69"/>
                <a:gd name="T4" fmla="*/ 52 w 111"/>
                <a:gd name="T5" fmla="*/ 0 h 69"/>
                <a:gd name="T6" fmla="*/ 111 w 111"/>
                <a:gd name="T7" fmla="*/ 36 h 69"/>
                <a:gd name="T8" fmla="*/ 57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7" y="69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6"/>
                  </a:lnTo>
                  <a:lnTo>
                    <a:pt x="57" y="6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4" name="Freeform 141"/>
            <p:cNvSpPr>
              <a:spLocks noChangeArrowheads="1"/>
            </p:cNvSpPr>
            <p:nvPr/>
          </p:nvSpPr>
          <p:spPr bwMode="auto">
            <a:xfrm>
              <a:off x="1114208" y="272974"/>
              <a:ext cx="145674" cy="90554"/>
            </a:xfrm>
            <a:custGeom>
              <a:avLst/>
              <a:gdLst>
                <a:gd name="T0" fmla="*/ 57 w 111"/>
                <a:gd name="T1" fmla="*/ 69 h 69"/>
                <a:gd name="T2" fmla="*/ 0 w 111"/>
                <a:gd name="T3" fmla="*/ 33 h 69"/>
                <a:gd name="T4" fmla="*/ 52 w 111"/>
                <a:gd name="T5" fmla="*/ 0 h 69"/>
                <a:gd name="T6" fmla="*/ 111 w 111"/>
                <a:gd name="T7" fmla="*/ 36 h 69"/>
                <a:gd name="T8" fmla="*/ 57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7" y="69"/>
                  </a:moveTo>
                  <a:lnTo>
                    <a:pt x="0" y="33"/>
                  </a:lnTo>
                  <a:lnTo>
                    <a:pt x="52" y="0"/>
                  </a:lnTo>
                  <a:lnTo>
                    <a:pt x="111" y="36"/>
                  </a:lnTo>
                  <a:lnTo>
                    <a:pt x="57" y="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5" name="Freeform 142"/>
            <p:cNvSpPr>
              <a:spLocks noChangeArrowheads="1"/>
            </p:cNvSpPr>
            <p:nvPr/>
          </p:nvSpPr>
          <p:spPr bwMode="auto">
            <a:xfrm>
              <a:off x="1223135" y="208668"/>
              <a:ext cx="139112" cy="86617"/>
            </a:xfrm>
            <a:custGeom>
              <a:avLst/>
              <a:gdLst>
                <a:gd name="T0" fmla="*/ 56 w 106"/>
                <a:gd name="T1" fmla="*/ 66 h 66"/>
                <a:gd name="T2" fmla="*/ 0 w 106"/>
                <a:gd name="T3" fmla="*/ 30 h 66"/>
                <a:gd name="T4" fmla="*/ 52 w 106"/>
                <a:gd name="T5" fmla="*/ 0 h 66"/>
                <a:gd name="T6" fmla="*/ 106 w 106"/>
                <a:gd name="T7" fmla="*/ 35 h 66"/>
                <a:gd name="T8" fmla="*/ 56 w 106"/>
                <a:gd name="T9" fmla="*/ 6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6" y="66"/>
                  </a:moveTo>
                  <a:lnTo>
                    <a:pt x="0" y="30"/>
                  </a:lnTo>
                  <a:lnTo>
                    <a:pt x="52" y="0"/>
                  </a:lnTo>
                  <a:lnTo>
                    <a:pt x="106" y="35"/>
                  </a:lnTo>
                  <a:lnTo>
                    <a:pt x="56" y="66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6" name="Freeform 143"/>
            <p:cNvSpPr>
              <a:spLocks noChangeArrowheads="1"/>
            </p:cNvSpPr>
            <p:nvPr/>
          </p:nvSpPr>
          <p:spPr bwMode="auto">
            <a:xfrm>
              <a:off x="1223135" y="208668"/>
              <a:ext cx="139112" cy="86617"/>
            </a:xfrm>
            <a:custGeom>
              <a:avLst/>
              <a:gdLst>
                <a:gd name="T0" fmla="*/ 56 w 106"/>
                <a:gd name="T1" fmla="*/ 66 h 66"/>
                <a:gd name="T2" fmla="*/ 0 w 106"/>
                <a:gd name="T3" fmla="*/ 30 h 66"/>
                <a:gd name="T4" fmla="*/ 52 w 106"/>
                <a:gd name="T5" fmla="*/ 0 h 66"/>
                <a:gd name="T6" fmla="*/ 106 w 106"/>
                <a:gd name="T7" fmla="*/ 35 h 66"/>
                <a:gd name="T8" fmla="*/ 56 w 106"/>
                <a:gd name="T9" fmla="*/ 66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6" y="66"/>
                  </a:moveTo>
                  <a:lnTo>
                    <a:pt x="0" y="30"/>
                  </a:lnTo>
                  <a:lnTo>
                    <a:pt x="52" y="0"/>
                  </a:lnTo>
                  <a:lnTo>
                    <a:pt x="106" y="35"/>
                  </a:lnTo>
                  <a:lnTo>
                    <a:pt x="56" y="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7" name="Freeform 144"/>
            <p:cNvSpPr>
              <a:spLocks noChangeArrowheads="1"/>
            </p:cNvSpPr>
            <p:nvPr/>
          </p:nvSpPr>
          <p:spPr bwMode="auto">
            <a:xfrm>
              <a:off x="1334687" y="136487"/>
              <a:ext cx="145674" cy="90554"/>
            </a:xfrm>
            <a:custGeom>
              <a:avLst/>
              <a:gdLst>
                <a:gd name="T0" fmla="*/ 59 w 111"/>
                <a:gd name="T1" fmla="*/ 69 h 69"/>
                <a:gd name="T2" fmla="*/ 0 w 111"/>
                <a:gd name="T3" fmla="*/ 33 h 69"/>
                <a:gd name="T4" fmla="*/ 54 w 111"/>
                <a:gd name="T5" fmla="*/ 0 h 69"/>
                <a:gd name="T6" fmla="*/ 111 w 111"/>
                <a:gd name="T7" fmla="*/ 36 h 69"/>
                <a:gd name="T8" fmla="*/ 59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9" y="69"/>
                  </a:moveTo>
                  <a:lnTo>
                    <a:pt x="0" y="33"/>
                  </a:lnTo>
                  <a:lnTo>
                    <a:pt x="54" y="0"/>
                  </a:lnTo>
                  <a:lnTo>
                    <a:pt x="111" y="36"/>
                  </a:lnTo>
                  <a:lnTo>
                    <a:pt x="59" y="69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8" name="Freeform 145"/>
            <p:cNvSpPr>
              <a:spLocks noChangeArrowheads="1"/>
            </p:cNvSpPr>
            <p:nvPr/>
          </p:nvSpPr>
          <p:spPr bwMode="auto">
            <a:xfrm>
              <a:off x="1334687" y="136487"/>
              <a:ext cx="145674" cy="90554"/>
            </a:xfrm>
            <a:custGeom>
              <a:avLst/>
              <a:gdLst>
                <a:gd name="T0" fmla="*/ 59 w 111"/>
                <a:gd name="T1" fmla="*/ 69 h 69"/>
                <a:gd name="T2" fmla="*/ 0 w 111"/>
                <a:gd name="T3" fmla="*/ 33 h 69"/>
                <a:gd name="T4" fmla="*/ 54 w 111"/>
                <a:gd name="T5" fmla="*/ 0 h 69"/>
                <a:gd name="T6" fmla="*/ 111 w 111"/>
                <a:gd name="T7" fmla="*/ 36 h 69"/>
                <a:gd name="T8" fmla="*/ 59 w 111"/>
                <a:gd name="T9" fmla="*/ 69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9" y="69"/>
                  </a:moveTo>
                  <a:lnTo>
                    <a:pt x="0" y="33"/>
                  </a:lnTo>
                  <a:lnTo>
                    <a:pt x="54" y="0"/>
                  </a:lnTo>
                  <a:lnTo>
                    <a:pt x="111" y="36"/>
                  </a:lnTo>
                  <a:lnTo>
                    <a:pt x="59" y="6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79" name="Freeform 146"/>
            <p:cNvSpPr>
              <a:spLocks noChangeArrowheads="1"/>
            </p:cNvSpPr>
            <p:nvPr/>
          </p:nvSpPr>
          <p:spPr bwMode="auto">
            <a:xfrm>
              <a:off x="797925" y="177171"/>
              <a:ext cx="1032840" cy="948848"/>
            </a:xfrm>
            <a:custGeom>
              <a:avLst/>
              <a:gdLst>
                <a:gd name="T0" fmla="*/ 234 w 333"/>
                <a:gd name="T1" fmla="*/ 0 h 306"/>
                <a:gd name="T2" fmla="*/ 0 w 333"/>
                <a:gd name="T3" fmla="*/ 145 h 306"/>
                <a:gd name="T4" fmla="*/ 96 w 333"/>
                <a:gd name="T5" fmla="*/ 301 h 306"/>
                <a:gd name="T6" fmla="*/ 108 w 333"/>
                <a:gd name="T7" fmla="*/ 304 h 306"/>
                <a:gd name="T8" fmla="*/ 328 w 333"/>
                <a:gd name="T9" fmla="*/ 167 h 306"/>
                <a:gd name="T10" fmla="*/ 331 w 333"/>
                <a:gd name="T11" fmla="*/ 155 h 306"/>
                <a:gd name="T12" fmla="*/ 234 w 333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3"/>
                <a:gd name="T22" fmla="*/ 0 h 306"/>
                <a:gd name="T23" fmla="*/ 333 w 333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3" h="306">
                  <a:moveTo>
                    <a:pt x="234" y="0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96" y="301"/>
                    <a:pt x="96" y="301"/>
                    <a:pt x="96" y="301"/>
                  </a:cubicBezTo>
                  <a:cubicBezTo>
                    <a:pt x="99" y="305"/>
                    <a:pt x="104" y="306"/>
                    <a:pt x="108" y="304"/>
                  </a:cubicBezTo>
                  <a:cubicBezTo>
                    <a:pt x="328" y="167"/>
                    <a:pt x="328" y="167"/>
                    <a:pt x="328" y="167"/>
                  </a:cubicBezTo>
                  <a:cubicBezTo>
                    <a:pt x="332" y="165"/>
                    <a:pt x="333" y="160"/>
                    <a:pt x="331" y="155"/>
                  </a:cubicBezTo>
                  <a:cubicBezTo>
                    <a:pt x="234" y="0"/>
                    <a:pt x="234" y="0"/>
                    <a:pt x="234" y="0"/>
                  </a:cubicBezTo>
                </a:path>
              </a:pathLst>
            </a:custGeom>
            <a:solidFill>
              <a:srgbClr val="013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0" name="Freeform 147"/>
            <p:cNvSpPr>
              <a:spLocks noChangeArrowheads="1"/>
            </p:cNvSpPr>
            <p:nvPr/>
          </p:nvSpPr>
          <p:spPr bwMode="auto">
            <a:xfrm>
              <a:off x="893729" y="286098"/>
              <a:ext cx="657501" cy="412086"/>
            </a:xfrm>
            <a:custGeom>
              <a:avLst/>
              <a:gdLst>
                <a:gd name="T0" fmla="*/ 5 w 501"/>
                <a:gd name="T1" fmla="*/ 314 h 314"/>
                <a:gd name="T2" fmla="*/ 501 w 501"/>
                <a:gd name="T3" fmla="*/ 7 h 314"/>
                <a:gd name="T4" fmla="*/ 496 w 501"/>
                <a:gd name="T5" fmla="*/ 0 h 314"/>
                <a:gd name="T6" fmla="*/ 0 w 501"/>
                <a:gd name="T7" fmla="*/ 307 h 314"/>
                <a:gd name="T8" fmla="*/ 5 w 501"/>
                <a:gd name="T9" fmla="*/ 314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4"/>
                <a:gd name="T17" fmla="*/ 501 w 501"/>
                <a:gd name="T18" fmla="*/ 314 h 3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4">
                  <a:moveTo>
                    <a:pt x="5" y="314"/>
                  </a:moveTo>
                  <a:lnTo>
                    <a:pt x="501" y="7"/>
                  </a:lnTo>
                  <a:lnTo>
                    <a:pt x="496" y="0"/>
                  </a:lnTo>
                  <a:lnTo>
                    <a:pt x="0" y="307"/>
                  </a:lnTo>
                  <a:lnTo>
                    <a:pt x="5" y="314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1" name="Freeform 148"/>
            <p:cNvSpPr>
              <a:spLocks noChangeArrowheads="1"/>
            </p:cNvSpPr>
            <p:nvPr/>
          </p:nvSpPr>
          <p:spPr bwMode="auto">
            <a:xfrm>
              <a:off x="893729" y="286098"/>
              <a:ext cx="657501" cy="412086"/>
            </a:xfrm>
            <a:custGeom>
              <a:avLst/>
              <a:gdLst>
                <a:gd name="T0" fmla="*/ 5 w 501"/>
                <a:gd name="T1" fmla="*/ 314 h 314"/>
                <a:gd name="T2" fmla="*/ 501 w 501"/>
                <a:gd name="T3" fmla="*/ 7 h 314"/>
                <a:gd name="T4" fmla="*/ 496 w 501"/>
                <a:gd name="T5" fmla="*/ 0 h 314"/>
                <a:gd name="T6" fmla="*/ 0 w 501"/>
                <a:gd name="T7" fmla="*/ 307 h 314"/>
                <a:gd name="T8" fmla="*/ 5 w 501"/>
                <a:gd name="T9" fmla="*/ 314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4"/>
                <a:gd name="T17" fmla="*/ 501 w 501"/>
                <a:gd name="T18" fmla="*/ 314 h 3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4">
                  <a:moveTo>
                    <a:pt x="5" y="314"/>
                  </a:moveTo>
                  <a:lnTo>
                    <a:pt x="501" y="7"/>
                  </a:lnTo>
                  <a:lnTo>
                    <a:pt x="496" y="0"/>
                  </a:lnTo>
                  <a:lnTo>
                    <a:pt x="0" y="307"/>
                  </a:lnTo>
                  <a:lnTo>
                    <a:pt x="5" y="31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2" name="Freeform 149"/>
            <p:cNvSpPr>
              <a:spLocks noChangeArrowheads="1"/>
            </p:cNvSpPr>
            <p:nvPr/>
          </p:nvSpPr>
          <p:spPr bwMode="auto">
            <a:xfrm>
              <a:off x="968534" y="400275"/>
              <a:ext cx="657501" cy="416023"/>
            </a:xfrm>
            <a:custGeom>
              <a:avLst/>
              <a:gdLst>
                <a:gd name="T0" fmla="*/ 4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4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4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4" y="317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3" name="Freeform 150"/>
            <p:cNvSpPr>
              <a:spLocks noChangeArrowheads="1"/>
            </p:cNvSpPr>
            <p:nvPr/>
          </p:nvSpPr>
          <p:spPr bwMode="auto">
            <a:xfrm>
              <a:off x="968534" y="400275"/>
              <a:ext cx="657501" cy="416023"/>
            </a:xfrm>
            <a:custGeom>
              <a:avLst/>
              <a:gdLst>
                <a:gd name="T0" fmla="*/ 4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4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4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4" y="3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4" name="Freeform 151"/>
            <p:cNvSpPr>
              <a:spLocks noChangeArrowheads="1"/>
            </p:cNvSpPr>
            <p:nvPr/>
          </p:nvSpPr>
          <p:spPr bwMode="auto">
            <a:xfrm>
              <a:off x="1055151" y="570884"/>
              <a:ext cx="657501" cy="416023"/>
            </a:xfrm>
            <a:custGeom>
              <a:avLst/>
              <a:gdLst>
                <a:gd name="T0" fmla="*/ 5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5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5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5" y="317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5" name="Freeform 152"/>
            <p:cNvSpPr>
              <a:spLocks noChangeArrowheads="1"/>
            </p:cNvSpPr>
            <p:nvPr/>
          </p:nvSpPr>
          <p:spPr bwMode="auto">
            <a:xfrm>
              <a:off x="1055151" y="570884"/>
              <a:ext cx="657501" cy="416023"/>
            </a:xfrm>
            <a:custGeom>
              <a:avLst/>
              <a:gdLst>
                <a:gd name="T0" fmla="*/ 5 w 501"/>
                <a:gd name="T1" fmla="*/ 317 h 317"/>
                <a:gd name="T2" fmla="*/ 501 w 501"/>
                <a:gd name="T3" fmla="*/ 10 h 317"/>
                <a:gd name="T4" fmla="*/ 496 w 501"/>
                <a:gd name="T5" fmla="*/ 0 h 317"/>
                <a:gd name="T6" fmla="*/ 0 w 501"/>
                <a:gd name="T7" fmla="*/ 310 h 317"/>
                <a:gd name="T8" fmla="*/ 5 w 501"/>
                <a:gd name="T9" fmla="*/ 317 h 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7"/>
                <a:gd name="T17" fmla="*/ 501 w 501"/>
                <a:gd name="T18" fmla="*/ 317 h 3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7">
                  <a:moveTo>
                    <a:pt x="5" y="317"/>
                  </a:moveTo>
                  <a:lnTo>
                    <a:pt x="501" y="10"/>
                  </a:lnTo>
                  <a:lnTo>
                    <a:pt x="496" y="0"/>
                  </a:lnTo>
                  <a:lnTo>
                    <a:pt x="0" y="310"/>
                  </a:lnTo>
                  <a:lnTo>
                    <a:pt x="5" y="3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6" name="Freeform 153"/>
            <p:cNvSpPr>
              <a:spLocks noChangeArrowheads="1"/>
            </p:cNvSpPr>
            <p:nvPr/>
          </p:nvSpPr>
          <p:spPr bwMode="auto">
            <a:xfrm>
              <a:off x="1086648" y="623379"/>
              <a:ext cx="657501" cy="413399"/>
            </a:xfrm>
            <a:custGeom>
              <a:avLst/>
              <a:gdLst>
                <a:gd name="T0" fmla="*/ 4 w 501"/>
                <a:gd name="T1" fmla="*/ 315 h 315"/>
                <a:gd name="T2" fmla="*/ 501 w 501"/>
                <a:gd name="T3" fmla="*/ 8 h 315"/>
                <a:gd name="T4" fmla="*/ 496 w 501"/>
                <a:gd name="T5" fmla="*/ 0 h 315"/>
                <a:gd name="T6" fmla="*/ 0 w 501"/>
                <a:gd name="T7" fmla="*/ 308 h 315"/>
                <a:gd name="T8" fmla="*/ 4 w 501"/>
                <a:gd name="T9" fmla="*/ 315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5"/>
                <a:gd name="T17" fmla="*/ 501 w 501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5">
                  <a:moveTo>
                    <a:pt x="4" y="315"/>
                  </a:moveTo>
                  <a:lnTo>
                    <a:pt x="501" y="8"/>
                  </a:lnTo>
                  <a:lnTo>
                    <a:pt x="496" y="0"/>
                  </a:lnTo>
                  <a:lnTo>
                    <a:pt x="0" y="308"/>
                  </a:lnTo>
                  <a:lnTo>
                    <a:pt x="4" y="315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7" name="Freeform 154"/>
            <p:cNvSpPr>
              <a:spLocks noChangeArrowheads="1"/>
            </p:cNvSpPr>
            <p:nvPr/>
          </p:nvSpPr>
          <p:spPr bwMode="auto">
            <a:xfrm>
              <a:off x="1086648" y="623379"/>
              <a:ext cx="657501" cy="413399"/>
            </a:xfrm>
            <a:custGeom>
              <a:avLst/>
              <a:gdLst>
                <a:gd name="T0" fmla="*/ 4 w 501"/>
                <a:gd name="T1" fmla="*/ 315 h 315"/>
                <a:gd name="T2" fmla="*/ 501 w 501"/>
                <a:gd name="T3" fmla="*/ 8 h 315"/>
                <a:gd name="T4" fmla="*/ 496 w 501"/>
                <a:gd name="T5" fmla="*/ 0 h 315"/>
                <a:gd name="T6" fmla="*/ 0 w 501"/>
                <a:gd name="T7" fmla="*/ 308 h 315"/>
                <a:gd name="T8" fmla="*/ 4 w 501"/>
                <a:gd name="T9" fmla="*/ 315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315"/>
                <a:gd name="T17" fmla="*/ 501 w 501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315">
                  <a:moveTo>
                    <a:pt x="4" y="315"/>
                  </a:moveTo>
                  <a:lnTo>
                    <a:pt x="501" y="8"/>
                  </a:lnTo>
                  <a:lnTo>
                    <a:pt x="496" y="0"/>
                  </a:lnTo>
                  <a:lnTo>
                    <a:pt x="0" y="308"/>
                  </a:lnTo>
                  <a:lnTo>
                    <a:pt x="4" y="3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8" name="Freeform 155"/>
            <p:cNvSpPr>
              <a:spLocks noChangeArrowheads="1"/>
            </p:cNvSpPr>
            <p:nvPr/>
          </p:nvSpPr>
          <p:spPr bwMode="auto">
            <a:xfrm>
              <a:off x="1316314" y="427835"/>
              <a:ext cx="82680" cy="124676"/>
            </a:xfrm>
            <a:custGeom>
              <a:avLst/>
              <a:gdLst>
                <a:gd name="T0" fmla="*/ 0 w 63"/>
                <a:gd name="T1" fmla="*/ 8 h 95"/>
                <a:gd name="T2" fmla="*/ 54 w 63"/>
                <a:gd name="T3" fmla="*/ 95 h 95"/>
                <a:gd name="T4" fmla="*/ 63 w 63"/>
                <a:gd name="T5" fmla="*/ 90 h 95"/>
                <a:gd name="T6" fmla="*/ 9 w 63"/>
                <a:gd name="T7" fmla="*/ 0 h 95"/>
                <a:gd name="T8" fmla="*/ 0 w 63"/>
                <a:gd name="T9" fmla="*/ 8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95"/>
                <a:gd name="T17" fmla="*/ 63 w 63"/>
                <a:gd name="T18" fmla="*/ 95 h 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95">
                  <a:moveTo>
                    <a:pt x="0" y="8"/>
                  </a:moveTo>
                  <a:lnTo>
                    <a:pt x="54" y="95"/>
                  </a:lnTo>
                  <a:lnTo>
                    <a:pt x="63" y="90"/>
                  </a:lnTo>
                  <a:lnTo>
                    <a:pt x="9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89" name="Freeform 156"/>
            <p:cNvSpPr>
              <a:spLocks noChangeArrowheads="1"/>
            </p:cNvSpPr>
            <p:nvPr/>
          </p:nvSpPr>
          <p:spPr bwMode="auto">
            <a:xfrm>
              <a:off x="1316314" y="427835"/>
              <a:ext cx="82680" cy="124676"/>
            </a:xfrm>
            <a:custGeom>
              <a:avLst/>
              <a:gdLst>
                <a:gd name="T0" fmla="*/ 0 w 63"/>
                <a:gd name="T1" fmla="*/ 8 h 95"/>
                <a:gd name="T2" fmla="*/ 54 w 63"/>
                <a:gd name="T3" fmla="*/ 95 h 95"/>
                <a:gd name="T4" fmla="*/ 63 w 63"/>
                <a:gd name="T5" fmla="*/ 90 h 95"/>
                <a:gd name="T6" fmla="*/ 9 w 63"/>
                <a:gd name="T7" fmla="*/ 0 h 95"/>
                <a:gd name="T8" fmla="*/ 0 w 63"/>
                <a:gd name="T9" fmla="*/ 8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"/>
                <a:gd name="T16" fmla="*/ 0 h 95"/>
                <a:gd name="T17" fmla="*/ 63 w 63"/>
                <a:gd name="T18" fmla="*/ 95 h 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" h="95">
                  <a:moveTo>
                    <a:pt x="0" y="8"/>
                  </a:moveTo>
                  <a:lnTo>
                    <a:pt x="54" y="95"/>
                  </a:lnTo>
                  <a:lnTo>
                    <a:pt x="63" y="90"/>
                  </a:lnTo>
                  <a:lnTo>
                    <a:pt x="9" y="0"/>
                  </a:lnTo>
                  <a:lnTo>
                    <a:pt x="0" y="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0" name="Freeform 157"/>
            <p:cNvSpPr>
              <a:spLocks noChangeArrowheads="1"/>
            </p:cNvSpPr>
            <p:nvPr/>
          </p:nvSpPr>
          <p:spPr bwMode="auto">
            <a:xfrm>
              <a:off x="1148330" y="534137"/>
              <a:ext cx="83992" cy="123363"/>
            </a:xfrm>
            <a:custGeom>
              <a:avLst/>
              <a:gdLst>
                <a:gd name="T0" fmla="*/ 0 w 64"/>
                <a:gd name="T1" fmla="*/ 5 h 94"/>
                <a:gd name="T2" fmla="*/ 54 w 64"/>
                <a:gd name="T3" fmla="*/ 94 h 94"/>
                <a:gd name="T4" fmla="*/ 64 w 64"/>
                <a:gd name="T5" fmla="*/ 87 h 94"/>
                <a:gd name="T6" fmla="*/ 9 w 64"/>
                <a:gd name="T7" fmla="*/ 0 h 94"/>
                <a:gd name="T8" fmla="*/ 0 w 64"/>
                <a:gd name="T9" fmla="*/ 5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94"/>
                <a:gd name="T17" fmla="*/ 64 w 64"/>
                <a:gd name="T18" fmla="*/ 94 h 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94">
                  <a:moveTo>
                    <a:pt x="0" y="5"/>
                  </a:moveTo>
                  <a:lnTo>
                    <a:pt x="54" y="94"/>
                  </a:lnTo>
                  <a:lnTo>
                    <a:pt x="64" y="87"/>
                  </a:lnTo>
                  <a:lnTo>
                    <a:pt x="9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1" name="Freeform 158"/>
            <p:cNvSpPr>
              <a:spLocks noChangeArrowheads="1"/>
            </p:cNvSpPr>
            <p:nvPr/>
          </p:nvSpPr>
          <p:spPr bwMode="auto">
            <a:xfrm>
              <a:off x="1148330" y="534137"/>
              <a:ext cx="83992" cy="123363"/>
            </a:xfrm>
            <a:custGeom>
              <a:avLst/>
              <a:gdLst>
                <a:gd name="T0" fmla="*/ 0 w 64"/>
                <a:gd name="T1" fmla="*/ 5 h 94"/>
                <a:gd name="T2" fmla="*/ 54 w 64"/>
                <a:gd name="T3" fmla="*/ 94 h 94"/>
                <a:gd name="T4" fmla="*/ 64 w 64"/>
                <a:gd name="T5" fmla="*/ 87 h 94"/>
                <a:gd name="T6" fmla="*/ 9 w 64"/>
                <a:gd name="T7" fmla="*/ 0 h 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"/>
                <a:gd name="T13" fmla="*/ 0 h 94"/>
                <a:gd name="T14" fmla="*/ 64 w 64"/>
                <a:gd name="T15" fmla="*/ 94 h 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" h="94">
                  <a:moveTo>
                    <a:pt x="0" y="5"/>
                  </a:moveTo>
                  <a:lnTo>
                    <a:pt x="54" y="94"/>
                  </a:lnTo>
                  <a:lnTo>
                    <a:pt x="64" y="87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2" name="Freeform 160"/>
            <p:cNvSpPr>
              <a:spLocks noEditPoints="1" noChangeArrowheads="1"/>
            </p:cNvSpPr>
            <p:nvPr/>
          </p:nvSpPr>
          <p:spPr bwMode="auto">
            <a:xfrm>
              <a:off x="986907" y="3937"/>
              <a:ext cx="471143" cy="164047"/>
            </a:xfrm>
            <a:custGeom>
              <a:avLst/>
              <a:gdLst>
                <a:gd name="T0" fmla="*/ 92 w 152"/>
                <a:gd name="T1" fmla="*/ 11 h 53"/>
                <a:gd name="T2" fmla="*/ 92 w 152"/>
                <a:gd name="T3" fmla="*/ 11 h 53"/>
                <a:gd name="T4" fmla="*/ 84 w 152"/>
                <a:gd name="T5" fmla="*/ 39 h 53"/>
                <a:gd name="T6" fmla="*/ 59 w 152"/>
                <a:gd name="T7" fmla="*/ 44 h 53"/>
                <a:gd name="T8" fmla="*/ 66 w 152"/>
                <a:gd name="T9" fmla="*/ 16 h 53"/>
                <a:gd name="T10" fmla="*/ 92 w 152"/>
                <a:gd name="T11" fmla="*/ 11 h 53"/>
                <a:gd name="T12" fmla="*/ 132 w 152"/>
                <a:gd name="T13" fmla="*/ 3 h 53"/>
                <a:gd name="T14" fmla="*/ 132 w 152"/>
                <a:gd name="T15" fmla="*/ 3 h 53"/>
                <a:gd name="T16" fmla="*/ 125 w 152"/>
                <a:gd name="T17" fmla="*/ 31 h 53"/>
                <a:gd name="T18" fmla="*/ 99 w 152"/>
                <a:gd name="T19" fmla="*/ 36 h 53"/>
                <a:gd name="T20" fmla="*/ 107 w 152"/>
                <a:gd name="T21" fmla="*/ 8 h 53"/>
                <a:gd name="T22" fmla="*/ 132 w 152"/>
                <a:gd name="T23" fmla="*/ 3 h 53"/>
                <a:gd name="T24" fmla="*/ 147 w 152"/>
                <a:gd name="T25" fmla="*/ 0 h 53"/>
                <a:gd name="T26" fmla="*/ 135 w 152"/>
                <a:gd name="T27" fmla="*/ 2 h 53"/>
                <a:gd name="T28" fmla="*/ 135 w 152"/>
                <a:gd name="T29" fmla="*/ 2 h 53"/>
                <a:gd name="T30" fmla="*/ 106 w 152"/>
                <a:gd name="T31" fmla="*/ 7 h 53"/>
                <a:gd name="T32" fmla="*/ 106 w 152"/>
                <a:gd name="T33" fmla="*/ 7 h 53"/>
                <a:gd name="T34" fmla="*/ 95 w 152"/>
                <a:gd name="T35" fmla="*/ 10 h 53"/>
                <a:gd name="T36" fmla="*/ 95 w 152"/>
                <a:gd name="T37" fmla="*/ 9 h 53"/>
                <a:gd name="T38" fmla="*/ 66 w 152"/>
                <a:gd name="T39" fmla="*/ 15 h 53"/>
                <a:gd name="T40" fmla="*/ 66 w 152"/>
                <a:gd name="T41" fmla="*/ 15 h 53"/>
                <a:gd name="T42" fmla="*/ 54 w 152"/>
                <a:gd name="T43" fmla="*/ 17 h 53"/>
                <a:gd name="T44" fmla="*/ 54 w 152"/>
                <a:gd name="T45" fmla="*/ 17 h 53"/>
                <a:gd name="T46" fmla="*/ 25 w 152"/>
                <a:gd name="T47" fmla="*/ 23 h 53"/>
                <a:gd name="T48" fmla="*/ 25 w 152"/>
                <a:gd name="T49" fmla="*/ 23 h 53"/>
                <a:gd name="T50" fmla="*/ 14 w 152"/>
                <a:gd name="T51" fmla="*/ 25 h 53"/>
                <a:gd name="T52" fmla="*/ 14 w 152"/>
                <a:gd name="T53" fmla="*/ 25 h 53"/>
                <a:gd name="T54" fmla="*/ 0 w 152"/>
                <a:gd name="T55" fmla="*/ 28 h 53"/>
                <a:gd name="T56" fmla="*/ 0 w 152"/>
                <a:gd name="T57" fmla="*/ 29 h 53"/>
                <a:gd name="T58" fmla="*/ 11 w 152"/>
                <a:gd name="T59" fmla="*/ 27 h 53"/>
                <a:gd name="T60" fmla="*/ 8 w 152"/>
                <a:gd name="T61" fmla="*/ 38 h 53"/>
                <a:gd name="T62" fmla="*/ 18 w 152"/>
                <a:gd name="T63" fmla="*/ 52 h 53"/>
                <a:gd name="T64" fmla="*/ 26 w 152"/>
                <a:gd name="T65" fmla="*/ 24 h 53"/>
                <a:gd name="T66" fmla="*/ 52 w 152"/>
                <a:gd name="T67" fmla="*/ 19 h 53"/>
                <a:gd name="T68" fmla="*/ 44 w 152"/>
                <a:gd name="T69" fmla="*/ 47 h 53"/>
                <a:gd name="T70" fmla="*/ 19 w 152"/>
                <a:gd name="T71" fmla="*/ 52 h 53"/>
                <a:gd name="T72" fmla="*/ 20 w 152"/>
                <a:gd name="T73" fmla="*/ 53 h 53"/>
                <a:gd name="T74" fmla="*/ 152 w 152"/>
                <a:gd name="T75" fmla="*/ 28 h 53"/>
                <a:gd name="T76" fmla="*/ 147 w 152"/>
                <a:gd name="T77" fmla="*/ 0 h 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52"/>
                <a:gd name="T118" fmla="*/ 0 h 53"/>
                <a:gd name="T119" fmla="*/ 152 w 152"/>
                <a:gd name="T120" fmla="*/ 53 h 5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52" h="53">
                  <a:moveTo>
                    <a:pt x="92" y="11"/>
                  </a:moveTo>
                  <a:cubicBezTo>
                    <a:pt x="92" y="11"/>
                    <a:pt x="92" y="11"/>
                    <a:pt x="92" y="1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92" y="11"/>
                    <a:pt x="92" y="11"/>
                    <a:pt x="92" y="11"/>
                  </a:cubicBezTo>
                  <a:moveTo>
                    <a:pt x="132" y="3"/>
                  </a:moveTo>
                  <a:cubicBezTo>
                    <a:pt x="132" y="3"/>
                    <a:pt x="132" y="3"/>
                    <a:pt x="132" y="3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32" y="3"/>
                    <a:pt x="132" y="3"/>
                    <a:pt x="132" y="3"/>
                  </a:cubicBezTo>
                  <a:moveTo>
                    <a:pt x="147" y="0"/>
                  </a:moveTo>
                  <a:cubicBezTo>
                    <a:pt x="135" y="2"/>
                    <a:pt x="135" y="2"/>
                    <a:pt x="135" y="2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12" y="43"/>
                    <a:pt x="15" y="47"/>
                    <a:pt x="18" y="52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3"/>
                    <a:pt x="20" y="53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47" y="0"/>
                    <a:pt x="147" y="0"/>
                    <a:pt x="147" y="0"/>
                  </a:cubicBezTo>
                </a:path>
              </a:pathLst>
            </a:custGeom>
            <a:solidFill>
              <a:srgbClr val="012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3" name="Freeform 161"/>
            <p:cNvSpPr>
              <a:spLocks noChangeArrowheads="1"/>
            </p:cNvSpPr>
            <p:nvPr/>
          </p:nvSpPr>
          <p:spPr bwMode="auto">
            <a:xfrm>
              <a:off x="986907" y="86617"/>
              <a:ext cx="34122" cy="34122"/>
            </a:xfrm>
            <a:custGeom>
              <a:avLst/>
              <a:gdLst>
                <a:gd name="T0" fmla="*/ 11 w 11"/>
                <a:gd name="T1" fmla="*/ 0 h 11"/>
                <a:gd name="T2" fmla="*/ 0 w 11"/>
                <a:gd name="T3" fmla="*/ 2 h 11"/>
                <a:gd name="T4" fmla="*/ 8 w 11"/>
                <a:gd name="T5" fmla="*/ 11 h 11"/>
                <a:gd name="T6" fmla="*/ 11 w 11"/>
                <a:gd name="T7" fmla="*/ 0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11"/>
                <a:gd name="T14" fmla="*/ 11 w 11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11">
                  <a:moveTo>
                    <a:pt x="11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5"/>
                    <a:pt x="6" y="8"/>
                    <a:pt x="8" y="1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4" name="Freeform 162"/>
            <p:cNvSpPr>
              <a:spLocks noChangeArrowheads="1"/>
            </p:cNvSpPr>
            <p:nvPr/>
          </p:nvSpPr>
          <p:spPr bwMode="auto">
            <a:xfrm>
              <a:off x="1042027" y="61682"/>
              <a:ext cx="106302" cy="103678"/>
            </a:xfrm>
            <a:custGeom>
              <a:avLst/>
              <a:gdLst>
                <a:gd name="T0" fmla="*/ 34 w 34"/>
                <a:gd name="T1" fmla="*/ 0 h 33"/>
                <a:gd name="T2" fmla="*/ 8 w 34"/>
                <a:gd name="T3" fmla="*/ 5 h 33"/>
                <a:gd name="T4" fmla="*/ 0 w 34"/>
                <a:gd name="T5" fmla="*/ 33 h 33"/>
                <a:gd name="T6" fmla="*/ 1 w 34"/>
                <a:gd name="T7" fmla="*/ 33 h 33"/>
                <a:gd name="T8" fmla="*/ 26 w 34"/>
                <a:gd name="T9" fmla="*/ 28 h 33"/>
                <a:gd name="T10" fmla="*/ 34 w 34"/>
                <a:gd name="T11" fmla="*/ 0 h 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33"/>
                <a:gd name="T20" fmla="*/ 34 w 34"/>
                <a:gd name="T21" fmla="*/ 33 h 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33">
                  <a:moveTo>
                    <a:pt x="34" y="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1" y="33"/>
                    <a:pt x="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5" name="Freeform 163"/>
            <p:cNvSpPr>
              <a:spLocks noChangeArrowheads="1"/>
            </p:cNvSpPr>
            <p:nvPr/>
          </p:nvSpPr>
          <p:spPr bwMode="auto">
            <a:xfrm>
              <a:off x="1169328" y="38059"/>
              <a:ext cx="102365" cy="102365"/>
            </a:xfrm>
            <a:custGeom>
              <a:avLst/>
              <a:gdLst>
                <a:gd name="T0" fmla="*/ 78 w 78"/>
                <a:gd name="T1" fmla="*/ 0 h 78"/>
                <a:gd name="T2" fmla="*/ 17 w 78"/>
                <a:gd name="T3" fmla="*/ 11 h 78"/>
                <a:gd name="T4" fmla="*/ 0 w 78"/>
                <a:gd name="T5" fmla="*/ 78 h 78"/>
                <a:gd name="T6" fmla="*/ 59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7" y="11"/>
                  </a:ln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6" name="Freeform 164"/>
            <p:cNvSpPr>
              <a:spLocks noChangeArrowheads="1"/>
            </p:cNvSpPr>
            <p:nvPr/>
          </p:nvSpPr>
          <p:spPr bwMode="auto">
            <a:xfrm>
              <a:off x="1169328" y="38059"/>
              <a:ext cx="102365" cy="102365"/>
            </a:xfrm>
            <a:custGeom>
              <a:avLst/>
              <a:gdLst>
                <a:gd name="T0" fmla="*/ 78 w 78"/>
                <a:gd name="T1" fmla="*/ 0 h 78"/>
                <a:gd name="T2" fmla="*/ 17 w 78"/>
                <a:gd name="T3" fmla="*/ 11 h 78"/>
                <a:gd name="T4" fmla="*/ 0 w 78"/>
                <a:gd name="T5" fmla="*/ 78 h 78"/>
                <a:gd name="T6" fmla="*/ 59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7" y="11"/>
                  </a:lnTo>
                  <a:lnTo>
                    <a:pt x="0" y="78"/>
                  </a:lnTo>
                  <a:lnTo>
                    <a:pt x="59" y="66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7" name="Freeform 165"/>
            <p:cNvSpPr>
              <a:spLocks noChangeArrowheads="1"/>
            </p:cNvSpPr>
            <p:nvPr/>
          </p:nvSpPr>
          <p:spPr bwMode="auto">
            <a:xfrm>
              <a:off x="1294003" y="13124"/>
              <a:ext cx="102365" cy="102365"/>
            </a:xfrm>
            <a:custGeom>
              <a:avLst/>
              <a:gdLst>
                <a:gd name="T0" fmla="*/ 78 w 78"/>
                <a:gd name="T1" fmla="*/ 0 h 78"/>
                <a:gd name="T2" fmla="*/ 19 w 78"/>
                <a:gd name="T3" fmla="*/ 11 h 78"/>
                <a:gd name="T4" fmla="*/ 0 w 78"/>
                <a:gd name="T5" fmla="*/ 78 h 78"/>
                <a:gd name="T6" fmla="*/ 61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9" y="11"/>
                  </a:ln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8" name="Freeform 166"/>
            <p:cNvSpPr>
              <a:spLocks noChangeArrowheads="1"/>
            </p:cNvSpPr>
            <p:nvPr/>
          </p:nvSpPr>
          <p:spPr bwMode="auto">
            <a:xfrm>
              <a:off x="1294003" y="13124"/>
              <a:ext cx="102365" cy="102365"/>
            </a:xfrm>
            <a:custGeom>
              <a:avLst/>
              <a:gdLst>
                <a:gd name="T0" fmla="*/ 78 w 78"/>
                <a:gd name="T1" fmla="*/ 0 h 78"/>
                <a:gd name="T2" fmla="*/ 19 w 78"/>
                <a:gd name="T3" fmla="*/ 11 h 78"/>
                <a:gd name="T4" fmla="*/ 0 w 78"/>
                <a:gd name="T5" fmla="*/ 78 h 78"/>
                <a:gd name="T6" fmla="*/ 61 w 78"/>
                <a:gd name="T7" fmla="*/ 66 h 78"/>
                <a:gd name="T8" fmla="*/ 78 w 7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78"/>
                <a:gd name="T17" fmla="*/ 78 w 78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78">
                  <a:moveTo>
                    <a:pt x="78" y="0"/>
                  </a:moveTo>
                  <a:lnTo>
                    <a:pt x="19" y="11"/>
                  </a:lnTo>
                  <a:lnTo>
                    <a:pt x="0" y="78"/>
                  </a:lnTo>
                  <a:lnTo>
                    <a:pt x="61" y="66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199" name="Freeform 168"/>
            <p:cNvSpPr>
              <a:spLocks noEditPoints="1" noChangeArrowheads="1"/>
            </p:cNvSpPr>
            <p:nvPr/>
          </p:nvSpPr>
          <p:spPr bwMode="auto">
            <a:xfrm>
              <a:off x="1139143" y="90554"/>
              <a:ext cx="377964" cy="282161"/>
            </a:xfrm>
            <a:custGeom>
              <a:avLst/>
              <a:gdLst>
                <a:gd name="T0" fmla="*/ 51 w 122"/>
                <a:gd name="T1" fmla="*/ 66 h 91"/>
                <a:gd name="T2" fmla="*/ 27 w 122"/>
                <a:gd name="T3" fmla="*/ 51 h 91"/>
                <a:gd name="T4" fmla="*/ 49 w 122"/>
                <a:gd name="T5" fmla="*/ 38 h 91"/>
                <a:gd name="T6" fmla="*/ 72 w 122"/>
                <a:gd name="T7" fmla="*/ 53 h 91"/>
                <a:gd name="T8" fmla="*/ 51 w 122"/>
                <a:gd name="T9" fmla="*/ 66 h 91"/>
                <a:gd name="T10" fmla="*/ 88 w 122"/>
                <a:gd name="T11" fmla="*/ 44 h 91"/>
                <a:gd name="T12" fmla="*/ 63 w 122"/>
                <a:gd name="T13" fmla="*/ 29 h 91"/>
                <a:gd name="T14" fmla="*/ 86 w 122"/>
                <a:gd name="T15" fmla="*/ 15 h 91"/>
                <a:gd name="T16" fmla="*/ 110 w 122"/>
                <a:gd name="T17" fmla="*/ 30 h 91"/>
                <a:gd name="T18" fmla="*/ 88 w 122"/>
                <a:gd name="T19" fmla="*/ 44 h 91"/>
                <a:gd name="T20" fmla="*/ 107 w 122"/>
                <a:gd name="T21" fmla="*/ 0 h 91"/>
                <a:gd name="T22" fmla="*/ 85 w 122"/>
                <a:gd name="T23" fmla="*/ 14 h 91"/>
                <a:gd name="T24" fmla="*/ 85 w 122"/>
                <a:gd name="T25" fmla="*/ 14 h 91"/>
                <a:gd name="T26" fmla="*/ 60 w 122"/>
                <a:gd name="T27" fmla="*/ 29 h 91"/>
                <a:gd name="T28" fmla="*/ 60 w 122"/>
                <a:gd name="T29" fmla="*/ 30 h 91"/>
                <a:gd name="T30" fmla="*/ 50 w 122"/>
                <a:gd name="T31" fmla="*/ 36 h 91"/>
                <a:gd name="T32" fmla="*/ 50 w 122"/>
                <a:gd name="T33" fmla="*/ 36 h 91"/>
                <a:gd name="T34" fmla="*/ 25 w 122"/>
                <a:gd name="T35" fmla="*/ 51 h 91"/>
                <a:gd name="T36" fmla="*/ 25 w 122"/>
                <a:gd name="T37" fmla="*/ 51 h 91"/>
                <a:gd name="T38" fmla="*/ 15 w 122"/>
                <a:gd name="T39" fmla="*/ 57 h 91"/>
                <a:gd name="T40" fmla="*/ 15 w 122"/>
                <a:gd name="T41" fmla="*/ 57 h 91"/>
                <a:gd name="T42" fmla="*/ 0 w 122"/>
                <a:gd name="T43" fmla="*/ 67 h 91"/>
                <a:gd name="T44" fmla="*/ 0 w 122"/>
                <a:gd name="T45" fmla="*/ 67 h 91"/>
                <a:gd name="T46" fmla="*/ 14 w 122"/>
                <a:gd name="T47" fmla="*/ 59 h 91"/>
                <a:gd name="T48" fmla="*/ 39 w 122"/>
                <a:gd name="T49" fmla="*/ 74 h 91"/>
                <a:gd name="T50" fmla="*/ 16 w 122"/>
                <a:gd name="T51" fmla="*/ 88 h 91"/>
                <a:gd name="T52" fmla="*/ 12 w 122"/>
                <a:gd name="T53" fmla="*/ 86 h 91"/>
                <a:gd name="T54" fmla="*/ 16 w 122"/>
                <a:gd name="T55" fmla="*/ 91 h 91"/>
                <a:gd name="T56" fmla="*/ 122 w 122"/>
                <a:gd name="T57" fmla="*/ 25 h 91"/>
                <a:gd name="T58" fmla="*/ 107 w 122"/>
                <a:gd name="T59" fmla="*/ 0 h 9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22"/>
                <a:gd name="T91" fmla="*/ 0 h 91"/>
                <a:gd name="T92" fmla="*/ 122 w 122"/>
                <a:gd name="T93" fmla="*/ 91 h 9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22" h="91">
                  <a:moveTo>
                    <a:pt x="51" y="66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51" y="66"/>
                    <a:pt x="51" y="66"/>
                    <a:pt x="51" y="66"/>
                  </a:cubicBezTo>
                  <a:moveTo>
                    <a:pt x="88" y="44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88" y="44"/>
                    <a:pt x="88" y="44"/>
                    <a:pt x="88" y="44"/>
                  </a:cubicBezTo>
                  <a:moveTo>
                    <a:pt x="107" y="0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4" y="87"/>
                    <a:pt x="15" y="89"/>
                    <a:pt x="16" y="91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rgbClr val="012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0" name="Freeform 169"/>
            <p:cNvSpPr>
              <a:spLocks noChangeArrowheads="1"/>
            </p:cNvSpPr>
            <p:nvPr/>
          </p:nvSpPr>
          <p:spPr bwMode="auto">
            <a:xfrm>
              <a:off x="1139143" y="272974"/>
              <a:ext cx="120739" cy="90554"/>
            </a:xfrm>
            <a:custGeom>
              <a:avLst/>
              <a:gdLst>
                <a:gd name="T0" fmla="*/ 14 w 39"/>
                <a:gd name="T1" fmla="*/ 0 h 29"/>
                <a:gd name="T2" fmla="*/ 0 w 39"/>
                <a:gd name="T3" fmla="*/ 8 h 29"/>
                <a:gd name="T4" fmla="*/ 12 w 39"/>
                <a:gd name="T5" fmla="*/ 27 h 29"/>
                <a:gd name="T6" fmla="*/ 16 w 39"/>
                <a:gd name="T7" fmla="*/ 29 h 29"/>
                <a:gd name="T8" fmla="*/ 39 w 39"/>
                <a:gd name="T9" fmla="*/ 15 h 29"/>
                <a:gd name="T10" fmla="*/ 14 w 39"/>
                <a:gd name="T11" fmla="*/ 0 h 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9"/>
                <a:gd name="T19" fmla="*/ 0 h 29"/>
                <a:gd name="T20" fmla="*/ 39 w 39"/>
                <a:gd name="T21" fmla="*/ 29 h 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9" h="29">
                  <a:moveTo>
                    <a:pt x="14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" y="14"/>
                    <a:pt x="8" y="21"/>
                    <a:pt x="12" y="27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1" name="Freeform 170"/>
            <p:cNvSpPr>
              <a:spLocks noChangeArrowheads="1"/>
            </p:cNvSpPr>
            <p:nvPr/>
          </p:nvSpPr>
          <p:spPr bwMode="auto">
            <a:xfrm>
              <a:off x="1223135" y="208668"/>
              <a:ext cx="139112" cy="86617"/>
            </a:xfrm>
            <a:custGeom>
              <a:avLst/>
              <a:gdLst>
                <a:gd name="T0" fmla="*/ 52 w 106"/>
                <a:gd name="T1" fmla="*/ 0 h 66"/>
                <a:gd name="T2" fmla="*/ 0 w 106"/>
                <a:gd name="T3" fmla="*/ 30 h 66"/>
                <a:gd name="T4" fmla="*/ 56 w 106"/>
                <a:gd name="T5" fmla="*/ 66 h 66"/>
                <a:gd name="T6" fmla="*/ 106 w 106"/>
                <a:gd name="T7" fmla="*/ 35 h 66"/>
                <a:gd name="T8" fmla="*/ 52 w 106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2" y="0"/>
                  </a:moveTo>
                  <a:lnTo>
                    <a:pt x="0" y="30"/>
                  </a:lnTo>
                  <a:lnTo>
                    <a:pt x="56" y="66"/>
                  </a:lnTo>
                  <a:lnTo>
                    <a:pt x="106" y="35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2" name="Freeform 171"/>
            <p:cNvSpPr>
              <a:spLocks noChangeArrowheads="1"/>
            </p:cNvSpPr>
            <p:nvPr/>
          </p:nvSpPr>
          <p:spPr bwMode="auto">
            <a:xfrm>
              <a:off x="1223135" y="208668"/>
              <a:ext cx="139112" cy="86617"/>
            </a:xfrm>
            <a:custGeom>
              <a:avLst/>
              <a:gdLst>
                <a:gd name="T0" fmla="*/ 52 w 106"/>
                <a:gd name="T1" fmla="*/ 0 h 66"/>
                <a:gd name="T2" fmla="*/ 0 w 106"/>
                <a:gd name="T3" fmla="*/ 30 h 66"/>
                <a:gd name="T4" fmla="*/ 56 w 106"/>
                <a:gd name="T5" fmla="*/ 66 h 66"/>
                <a:gd name="T6" fmla="*/ 106 w 106"/>
                <a:gd name="T7" fmla="*/ 35 h 66"/>
                <a:gd name="T8" fmla="*/ 52 w 106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66"/>
                <a:gd name="T17" fmla="*/ 106 w 106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66">
                  <a:moveTo>
                    <a:pt x="52" y="0"/>
                  </a:moveTo>
                  <a:lnTo>
                    <a:pt x="0" y="30"/>
                  </a:lnTo>
                  <a:lnTo>
                    <a:pt x="56" y="66"/>
                  </a:lnTo>
                  <a:lnTo>
                    <a:pt x="106" y="35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3" name="Freeform 172"/>
            <p:cNvSpPr>
              <a:spLocks noChangeArrowheads="1"/>
            </p:cNvSpPr>
            <p:nvPr/>
          </p:nvSpPr>
          <p:spPr bwMode="auto">
            <a:xfrm>
              <a:off x="1334687" y="136487"/>
              <a:ext cx="145674" cy="90554"/>
            </a:xfrm>
            <a:custGeom>
              <a:avLst/>
              <a:gdLst>
                <a:gd name="T0" fmla="*/ 54 w 111"/>
                <a:gd name="T1" fmla="*/ 0 h 69"/>
                <a:gd name="T2" fmla="*/ 0 w 111"/>
                <a:gd name="T3" fmla="*/ 33 h 69"/>
                <a:gd name="T4" fmla="*/ 59 w 111"/>
                <a:gd name="T5" fmla="*/ 69 h 69"/>
                <a:gd name="T6" fmla="*/ 111 w 111"/>
                <a:gd name="T7" fmla="*/ 36 h 69"/>
                <a:gd name="T8" fmla="*/ 54 w 111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4" y="0"/>
                  </a:moveTo>
                  <a:lnTo>
                    <a:pt x="0" y="33"/>
                  </a:lnTo>
                  <a:lnTo>
                    <a:pt x="59" y="69"/>
                  </a:lnTo>
                  <a:lnTo>
                    <a:pt x="111" y="3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4" name="Freeform 173"/>
            <p:cNvSpPr>
              <a:spLocks noChangeArrowheads="1"/>
            </p:cNvSpPr>
            <p:nvPr/>
          </p:nvSpPr>
          <p:spPr bwMode="auto">
            <a:xfrm>
              <a:off x="1334687" y="136487"/>
              <a:ext cx="145674" cy="90554"/>
            </a:xfrm>
            <a:custGeom>
              <a:avLst/>
              <a:gdLst>
                <a:gd name="T0" fmla="*/ 54 w 111"/>
                <a:gd name="T1" fmla="*/ 0 h 69"/>
                <a:gd name="T2" fmla="*/ 0 w 111"/>
                <a:gd name="T3" fmla="*/ 33 h 69"/>
                <a:gd name="T4" fmla="*/ 59 w 111"/>
                <a:gd name="T5" fmla="*/ 69 h 69"/>
                <a:gd name="T6" fmla="*/ 111 w 111"/>
                <a:gd name="T7" fmla="*/ 36 h 69"/>
                <a:gd name="T8" fmla="*/ 54 w 111"/>
                <a:gd name="T9" fmla="*/ 0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69"/>
                <a:gd name="T17" fmla="*/ 111 w 111"/>
                <a:gd name="T18" fmla="*/ 69 h 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69">
                  <a:moveTo>
                    <a:pt x="54" y="0"/>
                  </a:moveTo>
                  <a:lnTo>
                    <a:pt x="0" y="33"/>
                  </a:lnTo>
                  <a:lnTo>
                    <a:pt x="59" y="69"/>
                  </a:lnTo>
                  <a:lnTo>
                    <a:pt x="111" y="36"/>
                  </a:lnTo>
                  <a:lnTo>
                    <a:pt x="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5" name="Freeform 175"/>
            <p:cNvSpPr>
              <a:spLocks noEditPoints="1" noChangeArrowheads="1"/>
            </p:cNvSpPr>
            <p:nvPr/>
          </p:nvSpPr>
          <p:spPr bwMode="auto">
            <a:xfrm>
              <a:off x="1194263" y="177171"/>
              <a:ext cx="636503" cy="709996"/>
            </a:xfrm>
            <a:custGeom>
              <a:avLst/>
              <a:gdLst>
                <a:gd name="T0" fmla="*/ 40 w 205"/>
                <a:gd name="T1" fmla="*/ 85 h 229"/>
                <a:gd name="T2" fmla="*/ 20 w 205"/>
                <a:gd name="T3" fmla="*/ 97 h 229"/>
                <a:gd name="T4" fmla="*/ 43 w 205"/>
                <a:gd name="T5" fmla="*/ 130 h 229"/>
                <a:gd name="T6" fmla="*/ 60 w 205"/>
                <a:gd name="T7" fmla="*/ 120 h 229"/>
                <a:gd name="T8" fmla="*/ 40 w 205"/>
                <a:gd name="T9" fmla="*/ 85 h 229"/>
                <a:gd name="T10" fmla="*/ 106 w 205"/>
                <a:gd name="T11" fmla="*/ 0 h 229"/>
                <a:gd name="T12" fmla="*/ 0 w 205"/>
                <a:gd name="T13" fmla="*/ 66 h 229"/>
                <a:gd name="T14" fmla="*/ 11 w 205"/>
                <a:gd name="T15" fmla="*/ 83 h 229"/>
                <a:gd name="T16" fmla="*/ 18 w 205"/>
                <a:gd name="T17" fmla="*/ 94 h 229"/>
                <a:gd name="T18" fmla="*/ 113 w 205"/>
                <a:gd name="T19" fmla="*/ 35 h 229"/>
                <a:gd name="T20" fmla="*/ 115 w 205"/>
                <a:gd name="T21" fmla="*/ 38 h 229"/>
                <a:gd name="T22" fmla="*/ 44 w 205"/>
                <a:gd name="T23" fmla="*/ 82 h 229"/>
                <a:gd name="T24" fmla="*/ 65 w 205"/>
                <a:gd name="T25" fmla="*/ 117 h 229"/>
                <a:gd name="T26" fmla="*/ 137 w 205"/>
                <a:gd name="T27" fmla="*/ 72 h 229"/>
                <a:gd name="T28" fmla="*/ 139 w 205"/>
                <a:gd name="T29" fmla="*/ 76 h 229"/>
                <a:gd name="T30" fmla="*/ 46 w 205"/>
                <a:gd name="T31" fmla="*/ 134 h 229"/>
                <a:gd name="T32" fmla="*/ 77 w 205"/>
                <a:gd name="T33" fmla="*/ 182 h 229"/>
                <a:gd name="T34" fmla="*/ 165 w 205"/>
                <a:gd name="T35" fmla="*/ 127 h 229"/>
                <a:gd name="T36" fmla="*/ 167 w 205"/>
                <a:gd name="T37" fmla="*/ 131 h 229"/>
                <a:gd name="T38" fmla="*/ 79 w 205"/>
                <a:gd name="T39" fmla="*/ 186 h 229"/>
                <a:gd name="T40" fmla="*/ 86 w 205"/>
                <a:gd name="T41" fmla="*/ 199 h 229"/>
                <a:gd name="T42" fmla="*/ 175 w 205"/>
                <a:gd name="T43" fmla="*/ 144 h 229"/>
                <a:gd name="T44" fmla="*/ 177 w 205"/>
                <a:gd name="T45" fmla="*/ 147 h 229"/>
                <a:gd name="T46" fmla="*/ 88 w 205"/>
                <a:gd name="T47" fmla="*/ 203 h 229"/>
                <a:gd name="T48" fmla="*/ 100 w 205"/>
                <a:gd name="T49" fmla="*/ 229 h 229"/>
                <a:gd name="T50" fmla="*/ 200 w 205"/>
                <a:gd name="T51" fmla="*/ 167 h 229"/>
                <a:gd name="T52" fmla="*/ 203 w 205"/>
                <a:gd name="T53" fmla="*/ 155 h 229"/>
                <a:gd name="T54" fmla="*/ 106 w 205"/>
                <a:gd name="T55" fmla="*/ 0 h 22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5"/>
                <a:gd name="T85" fmla="*/ 0 h 229"/>
                <a:gd name="T86" fmla="*/ 205 w 205"/>
                <a:gd name="T87" fmla="*/ 229 h 22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5" h="229">
                  <a:moveTo>
                    <a:pt x="40" y="85"/>
                  </a:moveTo>
                  <a:cubicBezTo>
                    <a:pt x="20" y="97"/>
                    <a:pt x="20" y="97"/>
                    <a:pt x="20" y="97"/>
                  </a:cubicBezTo>
                  <a:cubicBezTo>
                    <a:pt x="28" y="108"/>
                    <a:pt x="36" y="119"/>
                    <a:pt x="43" y="13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40" y="85"/>
                    <a:pt x="40" y="85"/>
                    <a:pt x="40" y="85"/>
                  </a:cubicBezTo>
                  <a:moveTo>
                    <a:pt x="106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3" y="72"/>
                    <a:pt x="7" y="77"/>
                    <a:pt x="11" y="83"/>
                  </a:cubicBezTo>
                  <a:cubicBezTo>
                    <a:pt x="13" y="86"/>
                    <a:pt x="16" y="90"/>
                    <a:pt x="18" y="94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56" y="149"/>
                    <a:pt x="67" y="166"/>
                    <a:pt x="77" y="182"/>
                  </a:cubicBezTo>
                  <a:cubicBezTo>
                    <a:pt x="165" y="127"/>
                    <a:pt x="165" y="127"/>
                    <a:pt x="165" y="127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79" y="186"/>
                    <a:pt x="79" y="186"/>
                    <a:pt x="79" y="186"/>
                  </a:cubicBezTo>
                  <a:cubicBezTo>
                    <a:pt x="81" y="190"/>
                    <a:pt x="83" y="194"/>
                    <a:pt x="86" y="199"/>
                  </a:cubicBezTo>
                  <a:cubicBezTo>
                    <a:pt x="175" y="144"/>
                    <a:pt x="175" y="144"/>
                    <a:pt x="175" y="144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92" y="211"/>
                    <a:pt x="96" y="220"/>
                    <a:pt x="100" y="229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204" y="165"/>
                    <a:pt x="205" y="160"/>
                    <a:pt x="203" y="155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012C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6" name="Freeform 176"/>
            <p:cNvSpPr>
              <a:spLocks noChangeArrowheads="1"/>
            </p:cNvSpPr>
            <p:nvPr/>
          </p:nvSpPr>
          <p:spPr bwMode="auto">
            <a:xfrm>
              <a:off x="1250695" y="286098"/>
              <a:ext cx="300534" cy="191607"/>
            </a:xfrm>
            <a:custGeom>
              <a:avLst/>
              <a:gdLst>
                <a:gd name="T0" fmla="*/ 95 w 97"/>
                <a:gd name="T1" fmla="*/ 0 h 62"/>
                <a:gd name="T2" fmla="*/ 0 w 97"/>
                <a:gd name="T3" fmla="*/ 59 h 62"/>
                <a:gd name="T4" fmla="*/ 2 w 97"/>
                <a:gd name="T5" fmla="*/ 62 h 62"/>
                <a:gd name="T6" fmla="*/ 22 w 97"/>
                <a:gd name="T7" fmla="*/ 50 h 62"/>
                <a:gd name="T8" fmla="*/ 21 w 97"/>
                <a:gd name="T9" fmla="*/ 49 h 62"/>
                <a:gd name="T10" fmla="*/ 25 w 97"/>
                <a:gd name="T11" fmla="*/ 46 h 62"/>
                <a:gd name="T12" fmla="*/ 26 w 97"/>
                <a:gd name="T13" fmla="*/ 47 h 62"/>
                <a:gd name="T14" fmla="*/ 97 w 97"/>
                <a:gd name="T15" fmla="*/ 3 h 62"/>
                <a:gd name="T16" fmla="*/ 95 w 97"/>
                <a:gd name="T17" fmla="*/ 0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"/>
                <a:gd name="T28" fmla="*/ 0 h 62"/>
                <a:gd name="T29" fmla="*/ 97 w 97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" h="62">
                  <a:moveTo>
                    <a:pt x="95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1" y="60"/>
                    <a:pt x="2" y="61"/>
                    <a:pt x="2" y="62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7" name="Freeform 177"/>
            <p:cNvSpPr>
              <a:spLocks noChangeArrowheads="1"/>
            </p:cNvSpPr>
            <p:nvPr/>
          </p:nvSpPr>
          <p:spPr bwMode="auto">
            <a:xfrm>
              <a:off x="1328125" y="400275"/>
              <a:ext cx="297909" cy="192919"/>
            </a:xfrm>
            <a:custGeom>
              <a:avLst/>
              <a:gdLst>
                <a:gd name="T0" fmla="*/ 94 w 96"/>
                <a:gd name="T1" fmla="*/ 0 h 62"/>
                <a:gd name="T2" fmla="*/ 22 w 96"/>
                <a:gd name="T3" fmla="*/ 45 h 62"/>
                <a:gd name="T4" fmla="*/ 23 w 96"/>
                <a:gd name="T5" fmla="*/ 47 h 62"/>
                <a:gd name="T6" fmla="*/ 19 w 96"/>
                <a:gd name="T7" fmla="*/ 49 h 62"/>
                <a:gd name="T8" fmla="*/ 17 w 96"/>
                <a:gd name="T9" fmla="*/ 48 h 62"/>
                <a:gd name="T10" fmla="*/ 0 w 96"/>
                <a:gd name="T11" fmla="*/ 58 h 62"/>
                <a:gd name="T12" fmla="*/ 3 w 96"/>
                <a:gd name="T13" fmla="*/ 62 h 62"/>
                <a:gd name="T14" fmla="*/ 96 w 96"/>
                <a:gd name="T15" fmla="*/ 4 h 62"/>
                <a:gd name="T16" fmla="*/ 94 w 96"/>
                <a:gd name="T17" fmla="*/ 0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6"/>
                <a:gd name="T28" fmla="*/ 0 h 62"/>
                <a:gd name="T29" fmla="*/ 96 w 96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6" h="62">
                  <a:moveTo>
                    <a:pt x="94" y="0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9"/>
                    <a:pt x="2" y="60"/>
                    <a:pt x="3" y="62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4" y="0"/>
                    <a:pt x="94" y="0"/>
                    <a:pt x="94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8" name="Freeform 178"/>
            <p:cNvSpPr>
              <a:spLocks noChangeArrowheads="1"/>
            </p:cNvSpPr>
            <p:nvPr/>
          </p:nvSpPr>
          <p:spPr bwMode="auto">
            <a:xfrm>
              <a:off x="1433115" y="570884"/>
              <a:ext cx="279536" cy="183733"/>
            </a:xfrm>
            <a:custGeom>
              <a:avLst/>
              <a:gdLst>
                <a:gd name="T0" fmla="*/ 88 w 90"/>
                <a:gd name="T1" fmla="*/ 0 h 59"/>
                <a:gd name="T2" fmla="*/ 0 w 90"/>
                <a:gd name="T3" fmla="*/ 55 h 59"/>
                <a:gd name="T4" fmla="*/ 2 w 90"/>
                <a:gd name="T5" fmla="*/ 59 h 59"/>
                <a:gd name="T6" fmla="*/ 90 w 90"/>
                <a:gd name="T7" fmla="*/ 4 h 59"/>
                <a:gd name="T8" fmla="*/ 88 w 90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"/>
                <a:gd name="T16" fmla="*/ 0 h 59"/>
                <a:gd name="T17" fmla="*/ 90 w 90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" h="59">
                  <a:moveTo>
                    <a:pt x="88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7"/>
                    <a:pt x="2" y="59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8" y="0"/>
                    <a:pt x="88" y="0"/>
                    <a:pt x="88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09" name="Freeform 179"/>
            <p:cNvSpPr>
              <a:spLocks noChangeArrowheads="1"/>
            </p:cNvSpPr>
            <p:nvPr/>
          </p:nvSpPr>
          <p:spPr bwMode="auto">
            <a:xfrm>
              <a:off x="1461987" y="623379"/>
              <a:ext cx="282161" cy="183733"/>
            </a:xfrm>
            <a:custGeom>
              <a:avLst/>
              <a:gdLst>
                <a:gd name="T0" fmla="*/ 89 w 91"/>
                <a:gd name="T1" fmla="*/ 0 h 59"/>
                <a:gd name="T2" fmla="*/ 0 w 91"/>
                <a:gd name="T3" fmla="*/ 55 h 59"/>
                <a:gd name="T4" fmla="*/ 2 w 91"/>
                <a:gd name="T5" fmla="*/ 59 h 59"/>
                <a:gd name="T6" fmla="*/ 91 w 91"/>
                <a:gd name="T7" fmla="*/ 3 h 59"/>
                <a:gd name="T8" fmla="*/ 89 w 91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59"/>
                <a:gd name="T17" fmla="*/ 91 w 91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59">
                  <a:moveTo>
                    <a:pt x="89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7"/>
                    <a:pt x="2" y="59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9" y="0"/>
                    <a:pt x="89" y="0"/>
                    <a:pt x="89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0" name="Freeform 180"/>
            <p:cNvSpPr>
              <a:spLocks noChangeArrowheads="1"/>
            </p:cNvSpPr>
            <p:nvPr/>
          </p:nvSpPr>
          <p:spPr bwMode="auto">
            <a:xfrm>
              <a:off x="1316314" y="427835"/>
              <a:ext cx="82680" cy="124676"/>
            </a:xfrm>
            <a:custGeom>
              <a:avLst/>
              <a:gdLst>
                <a:gd name="T0" fmla="*/ 9 w 63"/>
                <a:gd name="T1" fmla="*/ 0 h 95"/>
                <a:gd name="T2" fmla="*/ 0 w 63"/>
                <a:gd name="T3" fmla="*/ 8 h 95"/>
                <a:gd name="T4" fmla="*/ 2 w 63"/>
                <a:gd name="T5" fmla="*/ 10 h 95"/>
                <a:gd name="T6" fmla="*/ 49 w 63"/>
                <a:gd name="T7" fmla="*/ 93 h 95"/>
                <a:gd name="T8" fmla="*/ 54 w 63"/>
                <a:gd name="T9" fmla="*/ 95 h 95"/>
                <a:gd name="T10" fmla="*/ 63 w 63"/>
                <a:gd name="T11" fmla="*/ 90 h 95"/>
                <a:gd name="T12" fmla="*/ 61 w 63"/>
                <a:gd name="T13" fmla="*/ 86 h 95"/>
                <a:gd name="T14" fmla="*/ 11 w 63"/>
                <a:gd name="T15" fmla="*/ 3 h 95"/>
                <a:gd name="T16" fmla="*/ 9 w 63"/>
                <a:gd name="T17" fmla="*/ 0 h 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3"/>
                <a:gd name="T28" fmla="*/ 0 h 95"/>
                <a:gd name="T29" fmla="*/ 63 w 63"/>
                <a:gd name="T30" fmla="*/ 95 h 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3" h="95">
                  <a:moveTo>
                    <a:pt x="9" y="0"/>
                  </a:moveTo>
                  <a:lnTo>
                    <a:pt x="0" y="8"/>
                  </a:lnTo>
                  <a:lnTo>
                    <a:pt x="2" y="10"/>
                  </a:lnTo>
                  <a:lnTo>
                    <a:pt x="49" y="93"/>
                  </a:lnTo>
                  <a:lnTo>
                    <a:pt x="54" y="95"/>
                  </a:lnTo>
                  <a:lnTo>
                    <a:pt x="63" y="90"/>
                  </a:lnTo>
                  <a:lnTo>
                    <a:pt x="61" y="8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1" name="Freeform 181"/>
            <p:cNvSpPr>
              <a:spLocks noChangeArrowheads="1"/>
            </p:cNvSpPr>
            <p:nvPr/>
          </p:nvSpPr>
          <p:spPr bwMode="auto">
            <a:xfrm>
              <a:off x="1316314" y="427835"/>
              <a:ext cx="82680" cy="124676"/>
            </a:xfrm>
            <a:custGeom>
              <a:avLst/>
              <a:gdLst>
                <a:gd name="T0" fmla="*/ 9 w 63"/>
                <a:gd name="T1" fmla="*/ 0 h 95"/>
                <a:gd name="T2" fmla="*/ 0 w 63"/>
                <a:gd name="T3" fmla="*/ 8 h 95"/>
                <a:gd name="T4" fmla="*/ 2 w 63"/>
                <a:gd name="T5" fmla="*/ 10 h 95"/>
                <a:gd name="T6" fmla="*/ 49 w 63"/>
                <a:gd name="T7" fmla="*/ 93 h 95"/>
                <a:gd name="T8" fmla="*/ 54 w 63"/>
                <a:gd name="T9" fmla="*/ 95 h 95"/>
                <a:gd name="T10" fmla="*/ 63 w 63"/>
                <a:gd name="T11" fmla="*/ 90 h 95"/>
                <a:gd name="T12" fmla="*/ 61 w 63"/>
                <a:gd name="T13" fmla="*/ 86 h 95"/>
                <a:gd name="T14" fmla="*/ 11 w 63"/>
                <a:gd name="T15" fmla="*/ 3 h 95"/>
                <a:gd name="T16" fmla="*/ 9 w 63"/>
                <a:gd name="T17" fmla="*/ 0 h 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3"/>
                <a:gd name="T28" fmla="*/ 0 h 95"/>
                <a:gd name="T29" fmla="*/ 63 w 63"/>
                <a:gd name="T30" fmla="*/ 95 h 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3" h="95">
                  <a:moveTo>
                    <a:pt x="9" y="0"/>
                  </a:moveTo>
                  <a:lnTo>
                    <a:pt x="0" y="8"/>
                  </a:lnTo>
                  <a:lnTo>
                    <a:pt x="2" y="10"/>
                  </a:lnTo>
                  <a:lnTo>
                    <a:pt x="49" y="93"/>
                  </a:lnTo>
                  <a:lnTo>
                    <a:pt x="54" y="95"/>
                  </a:lnTo>
                  <a:lnTo>
                    <a:pt x="63" y="90"/>
                  </a:lnTo>
                  <a:lnTo>
                    <a:pt x="61" y="86"/>
                  </a:lnTo>
                  <a:lnTo>
                    <a:pt x="11" y="3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2" name="Freeform 183"/>
            <p:cNvSpPr>
              <a:spLocks noChangeArrowheads="1"/>
            </p:cNvSpPr>
            <p:nvPr/>
          </p:nvSpPr>
          <p:spPr bwMode="auto">
            <a:xfrm>
              <a:off x="1011842" y="1477736"/>
              <a:ext cx="880605" cy="1116832"/>
            </a:xfrm>
            <a:custGeom>
              <a:avLst/>
              <a:gdLst>
                <a:gd name="T0" fmla="*/ 671 w 671"/>
                <a:gd name="T1" fmla="*/ 716 h 851"/>
                <a:gd name="T2" fmla="*/ 390 w 671"/>
                <a:gd name="T3" fmla="*/ 851 h 851"/>
                <a:gd name="T4" fmla="*/ 0 w 671"/>
                <a:gd name="T5" fmla="*/ 194 h 851"/>
                <a:gd name="T6" fmla="*/ 406 w 671"/>
                <a:gd name="T7" fmla="*/ 0 h 851"/>
                <a:gd name="T8" fmla="*/ 671 w 671"/>
                <a:gd name="T9" fmla="*/ 716 h 8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1"/>
                <a:gd name="T16" fmla="*/ 0 h 851"/>
                <a:gd name="T17" fmla="*/ 671 w 671"/>
                <a:gd name="T18" fmla="*/ 851 h 8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1" h="851">
                  <a:moveTo>
                    <a:pt x="671" y="716"/>
                  </a:moveTo>
                  <a:lnTo>
                    <a:pt x="390" y="851"/>
                  </a:lnTo>
                  <a:lnTo>
                    <a:pt x="0" y="194"/>
                  </a:lnTo>
                  <a:lnTo>
                    <a:pt x="406" y="0"/>
                  </a:lnTo>
                  <a:lnTo>
                    <a:pt x="671" y="716"/>
                  </a:lnTo>
                  <a:close/>
                </a:path>
              </a:pathLst>
            </a:custGeom>
            <a:solidFill>
              <a:srgbClr val="3AA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3" name="Freeform 185"/>
            <p:cNvSpPr>
              <a:spLocks noChangeArrowheads="1"/>
            </p:cNvSpPr>
            <p:nvPr/>
          </p:nvSpPr>
          <p:spPr bwMode="auto">
            <a:xfrm>
              <a:off x="1114208" y="1635221"/>
              <a:ext cx="555135" cy="921288"/>
            </a:xfrm>
            <a:custGeom>
              <a:avLst/>
              <a:gdLst>
                <a:gd name="T0" fmla="*/ 369 w 423"/>
                <a:gd name="T1" fmla="*/ 702 h 702"/>
                <a:gd name="T2" fmla="*/ 423 w 423"/>
                <a:gd name="T3" fmla="*/ 676 h 702"/>
                <a:gd name="T4" fmla="*/ 75 w 423"/>
                <a:gd name="T5" fmla="*/ 0 h 702"/>
                <a:gd name="T6" fmla="*/ 0 w 423"/>
                <a:gd name="T7" fmla="*/ 36 h 702"/>
                <a:gd name="T8" fmla="*/ 369 w 423"/>
                <a:gd name="T9" fmla="*/ 702 h 7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3"/>
                <a:gd name="T16" fmla="*/ 0 h 702"/>
                <a:gd name="T17" fmla="*/ 423 w 423"/>
                <a:gd name="T18" fmla="*/ 702 h 7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3" h="702">
                  <a:moveTo>
                    <a:pt x="369" y="702"/>
                  </a:moveTo>
                  <a:lnTo>
                    <a:pt x="423" y="676"/>
                  </a:lnTo>
                  <a:lnTo>
                    <a:pt x="75" y="0"/>
                  </a:lnTo>
                  <a:lnTo>
                    <a:pt x="0" y="36"/>
                  </a:lnTo>
                  <a:lnTo>
                    <a:pt x="369" y="7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4" name="Freeform 186"/>
            <p:cNvSpPr>
              <a:spLocks noChangeArrowheads="1"/>
            </p:cNvSpPr>
            <p:nvPr/>
          </p:nvSpPr>
          <p:spPr bwMode="auto">
            <a:xfrm>
              <a:off x="1200825" y="1014467"/>
              <a:ext cx="402900" cy="602381"/>
            </a:xfrm>
            <a:custGeom>
              <a:avLst/>
              <a:gdLst>
                <a:gd name="T0" fmla="*/ 70 w 130"/>
                <a:gd name="T1" fmla="*/ 188 h 194"/>
                <a:gd name="T2" fmla="*/ 57 w 130"/>
                <a:gd name="T3" fmla="*/ 194 h 194"/>
                <a:gd name="T4" fmla="*/ 12 w 130"/>
                <a:gd name="T5" fmla="*/ 100 h 194"/>
                <a:gd name="T6" fmla="*/ 35 w 130"/>
                <a:gd name="T7" fmla="*/ 42 h 194"/>
                <a:gd name="T8" fmla="*/ 124 w 130"/>
                <a:gd name="T9" fmla="*/ 0 h 194"/>
                <a:gd name="T10" fmla="*/ 130 w 130"/>
                <a:gd name="T11" fmla="*/ 13 h 194"/>
                <a:gd name="T12" fmla="*/ 41 w 130"/>
                <a:gd name="T13" fmla="*/ 55 h 194"/>
                <a:gd name="T14" fmla="*/ 25 w 130"/>
                <a:gd name="T15" fmla="*/ 94 h 194"/>
                <a:gd name="T16" fmla="*/ 70 w 130"/>
                <a:gd name="T17" fmla="*/ 188 h 1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0"/>
                <a:gd name="T28" fmla="*/ 0 h 194"/>
                <a:gd name="T29" fmla="*/ 130 w 130"/>
                <a:gd name="T30" fmla="*/ 194 h 1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0" h="194">
                  <a:moveTo>
                    <a:pt x="70" y="188"/>
                  </a:moveTo>
                  <a:cubicBezTo>
                    <a:pt x="57" y="194"/>
                    <a:pt x="57" y="194"/>
                    <a:pt x="57" y="194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0" y="74"/>
                    <a:pt x="8" y="55"/>
                    <a:pt x="35" y="42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30" y="13"/>
                    <a:pt x="130" y="13"/>
                    <a:pt x="130" y="13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21" y="64"/>
                    <a:pt x="16" y="76"/>
                    <a:pt x="25" y="94"/>
                  </a:cubicBezTo>
                  <a:cubicBezTo>
                    <a:pt x="70" y="188"/>
                    <a:pt x="70" y="188"/>
                    <a:pt x="70" y="188"/>
                  </a:cubicBezTo>
                </a:path>
              </a:pathLst>
            </a:custGeom>
            <a:solidFill>
              <a:srgbClr val="FA3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5" name="Freeform 187"/>
            <p:cNvSpPr>
              <a:spLocks noChangeArrowheads="1"/>
            </p:cNvSpPr>
            <p:nvPr/>
          </p:nvSpPr>
          <p:spPr bwMode="auto">
            <a:xfrm>
              <a:off x="1343874" y="1526294"/>
              <a:ext cx="471143" cy="961972"/>
            </a:xfrm>
            <a:custGeom>
              <a:avLst/>
              <a:gdLst>
                <a:gd name="T0" fmla="*/ 305 w 359"/>
                <a:gd name="T1" fmla="*/ 733 h 733"/>
                <a:gd name="T2" fmla="*/ 359 w 359"/>
                <a:gd name="T3" fmla="*/ 707 h 733"/>
                <a:gd name="T4" fmla="*/ 75 w 359"/>
                <a:gd name="T5" fmla="*/ 0 h 733"/>
                <a:gd name="T6" fmla="*/ 0 w 359"/>
                <a:gd name="T7" fmla="*/ 36 h 733"/>
                <a:gd name="T8" fmla="*/ 305 w 359"/>
                <a:gd name="T9" fmla="*/ 733 h 7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9"/>
                <a:gd name="T16" fmla="*/ 0 h 733"/>
                <a:gd name="T17" fmla="*/ 359 w 359"/>
                <a:gd name="T18" fmla="*/ 733 h 7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9" h="733">
                  <a:moveTo>
                    <a:pt x="305" y="733"/>
                  </a:moveTo>
                  <a:lnTo>
                    <a:pt x="359" y="707"/>
                  </a:lnTo>
                  <a:lnTo>
                    <a:pt x="75" y="0"/>
                  </a:lnTo>
                  <a:lnTo>
                    <a:pt x="0" y="36"/>
                  </a:lnTo>
                  <a:lnTo>
                    <a:pt x="305" y="7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6" name="Freeform 188"/>
            <p:cNvSpPr>
              <a:spLocks noChangeArrowheads="1"/>
            </p:cNvSpPr>
            <p:nvPr/>
          </p:nvSpPr>
          <p:spPr bwMode="auto">
            <a:xfrm>
              <a:off x="1343874" y="1526294"/>
              <a:ext cx="471143" cy="961972"/>
            </a:xfrm>
            <a:custGeom>
              <a:avLst/>
              <a:gdLst>
                <a:gd name="T0" fmla="*/ 305 w 359"/>
                <a:gd name="T1" fmla="*/ 733 h 733"/>
                <a:gd name="T2" fmla="*/ 359 w 359"/>
                <a:gd name="T3" fmla="*/ 707 h 733"/>
                <a:gd name="T4" fmla="*/ 75 w 359"/>
                <a:gd name="T5" fmla="*/ 0 h 733"/>
                <a:gd name="T6" fmla="*/ 0 w 359"/>
                <a:gd name="T7" fmla="*/ 36 h 733"/>
                <a:gd name="T8" fmla="*/ 305 w 359"/>
                <a:gd name="T9" fmla="*/ 733 h 7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9"/>
                <a:gd name="T16" fmla="*/ 0 h 733"/>
                <a:gd name="T17" fmla="*/ 359 w 359"/>
                <a:gd name="T18" fmla="*/ 733 h 7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9" h="733">
                  <a:moveTo>
                    <a:pt x="305" y="733"/>
                  </a:moveTo>
                  <a:lnTo>
                    <a:pt x="359" y="707"/>
                  </a:lnTo>
                  <a:lnTo>
                    <a:pt x="75" y="0"/>
                  </a:lnTo>
                  <a:lnTo>
                    <a:pt x="0" y="36"/>
                  </a:lnTo>
                  <a:lnTo>
                    <a:pt x="305" y="7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7" name="Freeform 189"/>
            <p:cNvSpPr>
              <a:spLocks noChangeArrowheads="1"/>
            </p:cNvSpPr>
            <p:nvPr/>
          </p:nvSpPr>
          <p:spPr bwMode="auto">
            <a:xfrm>
              <a:off x="927850" y="1414742"/>
              <a:ext cx="673249" cy="335968"/>
            </a:xfrm>
            <a:custGeom>
              <a:avLst/>
              <a:gdLst>
                <a:gd name="T0" fmla="*/ 513 w 513"/>
                <a:gd name="T1" fmla="*/ 0 h 256"/>
                <a:gd name="T2" fmla="*/ 0 w 513"/>
                <a:gd name="T3" fmla="*/ 244 h 256"/>
                <a:gd name="T4" fmla="*/ 35 w 513"/>
                <a:gd name="T5" fmla="*/ 256 h 256"/>
                <a:gd name="T6" fmla="*/ 499 w 513"/>
                <a:gd name="T7" fmla="*/ 33 h 256"/>
                <a:gd name="T8" fmla="*/ 513 w 51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256"/>
                <a:gd name="T17" fmla="*/ 513 w 51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256">
                  <a:moveTo>
                    <a:pt x="513" y="0"/>
                  </a:moveTo>
                  <a:lnTo>
                    <a:pt x="0" y="244"/>
                  </a:lnTo>
                  <a:lnTo>
                    <a:pt x="35" y="256"/>
                  </a:lnTo>
                  <a:lnTo>
                    <a:pt x="499" y="33"/>
                  </a:lnTo>
                  <a:lnTo>
                    <a:pt x="513" y="0"/>
                  </a:lnTo>
                  <a:close/>
                </a:path>
              </a:pathLst>
            </a:custGeom>
            <a:solidFill>
              <a:srgbClr val="FA3C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8" name="Freeform 190"/>
            <p:cNvSpPr>
              <a:spLocks noChangeArrowheads="1"/>
            </p:cNvSpPr>
            <p:nvPr/>
          </p:nvSpPr>
          <p:spPr bwMode="auto">
            <a:xfrm>
              <a:off x="927850" y="1414742"/>
              <a:ext cx="673249" cy="335968"/>
            </a:xfrm>
            <a:custGeom>
              <a:avLst/>
              <a:gdLst>
                <a:gd name="T0" fmla="*/ 513 w 513"/>
                <a:gd name="T1" fmla="*/ 0 h 256"/>
                <a:gd name="T2" fmla="*/ 0 w 513"/>
                <a:gd name="T3" fmla="*/ 244 h 256"/>
                <a:gd name="T4" fmla="*/ 35 w 513"/>
                <a:gd name="T5" fmla="*/ 256 h 256"/>
                <a:gd name="T6" fmla="*/ 499 w 513"/>
                <a:gd name="T7" fmla="*/ 33 h 256"/>
                <a:gd name="T8" fmla="*/ 513 w 51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256"/>
                <a:gd name="T17" fmla="*/ 513 w 51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256">
                  <a:moveTo>
                    <a:pt x="513" y="0"/>
                  </a:moveTo>
                  <a:lnTo>
                    <a:pt x="0" y="244"/>
                  </a:lnTo>
                  <a:lnTo>
                    <a:pt x="35" y="256"/>
                  </a:lnTo>
                  <a:lnTo>
                    <a:pt x="499" y="33"/>
                  </a:lnTo>
                  <a:lnTo>
                    <a:pt x="5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19" name="Freeform 191"/>
            <p:cNvSpPr>
              <a:spLocks noChangeArrowheads="1"/>
            </p:cNvSpPr>
            <p:nvPr/>
          </p:nvSpPr>
          <p:spPr bwMode="auto">
            <a:xfrm>
              <a:off x="927850" y="1362247"/>
              <a:ext cx="673249" cy="372715"/>
            </a:xfrm>
            <a:custGeom>
              <a:avLst/>
              <a:gdLst>
                <a:gd name="T0" fmla="*/ 513 w 513"/>
                <a:gd name="T1" fmla="*/ 40 h 284"/>
                <a:gd name="T2" fmla="*/ 0 w 513"/>
                <a:gd name="T3" fmla="*/ 284 h 284"/>
                <a:gd name="T4" fmla="*/ 0 w 513"/>
                <a:gd name="T5" fmla="*/ 222 h 284"/>
                <a:gd name="T6" fmla="*/ 463 w 513"/>
                <a:gd name="T7" fmla="*/ 0 h 284"/>
                <a:gd name="T8" fmla="*/ 513 w 513"/>
                <a:gd name="T9" fmla="*/ 4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284"/>
                <a:gd name="T17" fmla="*/ 513 w 513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284">
                  <a:moveTo>
                    <a:pt x="513" y="40"/>
                  </a:moveTo>
                  <a:lnTo>
                    <a:pt x="0" y="284"/>
                  </a:lnTo>
                  <a:lnTo>
                    <a:pt x="0" y="222"/>
                  </a:lnTo>
                  <a:lnTo>
                    <a:pt x="463" y="0"/>
                  </a:lnTo>
                  <a:lnTo>
                    <a:pt x="513" y="40"/>
                  </a:lnTo>
                  <a:close/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0" name="Freeform 192"/>
            <p:cNvSpPr>
              <a:spLocks noChangeArrowheads="1"/>
            </p:cNvSpPr>
            <p:nvPr/>
          </p:nvSpPr>
          <p:spPr bwMode="auto">
            <a:xfrm>
              <a:off x="927850" y="1362247"/>
              <a:ext cx="673249" cy="372715"/>
            </a:xfrm>
            <a:custGeom>
              <a:avLst/>
              <a:gdLst>
                <a:gd name="T0" fmla="*/ 513 w 513"/>
                <a:gd name="T1" fmla="*/ 40 h 284"/>
                <a:gd name="T2" fmla="*/ 0 w 513"/>
                <a:gd name="T3" fmla="*/ 284 h 284"/>
                <a:gd name="T4" fmla="*/ 0 w 513"/>
                <a:gd name="T5" fmla="*/ 222 h 284"/>
                <a:gd name="T6" fmla="*/ 463 w 513"/>
                <a:gd name="T7" fmla="*/ 0 h 284"/>
                <a:gd name="T8" fmla="*/ 513 w 513"/>
                <a:gd name="T9" fmla="*/ 4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3"/>
                <a:gd name="T16" fmla="*/ 0 h 284"/>
                <a:gd name="T17" fmla="*/ 513 w 513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3" h="284">
                  <a:moveTo>
                    <a:pt x="513" y="40"/>
                  </a:moveTo>
                  <a:lnTo>
                    <a:pt x="0" y="284"/>
                  </a:lnTo>
                  <a:lnTo>
                    <a:pt x="0" y="222"/>
                  </a:lnTo>
                  <a:lnTo>
                    <a:pt x="463" y="0"/>
                  </a:lnTo>
                  <a:lnTo>
                    <a:pt x="513" y="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1" name="Freeform 193"/>
            <p:cNvSpPr>
              <a:spLocks noChangeArrowheads="1"/>
            </p:cNvSpPr>
            <p:nvPr/>
          </p:nvSpPr>
          <p:spPr bwMode="auto">
            <a:xfrm>
              <a:off x="1216573" y="1725775"/>
              <a:ext cx="459332" cy="461957"/>
            </a:xfrm>
            <a:custGeom>
              <a:avLst/>
              <a:gdLst>
                <a:gd name="T0" fmla="*/ 133 w 148"/>
                <a:gd name="T1" fmla="*/ 46 h 149"/>
                <a:gd name="T2" fmla="*/ 102 w 148"/>
                <a:gd name="T3" fmla="*/ 133 h 149"/>
                <a:gd name="T4" fmla="*/ 15 w 148"/>
                <a:gd name="T5" fmla="*/ 102 h 149"/>
                <a:gd name="T6" fmla="*/ 46 w 148"/>
                <a:gd name="T7" fmla="*/ 16 h 149"/>
                <a:gd name="T8" fmla="*/ 133 w 148"/>
                <a:gd name="T9" fmla="*/ 46 h 1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8"/>
                <a:gd name="T16" fmla="*/ 0 h 149"/>
                <a:gd name="T17" fmla="*/ 148 w 148"/>
                <a:gd name="T18" fmla="*/ 149 h 1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8" h="149">
                  <a:moveTo>
                    <a:pt x="133" y="46"/>
                  </a:moveTo>
                  <a:cubicBezTo>
                    <a:pt x="148" y="79"/>
                    <a:pt x="134" y="118"/>
                    <a:pt x="102" y="133"/>
                  </a:cubicBezTo>
                  <a:cubicBezTo>
                    <a:pt x="69" y="149"/>
                    <a:pt x="31" y="135"/>
                    <a:pt x="15" y="102"/>
                  </a:cubicBezTo>
                  <a:cubicBezTo>
                    <a:pt x="0" y="70"/>
                    <a:pt x="14" y="31"/>
                    <a:pt x="46" y="16"/>
                  </a:cubicBezTo>
                  <a:cubicBezTo>
                    <a:pt x="78" y="0"/>
                    <a:pt x="117" y="14"/>
                    <a:pt x="133" y="46"/>
                  </a:cubicBezTo>
                </a:path>
              </a:pathLst>
            </a:custGeom>
            <a:solidFill>
              <a:srgbClr val="4E7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2" name="Freeform 194"/>
            <p:cNvSpPr>
              <a:spLocks noChangeArrowheads="1"/>
            </p:cNvSpPr>
            <p:nvPr/>
          </p:nvSpPr>
          <p:spPr bwMode="auto">
            <a:xfrm>
              <a:off x="1408180" y="1477736"/>
              <a:ext cx="385839" cy="669312"/>
            </a:xfrm>
            <a:custGeom>
              <a:avLst/>
              <a:gdLst>
                <a:gd name="T0" fmla="*/ 44 w 124"/>
                <a:gd name="T1" fmla="*/ 0 h 216"/>
                <a:gd name="T2" fmla="*/ 13 w 124"/>
                <a:gd name="T3" fmla="*/ 15 h 216"/>
                <a:gd name="T4" fmla="*/ 0 w 124"/>
                <a:gd name="T5" fmla="*/ 21 h 216"/>
                <a:gd name="T6" fmla="*/ 11 w 124"/>
                <a:gd name="T7" fmla="*/ 16 h 216"/>
                <a:gd name="T8" fmla="*/ 44 w 124"/>
                <a:gd name="T9" fmla="*/ 98 h 216"/>
                <a:gd name="T10" fmla="*/ 71 w 124"/>
                <a:gd name="T11" fmla="*/ 126 h 216"/>
                <a:gd name="T12" fmla="*/ 77 w 124"/>
                <a:gd name="T13" fmla="*/ 154 h 216"/>
                <a:gd name="T14" fmla="*/ 74 w 124"/>
                <a:gd name="T15" fmla="*/ 173 h 216"/>
                <a:gd name="T16" fmla="*/ 91 w 124"/>
                <a:gd name="T17" fmla="*/ 216 h 216"/>
                <a:gd name="T18" fmla="*/ 124 w 124"/>
                <a:gd name="T19" fmla="*/ 216 h 216"/>
                <a:gd name="T20" fmla="*/ 44 w 124"/>
                <a:gd name="T21" fmla="*/ 0 h 2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4"/>
                <a:gd name="T34" fmla="*/ 0 h 216"/>
                <a:gd name="T35" fmla="*/ 124 w 124"/>
                <a:gd name="T36" fmla="*/ 216 h 2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4" h="216">
                  <a:moveTo>
                    <a:pt x="44" y="0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55" y="104"/>
                    <a:pt x="65" y="114"/>
                    <a:pt x="71" y="126"/>
                  </a:cubicBezTo>
                  <a:cubicBezTo>
                    <a:pt x="75" y="135"/>
                    <a:pt x="77" y="145"/>
                    <a:pt x="77" y="154"/>
                  </a:cubicBezTo>
                  <a:cubicBezTo>
                    <a:pt x="77" y="161"/>
                    <a:pt x="76" y="167"/>
                    <a:pt x="74" y="173"/>
                  </a:cubicBezTo>
                  <a:cubicBezTo>
                    <a:pt x="91" y="216"/>
                    <a:pt x="91" y="216"/>
                    <a:pt x="91" y="216"/>
                  </a:cubicBezTo>
                  <a:cubicBezTo>
                    <a:pt x="124" y="216"/>
                    <a:pt x="124" y="216"/>
                    <a:pt x="124" y="216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3487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3" name="Freeform 195"/>
            <p:cNvSpPr>
              <a:spLocks noChangeArrowheads="1"/>
            </p:cNvSpPr>
            <p:nvPr/>
          </p:nvSpPr>
          <p:spPr bwMode="auto">
            <a:xfrm>
              <a:off x="1278255" y="1573540"/>
              <a:ext cx="145674" cy="202106"/>
            </a:xfrm>
            <a:custGeom>
              <a:avLst/>
              <a:gdLst>
                <a:gd name="T0" fmla="*/ 21 w 47"/>
                <a:gd name="T1" fmla="*/ 0 h 65"/>
                <a:gd name="T2" fmla="*/ 0 w 47"/>
                <a:gd name="T3" fmla="*/ 11 h 65"/>
                <a:gd name="T4" fmla="*/ 26 w 47"/>
                <a:gd name="T5" fmla="*/ 65 h 65"/>
                <a:gd name="T6" fmla="*/ 26 w 47"/>
                <a:gd name="T7" fmla="*/ 65 h 65"/>
                <a:gd name="T8" fmla="*/ 47 w 47"/>
                <a:gd name="T9" fmla="*/ 59 h 65"/>
                <a:gd name="T10" fmla="*/ 21 w 47"/>
                <a:gd name="T11" fmla="*/ 0 h 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"/>
                <a:gd name="T19" fmla="*/ 0 h 65"/>
                <a:gd name="T20" fmla="*/ 47 w 47"/>
                <a:gd name="T21" fmla="*/ 65 h 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" h="65">
                  <a:moveTo>
                    <a:pt x="21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33" y="62"/>
                    <a:pt x="40" y="60"/>
                    <a:pt x="47" y="59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3487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4" name="Freeform 196"/>
            <p:cNvSpPr>
              <a:spLocks noChangeArrowheads="1"/>
            </p:cNvSpPr>
            <p:nvPr/>
          </p:nvSpPr>
          <p:spPr bwMode="auto">
            <a:xfrm>
              <a:off x="1530231" y="2107677"/>
              <a:ext cx="64306" cy="39371"/>
            </a:xfrm>
            <a:custGeom>
              <a:avLst/>
              <a:gdLst>
                <a:gd name="T0" fmla="*/ 16 w 21"/>
                <a:gd name="T1" fmla="*/ 0 h 13"/>
                <a:gd name="T2" fmla="*/ 1 w 21"/>
                <a:gd name="T3" fmla="*/ 10 h 13"/>
                <a:gd name="T4" fmla="*/ 0 w 21"/>
                <a:gd name="T5" fmla="*/ 10 h 13"/>
                <a:gd name="T6" fmla="*/ 2 w 21"/>
                <a:gd name="T7" fmla="*/ 13 h 13"/>
                <a:gd name="T8" fmla="*/ 21 w 21"/>
                <a:gd name="T9" fmla="*/ 13 h 13"/>
                <a:gd name="T10" fmla="*/ 16 w 21"/>
                <a:gd name="T11" fmla="*/ 0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"/>
                <a:gd name="T19" fmla="*/ 0 h 13"/>
                <a:gd name="T20" fmla="*/ 21 w 21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" h="13">
                  <a:moveTo>
                    <a:pt x="16" y="0"/>
                  </a:moveTo>
                  <a:cubicBezTo>
                    <a:pt x="11" y="4"/>
                    <a:pt x="6" y="7"/>
                    <a:pt x="1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3487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5" name="Freeform 197"/>
            <p:cNvSpPr>
              <a:spLocks noChangeArrowheads="1"/>
            </p:cNvSpPr>
            <p:nvPr/>
          </p:nvSpPr>
          <p:spPr bwMode="auto">
            <a:xfrm>
              <a:off x="1223135" y="1014467"/>
              <a:ext cx="380589" cy="456707"/>
            </a:xfrm>
            <a:custGeom>
              <a:avLst/>
              <a:gdLst>
                <a:gd name="T0" fmla="*/ 117 w 123"/>
                <a:gd name="T1" fmla="*/ 0 h 147"/>
                <a:gd name="T2" fmla="*/ 28 w 123"/>
                <a:gd name="T3" fmla="*/ 42 h 147"/>
                <a:gd name="T4" fmla="*/ 0 w 123"/>
                <a:gd name="T5" fmla="*/ 78 h 147"/>
                <a:gd name="T6" fmla="*/ 5 w 123"/>
                <a:gd name="T7" fmla="*/ 100 h 147"/>
                <a:gd name="T8" fmla="*/ 28 w 123"/>
                <a:gd name="T9" fmla="*/ 147 h 147"/>
                <a:gd name="T10" fmla="*/ 40 w 123"/>
                <a:gd name="T11" fmla="*/ 141 h 147"/>
                <a:gd name="T12" fmla="*/ 18 w 123"/>
                <a:gd name="T13" fmla="*/ 94 h 147"/>
                <a:gd name="T14" fmla="*/ 14 w 123"/>
                <a:gd name="T15" fmla="*/ 78 h 147"/>
                <a:gd name="T16" fmla="*/ 34 w 123"/>
                <a:gd name="T17" fmla="*/ 55 h 147"/>
                <a:gd name="T18" fmla="*/ 123 w 123"/>
                <a:gd name="T19" fmla="*/ 13 h 147"/>
                <a:gd name="T20" fmla="*/ 117 w 123"/>
                <a:gd name="T21" fmla="*/ 0 h 1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3"/>
                <a:gd name="T34" fmla="*/ 0 h 147"/>
                <a:gd name="T35" fmla="*/ 123 w 123"/>
                <a:gd name="T36" fmla="*/ 147 h 14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3" h="147">
                  <a:moveTo>
                    <a:pt x="117" y="0"/>
                  </a:moveTo>
                  <a:cubicBezTo>
                    <a:pt x="28" y="42"/>
                    <a:pt x="28" y="42"/>
                    <a:pt x="28" y="42"/>
                  </a:cubicBezTo>
                  <a:cubicBezTo>
                    <a:pt x="9" y="51"/>
                    <a:pt x="0" y="63"/>
                    <a:pt x="0" y="78"/>
                  </a:cubicBezTo>
                  <a:cubicBezTo>
                    <a:pt x="0" y="85"/>
                    <a:pt x="2" y="92"/>
                    <a:pt x="5" y="100"/>
                  </a:cubicBezTo>
                  <a:cubicBezTo>
                    <a:pt x="28" y="147"/>
                    <a:pt x="28" y="147"/>
                    <a:pt x="28" y="147"/>
                  </a:cubicBezTo>
                  <a:cubicBezTo>
                    <a:pt x="40" y="141"/>
                    <a:pt x="40" y="141"/>
                    <a:pt x="40" y="141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88"/>
                    <a:pt x="14" y="83"/>
                    <a:pt x="14" y="78"/>
                  </a:cubicBezTo>
                  <a:cubicBezTo>
                    <a:pt x="14" y="69"/>
                    <a:pt x="20" y="61"/>
                    <a:pt x="34" y="55"/>
                  </a:cubicBezTo>
                  <a:cubicBezTo>
                    <a:pt x="123" y="13"/>
                    <a:pt x="123" y="13"/>
                    <a:pt x="123" y="13"/>
                  </a:cubicBezTo>
                  <a:cubicBezTo>
                    <a:pt x="117" y="0"/>
                    <a:pt x="117" y="0"/>
                    <a:pt x="117" y="0"/>
                  </a:cubicBezTo>
                </a:path>
              </a:pathLst>
            </a:custGeom>
            <a:solidFill>
              <a:srgbClr val="C43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6" name="Freeform 198"/>
            <p:cNvSpPr>
              <a:spLocks noChangeArrowheads="1"/>
            </p:cNvSpPr>
            <p:nvPr/>
          </p:nvSpPr>
          <p:spPr bwMode="auto">
            <a:xfrm>
              <a:off x="1384557" y="1548604"/>
              <a:ext cx="11811" cy="6562"/>
            </a:xfrm>
            <a:custGeom>
              <a:avLst/>
              <a:gdLst>
                <a:gd name="T0" fmla="*/ 9 w 9"/>
                <a:gd name="T1" fmla="*/ 0 h 5"/>
                <a:gd name="T2" fmla="*/ 0 w 9"/>
                <a:gd name="T3" fmla="*/ 5 h 5"/>
                <a:gd name="T4" fmla="*/ 9 w 9"/>
                <a:gd name="T5" fmla="*/ 0 h 5"/>
                <a:gd name="T6" fmla="*/ 9 w 9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5"/>
                <a:gd name="T14" fmla="*/ 9 w 9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5">
                  <a:moveTo>
                    <a:pt x="9" y="0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C43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7" name="Freeform 199"/>
            <p:cNvSpPr>
              <a:spLocks noChangeArrowheads="1"/>
            </p:cNvSpPr>
            <p:nvPr/>
          </p:nvSpPr>
          <p:spPr bwMode="auto">
            <a:xfrm>
              <a:off x="1384557" y="1548604"/>
              <a:ext cx="11811" cy="6562"/>
            </a:xfrm>
            <a:custGeom>
              <a:avLst/>
              <a:gdLst>
                <a:gd name="T0" fmla="*/ 9 w 9"/>
                <a:gd name="T1" fmla="*/ 0 h 5"/>
                <a:gd name="T2" fmla="*/ 0 w 9"/>
                <a:gd name="T3" fmla="*/ 5 h 5"/>
                <a:gd name="T4" fmla="*/ 9 w 9"/>
                <a:gd name="T5" fmla="*/ 0 h 5"/>
                <a:gd name="T6" fmla="*/ 9 w 9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5"/>
                <a:gd name="T14" fmla="*/ 9 w 9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5">
                  <a:moveTo>
                    <a:pt x="9" y="0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8" name="Freeform 200"/>
            <p:cNvSpPr>
              <a:spLocks noChangeArrowheads="1"/>
            </p:cNvSpPr>
            <p:nvPr/>
          </p:nvSpPr>
          <p:spPr bwMode="auto">
            <a:xfrm>
              <a:off x="1343874" y="1526294"/>
              <a:ext cx="200794" cy="254601"/>
            </a:xfrm>
            <a:custGeom>
              <a:avLst/>
              <a:gdLst>
                <a:gd name="T0" fmla="*/ 32 w 65"/>
                <a:gd name="T1" fmla="*/ 0 h 82"/>
                <a:gd name="T2" fmla="*/ 13 w 65"/>
                <a:gd name="T3" fmla="*/ 9 h 82"/>
                <a:gd name="T4" fmla="*/ 0 w 65"/>
                <a:gd name="T5" fmla="*/ 15 h 82"/>
                <a:gd name="T6" fmla="*/ 26 w 65"/>
                <a:gd name="T7" fmla="*/ 74 h 82"/>
                <a:gd name="T8" fmla="*/ 33 w 65"/>
                <a:gd name="T9" fmla="*/ 73 h 82"/>
                <a:gd name="T10" fmla="*/ 65 w 65"/>
                <a:gd name="T11" fmla="*/ 82 h 82"/>
                <a:gd name="T12" fmla="*/ 32 w 65"/>
                <a:gd name="T13" fmla="*/ 0 h 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5"/>
                <a:gd name="T22" fmla="*/ 0 h 82"/>
                <a:gd name="T23" fmla="*/ 65 w 65"/>
                <a:gd name="T24" fmla="*/ 82 h 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5" h="82">
                  <a:moveTo>
                    <a:pt x="32" y="0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8" y="74"/>
                    <a:pt x="30" y="73"/>
                    <a:pt x="33" y="73"/>
                  </a:cubicBezTo>
                  <a:cubicBezTo>
                    <a:pt x="44" y="73"/>
                    <a:pt x="55" y="76"/>
                    <a:pt x="65" y="82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C8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29" name="Freeform 201"/>
            <p:cNvSpPr>
              <a:spLocks noChangeArrowheads="1"/>
            </p:cNvSpPr>
            <p:nvPr/>
          </p:nvSpPr>
          <p:spPr bwMode="auto">
            <a:xfrm>
              <a:off x="1343874" y="1555166"/>
              <a:ext cx="40684" cy="18373"/>
            </a:xfrm>
            <a:custGeom>
              <a:avLst/>
              <a:gdLst>
                <a:gd name="T0" fmla="*/ 31 w 31"/>
                <a:gd name="T1" fmla="*/ 0 h 14"/>
                <a:gd name="T2" fmla="*/ 31 w 31"/>
                <a:gd name="T3" fmla="*/ 0 h 14"/>
                <a:gd name="T4" fmla="*/ 0 w 31"/>
                <a:gd name="T5" fmla="*/ 14 h 14"/>
                <a:gd name="T6" fmla="*/ 0 w 31"/>
                <a:gd name="T7" fmla="*/ 14 h 14"/>
                <a:gd name="T8" fmla="*/ 31 w 31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4"/>
                <a:gd name="T17" fmla="*/ 31 w 31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4">
                  <a:moveTo>
                    <a:pt x="31" y="0"/>
                  </a:moveTo>
                  <a:lnTo>
                    <a:pt x="31" y="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C43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0" name="Freeform 202"/>
            <p:cNvSpPr>
              <a:spLocks noChangeArrowheads="1"/>
            </p:cNvSpPr>
            <p:nvPr/>
          </p:nvSpPr>
          <p:spPr bwMode="auto">
            <a:xfrm>
              <a:off x="1343874" y="1555166"/>
              <a:ext cx="40684" cy="18373"/>
            </a:xfrm>
            <a:custGeom>
              <a:avLst/>
              <a:gdLst>
                <a:gd name="T0" fmla="*/ 31 w 31"/>
                <a:gd name="T1" fmla="*/ 0 h 14"/>
                <a:gd name="T2" fmla="*/ 31 w 31"/>
                <a:gd name="T3" fmla="*/ 0 h 14"/>
                <a:gd name="T4" fmla="*/ 0 w 31"/>
                <a:gd name="T5" fmla="*/ 14 h 14"/>
                <a:gd name="T6" fmla="*/ 0 w 31"/>
                <a:gd name="T7" fmla="*/ 14 h 14"/>
                <a:gd name="T8" fmla="*/ 31 w 31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4"/>
                <a:gd name="T17" fmla="*/ 31 w 31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4">
                  <a:moveTo>
                    <a:pt x="31" y="0"/>
                  </a:moveTo>
                  <a:lnTo>
                    <a:pt x="31" y="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1" name="Freeform 203"/>
            <p:cNvSpPr>
              <a:spLocks noChangeArrowheads="1"/>
            </p:cNvSpPr>
            <p:nvPr/>
          </p:nvSpPr>
          <p:spPr bwMode="auto">
            <a:xfrm>
              <a:off x="1578789" y="2014498"/>
              <a:ext cx="112864" cy="132550"/>
            </a:xfrm>
            <a:custGeom>
              <a:avLst/>
              <a:gdLst>
                <a:gd name="T0" fmla="*/ 19 w 36"/>
                <a:gd name="T1" fmla="*/ 0 h 43"/>
                <a:gd name="T2" fmla="*/ 0 w 36"/>
                <a:gd name="T3" fmla="*/ 30 h 43"/>
                <a:gd name="T4" fmla="*/ 5 w 36"/>
                <a:gd name="T5" fmla="*/ 43 h 43"/>
                <a:gd name="T6" fmla="*/ 36 w 36"/>
                <a:gd name="T7" fmla="*/ 43 h 43"/>
                <a:gd name="T8" fmla="*/ 19 w 36"/>
                <a:gd name="T9" fmla="*/ 0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43"/>
                <a:gd name="T17" fmla="*/ 36 w 36"/>
                <a:gd name="T18" fmla="*/ 43 h 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43">
                  <a:moveTo>
                    <a:pt x="19" y="0"/>
                  </a:moveTo>
                  <a:cubicBezTo>
                    <a:pt x="16" y="12"/>
                    <a:pt x="9" y="22"/>
                    <a:pt x="0" y="30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C8C7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2" name="Freeform 204"/>
            <p:cNvSpPr>
              <a:spLocks noChangeArrowheads="1"/>
            </p:cNvSpPr>
            <p:nvPr/>
          </p:nvSpPr>
          <p:spPr bwMode="auto">
            <a:xfrm>
              <a:off x="1262506" y="1414742"/>
              <a:ext cx="338593" cy="192919"/>
            </a:xfrm>
            <a:custGeom>
              <a:avLst/>
              <a:gdLst>
                <a:gd name="T0" fmla="*/ 258 w 258"/>
                <a:gd name="T1" fmla="*/ 0 h 147"/>
                <a:gd name="T2" fmla="*/ 0 w 258"/>
                <a:gd name="T3" fmla="*/ 123 h 147"/>
                <a:gd name="T4" fmla="*/ 12 w 258"/>
                <a:gd name="T5" fmla="*/ 147 h 147"/>
                <a:gd name="T6" fmla="*/ 62 w 258"/>
                <a:gd name="T7" fmla="*/ 121 h 147"/>
                <a:gd name="T8" fmla="*/ 93 w 258"/>
                <a:gd name="T9" fmla="*/ 107 h 147"/>
                <a:gd name="T10" fmla="*/ 142 w 258"/>
                <a:gd name="T11" fmla="*/ 83 h 147"/>
                <a:gd name="T12" fmla="*/ 215 w 258"/>
                <a:gd name="T13" fmla="*/ 48 h 147"/>
                <a:gd name="T14" fmla="*/ 244 w 258"/>
                <a:gd name="T15" fmla="*/ 33 h 147"/>
                <a:gd name="T16" fmla="*/ 258 w 258"/>
                <a:gd name="T17" fmla="*/ 0 h 1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8"/>
                <a:gd name="T28" fmla="*/ 0 h 147"/>
                <a:gd name="T29" fmla="*/ 258 w 258"/>
                <a:gd name="T30" fmla="*/ 147 h 14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8" h="147">
                  <a:moveTo>
                    <a:pt x="258" y="0"/>
                  </a:moveTo>
                  <a:lnTo>
                    <a:pt x="0" y="123"/>
                  </a:lnTo>
                  <a:lnTo>
                    <a:pt x="12" y="147"/>
                  </a:lnTo>
                  <a:lnTo>
                    <a:pt x="62" y="121"/>
                  </a:lnTo>
                  <a:lnTo>
                    <a:pt x="93" y="107"/>
                  </a:lnTo>
                  <a:lnTo>
                    <a:pt x="142" y="83"/>
                  </a:lnTo>
                  <a:lnTo>
                    <a:pt x="215" y="48"/>
                  </a:lnTo>
                  <a:lnTo>
                    <a:pt x="244" y="33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C43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3" name="Freeform 206"/>
            <p:cNvSpPr>
              <a:spLocks noChangeArrowheads="1"/>
            </p:cNvSpPr>
            <p:nvPr/>
          </p:nvSpPr>
          <p:spPr bwMode="auto">
            <a:xfrm>
              <a:off x="1262506" y="1414742"/>
              <a:ext cx="338593" cy="192919"/>
            </a:xfrm>
            <a:custGeom>
              <a:avLst/>
              <a:gdLst>
                <a:gd name="T0" fmla="*/ 258 w 258"/>
                <a:gd name="T1" fmla="*/ 0 h 147"/>
                <a:gd name="T2" fmla="*/ 0 w 258"/>
                <a:gd name="T3" fmla="*/ 123 h 147"/>
                <a:gd name="T4" fmla="*/ 12 w 258"/>
                <a:gd name="T5" fmla="*/ 147 h 147"/>
                <a:gd name="T6" fmla="*/ 62 w 258"/>
                <a:gd name="T7" fmla="*/ 121 h 147"/>
                <a:gd name="T8" fmla="*/ 93 w 258"/>
                <a:gd name="T9" fmla="*/ 107 h 147"/>
                <a:gd name="T10" fmla="*/ 142 w 258"/>
                <a:gd name="T11" fmla="*/ 83 h 147"/>
                <a:gd name="T12" fmla="*/ 215 w 258"/>
                <a:gd name="T13" fmla="*/ 48 h 147"/>
                <a:gd name="T14" fmla="*/ 244 w 258"/>
                <a:gd name="T15" fmla="*/ 33 h 147"/>
                <a:gd name="T16" fmla="*/ 258 w 258"/>
                <a:gd name="T17" fmla="*/ 0 h 1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8"/>
                <a:gd name="T28" fmla="*/ 0 h 147"/>
                <a:gd name="T29" fmla="*/ 258 w 258"/>
                <a:gd name="T30" fmla="*/ 147 h 14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8" h="147">
                  <a:moveTo>
                    <a:pt x="258" y="0"/>
                  </a:moveTo>
                  <a:lnTo>
                    <a:pt x="0" y="123"/>
                  </a:lnTo>
                  <a:lnTo>
                    <a:pt x="12" y="147"/>
                  </a:lnTo>
                  <a:lnTo>
                    <a:pt x="62" y="121"/>
                  </a:lnTo>
                  <a:lnTo>
                    <a:pt x="93" y="107"/>
                  </a:lnTo>
                  <a:lnTo>
                    <a:pt x="142" y="83"/>
                  </a:lnTo>
                  <a:lnTo>
                    <a:pt x="215" y="48"/>
                  </a:lnTo>
                  <a:lnTo>
                    <a:pt x="244" y="33"/>
                  </a:lnTo>
                  <a:lnTo>
                    <a:pt x="2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4" name="Freeform 207"/>
            <p:cNvSpPr>
              <a:spLocks noChangeArrowheads="1"/>
            </p:cNvSpPr>
            <p:nvPr/>
          </p:nvSpPr>
          <p:spPr bwMode="auto">
            <a:xfrm>
              <a:off x="1262506" y="1414742"/>
              <a:ext cx="338593" cy="161422"/>
            </a:xfrm>
            <a:custGeom>
              <a:avLst/>
              <a:gdLst>
                <a:gd name="T0" fmla="*/ 258 w 258"/>
                <a:gd name="T1" fmla="*/ 0 h 123"/>
                <a:gd name="T2" fmla="*/ 59 w 258"/>
                <a:gd name="T3" fmla="*/ 95 h 123"/>
                <a:gd name="T4" fmla="*/ 0 w 258"/>
                <a:gd name="T5" fmla="*/ 123 h 123"/>
                <a:gd name="T6" fmla="*/ 258 w 258"/>
                <a:gd name="T7" fmla="*/ 0 h 1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8"/>
                <a:gd name="T13" fmla="*/ 0 h 123"/>
                <a:gd name="T14" fmla="*/ 258 w 258"/>
                <a:gd name="T15" fmla="*/ 123 h 1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8" h="123">
                  <a:moveTo>
                    <a:pt x="258" y="0"/>
                  </a:moveTo>
                  <a:lnTo>
                    <a:pt x="59" y="95"/>
                  </a:lnTo>
                  <a:lnTo>
                    <a:pt x="0" y="123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C89B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5" name="Freeform 208"/>
            <p:cNvSpPr>
              <a:spLocks noChangeArrowheads="1"/>
            </p:cNvSpPr>
            <p:nvPr/>
          </p:nvSpPr>
          <p:spPr bwMode="auto">
            <a:xfrm>
              <a:off x="1262506" y="1414742"/>
              <a:ext cx="338593" cy="161422"/>
            </a:xfrm>
            <a:custGeom>
              <a:avLst/>
              <a:gdLst>
                <a:gd name="T0" fmla="*/ 258 w 258"/>
                <a:gd name="T1" fmla="*/ 0 h 123"/>
                <a:gd name="T2" fmla="*/ 59 w 258"/>
                <a:gd name="T3" fmla="*/ 95 h 123"/>
                <a:gd name="T4" fmla="*/ 0 w 258"/>
                <a:gd name="T5" fmla="*/ 123 h 123"/>
                <a:gd name="T6" fmla="*/ 258 w 258"/>
                <a:gd name="T7" fmla="*/ 0 h 1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8"/>
                <a:gd name="T13" fmla="*/ 0 h 123"/>
                <a:gd name="T14" fmla="*/ 258 w 258"/>
                <a:gd name="T15" fmla="*/ 123 h 1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8" h="123">
                  <a:moveTo>
                    <a:pt x="258" y="0"/>
                  </a:moveTo>
                  <a:lnTo>
                    <a:pt x="59" y="95"/>
                  </a:lnTo>
                  <a:lnTo>
                    <a:pt x="0" y="123"/>
                  </a:lnTo>
                  <a:lnTo>
                    <a:pt x="2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6" name="Freeform 209"/>
            <p:cNvSpPr>
              <a:spLocks noChangeArrowheads="1"/>
            </p:cNvSpPr>
            <p:nvPr/>
          </p:nvSpPr>
          <p:spPr bwMode="auto">
            <a:xfrm>
              <a:off x="1232321" y="1362247"/>
              <a:ext cx="368778" cy="213917"/>
            </a:xfrm>
            <a:custGeom>
              <a:avLst/>
              <a:gdLst>
                <a:gd name="T0" fmla="*/ 231 w 281"/>
                <a:gd name="T1" fmla="*/ 0 h 163"/>
                <a:gd name="T2" fmla="*/ 87 w 281"/>
                <a:gd name="T3" fmla="*/ 69 h 163"/>
                <a:gd name="T4" fmla="*/ 59 w 281"/>
                <a:gd name="T5" fmla="*/ 83 h 163"/>
                <a:gd name="T6" fmla="*/ 0 w 281"/>
                <a:gd name="T7" fmla="*/ 111 h 163"/>
                <a:gd name="T8" fmla="*/ 23 w 281"/>
                <a:gd name="T9" fmla="*/ 163 h 163"/>
                <a:gd name="T10" fmla="*/ 82 w 281"/>
                <a:gd name="T11" fmla="*/ 135 h 163"/>
                <a:gd name="T12" fmla="*/ 281 w 281"/>
                <a:gd name="T13" fmla="*/ 40 h 163"/>
                <a:gd name="T14" fmla="*/ 231 w 281"/>
                <a:gd name="T15" fmla="*/ 0 h 1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1"/>
                <a:gd name="T25" fmla="*/ 0 h 163"/>
                <a:gd name="T26" fmla="*/ 281 w 281"/>
                <a:gd name="T27" fmla="*/ 163 h 1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1" h="163">
                  <a:moveTo>
                    <a:pt x="231" y="0"/>
                  </a:moveTo>
                  <a:lnTo>
                    <a:pt x="87" y="69"/>
                  </a:lnTo>
                  <a:lnTo>
                    <a:pt x="59" y="83"/>
                  </a:lnTo>
                  <a:lnTo>
                    <a:pt x="0" y="111"/>
                  </a:lnTo>
                  <a:lnTo>
                    <a:pt x="23" y="163"/>
                  </a:lnTo>
                  <a:lnTo>
                    <a:pt x="82" y="135"/>
                  </a:lnTo>
                  <a:lnTo>
                    <a:pt x="281" y="40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C89B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7" name="Freeform 210"/>
            <p:cNvSpPr>
              <a:spLocks noChangeArrowheads="1"/>
            </p:cNvSpPr>
            <p:nvPr/>
          </p:nvSpPr>
          <p:spPr bwMode="auto">
            <a:xfrm>
              <a:off x="1232321" y="1362247"/>
              <a:ext cx="368778" cy="213917"/>
            </a:xfrm>
            <a:custGeom>
              <a:avLst/>
              <a:gdLst>
                <a:gd name="T0" fmla="*/ 231 w 281"/>
                <a:gd name="T1" fmla="*/ 0 h 163"/>
                <a:gd name="T2" fmla="*/ 87 w 281"/>
                <a:gd name="T3" fmla="*/ 69 h 163"/>
                <a:gd name="T4" fmla="*/ 59 w 281"/>
                <a:gd name="T5" fmla="*/ 83 h 163"/>
                <a:gd name="T6" fmla="*/ 0 w 281"/>
                <a:gd name="T7" fmla="*/ 111 h 163"/>
                <a:gd name="T8" fmla="*/ 23 w 281"/>
                <a:gd name="T9" fmla="*/ 163 h 163"/>
                <a:gd name="T10" fmla="*/ 82 w 281"/>
                <a:gd name="T11" fmla="*/ 135 h 163"/>
                <a:gd name="T12" fmla="*/ 281 w 281"/>
                <a:gd name="T13" fmla="*/ 40 h 163"/>
                <a:gd name="T14" fmla="*/ 231 w 281"/>
                <a:gd name="T15" fmla="*/ 0 h 1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1"/>
                <a:gd name="T25" fmla="*/ 0 h 163"/>
                <a:gd name="T26" fmla="*/ 281 w 281"/>
                <a:gd name="T27" fmla="*/ 163 h 16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1" h="163">
                  <a:moveTo>
                    <a:pt x="231" y="0"/>
                  </a:moveTo>
                  <a:lnTo>
                    <a:pt x="87" y="69"/>
                  </a:lnTo>
                  <a:lnTo>
                    <a:pt x="59" y="83"/>
                  </a:lnTo>
                  <a:lnTo>
                    <a:pt x="0" y="111"/>
                  </a:lnTo>
                  <a:lnTo>
                    <a:pt x="23" y="163"/>
                  </a:lnTo>
                  <a:lnTo>
                    <a:pt x="82" y="135"/>
                  </a:lnTo>
                  <a:lnTo>
                    <a:pt x="281" y="40"/>
                  </a:lnTo>
                  <a:lnTo>
                    <a:pt x="2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8" name="Freeform 211"/>
            <p:cNvSpPr>
              <a:spLocks noChangeArrowheads="1"/>
            </p:cNvSpPr>
            <p:nvPr/>
          </p:nvSpPr>
          <p:spPr bwMode="auto">
            <a:xfrm>
              <a:off x="1359622" y="1753336"/>
              <a:ext cx="287410" cy="384526"/>
            </a:xfrm>
            <a:custGeom>
              <a:avLst/>
              <a:gdLst>
                <a:gd name="T0" fmla="*/ 28 w 93"/>
                <a:gd name="T1" fmla="*/ 0 h 124"/>
                <a:gd name="T2" fmla="*/ 0 w 93"/>
                <a:gd name="T3" fmla="*/ 7 h 124"/>
                <a:gd name="T4" fmla="*/ 0 w 93"/>
                <a:gd name="T5" fmla="*/ 7 h 124"/>
                <a:gd name="T6" fmla="*/ 55 w 93"/>
                <a:gd name="T7" fmla="*/ 124 h 124"/>
                <a:gd name="T8" fmla="*/ 56 w 93"/>
                <a:gd name="T9" fmla="*/ 124 h 124"/>
                <a:gd name="T10" fmla="*/ 93 w 93"/>
                <a:gd name="T11" fmla="*/ 65 h 124"/>
                <a:gd name="T12" fmla="*/ 87 w 93"/>
                <a:gd name="T13" fmla="*/ 37 h 124"/>
                <a:gd name="T14" fmla="*/ 28 w 93"/>
                <a:gd name="T15" fmla="*/ 0 h 1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3"/>
                <a:gd name="T25" fmla="*/ 0 h 124"/>
                <a:gd name="T26" fmla="*/ 93 w 93"/>
                <a:gd name="T27" fmla="*/ 124 h 1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3" h="124">
                  <a:moveTo>
                    <a:pt x="28" y="0"/>
                  </a:moveTo>
                  <a:cubicBezTo>
                    <a:pt x="18" y="0"/>
                    <a:pt x="9" y="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79" y="113"/>
                    <a:pt x="93" y="90"/>
                    <a:pt x="93" y="65"/>
                  </a:cubicBezTo>
                  <a:cubicBezTo>
                    <a:pt x="93" y="56"/>
                    <a:pt x="91" y="46"/>
                    <a:pt x="87" y="37"/>
                  </a:cubicBezTo>
                  <a:cubicBezTo>
                    <a:pt x="75" y="14"/>
                    <a:pt x="52" y="0"/>
                    <a:pt x="28" y="0"/>
                  </a:cubicBezTo>
                </a:path>
              </a:pathLst>
            </a:custGeom>
            <a:solidFill>
              <a:srgbClr val="43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39" name="Freeform 212"/>
            <p:cNvSpPr>
              <a:spLocks noChangeArrowheads="1"/>
            </p:cNvSpPr>
            <p:nvPr/>
          </p:nvSpPr>
          <p:spPr bwMode="auto">
            <a:xfrm>
              <a:off x="2715307" y="1766459"/>
              <a:ext cx="328094" cy="148299"/>
            </a:xfrm>
            <a:custGeom>
              <a:avLst/>
              <a:gdLst>
                <a:gd name="T0" fmla="*/ 106 w 106"/>
                <a:gd name="T1" fmla="*/ 32 h 48"/>
                <a:gd name="T2" fmla="*/ 90 w 106"/>
                <a:gd name="T3" fmla="*/ 48 h 48"/>
                <a:gd name="T4" fmla="*/ 16 w 106"/>
                <a:gd name="T5" fmla="*/ 48 h 48"/>
                <a:gd name="T6" fmla="*/ 0 w 106"/>
                <a:gd name="T7" fmla="*/ 32 h 48"/>
                <a:gd name="T8" fmla="*/ 0 w 106"/>
                <a:gd name="T9" fmla="*/ 16 h 48"/>
                <a:gd name="T10" fmla="*/ 16 w 106"/>
                <a:gd name="T11" fmla="*/ 0 h 48"/>
                <a:gd name="T12" fmla="*/ 90 w 106"/>
                <a:gd name="T13" fmla="*/ 0 h 48"/>
                <a:gd name="T14" fmla="*/ 106 w 106"/>
                <a:gd name="T15" fmla="*/ 16 h 48"/>
                <a:gd name="T16" fmla="*/ 106 w 106"/>
                <a:gd name="T17" fmla="*/ 32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6"/>
                <a:gd name="T28" fmla="*/ 0 h 48"/>
                <a:gd name="T29" fmla="*/ 106 w 106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6" h="48">
                  <a:moveTo>
                    <a:pt x="106" y="32"/>
                  </a:moveTo>
                  <a:cubicBezTo>
                    <a:pt x="106" y="41"/>
                    <a:pt x="99" y="48"/>
                    <a:pt x="90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7" y="48"/>
                    <a:pt x="0" y="41"/>
                    <a:pt x="0" y="3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9" y="0"/>
                    <a:pt x="106" y="7"/>
                    <a:pt x="106" y="16"/>
                  </a:cubicBezTo>
                  <a:cubicBezTo>
                    <a:pt x="106" y="32"/>
                    <a:pt x="106" y="32"/>
                    <a:pt x="106" y="3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0" name="Freeform 213"/>
            <p:cNvSpPr>
              <a:spLocks noChangeArrowheads="1"/>
            </p:cNvSpPr>
            <p:nvPr/>
          </p:nvSpPr>
          <p:spPr bwMode="auto">
            <a:xfrm>
              <a:off x="2711370" y="1762522"/>
              <a:ext cx="335968" cy="154860"/>
            </a:xfrm>
            <a:custGeom>
              <a:avLst/>
              <a:gdLst>
                <a:gd name="T0" fmla="*/ 107 w 108"/>
                <a:gd name="T1" fmla="*/ 33 h 50"/>
                <a:gd name="T2" fmla="*/ 106 w 108"/>
                <a:gd name="T3" fmla="*/ 33 h 50"/>
                <a:gd name="T4" fmla="*/ 91 w 108"/>
                <a:gd name="T5" fmla="*/ 49 h 50"/>
                <a:gd name="T6" fmla="*/ 17 w 108"/>
                <a:gd name="T7" fmla="*/ 49 h 50"/>
                <a:gd name="T8" fmla="*/ 2 w 108"/>
                <a:gd name="T9" fmla="*/ 33 h 50"/>
                <a:gd name="T10" fmla="*/ 2 w 108"/>
                <a:gd name="T11" fmla="*/ 17 h 50"/>
                <a:gd name="T12" fmla="*/ 17 w 108"/>
                <a:gd name="T13" fmla="*/ 2 h 50"/>
                <a:gd name="T14" fmla="*/ 91 w 108"/>
                <a:gd name="T15" fmla="*/ 2 h 50"/>
                <a:gd name="T16" fmla="*/ 106 w 108"/>
                <a:gd name="T17" fmla="*/ 17 h 50"/>
                <a:gd name="T18" fmla="*/ 106 w 108"/>
                <a:gd name="T19" fmla="*/ 33 h 50"/>
                <a:gd name="T20" fmla="*/ 107 w 108"/>
                <a:gd name="T21" fmla="*/ 33 h 50"/>
                <a:gd name="T22" fmla="*/ 108 w 108"/>
                <a:gd name="T23" fmla="*/ 33 h 50"/>
                <a:gd name="T24" fmla="*/ 108 w 108"/>
                <a:gd name="T25" fmla="*/ 17 h 50"/>
                <a:gd name="T26" fmla="*/ 91 w 108"/>
                <a:gd name="T27" fmla="*/ 0 h 50"/>
                <a:gd name="T28" fmla="*/ 17 w 108"/>
                <a:gd name="T29" fmla="*/ 0 h 50"/>
                <a:gd name="T30" fmla="*/ 0 w 108"/>
                <a:gd name="T31" fmla="*/ 17 h 50"/>
                <a:gd name="T32" fmla="*/ 0 w 108"/>
                <a:gd name="T33" fmla="*/ 33 h 50"/>
                <a:gd name="T34" fmla="*/ 17 w 108"/>
                <a:gd name="T35" fmla="*/ 50 h 50"/>
                <a:gd name="T36" fmla="*/ 91 w 108"/>
                <a:gd name="T37" fmla="*/ 50 h 50"/>
                <a:gd name="T38" fmla="*/ 108 w 108"/>
                <a:gd name="T39" fmla="*/ 33 h 50"/>
                <a:gd name="T40" fmla="*/ 107 w 108"/>
                <a:gd name="T41" fmla="*/ 33 h 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8"/>
                <a:gd name="T64" fmla="*/ 0 h 50"/>
                <a:gd name="T65" fmla="*/ 108 w 108"/>
                <a:gd name="T66" fmla="*/ 50 h 5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8" h="50">
                  <a:moveTo>
                    <a:pt x="107" y="33"/>
                  </a:moveTo>
                  <a:cubicBezTo>
                    <a:pt x="106" y="33"/>
                    <a:pt x="106" y="33"/>
                    <a:pt x="106" y="33"/>
                  </a:cubicBezTo>
                  <a:cubicBezTo>
                    <a:pt x="106" y="42"/>
                    <a:pt x="99" y="49"/>
                    <a:pt x="91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9" y="49"/>
                    <a:pt x="2" y="42"/>
                    <a:pt x="2" y="33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9"/>
                    <a:pt x="9" y="2"/>
                    <a:pt x="17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9" y="2"/>
                    <a:pt x="106" y="9"/>
                    <a:pt x="106" y="17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8"/>
                    <a:pt x="100" y="0"/>
                    <a:pt x="9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3"/>
                    <a:pt x="8" y="50"/>
                    <a:pt x="17" y="50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100" y="50"/>
                    <a:pt x="108" y="43"/>
                    <a:pt x="108" y="33"/>
                  </a:cubicBezTo>
                  <a:cubicBezTo>
                    <a:pt x="107" y="33"/>
                    <a:pt x="107" y="33"/>
                    <a:pt x="107" y="3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1" name="Freeform 214"/>
            <p:cNvSpPr>
              <a:spLocks noChangeArrowheads="1"/>
            </p:cNvSpPr>
            <p:nvPr/>
          </p:nvSpPr>
          <p:spPr bwMode="auto">
            <a:xfrm>
              <a:off x="2370152" y="440959"/>
              <a:ext cx="1000031" cy="555135"/>
            </a:xfrm>
            <a:custGeom>
              <a:avLst/>
              <a:gdLst>
                <a:gd name="T0" fmla="*/ 0 w 322"/>
                <a:gd name="T1" fmla="*/ 179 h 179"/>
                <a:gd name="T2" fmla="*/ 0 w 322"/>
                <a:gd name="T3" fmla="*/ 155 h 179"/>
                <a:gd name="T4" fmla="*/ 86 w 322"/>
                <a:gd name="T5" fmla="*/ 104 h 179"/>
                <a:gd name="T6" fmla="*/ 147 w 322"/>
                <a:gd name="T7" fmla="*/ 0 h 179"/>
                <a:gd name="T8" fmla="*/ 184 w 322"/>
                <a:gd name="T9" fmla="*/ 0 h 179"/>
                <a:gd name="T10" fmla="*/ 233 w 322"/>
                <a:gd name="T11" fmla="*/ 96 h 179"/>
                <a:gd name="T12" fmla="*/ 322 w 322"/>
                <a:gd name="T13" fmla="*/ 149 h 179"/>
                <a:gd name="T14" fmla="*/ 322 w 322"/>
                <a:gd name="T15" fmla="*/ 179 h 179"/>
                <a:gd name="T16" fmla="*/ 0 w 322"/>
                <a:gd name="T17" fmla="*/ 179 h 1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2"/>
                <a:gd name="T28" fmla="*/ 0 h 179"/>
                <a:gd name="T29" fmla="*/ 322 w 322"/>
                <a:gd name="T30" fmla="*/ 179 h 17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2" h="179">
                  <a:moveTo>
                    <a:pt x="0" y="179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55" y="127"/>
                    <a:pt x="86" y="104"/>
                  </a:cubicBezTo>
                  <a:cubicBezTo>
                    <a:pt x="118" y="82"/>
                    <a:pt x="147" y="0"/>
                    <a:pt x="147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0"/>
                    <a:pt x="210" y="79"/>
                    <a:pt x="233" y="96"/>
                  </a:cubicBezTo>
                  <a:cubicBezTo>
                    <a:pt x="256" y="113"/>
                    <a:pt x="322" y="149"/>
                    <a:pt x="322" y="149"/>
                  </a:cubicBezTo>
                  <a:cubicBezTo>
                    <a:pt x="322" y="179"/>
                    <a:pt x="322" y="179"/>
                    <a:pt x="322" y="179"/>
                  </a:cubicBezTo>
                  <a:cubicBezTo>
                    <a:pt x="0" y="179"/>
                    <a:pt x="0" y="179"/>
                    <a:pt x="0" y="179"/>
                  </a:cubicBezTo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2" name="Freeform 215"/>
            <p:cNvSpPr>
              <a:spLocks noChangeArrowheads="1"/>
            </p:cNvSpPr>
            <p:nvPr/>
          </p:nvSpPr>
          <p:spPr bwMode="auto">
            <a:xfrm>
              <a:off x="2019747" y="1238884"/>
              <a:ext cx="251976" cy="325469"/>
            </a:xfrm>
            <a:custGeom>
              <a:avLst/>
              <a:gdLst>
                <a:gd name="T0" fmla="*/ 189 w 192"/>
                <a:gd name="T1" fmla="*/ 0 h 248"/>
                <a:gd name="T2" fmla="*/ 0 w 192"/>
                <a:gd name="T3" fmla="*/ 0 h 248"/>
                <a:gd name="T4" fmla="*/ 0 w 192"/>
                <a:gd name="T5" fmla="*/ 248 h 248"/>
                <a:gd name="T6" fmla="*/ 192 w 192"/>
                <a:gd name="T7" fmla="*/ 245 h 248"/>
                <a:gd name="T8" fmla="*/ 189 w 192"/>
                <a:gd name="T9" fmla="*/ 0 h 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248"/>
                <a:gd name="T17" fmla="*/ 192 w 192"/>
                <a:gd name="T18" fmla="*/ 248 h 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248">
                  <a:moveTo>
                    <a:pt x="189" y="0"/>
                  </a:moveTo>
                  <a:lnTo>
                    <a:pt x="0" y="0"/>
                  </a:lnTo>
                  <a:lnTo>
                    <a:pt x="0" y="248"/>
                  </a:lnTo>
                  <a:lnTo>
                    <a:pt x="192" y="245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960B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3" name="Freeform 216"/>
            <p:cNvSpPr>
              <a:spLocks noChangeArrowheads="1"/>
            </p:cNvSpPr>
            <p:nvPr/>
          </p:nvSpPr>
          <p:spPr bwMode="auto">
            <a:xfrm>
              <a:off x="1771708" y="1120770"/>
              <a:ext cx="251976" cy="561697"/>
            </a:xfrm>
            <a:custGeom>
              <a:avLst/>
              <a:gdLst>
                <a:gd name="T0" fmla="*/ 189 w 192"/>
                <a:gd name="T1" fmla="*/ 90 h 428"/>
                <a:gd name="T2" fmla="*/ 0 w 192"/>
                <a:gd name="T3" fmla="*/ 0 h 428"/>
                <a:gd name="T4" fmla="*/ 2 w 192"/>
                <a:gd name="T5" fmla="*/ 428 h 428"/>
                <a:gd name="T6" fmla="*/ 192 w 192"/>
                <a:gd name="T7" fmla="*/ 335 h 428"/>
                <a:gd name="T8" fmla="*/ 189 w 192"/>
                <a:gd name="T9" fmla="*/ 90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28"/>
                <a:gd name="T17" fmla="*/ 192 w 192"/>
                <a:gd name="T18" fmla="*/ 428 h 4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28">
                  <a:moveTo>
                    <a:pt x="189" y="90"/>
                  </a:moveTo>
                  <a:lnTo>
                    <a:pt x="0" y="0"/>
                  </a:lnTo>
                  <a:lnTo>
                    <a:pt x="2" y="428"/>
                  </a:lnTo>
                  <a:lnTo>
                    <a:pt x="192" y="335"/>
                  </a:lnTo>
                  <a:lnTo>
                    <a:pt x="189" y="90"/>
                  </a:lnTo>
                  <a:close/>
                </a:path>
              </a:pathLst>
            </a:custGeom>
            <a:solidFill>
              <a:srgbClr val="2553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4" name="Freeform 217"/>
            <p:cNvSpPr>
              <a:spLocks noChangeArrowheads="1"/>
            </p:cNvSpPr>
            <p:nvPr/>
          </p:nvSpPr>
          <p:spPr bwMode="auto">
            <a:xfrm>
              <a:off x="3462049" y="1061713"/>
              <a:ext cx="152236" cy="186357"/>
            </a:xfrm>
            <a:custGeom>
              <a:avLst/>
              <a:gdLst>
                <a:gd name="T0" fmla="*/ 0 w 116"/>
                <a:gd name="T1" fmla="*/ 2 h 142"/>
                <a:gd name="T2" fmla="*/ 116 w 116"/>
                <a:gd name="T3" fmla="*/ 0 h 142"/>
                <a:gd name="T4" fmla="*/ 116 w 116"/>
                <a:gd name="T5" fmla="*/ 139 h 142"/>
                <a:gd name="T6" fmla="*/ 0 w 116"/>
                <a:gd name="T7" fmla="*/ 142 h 142"/>
                <a:gd name="T8" fmla="*/ 0 w 116"/>
                <a:gd name="T9" fmla="*/ 2 h 1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2"/>
                <a:gd name="T17" fmla="*/ 116 w 116"/>
                <a:gd name="T18" fmla="*/ 142 h 1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2">
                  <a:moveTo>
                    <a:pt x="0" y="2"/>
                  </a:moveTo>
                  <a:lnTo>
                    <a:pt x="116" y="0"/>
                  </a:lnTo>
                  <a:lnTo>
                    <a:pt x="116" y="139"/>
                  </a:lnTo>
                  <a:lnTo>
                    <a:pt x="0" y="14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5" name="Freeform 218"/>
            <p:cNvSpPr>
              <a:spLocks noChangeArrowheads="1"/>
            </p:cNvSpPr>
            <p:nvPr/>
          </p:nvSpPr>
          <p:spPr bwMode="auto">
            <a:xfrm>
              <a:off x="3462049" y="1061713"/>
              <a:ext cx="152236" cy="186357"/>
            </a:xfrm>
            <a:custGeom>
              <a:avLst/>
              <a:gdLst>
                <a:gd name="T0" fmla="*/ 0 w 116"/>
                <a:gd name="T1" fmla="*/ 2 h 142"/>
                <a:gd name="T2" fmla="*/ 116 w 116"/>
                <a:gd name="T3" fmla="*/ 0 h 142"/>
                <a:gd name="T4" fmla="*/ 116 w 116"/>
                <a:gd name="T5" fmla="*/ 139 h 142"/>
                <a:gd name="T6" fmla="*/ 0 w 116"/>
                <a:gd name="T7" fmla="*/ 142 h 142"/>
                <a:gd name="T8" fmla="*/ 0 w 116"/>
                <a:gd name="T9" fmla="*/ 2 h 1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6"/>
                <a:gd name="T16" fmla="*/ 0 h 142"/>
                <a:gd name="T17" fmla="*/ 116 w 116"/>
                <a:gd name="T18" fmla="*/ 142 h 1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6" h="142">
                  <a:moveTo>
                    <a:pt x="0" y="2"/>
                  </a:moveTo>
                  <a:lnTo>
                    <a:pt x="116" y="0"/>
                  </a:lnTo>
                  <a:lnTo>
                    <a:pt x="116" y="139"/>
                  </a:lnTo>
                  <a:lnTo>
                    <a:pt x="0" y="142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6" name="Freeform 219"/>
            <p:cNvSpPr>
              <a:spLocks noChangeArrowheads="1"/>
            </p:cNvSpPr>
            <p:nvPr/>
          </p:nvSpPr>
          <p:spPr bwMode="auto">
            <a:xfrm>
              <a:off x="3609035" y="996094"/>
              <a:ext cx="154860" cy="316283"/>
            </a:xfrm>
            <a:custGeom>
              <a:avLst/>
              <a:gdLst>
                <a:gd name="T0" fmla="*/ 0 w 118"/>
                <a:gd name="T1" fmla="*/ 50 h 241"/>
                <a:gd name="T2" fmla="*/ 118 w 118"/>
                <a:gd name="T3" fmla="*/ 0 h 241"/>
                <a:gd name="T4" fmla="*/ 118 w 118"/>
                <a:gd name="T5" fmla="*/ 241 h 241"/>
                <a:gd name="T6" fmla="*/ 2 w 118"/>
                <a:gd name="T7" fmla="*/ 189 h 241"/>
                <a:gd name="T8" fmla="*/ 0 w 118"/>
                <a:gd name="T9" fmla="*/ 50 h 2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"/>
                <a:gd name="T16" fmla="*/ 0 h 241"/>
                <a:gd name="T17" fmla="*/ 118 w 118"/>
                <a:gd name="T18" fmla="*/ 241 h 2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" h="241">
                  <a:moveTo>
                    <a:pt x="0" y="50"/>
                  </a:moveTo>
                  <a:lnTo>
                    <a:pt x="118" y="0"/>
                  </a:lnTo>
                  <a:lnTo>
                    <a:pt x="118" y="241"/>
                  </a:lnTo>
                  <a:lnTo>
                    <a:pt x="2" y="18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7" name="Freeform 220"/>
            <p:cNvSpPr>
              <a:spLocks noChangeArrowheads="1"/>
            </p:cNvSpPr>
            <p:nvPr/>
          </p:nvSpPr>
          <p:spPr bwMode="auto">
            <a:xfrm>
              <a:off x="3609035" y="996094"/>
              <a:ext cx="154860" cy="316283"/>
            </a:xfrm>
            <a:custGeom>
              <a:avLst/>
              <a:gdLst>
                <a:gd name="T0" fmla="*/ 0 w 118"/>
                <a:gd name="T1" fmla="*/ 50 h 241"/>
                <a:gd name="T2" fmla="*/ 118 w 118"/>
                <a:gd name="T3" fmla="*/ 0 h 241"/>
                <a:gd name="T4" fmla="*/ 118 w 118"/>
                <a:gd name="T5" fmla="*/ 241 h 241"/>
                <a:gd name="T6" fmla="*/ 2 w 118"/>
                <a:gd name="T7" fmla="*/ 189 h 241"/>
                <a:gd name="T8" fmla="*/ 0 w 118"/>
                <a:gd name="T9" fmla="*/ 50 h 2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"/>
                <a:gd name="T16" fmla="*/ 0 h 241"/>
                <a:gd name="T17" fmla="*/ 118 w 118"/>
                <a:gd name="T18" fmla="*/ 241 h 2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" h="241">
                  <a:moveTo>
                    <a:pt x="0" y="50"/>
                  </a:moveTo>
                  <a:lnTo>
                    <a:pt x="118" y="0"/>
                  </a:lnTo>
                  <a:lnTo>
                    <a:pt x="118" y="241"/>
                  </a:lnTo>
                  <a:lnTo>
                    <a:pt x="2" y="189"/>
                  </a:lnTo>
                  <a:lnTo>
                    <a:pt x="0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8" name="Freeform 221"/>
            <p:cNvSpPr>
              <a:spLocks noChangeArrowheads="1"/>
            </p:cNvSpPr>
            <p:nvPr/>
          </p:nvSpPr>
          <p:spPr bwMode="auto">
            <a:xfrm>
              <a:off x="1771708" y="1120770"/>
              <a:ext cx="251976" cy="561697"/>
            </a:xfrm>
            <a:custGeom>
              <a:avLst/>
              <a:gdLst>
                <a:gd name="T0" fmla="*/ 189 w 192"/>
                <a:gd name="T1" fmla="*/ 90 h 428"/>
                <a:gd name="T2" fmla="*/ 0 w 192"/>
                <a:gd name="T3" fmla="*/ 0 h 428"/>
                <a:gd name="T4" fmla="*/ 2 w 192"/>
                <a:gd name="T5" fmla="*/ 428 h 428"/>
                <a:gd name="T6" fmla="*/ 192 w 192"/>
                <a:gd name="T7" fmla="*/ 335 h 428"/>
                <a:gd name="T8" fmla="*/ 189 w 192"/>
                <a:gd name="T9" fmla="*/ 90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28"/>
                <a:gd name="T17" fmla="*/ 192 w 192"/>
                <a:gd name="T18" fmla="*/ 428 h 4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28">
                  <a:moveTo>
                    <a:pt x="189" y="90"/>
                  </a:moveTo>
                  <a:lnTo>
                    <a:pt x="0" y="0"/>
                  </a:lnTo>
                  <a:lnTo>
                    <a:pt x="2" y="428"/>
                  </a:lnTo>
                  <a:lnTo>
                    <a:pt x="192" y="335"/>
                  </a:lnTo>
                  <a:lnTo>
                    <a:pt x="189" y="90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49" name="Freeform 222"/>
            <p:cNvSpPr>
              <a:spLocks noChangeArrowheads="1"/>
            </p:cNvSpPr>
            <p:nvPr/>
          </p:nvSpPr>
          <p:spPr bwMode="auto">
            <a:xfrm>
              <a:off x="2237602" y="986908"/>
              <a:ext cx="1283504" cy="859607"/>
            </a:xfrm>
            <a:custGeom>
              <a:avLst/>
              <a:gdLst>
                <a:gd name="T0" fmla="*/ 414 w 414"/>
                <a:gd name="T1" fmla="*/ 260 h 277"/>
                <a:gd name="T2" fmla="*/ 396 w 414"/>
                <a:gd name="T3" fmla="*/ 277 h 277"/>
                <a:gd name="T4" fmla="*/ 18 w 414"/>
                <a:gd name="T5" fmla="*/ 277 h 277"/>
                <a:gd name="T6" fmla="*/ 0 w 414"/>
                <a:gd name="T7" fmla="*/ 260 h 277"/>
                <a:gd name="T8" fmla="*/ 0 w 414"/>
                <a:gd name="T9" fmla="*/ 17 h 277"/>
                <a:gd name="T10" fmla="*/ 18 w 414"/>
                <a:gd name="T11" fmla="*/ 0 h 277"/>
                <a:gd name="T12" fmla="*/ 396 w 414"/>
                <a:gd name="T13" fmla="*/ 0 h 277"/>
                <a:gd name="T14" fmla="*/ 414 w 414"/>
                <a:gd name="T15" fmla="*/ 17 h 277"/>
                <a:gd name="T16" fmla="*/ 414 w 414"/>
                <a:gd name="T17" fmla="*/ 260 h 2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4"/>
                <a:gd name="T28" fmla="*/ 0 h 277"/>
                <a:gd name="T29" fmla="*/ 414 w 414"/>
                <a:gd name="T30" fmla="*/ 277 h 2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4" h="277">
                  <a:moveTo>
                    <a:pt x="414" y="260"/>
                  </a:moveTo>
                  <a:cubicBezTo>
                    <a:pt x="414" y="270"/>
                    <a:pt x="406" y="277"/>
                    <a:pt x="396" y="277"/>
                  </a:cubicBezTo>
                  <a:cubicBezTo>
                    <a:pt x="18" y="277"/>
                    <a:pt x="18" y="277"/>
                    <a:pt x="18" y="277"/>
                  </a:cubicBezTo>
                  <a:cubicBezTo>
                    <a:pt x="8" y="277"/>
                    <a:pt x="0" y="270"/>
                    <a:pt x="0" y="26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406" y="0"/>
                    <a:pt x="414" y="8"/>
                    <a:pt x="414" y="17"/>
                  </a:cubicBezTo>
                  <a:cubicBezTo>
                    <a:pt x="414" y="260"/>
                    <a:pt x="414" y="260"/>
                    <a:pt x="414" y="260"/>
                  </a:cubicBezTo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0" name="Freeform 223"/>
            <p:cNvSpPr>
              <a:spLocks noChangeArrowheads="1"/>
            </p:cNvSpPr>
            <p:nvPr/>
          </p:nvSpPr>
          <p:spPr bwMode="auto">
            <a:xfrm>
              <a:off x="2292722" y="1023654"/>
              <a:ext cx="1173265" cy="786114"/>
            </a:xfrm>
            <a:custGeom>
              <a:avLst/>
              <a:gdLst>
                <a:gd name="T0" fmla="*/ 378 w 378"/>
                <a:gd name="T1" fmla="*/ 238 h 253"/>
                <a:gd name="T2" fmla="*/ 362 w 378"/>
                <a:gd name="T3" fmla="*/ 253 h 253"/>
                <a:gd name="T4" fmla="*/ 16 w 378"/>
                <a:gd name="T5" fmla="*/ 253 h 253"/>
                <a:gd name="T6" fmla="*/ 0 w 378"/>
                <a:gd name="T7" fmla="*/ 238 h 253"/>
                <a:gd name="T8" fmla="*/ 0 w 378"/>
                <a:gd name="T9" fmla="*/ 16 h 253"/>
                <a:gd name="T10" fmla="*/ 16 w 378"/>
                <a:gd name="T11" fmla="*/ 0 h 253"/>
                <a:gd name="T12" fmla="*/ 362 w 378"/>
                <a:gd name="T13" fmla="*/ 0 h 253"/>
                <a:gd name="T14" fmla="*/ 378 w 378"/>
                <a:gd name="T15" fmla="*/ 16 h 253"/>
                <a:gd name="T16" fmla="*/ 378 w 378"/>
                <a:gd name="T17" fmla="*/ 238 h 2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78"/>
                <a:gd name="T28" fmla="*/ 0 h 253"/>
                <a:gd name="T29" fmla="*/ 378 w 378"/>
                <a:gd name="T30" fmla="*/ 253 h 25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78" h="253">
                  <a:moveTo>
                    <a:pt x="378" y="238"/>
                  </a:moveTo>
                  <a:cubicBezTo>
                    <a:pt x="378" y="246"/>
                    <a:pt x="371" y="253"/>
                    <a:pt x="362" y="253"/>
                  </a:cubicBezTo>
                  <a:cubicBezTo>
                    <a:pt x="16" y="253"/>
                    <a:pt x="16" y="253"/>
                    <a:pt x="16" y="253"/>
                  </a:cubicBezTo>
                  <a:cubicBezTo>
                    <a:pt x="7" y="253"/>
                    <a:pt x="0" y="246"/>
                    <a:pt x="0" y="23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71" y="0"/>
                    <a:pt x="378" y="7"/>
                    <a:pt x="378" y="16"/>
                  </a:cubicBezTo>
                  <a:cubicBezTo>
                    <a:pt x="378" y="238"/>
                    <a:pt x="378" y="238"/>
                    <a:pt x="378" y="238"/>
                  </a:cubicBezTo>
                </a:path>
              </a:pathLst>
            </a:custGeom>
            <a:solidFill>
              <a:srgbClr val="AD12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1" name="Freeform 224"/>
            <p:cNvSpPr>
              <a:spLocks noChangeArrowheads="1"/>
            </p:cNvSpPr>
            <p:nvPr/>
          </p:nvSpPr>
          <p:spPr bwMode="auto">
            <a:xfrm>
              <a:off x="2497452" y="1878011"/>
              <a:ext cx="320220" cy="762491"/>
            </a:xfrm>
            <a:custGeom>
              <a:avLst/>
              <a:gdLst>
                <a:gd name="T0" fmla="*/ 95 w 103"/>
                <a:gd name="T1" fmla="*/ 3 h 246"/>
                <a:gd name="T2" fmla="*/ 1 w 103"/>
                <a:gd name="T3" fmla="*/ 240 h 246"/>
                <a:gd name="T4" fmla="*/ 3 w 103"/>
                <a:gd name="T5" fmla="*/ 245 h 246"/>
                <a:gd name="T6" fmla="*/ 8 w 103"/>
                <a:gd name="T7" fmla="*/ 243 h 246"/>
                <a:gd name="T8" fmla="*/ 102 w 103"/>
                <a:gd name="T9" fmla="*/ 6 h 246"/>
                <a:gd name="T10" fmla="*/ 100 w 103"/>
                <a:gd name="T11" fmla="*/ 1 h 246"/>
                <a:gd name="T12" fmla="*/ 95 w 103"/>
                <a:gd name="T13" fmla="*/ 3 h 2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3"/>
                <a:gd name="T22" fmla="*/ 0 h 246"/>
                <a:gd name="T23" fmla="*/ 103 w 103"/>
                <a:gd name="T24" fmla="*/ 246 h 2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3" h="246">
                  <a:moveTo>
                    <a:pt x="95" y="3"/>
                  </a:moveTo>
                  <a:cubicBezTo>
                    <a:pt x="1" y="240"/>
                    <a:pt x="1" y="240"/>
                    <a:pt x="1" y="240"/>
                  </a:cubicBezTo>
                  <a:cubicBezTo>
                    <a:pt x="0" y="242"/>
                    <a:pt x="1" y="244"/>
                    <a:pt x="3" y="245"/>
                  </a:cubicBezTo>
                  <a:cubicBezTo>
                    <a:pt x="5" y="246"/>
                    <a:pt x="8" y="245"/>
                    <a:pt x="8" y="243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3" y="4"/>
                    <a:pt x="102" y="1"/>
                    <a:pt x="100" y="1"/>
                  </a:cubicBezTo>
                  <a:cubicBezTo>
                    <a:pt x="98" y="0"/>
                    <a:pt x="96" y="1"/>
                    <a:pt x="95" y="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2" name="Freeform 225"/>
            <p:cNvSpPr>
              <a:spLocks noChangeArrowheads="1"/>
            </p:cNvSpPr>
            <p:nvPr/>
          </p:nvSpPr>
          <p:spPr bwMode="auto">
            <a:xfrm>
              <a:off x="2941036" y="1878011"/>
              <a:ext cx="320220" cy="762491"/>
            </a:xfrm>
            <a:custGeom>
              <a:avLst/>
              <a:gdLst>
                <a:gd name="T0" fmla="*/ 1 w 103"/>
                <a:gd name="T1" fmla="*/ 6 h 246"/>
                <a:gd name="T2" fmla="*/ 95 w 103"/>
                <a:gd name="T3" fmla="*/ 243 h 246"/>
                <a:gd name="T4" fmla="*/ 100 w 103"/>
                <a:gd name="T5" fmla="*/ 245 h 246"/>
                <a:gd name="T6" fmla="*/ 102 w 103"/>
                <a:gd name="T7" fmla="*/ 240 h 246"/>
                <a:gd name="T8" fmla="*/ 8 w 103"/>
                <a:gd name="T9" fmla="*/ 3 h 246"/>
                <a:gd name="T10" fmla="*/ 3 w 103"/>
                <a:gd name="T11" fmla="*/ 1 h 246"/>
                <a:gd name="T12" fmla="*/ 1 w 103"/>
                <a:gd name="T13" fmla="*/ 6 h 2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3"/>
                <a:gd name="T22" fmla="*/ 0 h 246"/>
                <a:gd name="T23" fmla="*/ 103 w 103"/>
                <a:gd name="T24" fmla="*/ 246 h 2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3" h="246">
                  <a:moveTo>
                    <a:pt x="1" y="6"/>
                  </a:moveTo>
                  <a:cubicBezTo>
                    <a:pt x="95" y="243"/>
                    <a:pt x="95" y="243"/>
                    <a:pt x="95" y="243"/>
                  </a:cubicBezTo>
                  <a:cubicBezTo>
                    <a:pt x="96" y="245"/>
                    <a:pt x="98" y="246"/>
                    <a:pt x="100" y="245"/>
                  </a:cubicBezTo>
                  <a:cubicBezTo>
                    <a:pt x="102" y="244"/>
                    <a:pt x="103" y="242"/>
                    <a:pt x="102" y="24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1" y="1"/>
                    <a:pt x="0" y="4"/>
                    <a:pt x="1" y="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3" name="Freeform 226"/>
            <p:cNvSpPr>
              <a:spLocks noChangeArrowheads="1"/>
            </p:cNvSpPr>
            <p:nvPr/>
          </p:nvSpPr>
          <p:spPr bwMode="auto">
            <a:xfrm>
              <a:off x="2867542" y="1853076"/>
              <a:ext cx="23623" cy="809736"/>
            </a:xfrm>
            <a:custGeom>
              <a:avLst/>
              <a:gdLst>
                <a:gd name="T0" fmla="*/ 0 w 8"/>
                <a:gd name="T1" fmla="*/ 4 h 261"/>
                <a:gd name="T2" fmla="*/ 0 w 8"/>
                <a:gd name="T3" fmla="*/ 257 h 261"/>
                <a:gd name="T4" fmla="*/ 4 w 8"/>
                <a:gd name="T5" fmla="*/ 261 h 261"/>
                <a:gd name="T6" fmla="*/ 8 w 8"/>
                <a:gd name="T7" fmla="*/ 257 h 261"/>
                <a:gd name="T8" fmla="*/ 8 w 8"/>
                <a:gd name="T9" fmla="*/ 4 h 261"/>
                <a:gd name="T10" fmla="*/ 4 w 8"/>
                <a:gd name="T11" fmla="*/ 0 h 261"/>
                <a:gd name="T12" fmla="*/ 0 w 8"/>
                <a:gd name="T13" fmla="*/ 4 h 26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261"/>
                <a:gd name="T23" fmla="*/ 8 w 8"/>
                <a:gd name="T24" fmla="*/ 261 h 26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261">
                  <a:moveTo>
                    <a:pt x="0" y="4"/>
                  </a:moveTo>
                  <a:cubicBezTo>
                    <a:pt x="0" y="257"/>
                    <a:pt x="0" y="257"/>
                    <a:pt x="0" y="257"/>
                  </a:cubicBezTo>
                  <a:cubicBezTo>
                    <a:pt x="0" y="260"/>
                    <a:pt x="2" y="261"/>
                    <a:pt x="4" y="261"/>
                  </a:cubicBezTo>
                  <a:cubicBezTo>
                    <a:pt x="6" y="261"/>
                    <a:pt x="8" y="260"/>
                    <a:pt x="8" y="25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4" name="Oval 227"/>
            <p:cNvSpPr>
              <a:spLocks noChangeArrowheads="1"/>
            </p:cNvSpPr>
            <p:nvPr/>
          </p:nvSpPr>
          <p:spPr bwMode="auto">
            <a:xfrm>
              <a:off x="3047338" y="161423"/>
              <a:ext cx="650939" cy="64306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5" name="Oval 228"/>
            <p:cNvSpPr>
              <a:spLocks noChangeArrowheads="1"/>
            </p:cNvSpPr>
            <p:nvPr/>
          </p:nvSpPr>
          <p:spPr bwMode="auto">
            <a:xfrm>
              <a:off x="2087991" y="291348"/>
              <a:ext cx="561697" cy="5564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6" name="Freeform 229"/>
            <p:cNvSpPr>
              <a:spLocks noChangeArrowheads="1"/>
            </p:cNvSpPr>
            <p:nvPr/>
          </p:nvSpPr>
          <p:spPr bwMode="auto">
            <a:xfrm>
              <a:off x="2354403" y="1526294"/>
              <a:ext cx="236228" cy="236228"/>
            </a:xfrm>
            <a:custGeom>
              <a:avLst/>
              <a:gdLst>
                <a:gd name="T0" fmla="*/ 76 w 76"/>
                <a:gd name="T1" fmla="*/ 24 h 76"/>
                <a:gd name="T2" fmla="*/ 52 w 76"/>
                <a:gd name="T3" fmla="*/ 0 h 76"/>
                <a:gd name="T4" fmla="*/ 24 w 76"/>
                <a:gd name="T5" fmla="*/ 0 h 76"/>
                <a:gd name="T6" fmla="*/ 0 w 76"/>
                <a:gd name="T7" fmla="*/ 24 h 76"/>
                <a:gd name="T8" fmla="*/ 0 w 76"/>
                <a:gd name="T9" fmla="*/ 52 h 76"/>
                <a:gd name="T10" fmla="*/ 24 w 76"/>
                <a:gd name="T11" fmla="*/ 76 h 76"/>
                <a:gd name="T12" fmla="*/ 52 w 76"/>
                <a:gd name="T13" fmla="*/ 76 h 76"/>
                <a:gd name="T14" fmla="*/ 76 w 76"/>
                <a:gd name="T15" fmla="*/ 52 h 76"/>
                <a:gd name="T16" fmla="*/ 76 w 76"/>
                <a:gd name="T17" fmla="*/ 24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6"/>
                <a:gd name="T28" fmla="*/ 0 h 76"/>
                <a:gd name="T29" fmla="*/ 76 w 76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6" h="76">
                  <a:moveTo>
                    <a:pt x="76" y="24"/>
                  </a:moveTo>
                  <a:cubicBezTo>
                    <a:pt x="76" y="11"/>
                    <a:pt x="65" y="0"/>
                    <a:pt x="5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65"/>
                    <a:pt x="11" y="76"/>
                    <a:pt x="24" y="76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65" y="76"/>
                    <a:pt x="76" y="65"/>
                    <a:pt x="76" y="52"/>
                  </a:cubicBezTo>
                  <a:lnTo>
                    <a:pt x="76" y="24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7" name="Oval 230"/>
            <p:cNvSpPr>
              <a:spLocks noChangeArrowheads="1"/>
            </p:cNvSpPr>
            <p:nvPr/>
          </p:nvSpPr>
          <p:spPr bwMode="auto">
            <a:xfrm>
              <a:off x="3295377" y="1061713"/>
              <a:ext cx="123363" cy="127301"/>
            </a:xfrm>
            <a:prstGeom prst="ellipse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8" name="Rectangle 231"/>
            <p:cNvSpPr>
              <a:spLocks noChangeArrowheads="1"/>
            </p:cNvSpPr>
            <p:nvPr/>
          </p:nvSpPr>
          <p:spPr bwMode="auto">
            <a:xfrm>
              <a:off x="2354403" y="1068275"/>
              <a:ext cx="410774" cy="36747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59" name="Rectangle 232"/>
            <p:cNvSpPr>
              <a:spLocks noChangeArrowheads="1"/>
            </p:cNvSpPr>
            <p:nvPr/>
          </p:nvSpPr>
          <p:spPr bwMode="auto">
            <a:xfrm>
              <a:off x="2354403" y="1116833"/>
              <a:ext cx="410774" cy="38059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0" name="Rectangle 233"/>
            <p:cNvSpPr>
              <a:spLocks noChangeArrowheads="1"/>
            </p:cNvSpPr>
            <p:nvPr/>
          </p:nvSpPr>
          <p:spPr bwMode="auto">
            <a:xfrm>
              <a:off x="2354403" y="1166703"/>
              <a:ext cx="410774" cy="38059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1" name="Rectangle 234"/>
            <p:cNvSpPr>
              <a:spLocks noChangeArrowheads="1"/>
            </p:cNvSpPr>
            <p:nvPr/>
          </p:nvSpPr>
          <p:spPr bwMode="auto">
            <a:xfrm>
              <a:off x="3248132" y="1650970"/>
              <a:ext cx="347780" cy="36747"/>
            </a:xfrm>
            <a:prstGeom prst="rect">
              <a:avLst/>
            </a:prstGeom>
            <a:solidFill>
              <a:srgbClr val="AD12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2" name="Rectangle 235"/>
            <p:cNvSpPr>
              <a:spLocks noChangeArrowheads="1"/>
            </p:cNvSpPr>
            <p:nvPr/>
          </p:nvSpPr>
          <p:spPr bwMode="auto">
            <a:xfrm>
              <a:off x="3248132" y="1650970"/>
              <a:ext cx="347780" cy="36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3" name="Freeform 236"/>
            <p:cNvSpPr>
              <a:spLocks noChangeArrowheads="1"/>
            </p:cNvSpPr>
            <p:nvPr/>
          </p:nvSpPr>
          <p:spPr bwMode="auto">
            <a:xfrm>
              <a:off x="2354403" y="154861"/>
              <a:ext cx="1002656" cy="143049"/>
            </a:xfrm>
            <a:custGeom>
              <a:avLst/>
              <a:gdLst>
                <a:gd name="T0" fmla="*/ 0 w 764"/>
                <a:gd name="T1" fmla="*/ 109 h 109"/>
                <a:gd name="T2" fmla="*/ 0 w 764"/>
                <a:gd name="T3" fmla="*/ 100 h 109"/>
                <a:gd name="T4" fmla="*/ 762 w 764"/>
                <a:gd name="T5" fmla="*/ 0 h 109"/>
                <a:gd name="T6" fmla="*/ 764 w 764"/>
                <a:gd name="T7" fmla="*/ 10 h 109"/>
                <a:gd name="T8" fmla="*/ 0 w 764"/>
                <a:gd name="T9" fmla="*/ 109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4"/>
                <a:gd name="T16" fmla="*/ 0 h 109"/>
                <a:gd name="T17" fmla="*/ 764 w 764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4" h="109">
                  <a:moveTo>
                    <a:pt x="0" y="109"/>
                  </a:moveTo>
                  <a:lnTo>
                    <a:pt x="0" y="100"/>
                  </a:lnTo>
                  <a:lnTo>
                    <a:pt x="762" y="0"/>
                  </a:lnTo>
                  <a:lnTo>
                    <a:pt x="764" y="10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4" name="Freeform 237"/>
            <p:cNvSpPr>
              <a:spLocks noChangeArrowheads="1"/>
            </p:cNvSpPr>
            <p:nvPr/>
          </p:nvSpPr>
          <p:spPr bwMode="auto">
            <a:xfrm>
              <a:off x="2392462" y="793988"/>
              <a:ext cx="996094" cy="59057"/>
            </a:xfrm>
            <a:custGeom>
              <a:avLst/>
              <a:gdLst>
                <a:gd name="T0" fmla="*/ 0 w 759"/>
                <a:gd name="T1" fmla="*/ 45 h 45"/>
                <a:gd name="T2" fmla="*/ 0 w 759"/>
                <a:gd name="T3" fmla="*/ 36 h 45"/>
                <a:gd name="T4" fmla="*/ 759 w 759"/>
                <a:gd name="T5" fmla="*/ 0 h 45"/>
                <a:gd name="T6" fmla="*/ 759 w 759"/>
                <a:gd name="T7" fmla="*/ 10 h 45"/>
                <a:gd name="T8" fmla="*/ 0 w 759"/>
                <a:gd name="T9" fmla="*/ 45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9"/>
                <a:gd name="T16" fmla="*/ 0 h 45"/>
                <a:gd name="T17" fmla="*/ 759 w 759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9" h="45">
                  <a:moveTo>
                    <a:pt x="0" y="45"/>
                  </a:moveTo>
                  <a:lnTo>
                    <a:pt x="0" y="36"/>
                  </a:lnTo>
                  <a:lnTo>
                    <a:pt x="759" y="0"/>
                  </a:lnTo>
                  <a:lnTo>
                    <a:pt x="759" y="1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5" name="Freeform 238"/>
            <p:cNvSpPr>
              <a:spLocks noChangeArrowheads="1"/>
            </p:cNvSpPr>
            <p:nvPr/>
          </p:nvSpPr>
          <p:spPr bwMode="auto">
            <a:xfrm>
              <a:off x="2392462" y="793988"/>
              <a:ext cx="996094" cy="59057"/>
            </a:xfrm>
            <a:custGeom>
              <a:avLst/>
              <a:gdLst>
                <a:gd name="T0" fmla="*/ 0 w 759"/>
                <a:gd name="T1" fmla="*/ 45 h 45"/>
                <a:gd name="T2" fmla="*/ 0 w 759"/>
                <a:gd name="T3" fmla="*/ 36 h 45"/>
                <a:gd name="T4" fmla="*/ 759 w 759"/>
                <a:gd name="T5" fmla="*/ 0 h 45"/>
                <a:gd name="T6" fmla="*/ 759 w 759"/>
                <a:gd name="T7" fmla="*/ 10 h 45"/>
                <a:gd name="T8" fmla="*/ 0 w 759"/>
                <a:gd name="T9" fmla="*/ 45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9"/>
                <a:gd name="T16" fmla="*/ 0 h 45"/>
                <a:gd name="T17" fmla="*/ 759 w 759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9" h="45">
                  <a:moveTo>
                    <a:pt x="0" y="45"/>
                  </a:moveTo>
                  <a:lnTo>
                    <a:pt x="0" y="36"/>
                  </a:lnTo>
                  <a:lnTo>
                    <a:pt x="759" y="0"/>
                  </a:lnTo>
                  <a:lnTo>
                    <a:pt x="759" y="10"/>
                  </a:lnTo>
                  <a:lnTo>
                    <a:pt x="0" y="4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6" name="Freeform 239"/>
            <p:cNvSpPr>
              <a:spLocks noEditPoints="1" noChangeArrowheads="1"/>
            </p:cNvSpPr>
            <p:nvPr/>
          </p:nvSpPr>
          <p:spPr bwMode="auto">
            <a:xfrm>
              <a:off x="1985625" y="192920"/>
              <a:ext cx="763803" cy="753304"/>
            </a:xfrm>
            <a:custGeom>
              <a:avLst/>
              <a:gdLst>
                <a:gd name="T0" fmla="*/ 123 w 246"/>
                <a:gd name="T1" fmla="*/ 0 h 243"/>
                <a:gd name="T2" fmla="*/ 0 w 246"/>
                <a:gd name="T3" fmla="*/ 121 h 243"/>
                <a:gd name="T4" fmla="*/ 123 w 246"/>
                <a:gd name="T5" fmla="*/ 243 h 243"/>
                <a:gd name="T6" fmla="*/ 246 w 246"/>
                <a:gd name="T7" fmla="*/ 121 h 243"/>
                <a:gd name="T8" fmla="*/ 123 w 246"/>
                <a:gd name="T9" fmla="*/ 0 h 243"/>
                <a:gd name="T10" fmla="*/ 10 w 246"/>
                <a:gd name="T11" fmla="*/ 123 h 243"/>
                <a:gd name="T12" fmla="*/ 10 w 246"/>
                <a:gd name="T13" fmla="*/ 121 h 243"/>
                <a:gd name="T14" fmla="*/ 42 w 246"/>
                <a:gd name="T15" fmla="*/ 89 h 243"/>
                <a:gd name="T16" fmla="*/ 73 w 246"/>
                <a:gd name="T17" fmla="*/ 118 h 243"/>
                <a:gd name="T18" fmla="*/ 74 w 246"/>
                <a:gd name="T19" fmla="*/ 121 h 243"/>
                <a:gd name="T20" fmla="*/ 42 w 246"/>
                <a:gd name="T21" fmla="*/ 152 h 243"/>
                <a:gd name="T22" fmla="*/ 10 w 246"/>
                <a:gd name="T23" fmla="*/ 123 h 243"/>
                <a:gd name="T24" fmla="*/ 84 w 246"/>
                <a:gd name="T25" fmla="*/ 222 h 243"/>
                <a:gd name="T26" fmla="*/ 52 w 246"/>
                <a:gd name="T27" fmla="*/ 190 h 243"/>
                <a:gd name="T28" fmla="*/ 84 w 246"/>
                <a:gd name="T29" fmla="*/ 159 h 243"/>
                <a:gd name="T30" fmla="*/ 116 w 246"/>
                <a:gd name="T31" fmla="*/ 190 h 243"/>
                <a:gd name="T32" fmla="*/ 84 w 246"/>
                <a:gd name="T33" fmla="*/ 222 h 243"/>
                <a:gd name="T34" fmla="*/ 84 w 246"/>
                <a:gd name="T35" fmla="*/ 86 h 243"/>
                <a:gd name="T36" fmla="*/ 52 w 246"/>
                <a:gd name="T37" fmla="*/ 55 h 243"/>
                <a:gd name="T38" fmla="*/ 84 w 246"/>
                <a:gd name="T39" fmla="*/ 23 h 243"/>
                <a:gd name="T40" fmla="*/ 116 w 246"/>
                <a:gd name="T41" fmla="*/ 55 h 243"/>
                <a:gd name="T42" fmla="*/ 84 w 246"/>
                <a:gd name="T43" fmla="*/ 86 h 243"/>
                <a:gd name="T44" fmla="*/ 164 w 246"/>
                <a:gd name="T45" fmla="*/ 23 h 243"/>
                <a:gd name="T46" fmla="*/ 196 w 246"/>
                <a:gd name="T47" fmla="*/ 54 h 243"/>
                <a:gd name="T48" fmla="*/ 182 w 246"/>
                <a:gd name="T49" fmla="*/ 80 h 243"/>
                <a:gd name="T50" fmla="*/ 164 w 246"/>
                <a:gd name="T51" fmla="*/ 86 h 243"/>
                <a:gd name="T52" fmla="*/ 155 w 246"/>
                <a:gd name="T53" fmla="*/ 85 h 243"/>
                <a:gd name="T54" fmla="*/ 132 w 246"/>
                <a:gd name="T55" fmla="*/ 54 h 243"/>
                <a:gd name="T56" fmla="*/ 164 w 246"/>
                <a:gd name="T57" fmla="*/ 23 h 243"/>
                <a:gd name="T58" fmla="*/ 164 w 246"/>
                <a:gd name="T59" fmla="*/ 222 h 243"/>
                <a:gd name="T60" fmla="*/ 132 w 246"/>
                <a:gd name="T61" fmla="*/ 190 h 243"/>
                <a:gd name="T62" fmla="*/ 164 w 246"/>
                <a:gd name="T63" fmla="*/ 159 h 243"/>
                <a:gd name="T64" fmla="*/ 196 w 246"/>
                <a:gd name="T65" fmla="*/ 190 h 243"/>
                <a:gd name="T66" fmla="*/ 164 w 246"/>
                <a:gd name="T67" fmla="*/ 222 h 243"/>
                <a:gd name="T68" fmla="*/ 206 w 246"/>
                <a:gd name="T69" fmla="*/ 151 h 243"/>
                <a:gd name="T70" fmla="*/ 174 w 246"/>
                <a:gd name="T71" fmla="*/ 120 h 243"/>
                <a:gd name="T72" fmla="*/ 206 w 246"/>
                <a:gd name="T73" fmla="*/ 88 h 243"/>
                <a:gd name="T74" fmla="*/ 219 w 246"/>
                <a:gd name="T75" fmla="*/ 91 h 243"/>
                <a:gd name="T76" fmla="*/ 235 w 246"/>
                <a:gd name="T77" fmla="*/ 106 h 243"/>
                <a:gd name="T78" fmla="*/ 238 w 246"/>
                <a:gd name="T79" fmla="*/ 120 h 243"/>
                <a:gd name="T80" fmla="*/ 206 w 246"/>
                <a:gd name="T81" fmla="*/ 151 h 24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6"/>
                <a:gd name="T124" fmla="*/ 0 h 243"/>
                <a:gd name="T125" fmla="*/ 246 w 246"/>
                <a:gd name="T126" fmla="*/ 243 h 24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6" h="243">
                  <a:moveTo>
                    <a:pt x="123" y="0"/>
                  </a:moveTo>
                  <a:cubicBezTo>
                    <a:pt x="55" y="0"/>
                    <a:pt x="0" y="54"/>
                    <a:pt x="0" y="121"/>
                  </a:cubicBezTo>
                  <a:cubicBezTo>
                    <a:pt x="0" y="188"/>
                    <a:pt x="55" y="243"/>
                    <a:pt x="123" y="243"/>
                  </a:cubicBezTo>
                  <a:cubicBezTo>
                    <a:pt x="191" y="243"/>
                    <a:pt x="246" y="188"/>
                    <a:pt x="246" y="121"/>
                  </a:cubicBezTo>
                  <a:cubicBezTo>
                    <a:pt x="246" y="54"/>
                    <a:pt x="191" y="0"/>
                    <a:pt x="123" y="0"/>
                  </a:cubicBezTo>
                  <a:moveTo>
                    <a:pt x="10" y="123"/>
                  </a:moveTo>
                  <a:cubicBezTo>
                    <a:pt x="10" y="123"/>
                    <a:pt x="10" y="122"/>
                    <a:pt x="10" y="121"/>
                  </a:cubicBezTo>
                  <a:cubicBezTo>
                    <a:pt x="10" y="103"/>
                    <a:pt x="24" y="89"/>
                    <a:pt x="42" y="89"/>
                  </a:cubicBezTo>
                  <a:cubicBezTo>
                    <a:pt x="58" y="89"/>
                    <a:pt x="72" y="102"/>
                    <a:pt x="73" y="118"/>
                  </a:cubicBezTo>
                  <a:cubicBezTo>
                    <a:pt x="74" y="119"/>
                    <a:pt x="74" y="120"/>
                    <a:pt x="74" y="121"/>
                  </a:cubicBezTo>
                  <a:cubicBezTo>
                    <a:pt x="74" y="138"/>
                    <a:pt x="59" y="152"/>
                    <a:pt x="42" y="152"/>
                  </a:cubicBezTo>
                  <a:cubicBezTo>
                    <a:pt x="25" y="152"/>
                    <a:pt x="11" y="140"/>
                    <a:pt x="10" y="123"/>
                  </a:cubicBezTo>
                  <a:moveTo>
                    <a:pt x="84" y="222"/>
                  </a:moveTo>
                  <a:cubicBezTo>
                    <a:pt x="66" y="222"/>
                    <a:pt x="52" y="208"/>
                    <a:pt x="52" y="190"/>
                  </a:cubicBezTo>
                  <a:cubicBezTo>
                    <a:pt x="52" y="173"/>
                    <a:pt x="66" y="159"/>
                    <a:pt x="84" y="159"/>
                  </a:cubicBezTo>
                  <a:cubicBezTo>
                    <a:pt x="101" y="159"/>
                    <a:pt x="116" y="173"/>
                    <a:pt x="116" y="190"/>
                  </a:cubicBezTo>
                  <a:cubicBezTo>
                    <a:pt x="116" y="208"/>
                    <a:pt x="101" y="222"/>
                    <a:pt x="84" y="222"/>
                  </a:cubicBezTo>
                  <a:moveTo>
                    <a:pt x="84" y="86"/>
                  </a:moveTo>
                  <a:cubicBezTo>
                    <a:pt x="66" y="86"/>
                    <a:pt x="52" y="72"/>
                    <a:pt x="52" y="55"/>
                  </a:cubicBezTo>
                  <a:cubicBezTo>
                    <a:pt x="52" y="38"/>
                    <a:pt x="66" y="23"/>
                    <a:pt x="84" y="23"/>
                  </a:cubicBezTo>
                  <a:cubicBezTo>
                    <a:pt x="101" y="23"/>
                    <a:pt x="116" y="38"/>
                    <a:pt x="116" y="55"/>
                  </a:cubicBezTo>
                  <a:cubicBezTo>
                    <a:pt x="116" y="72"/>
                    <a:pt x="101" y="86"/>
                    <a:pt x="84" y="86"/>
                  </a:cubicBezTo>
                  <a:moveTo>
                    <a:pt x="164" y="23"/>
                  </a:moveTo>
                  <a:cubicBezTo>
                    <a:pt x="181" y="23"/>
                    <a:pt x="196" y="37"/>
                    <a:pt x="196" y="54"/>
                  </a:cubicBezTo>
                  <a:cubicBezTo>
                    <a:pt x="196" y="65"/>
                    <a:pt x="190" y="74"/>
                    <a:pt x="182" y="80"/>
                  </a:cubicBezTo>
                  <a:cubicBezTo>
                    <a:pt x="177" y="84"/>
                    <a:pt x="171" y="86"/>
                    <a:pt x="164" y="86"/>
                  </a:cubicBezTo>
                  <a:cubicBezTo>
                    <a:pt x="161" y="86"/>
                    <a:pt x="158" y="86"/>
                    <a:pt x="155" y="85"/>
                  </a:cubicBezTo>
                  <a:cubicBezTo>
                    <a:pt x="142" y="81"/>
                    <a:pt x="132" y="69"/>
                    <a:pt x="132" y="54"/>
                  </a:cubicBezTo>
                  <a:cubicBezTo>
                    <a:pt x="132" y="37"/>
                    <a:pt x="146" y="23"/>
                    <a:pt x="164" y="23"/>
                  </a:cubicBezTo>
                  <a:moveTo>
                    <a:pt x="164" y="222"/>
                  </a:moveTo>
                  <a:cubicBezTo>
                    <a:pt x="146" y="222"/>
                    <a:pt x="132" y="208"/>
                    <a:pt x="132" y="190"/>
                  </a:cubicBezTo>
                  <a:cubicBezTo>
                    <a:pt x="132" y="173"/>
                    <a:pt x="146" y="159"/>
                    <a:pt x="164" y="159"/>
                  </a:cubicBezTo>
                  <a:cubicBezTo>
                    <a:pt x="182" y="159"/>
                    <a:pt x="196" y="173"/>
                    <a:pt x="196" y="190"/>
                  </a:cubicBezTo>
                  <a:cubicBezTo>
                    <a:pt x="196" y="208"/>
                    <a:pt x="182" y="222"/>
                    <a:pt x="164" y="222"/>
                  </a:cubicBezTo>
                  <a:moveTo>
                    <a:pt x="206" y="151"/>
                  </a:moveTo>
                  <a:cubicBezTo>
                    <a:pt x="188" y="151"/>
                    <a:pt x="174" y="137"/>
                    <a:pt x="174" y="120"/>
                  </a:cubicBezTo>
                  <a:cubicBezTo>
                    <a:pt x="174" y="103"/>
                    <a:pt x="188" y="88"/>
                    <a:pt x="206" y="88"/>
                  </a:cubicBezTo>
                  <a:cubicBezTo>
                    <a:pt x="211" y="88"/>
                    <a:pt x="215" y="90"/>
                    <a:pt x="219" y="91"/>
                  </a:cubicBezTo>
                  <a:cubicBezTo>
                    <a:pt x="226" y="94"/>
                    <a:pt x="232" y="100"/>
                    <a:pt x="235" y="106"/>
                  </a:cubicBezTo>
                  <a:cubicBezTo>
                    <a:pt x="237" y="110"/>
                    <a:pt x="238" y="115"/>
                    <a:pt x="238" y="120"/>
                  </a:cubicBezTo>
                  <a:cubicBezTo>
                    <a:pt x="238" y="137"/>
                    <a:pt x="224" y="151"/>
                    <a:pt x="206" y="151"/>
                  </a:cubicBezTo>
                </a:path>
              </a:pathLst>
            </a:custGeom>
            <a:solidFill>
              <a:srgbClr val="30AB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7" name="Oval 240"/>
            <p:cNvSpPr>
              <a:spLocks noChangeArrowheads="1"/>
            </p:cNvSpPr>
            <p:nvPr/>
          </p:nvSpPr>
          <p:spPr bwMode="auto">
            <a:xfrm>
              <a:off x="2330780" y="534138"/>
              <a:ext cx="73493" cy="70868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8" name="Freeform 242"/>
            <p:cNvSpPr>
              <a:spLocks noChangeArrowheads="1"/>
            </p:cNvSpPr>
            <p:nvPr/>
          </p:nvSpPr>
          <p:spPr bwMode="auto">
            <a:xfrm>
              <a:off x="2876729" y="440959"/>
              <a:ext cx="318907" cy="377964"/>
            </a:xfrm>
            <a:custGeom>
              <a:avLst/>
              <a:gdLst>
                <a:gd name="T0" fmla="*/ 21 w 103"/>
                <a:gd name="T1" fmla="*/ 0 h 122"/>
                <a:gd name="T2" fmla="*/ 0 w 103"/>
                <a:gd name="T3" fmla="*/ 0 h 122"/>
                <a:gd name="T4" fmla="*/ 0 w 103"/>
                <a:gd name="T5" fmla="*/ 122 h 122"/>
                <a:gd name="T6" fmla="*/ 103 w 103"/>
                <a:gd name="T7" fmla="*/ 117 h 122"/>
                <a:gd name="T8" fmla="*/ 70 w 103"/>
                <a:gd name="T9" fmla="*/ 96 h 122"/>
                <a:gd name="T10" fmla="*/ 21 w 103"/>
                <a:gd name="T11" fmla="*/ 0 h 1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3"/>
                <a:gd name="T19" fmla="*/ 0 h 122"/>
                <a:gd name="T20" fmla="*/ 103 w 103"/>
                <a:gd name="T21" fmla="*/ 122 h 1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3" h="122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90" y="109"/>
                    <a:pt x="77" y="101"/>
                    <a:pt x="70" y="96"/>
                  </a:cubicBezTo>
                  <a:cubicBezTo>
                    <a:pt x="47" y="79"/>
                    <a:pt x="21" y="0"/>
                    <a:pt x="21" y="0"/>
                  </a:cubicBezTo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69" name="Rectangle 244"/>
            <p:cNvSpPr>
              <a:spLocks noChangeArrowheads="1"/>
            </p:cNvSpPr>
            <p:nvPr/>
          </p:nvSpPr>
          <p:spPr bwMode="auto">
            <a:xfrm>
              <a:off x="2876729" y="1846514"/>
              <a:ext cx="164047" cy="2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0" name="Rectangle 245"/>
            <p:cNvSpPr>
              <a:spLocks noChangeArrowheads="1"/>
            </p:cNvSpPr>
            <p:nvPr/>
          </p:nvSpPr>
          <p:spPr bwMode="auto">
            <a:xfrm>
              <a:off x="2876729" y="1846514"/>
              <a:ext cx="164047" cy="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1" name="Rectangle 246"/>
            <p:cNvSpPr>
              <a:spLocks noChangeArrowheads="1"/>
            </p:cNvSpPr>
            <p:nvPr/>
          </p:nvSpPr>
          <p:spPr bwMode="auto">
            <a:xfrm>
              <a:off x="3040776" y="1846514"/>
              <a:ext cx="6562" cy="26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2" name="Rectangle 247"/>
            <p:cNvSpPr>
              <a:spLocks noChangeArrowheads="1"/>
            </p:cNvSpPr>
            <p:nvPr/>
          </p:nvSpPr>
          <p:spPr bwMode="auto">
            <a:xfrm>
              <a:off x="3040776" y="1846514"/>
              <a:ext cx="6562" cy="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3" name="Freeform 248"/>
            <p:cNvSpPr>
              <a:spLocks noChangeArrowheads="1"/>
            </p:cNvSpPr>
            <p:nvPr/>
          </p:nvSpPr>
          <p:spPr bwMode="auto">
            <a:xfrm>
              <a:off x="2876729" y="816299"/>
              <a:ext cx="493454" cy="170609"/>
            </a:xfrm>
            <a:custGeom>
              <a:avLst/>
              <a:gdLst>
                <a:gd name="T0" fmla="*/ 109 w 159"/>
                <a:gd name="T1" fmla="*/ 0 h 55"/>
                <a:gd name="T2" fmla="*/ 0 w 159"/>
                <a:gd name="T3" fmla="*/ 5 h 55"/>
                <a:gd name="T4" fmla="*/ 0 w 159"/>
                <a:gd name="T5" fmla="*/ 55 h 55"/>
                <a:gd name="T6" fmla="*/ 159 w 159"/>
                <a:gd name="T7" fmla="*/ 55 h 55"/>
                <a:gd name="T8" fmla="*/ 159 w 159"/>
                <a:gd name="T9" fmla="*/ 28 h 55"/>
                <a:gd name="T10" fmla="*/ 109 w 159"/>
                <a:gd name="T11" fmla="*/ 0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9"/>
                <a:gd name="T19" fmla="*/ 0 h 55"/>
                <a:gd name="T20" fmla="*/ 159 w 159"/>
                <a:gd name="T21" fmla="*/ 55 h 5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9" h="55">
                  <a:moveTo>
                    <a:pt x="109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59" y="55"/>
                    <a:pt x="159" y="55"/>
                    <a:pt x="159" y="55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9" y="28"/>
                    <a:pt x="134" y="14"/>
                    <a:pt x="109" y="0"/>
                  </a:cubicBezTo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4" name="Freeform 249"/>
            <p:cNvSpPr>
              <a:spLocks noChangeArrowheads="1"/>
            </p:cNvSpPr>
            <p:nvPr/>
          </p:nvSpPr>
          <p:spPr bwMode="auto">
            <a:xfrm>
              <a:off x="3521106" y="1061713"/>
              <a:ext cx="90554" cy="186357"/>
            </a:xfrm>
            <a:custGeom>
              <a:avLst/>
              <a:gdLst>
                <a:gd name="T0" fmla="*/ 67 w 69"/>
                <a:gd name="T1" fmla="*/ 0 h 142"/>
                <a:gd name="T2" fmla="*/ 67 w 69"/>
                <a:gd name="T3" fmla="*/ 0 h 142"/>
                <a:gd name="T4" fmla="*/ 67 w 69"/>
                <a:gd name="T5" fmla="*/ 0 h 142"/>
                <a:gd name="T6" fmla="*/ 50 w 69"/>
                <a:gd name="T7" fmla="*/ 0 h 142"/>
                <a:gd name="T8" fmla="*/ 0 w 69"/>
                <a:gd name="T9" fmla="*/ 0 h 142"/>
                <a:gd name="T10" fmla="*/ 0 w 69"/>
                <a:gd name="T11" fmla="*/ 142 h 142"/>
                <a:gd name="T12" fmla="*/ 69 w 69"/>
                <a:gd name="T13" fmla="*/ 139 h 142"/>
                <a:gd name="T14" fmla="*/ 69 w 69"/>
                <a:gd name="T15" fmla="*/ 139 h 142"/>
                <a:gd name="T16" fmla="*/ 67 w 69"/>
                <a:gd name="T17" fmla="*/ 0 h 1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9"/>
                <a:gd name="T28" fmla="*/ 0 h 142"/>
                <a:gd name="T29" fmla="*/ 69 w 69"/>
                <a:gd name="T30" fmla="*/ 142 h 14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9" h="142">
                  <a:moveTo>
                    <a:pt x="67" y="0"/>
                  </a:moveTo>
                  <a:lnTo>
                    <a:pt x="67" y="0"/>
                  </a:lnTo>
                  <a:lnTo>
                    <a:pt x="67" y="0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69" y="139"/>
                  </a:lnTo>
                  <a:lnTo>
                    <a:pt x="69" y="13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5" name="Freeform 250"/>
            <p:cNvSpPr>
              <a:spLocks noChangeArrowheads="1"/>
            </p:cNvSpPr>
            <p:nvPr/>
          </p:nvSpPr>
          <p:spPr bwMode="auto">
            <a:xfrm>
              <a:off x="3521106" y="1061713"/>
              <a:ext cx="90554" cy="186357"/>
            </a:xfrm>
            <a:custGeom>
              <a:avLst/>
              <a:gdLst>
                <a:gd name="T0" fmla="*/ 67 w 69"/>
                <a:gd name="T1" fmla="*/ 0 h 142"/>
                <a:gd name="T2" fmla="*/ 67 w 69"/>
                <a:gd name="T3" fmla="*/ 0 h 142"/>
                <a:gd name="T4" fmla="*/ 67 w 69"/>
                <a:gd name="T5" fmla="*/ 0 h 142"/>
                <a:gd name="T6" fmla="*/ 50 w 69"/>
                <a:gd name="T7" fmla="*/ 0 h 142"/>
                <a:gd name="T8" fmla="*/ 0 w 69"/>
                <a:gd name="T9" fmla="*/ 0 h 142"/>
                <a:gd name="T10" fmla="*/ 0 w 69"/>
                <a:gd name="T11" fmla="*/ 142 h 142"/>
                <a:gd name="T12" fmla="*/ 69 w 69"/>
                <a:gd name="T13" fmla="*/ 139 h 142"/>
                <a:gd name="T14" fmla="*/ 69 w 69"/>
                <a:gd name="T15" fmla="*/ 139 h 142"/>
                <a:gd name="T16" fmla="*/ 67 w 69"/>
                <a:gd name="T17" fmla="*/ 0 h 1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9"/>
                <a:gd name="T28" fmla="*/ 0 h 142"/>
                <a:gd name="T29" fmla="*/ 69 w 69"/>
                <a:gd name="T30" fmla="*/ 142 h 14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9" h="142">
                  <a:moveTo>
                    <a:pt x="67" y="0"/>
                  </a:moveTo>
                  <a:lnTo>
                    <a:pt x="67" y="0"/>
                  </a:lnTo>
                  <a:lnTo>
                    <a:pt x="67" y="0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69" y="139"/>
                  </a:lnTo>
                  <a:lnTo>
                    <a:pt x="69" y="139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6" name="Freeform 251"/>
            <p:cNvSpPr>
              <a:spLocks noChangeArrowheads="1"/>
            </p:cNvSpPr>
            <p:nvPr/>
          </p:nvSpPr>
          <p:spPr bwMode="auto">
            <a:xfrm>
              <a:off x="3609035" y="996094"/>
              <a:ext cx="154860" cy="316283"/>
            </a:xfrm>
            <a:custGeom>
              <a:avLst/>
              <a:gdLst>
                <a:gd name="T0" fmla="*/ 118 w 118"/>
                <a:gd name="T1" fmla="*/ 0 h 241"/>
                <a:gd name="T2" fmla="*/ 0 w 118"/>
                <a:gd name="T3" fmla="*/ 50 h 241"/>
                <a:gd name="T4" fmla="*/ 0 w 118"/>
                <a:gd name="T5" fmla="*/ 50 h 241"/>
                <a:gd name="T6" fmla="*/ 2 w 118"/>
                <a:gd name="T7" fmla="*/ 189 h 241"/>
                <a:gd name="T8" fmla="*/ 2 w 118"/>
                <a:gd name="T9" fmla="*/ 189 h 241"/>
                <a:gd name="T10" fmla="*/ 2 w 118"/>
                <a:gd name="T11" fmla="*/ 189 h 241"/>
                <a:gd name="T12" fmla="*/ 2 w 118"/>
                <a:gd name="T13" fmla="*/ 189 h 241"/>
                <a:gd name="T14" fmla="*/ 118 w 118"/>
                <a:gd name="T15" fmla="*/ 241 h 241"/>
                <a:gd name="T16" fmla="*/ 118 w 118"/>
                <a:gd name="T17" fmla="*/ 163 h 241"/>
                <a:gd name="T18" fmla="*/ 118 w 118"/>
                <a:gd name="T19" fmla="*/ 0 h 2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"/>
                <a:gd name="T31" fmla="*/ 0 h 241"/>
                <a:gd name="T32" fmla="*/ 118 w 118"/>
                <a:gd name="T33" fmla="*/ 241 h 2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" h="241">
                  <a:moveTo>
                    <a:pt x="118" y="0"/>
                  </a:moveTo>
                  <a:lnTo>
                    <a:pt x="0" y="50"/>
                  </a:lnTo>
                  <a:lnTo>
                    <a:pt x="0" y="50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118" y="241"/>
                  </a:lnTo>
                  <a:lnTo>
                    <a:pt x="118" y="163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7" name="Freeform 252"/>
            <p:cNvSpPr>
              <a:spLocks noChangeArrowheads="1"/>
            </p:cNvSpPr>
            <p:nvPr/>
          </p:nvSpPr>
          <p:spPr bwMode="auto">
            <a:xfrm>
              <a:off x="3609035" y="996094"/>
              <a:ext cx="154860" cy="316283"/>
            </a:xfrm>
            <a:custGeom>
              <a:avLst/>
              <a:gdLst>
                <a:gd name="T0" fmla="*/ 118 w 118"/>
                <a:gd name="T1" fmla="*/ 0 h 241"/>
                <a:gd name="T2" fmla="*/ 0 w 118"/>
                <a:gd name="T3" fmla="*/ 50 h 241"/>
                <a:gd name="T4" fmla="*/ 0 w 118"/>
                <a:gd name="T5" fmla="*/ 50 h 241"/>
                <a:gd name="T6" fmla="*/ 2 w 118"/>
                <a:gd name="T7" fmla="*/ 189 h 241"/>
                <a:gd name="T8" fmla="*/ 2 w 118"/>
                <a:gd name="T9" fmla="*/ 189 h 241"/>
                <a:gd name="T10" fmla="*/ 2 w 118"/>
                <a:gd name="T11" fmla="*/ 189 h 241"/>
                <a:gd name="T12" fmla="*/ 2 w 118"/>
                <a:gd name="T13" fmla="*/ 189 h 241"/>
                <a:gd name="T14" fmla="*/ 118 w 118"/>
                <a:gd name="T15" fmla="*/ 241 h 241"/>
                <a:gd name="T16" fmla="*/ 118 w 118"/>
                <a:gd name="T17" fmla="*/ 163 h 241"/>
                <a:gd name="T18" fmla="*/ 118 w 118"/>
                <a:gd name="T19" fmla="*/ 0 h 2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8"/>
                <a:gd name="T31" fmla="*/ 0 h 241"/>
                <a:gd name="T32" fmla="*/ 118 w 118"/>
                <a:gd name="T33" fmla="*/ 241 h 2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8" h="241">
                  <a:moveTo>
                    <a:pt x="118" y="0"/>
                  </a:moveTo>
                  <a:lnTo>
                    <a:pt x="0" y="50"/>
                  </a:lnTo>
                  <a:lnTo>
                    <a:pt x="0" y="50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2" y="189"/>
                  </a:lnTo>
                  <a:lnTo>
                    <a:pt x="118" y="241"/>
                  </a:lnTo>
                  <a:lnTo>
                    <a:pt x="118" y="163"/>
                  </a:lnTo>
                  <a:lnTo>
                    <a:pt x="1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8" name="Freeform 253"/>
            <p:cNvSpPr>
              <a:spLocks noEditPoints="1" noChangeArrowheads="1"/>
            </p:cNvSpPr>
            <p:nvPr/>
          </p:nvSpPr>
          <p:spPr bwMode="auto">
            <a:xfrm>
              <a:off x="2876729" y="986908"/>
              <a:ext cx="644377" cy="859607"/>
            </a:xfrm>
            <a:custGeom>
              <a:avLst/>
              <a:gdLst>
                <a:gd name="T0" fmla="*/ 208 w 208"/>
                <a:gd name="T1" fmla="*/ 226 h 277"/>
                <a:gd name="T2" fmla="*/ 190 w 208"/>
                <a:gd name="T3" fmla="*/ 226 h 277"/>
                <a:gd name="T4" fmla="*/ 190 w 208"/>
                <a:gd name="T5" fmla="*/ 250 h 277"/>
                <a:gd name="T6" fmla="*/ 174 w 208"/>
                <a:gd name="T7" fmla="*/ 265 h 277"/>
                <a:gd name="T8" fmla="*/ 0 w 208"/>
                <a:gd name="T9" fmla="*/ 265 h 277"/>
                <a:gd name="T10" fmla="*/ 0 w 208"/>
                <a:gd name="T11" fmla="*/ 277 h 277"/>
                <a:gd name="T12" fmla="*/ 53 w 208"/>
                <a:gd name="T13" fmla="*/ 277 h 277"/>
                <a:gd name="T14" fmla="*/ 55 w 208"/>
                <a:gd name="T15" fmla="*/ 277 h 277"/>
                <a:gd name="T16" fmla="*/ 190 w 208"/>
                <a:gd name="T17" fmla="*/ 277 h 277"/>
                <a:gd name="T18" fmla="*/ 208 w 208"/>
                <a:gd name="T19" fmla="*/ 260 h 277"/>
                <a:gd name="T20" fmla="*/ 208 w 208"/>
                <a:gd name="T21" fmla="*/ 226 h 277"/>
                <a:gd name="T22" fmla="*/ 160 w 208"/>
                <a:gd name="T23" fmla="*/ 0 h 277"/>
                <a:gd name="T24" fmla="*/ 159 w 208"/>
                <a:gd name="T25" fmla="*/ 0 h 277"/>
                <a:gd name="T26" fmla="*/ 0 w 208"/>
                <a:gd name="T27" fmla="*/ 0 h 277"/>
                <a:gd name="T28" fmla="*/ 0 w 208"/>
                <a:gd name="T29" fmla="*/ 12 h 277"/>
                <a:gd name="T30" fmla="*/ 174 w 208"/>
                <a:gd name="T31" fmla="*/ 12 h 277"/>
                <a:gd name="T32" fmla="*/ 190 w 208"/>
                <a:gd name="T33" fmla="*/ 28 h 277"/>
                <a:gd name="T34" fmla="*/ 190 w 208"/>
                <a:gd name="T35" fmla="*/ 214 h 277"/>
                <a:gd name="T36" fmla="*/ 208 w 208"/>
                <a:gd name="T37" fmla="*/ 214 h 277"/>
                <a:gd name="T38" fmla="*/ 208 w 208"/>
                <a:gd name="T39" fmla="*/ 84 h 277"/>
                <a:gd name="T40" fmla="*/ 208 w 208"/>
                <a:gd name="T41" fmla="*/ 24 h 277"/>
                <a:gd name="T42" fmla="*/ 208 w 208"/>
                <a:gd name="T43" fmla="*/ 17 h 277"/>
                <a:gd name="T44" fmla="*/ 206 w 208"/>
                <a:gd name="T45" fmla="*/ 9 h 277"/>
                <a:gd name="T46" fmla="*/ 190 w 208"/>
                <a:gd name="T47" fmla="*/ 2 h 277"/>
                <a:gd name="T48" fmla="*/ 160 w 208"/>
                <a:gd name="T49" fmla="*/ 2 h 277"/>
                <a:gd name="T50" fmla="*/ 160 w 208"/>
                <a:gd name="T51" fmla="*/ 0 h 27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08"/>
                <a:gd name="T79" fmla="*/ 0 h 277"/>
                <a:gd name="T80" fmla="*/ 208 w 208"/>
                <a:gd name="T81" fmla="*/ 277 h 27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08" h="277">
                  <a:moveTo>
                    <a:pt x="208" y="226"/>
                  </a:moveTo>
                  <a:cubicBezTo>
                    <a:pt x="190" y="226"/>
                    <a:pt x="190" y="226"/>
                    <a:pt x="190" y="226"/>
                  </a:cubicBezTo>
                  <a:cubicBezTo>
                    <a:pt x="190" y="250"/>
                    <a:pt x="190" y="250"/>
                    <a:pt x="190" y="250"/>
                  </a:cubicBezTo>
                  <a:cubicBezTo>
                    <a:pt x="190" y="258"/>
                    <a:pt x="183" y="265"/>
                    <a:pt x="174" y="265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53" y="277"/>
                    <a:pt x="53" y="277"/>
                    <a:pt x="53" y="277"/>
                  </a:cubicBezTo>
                  <a:cubicBezTo>
                    <a:pt x="55" y="277"/>
                    <a:pt x="55" y="277"/>
                    <a:pt x="55" y="27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200" y="277"/>
                    <a:pt x="208" y="270"/>
                    <a:pt x="208" y="260"/>
                  </a:cubicBezTo>
                  <a:cubicBezTo>
                    <a:pt x="208" y="226"/>
                    <a:pt x="208" y="226"/>
                    <a:pt x="208" y="226"/>
                  </a:cubicBezTo>
                  <a:moveTo>
                    <a:pt x="160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74" y="12"/>
                    <a:pt x="174" y="12"/>
                    <a:pt x="174" y="12"/>
                  </a:cubicBezTo>
                  <a:cubicBezTo>
                    <a:pt x="183" y="12"/>
                    <a:pt x="190" y="19"/>
                    <a:pt x="190" y="28"/>
                  </a:cubicBezTo>
                  <a:cubicBezTo>
                    <a:pt x="190" y="214"/>
                    <a:pt x="190" y="214"/>
                    <a:pt x="190" y="214"/>
                  </a:cubicBezTo>
                  <a:cubicBezTo>
                    <a:pt x="208" y="214"/>
                    <a:pt x="208" y="214"/>
                    <a:pt x="208" y="214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8" y="17"/>
                    <a:pt x="208" y="17"/>
                    <a:pt x="208" y="17"/>
                  </a:cubicBezTo>
                  <a:cubicBezTo>
                    <a:pt x="208" y="14"/>
                    <a:pt x="207" y="12"/>
                    <a:pt x="206" y="9"/>
                  </a:cubicBezTo>
                  <a:cubicBezTo>
                    <a:pt x="203" y="5"/>
                    <a:pt x="197" y="2"/>
                    <a:pt x="190" y="2"/>
                  </a:cubicBezTo>
                  <a:cubicBezTo>
                    <a:pt x="160" y="2"/>
                    <a:pt x="160" y="2"/>
                    <a:pt x="160" y="2"/>
                  </a:cubicBezTo>
                  <a:cubicBezTo>
                    <a:pt x="160" y="0"/>
                    <a:pt x="160" y="0"/>
                    <a:pt x="160" y="0"/>
                  </a:cubicBezTo>
                </a:path>
              </a:pathLst>
            </a:cu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79" name="Freeform 254"/>
            <p:cNvSpPr>
              <a:spLocks noEditPoints="1" noChangeArrowheads="1"/>
            </p:cNvSpPr>
            <p:nvPr/>
          </p:nvSpPr>
          <p:spPr bwMode="auto">
            <a:xfrm>
              <a:off x="2876729" y="1023654"/>
              <a:ext cx="589257" cy="786114"/>
            </a:xfrm>
            <a:custGeom>
              <a:avLst/>
              <a:gdLst>
                <a:gd name="T0" fmla="*/ 155 w 190"/>
                <a:gd name="T1" fmla="*/ 53 h 253"/>
                <a:gd name="T2" fmla="*/ 135 w 190"/>
                <a:gd name="T3" fmla="*/ 32 h 253"/>
                <a:gd name="T4" fmla="*/ 155 w 190"/>
                <a:gd name="T5" fmla="*/ 12 h 253"/>
                <a:gd name="T6" fmla="*/ 175 w 190"/>
                <a:gd name="T7" fmla="*/ 32 h 253"/>
                <a:gd name="T8" fmla="*/ 155 w 190"/>
                <a:gd name="T9" fmla="*/ 53 h 253"/>
                <a:gd name="T10" fmla="*/ 174 w 190"/>
                <a:gd name="T11" fmla="*/ 0 h 253"/>
                <a:gd name="T12" fmla="*/ 0 w 190"/>
                <a:gd name="T13" fmla="*/ 0 h 253"/>
                <a:gd name="T14" fmla="*/ 0 w 190"/>
                <a:gd name="T15" fmla="*/ 253 h 253"/>
                <a:gd name="T16" fmla="*/ 174 w 190"/>
                <a:gd name="T17" fmla="*/ 253 h 253"/>
                <a:gd name="T18" fmla="*/ 190 w 190"/>
                <a:gd name="T19" fmla="*/ 238 h 253"/>
                <a:gd name="T20" fmla="*/ 190 w 190"/>
                <a:gd name="T21" fmla="*/ 214 h 253"/>
                <a:gd name="T22" fmla="*/ 120 w 190"/>
                <a:gd name="T23" fmla="*/ 214 h 253"/>
                <a:gd name="T24" fmla="*/ 120 w 190"/>
                <a:gd name="T25" fmla="*/ 202 h 253"/>
                <a:gd name="T26" fmla="*/ 190 w 190"/>
                <a:gd name="T27" fmla="*/ 202 h 253"/>
                <a:gd name="T28" fmla="*/ 190 w 190"/>
                <a:gd name="T29" fmla="*/ 16 h 253"/>
                <a:gd name="T30" fmla="*/ 174 w 190"/>
                <a:gd name="T31" fmla="*/ 0 h 25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0"/>
                <a:gd name="T49" fmla="*/ 0 h 253"/>
                <a:gd name="T50" fmla="*/ 190 w 190"/>
                <a:gd name="T51" fmla="*/ 253 h 25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0" h="253">
                  <a:moveTo>
                    <a:pt x="155" y="53"/>
                  </a:moveTo>
                  <a:cubicBezTo>
                    <a:pt x="144" y="53"/>
                    <a:pt x="135" y="44"/>
                    <a:pt x="135" y="32"/>
                  </a:cubicBezTo>
                  <a:cubicBezTo>
                    <a:pt x="135" y="21"/>
                    <a:pt x="144" y="12"/>
                    <a:pt x="155" y="12"/>
                  </a:cubicBezTo>
                  <a:cubicBezTo>
                    <a:pt x="166" y="12"/>
                    <a:pt x="175" y="21"/>
                    <a:pt x="175" y="32"/>
                  </a:cubicBezTo>
                  <a:cubicBezTo>
                    <a:pt x="175" y="44"/>
                    <a:pt x="166" y="53"/>
                    <a:pt x="155" y="53"/>
                  </a:cubicBezTo>
                  <a:moveTo>
                    <a:pt x="1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174" y="253"/>
                    <a:pt x="174" y="253"/>
                    <a:pt x="174" y="253"/>
                  </a:cubicBezTo>
                  <a:cubicBezTo>
                    <a:pt x="183" y="253"/>
                    <a:pt x="190" y="246"/>
                    <a:pt x="190" y="238"/>
                  </a:cubicBezTo>
                  <a:cubicBezTo>
                    <a:pt x="190" y="214"/>
                    <a:pt x="190" y="214"/>
                    <a:pt x="190" y="214"/>
                  </a:cubicBezTo>
                  <a:cubicBezTo>
                    <a:pt x="120" y="214"/>
                    <a:pt x="120" y="214"/>
                    <a:pt x="120" y="214"/>
                  </a:cubicBezTo>
                  <a:cubicBezTo>
                    <a:pt x="120" y="202"/>
                    <a:pt x="120" y="202"/>
                    <a:pt x="120" y="202"/>
                  </a:cubicBezTo>
                  <a:cubicBezTo>
                    <a:pt x="190" y="202"/>
                    <a:pt x="190" y="202"/>
                    <a:pt x="190" y="202"/>
                  </a:cubicBezTo>
                  <a:cubicBezTo>
                    <a:pt x="190" y="16"/>
                    <a:pt x="190" y="16"/>
                    <a:pt x="190" y="16"/>
                  </a:cubicBezTo>
                  <a:cubicBezTo>
                    <a:pt x="190" y="7"/>
                    <a:pt x="183" y="0"/>
                    <a:pt x="174" y="0"/>
                  </a:cubicBezTo>
                </a:path>
              </a:pathLst>
            </a:custGeom>
            <a:solidFill>
              <a:srgbClr val="8B0E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0" name="Oval 255"/>
            <p:cNvSpPr>
              <a:spLocks noChangeArrowheads="1"/>
            </p:cNvSpPr>
            <p:nvPr/>
          </p:nvSpPr>
          <p:spPr bwMode="auto">
            <a:xfrm>
              <a:off x="3295377" y="1061713"/>
              <a:ext cx="123363" cy="127301"/>
            </a:xfrm>
            <a:prstGeom prst="ellipse">
              <a:avLst/>
            </a:prstGeom>
            <a:solidFill>
              <a:srgbClr val="9F1A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1" name="Freeform 256"/>
            <p:cNvSpPr>
              <a:spLocks noChangeArrowheads="1"/>
            </p:cNvSpPr>
            <p:nvPr/>
          </p:nvSpPr>
          <p:spPr bwMode="auto">
            <a:xfrm>
              <a:off x="3248132" y="1650970"/>
              <a:ext cx="272974" cy="36747"/>
            </a:xfrm>
            <a:custGeom>
              <a:avLst/>
              <a:gdLst>
                <a:gd name="T0" fmla="*/ 208 w 208"/>
                <a:gd name="T1" fmla="*/ 0 h 28"/>
                <a:gd name="T2" fmla="*/ 208 w 208"/>
                <a:gd name="T3" fmla="*/ 0 h 28"/>
                <a:gd name="T4" fmla="*/ 166 w 208"/>
                <a:gd name="T5" fmla="*/ 0 h 28"/>
                <a:gd name="T6" fmla="*/ 0 w 208"/>
                <a:gd name="T7" fmla="*/ 0 h 28"/>
                <a:gd name="T8" fmla="*/ 0 w 208"/>
                <a:gd name="T9" fmla="*/ 28 h 28"/>
                <a:gd name="T10" fmla="*/ 166 w 208"/>
                <a:gd name="T11" fmla="*/ 28 h 28"/>
                <a:gd name="T12" fmla="*/ 208 w 208"/>
                <a:gd name="T13" fmla="*/ 28 h 28"/>
                <a:gd name="T14" fmla="*/ 208 w 208"/>
                <a:gd name="T15" fmla="*/ 28 h 28"/>
                <a:gd name="T16" fmla="*/ 208 w 208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28"/>
                <a:gd name="T29" fmla="*/ 208 w 208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28">
                  <a:moveTo>
                    <a:pt x="208" y="0"/>
                  </a:moveTo>
                  <a:lnTo>
                    <a:pt x="208" y="0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166" y="28"/>
                  </a:lnTo>
                  <a:lnTo>
                    <a:pt x="208" y="28"/>
                  </a:lnTo>
                  <a:lnTo>
                    <a:pt x="208" y="28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rgbClr val="8B0E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2" name="Freeform 257"/>
            <p:cNvSpPr>
              <a:spLocks noChangeArrowheads="1"/>
            </p:cNvSpPr>
            <p:nvPr/>
          </p:nvSpPr>
          <p:spPr bwMode="auto">
            <a:xfrm>
              <a:off x="3248132" y="1650970"/>
              <a:ext cx="272974" cy="36747"/>
            </a:xfrm>
            <a:custGeom>
              <a:avLst/>
              <a:gdLst>
                <a:gd name="T0" fmla="*/ 208 w 208"/>
                <a:gd name="T1" fmla="*/ 0 h 28"/>
                <a:gd name="T2" fmla="*/ 208 w 208"/>
                <a:gd name="T3" fmla="*/ 0 h 28"/>
                <a:gd name="T4" fmla="*/ 166 w 208"/>
                <a:gd name="T5" fmla="*/ 0 h 28"/>
                <a:gd name="T6" fmla="*/ 0 w 208"/>
                <a:gd name="T7" fmla="*/ 0 h 28"/>
                <a:gd name="T8" fmla="*/ 0 w 208"/>
                <a:gd name="T9" fmla="*/ 28 h 28"/>
                <a:gd name="T10" fmla="*/ 166 w 208"/>
                <a:gd name="T11" fmla="*/ 28 h 28"/>
                <a:gd name="T12" fmla="*/ 208 w 208"/>
                <a:gd name="T13" fmla="*/ 28 h 28"/>
                <a:gd name="T14" fmla="*/ 208 w 208"/>
                <a:gd name="T15" fmla="*/ 28 h 28"/>
                <a:gd name="T16" fmla="*/ 208 w 208"/>
                <a:gd name="T17" fmla="*/ 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28"/>
                <a:gd name="T29" fmla="*/ 208 w 208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28">
                  <a:moveTo>
                    <a:pt x="208" y="0"/>
                  </a:moveTo>
                  <a:lnTo>
                    <a:pt x="208" y="0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166" y="28"/>
                  </a:lnTo>
                  <a:lnTo>
                    <a:pt x="208" y="28"/>
                  </a:lnTo>
                  <a:lnTo>
                    <a:pt x="208" y="28"/>
                  </a:lnTo>
                  <a:lnTo>
                    <a:pt x="20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3" name="Freeform 258"/>
            <p:cNvSpPr>
              <a:spLocks noChangeArrowheads="1"/>
            </p:cNvSpPr>
            <p:nvPr/>
          </p:nvSpPr>
          <p:spPr bwMode="auto">
            <a:xfrm>
              <a:off x="2876729" y="804487"/>
              <a:ext cx="341218" cy="27560"/>
            </a:xfrm>
            <a:custGeom>
              <a:avLst/>
              <a:gdLst>
                <a:gd name="T0" fmla="*/ 104 w 110"/>
                <a:gd name="T1" fmla="*/ 0 h 9"/>
                <a:gd name="T2" fmla="*/ 103 w 110"/>
                <a:gd name="T3" fmla="*/ 0 h 9"/>
                <a:gd name="T4" fmla="*/ 0 w 110"/>
                <a:gd name="T5" fmla="*/ 5 h 9"/>
                <a:gd name="T6" fmla="*/ 0 w 110"/>
                <a:gd name="T7" fmla="*/ 9 h 9"/>
                <a:gd name="T8" fmla="*/ 109 w 110"/>
                <a:gd name="T9" fmla="*/ 4 h 9"/>
                <a:gd name="T10" fmla="*/ 110 w 110"/>
                <a:gd name="T11" fmla="*/ 4 h 9"/>
                <a:gd name="T12" fmla="*/ 104 w 110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"/>
                <a:gd name="T22" fmla="*/ 0 h 9"/>
                <a:gd name="T23" fmla="*/ 110 w 110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" h="9">
                  <a:moveTo>
                    <a:pt x="104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8" y="2"/>
                    <a:pt x="106" y="1"/>
                    <a:pt x="104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4" name="Freeform 259"/>
            <p:cNvSpPr>
              <a:spLocks noEditPoints="1" noChangeArrowheads="1"/>
            </p:cNvSpPr>
            <p:nvPr/>
          </p:nvSpPr>
          <p:spPr bwMode="auto">
            <a:xfrm>
              <a:off x="2929224" y="47246"/>
              <a:ext cx="887167" cy="871418"/>
            </a:xfrm>
            <a:custGeom>
              <a:avLst/>
              <a:gdLst>
                <a:gd name="T0" fmla="*/ 143 w 286"/>
                <a:gd name="T1" fmla="*/ 0 h 281"/>
                <a:gd name="T2" fmla="*/ 0 w 286"/>
                <a:gd name="T3" fmla="*/ 141 h 281"/>
                <a:gd name="T4" fmla="*/ 143 w 286"/>
                <a:gd name="T5" fmla="*/ 281 h 281"/>
                <a:gd name="T6" fmla="*/ 286 w 286"/>
                <a:gd name="T7" fmla="*/ 141 h 281"/>
                <a:gd name="T8" fmla="*/ 143 w 286"/>
                <a:gd name="T9" fmla="*/ 0 h 281"/>
                <a:gd name="T10" fmla="*/ 12 w 286"/>
                <a:gd name="T11" fmla="*/ 143 h 281"/>
                <a:gd name="T12" fmla="*/ 12 w 286"/>
                <a:gd name="T13" fmla="*/ 140 h 281"/>
                <a:gd name="T14" fmla="*/ 49 w 286"/>
                <a:gd name="T15" fmla="*/ 103 h 281"/>
                <a:gd name="T16" fmla="*/ 86 w 286"/>
                <a:gd name="T17" fmla="*/ 136 h 281"/>
                <a:gd name="T18" fmla="*/ 86 w 286"/>
                <a:gd name="T19" fmla="*/ 140 h 281"/>
                <a:gd name="T20" fmla="*/ 49 w 286"/>
                <a:gd name="T21" fmla="*/ 176 h 281"/>
                <a:gd name="T22" fmla="*/ 12 w 286"/>
                <a:gd name="T23" fmla="*/ 143 h 281"/>
                <a:gd name="T24" fmla="*/ 97 w 286"/>
                <a:gd name="T25" fmla="*/ 257 h 281"/>
                <a:gd name="T26" fmla="*/ 60 w 286"/>
                <a:gd name="T27" fmla="*/ 220 h 281"/>
                <a:gd name="T28" fmla="*/ 97 w 286"/>
                <a:gd name="T29" fmla="*/ 184 h 281"/>
                <a:gd name="T30" fmla="*/ 134 w 286"/>
                <a:gd name="T31" fmla="*/ 220 h 281"/>
                <a:gd name="T32" fmla="*/ 97 w 286"/>
                <a:gd name="T33" fmla="*/ 257 h 281"/>
                <a:gd name="T34" fmla="*/ 97 w 286"/>
                <a:gd name="T35" fmla="*/ 100 h 281"/>
                <a:gd name="T36" fmla="*/ 60 w 286"/>
                <a:gd name="T37" fmla="*/ 64 h 281"/>
                <a:gd name="T38" fmla="*/ 97 w 286"/>
                <a:gd name="T39" fmla="*/ 27 h 281"/>
                <a:gd name="T40" fmla="*/ 134 w 286"/>
                <a:gd name="T41" fmla="*/ 64 h 281"/>
                <a:gd name="T42" fmla="*/ 97 w 286"/>
                <a:gd name="T43" fmla="*/ 100 h 281"/>
                <a:gd name="T44" fmla="*/ 190 w 286"/>
                <a:gd name="T45" fmla="*/ 27 h 281"/>
                <a:gd name="T46" fmla="*/ 227 w 286"/>
                <a:gd name="T47" fmla="*/ 63 h 281"/>
                <a:gd name="T48" fmla="*/ 211 w 286"/>
                <a:gd name="T49" fmla="*/ 93 h 281"/>
                <a:gd name="T50" fmla="*/ 190 w 286"/>
                <a:gd name="T51" fmla="*/ 99 h 281"/>
                <a:gd name="T52" fmla="*/ 180 w 286"/>
                <a:gd name="T53" fmla="*/ 98 h 281"/>
                <a:gd name="T54" fmla="*/ 153 w 286"/>
                <a:gd name="T55" fmla="*/ 63 h 281"/>
                <a:gd name="T56" fmla="*/ 190 w 286"/>
                <a:gd name="T57" fmla="*/ 27 h 281"/>
                <a:gd name="T58" fmla="*/ 190 w 286"/>
                <a:gd name="T59" fmla="*/ 257 h 281"/>
                <a:gd name="T60" fmla="*/ 153 w 286"/>
                <a:gd name="T61" fmla="*/ 220 h 281"/>
                <a:gd name="T62" fmla="*/ 190 w 286"/>
                <a:gd name="T63" fmla="*/ 184 h 281"/>
                <a:gd name="T64" fmla="*/ 227 w 286"/>
                <a:gd name="T65" fmla="*/ 220 h 281"/>
                <a:gd name="T66" fmla="*/ 190 w 286"/>
                <a:gd name="T67" fmla="*/ 257 h 281"/>
                <a:gd name="T68" fmla="*/ 239 w 286"/>
                <a:gd name="T69" fmla="*/ 175 h 281"/>
                <a:gd name="T70" fmla="*/ 202 w 286"/>
                <a:gd name="T71" fmla="*/ 139 h 281"/>
                <a:gd name="T72" fmla="*/ 239 w 286"/>
                <a:gd name="T73" fmla="*/ 102 h 281"/>
                <a:gd name="T74" fmla="*/ 254 w 286"/>
                <a:gd name="T75" fmla="*/ 106 h 281"/>
                <a:gd name="T76" fmla="*/ 272 w 286"/>
                <a:gd name="T77" fmla="*/ 123 h 281"/>
                <a:gd name="T78" fmla="*/ 276 w 286"/>
                <a:gd name="T79" fmla="*/ 139 h 281"/>
                <a:gd name="T80" fmla="*/ 239 w 286"/>
                <a:gd name="T81" fmla="*/ 175 h 28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86"/>
                <a:gd name="T124" fmla="*/ 0 h 281"/>
                <a:gd name="T125" fmla="*/ 286 w 286"/>
                <a:gd name="T126" fmla="*/ 281 h 28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86" h="281">
                  <a:moveTo>
                    <a:pt x="143" y="0"/>
                  </a:moveTo>
                  <a:cubicBezTo>
                    <a:pt x="64" y="0"/>
                    <a:pt x="0" y="63"/>
                    <a:pt x="0" y="141"/>
                  </a:cubicBezTo>
                  <a:cubicBezTo>
                    <a:pt x="0" y="218"/>
                    <a:pt x="64" y="281"/>
                    <a:pt x="143" y="281"/>
                  </a:cubicBezTo>
                  <a:cubicBezTo>
                    <a:pt x="222" y="281"/>
                    <a:pt x="286" y="218"/>
                    <a:pt x="286" y="141"/>
                  </a:cubicBezTo>
                  <a:cubicBezTo>
                    <a:pt x="286" y="63"/>
                    <a:pt x="222" y="0"/>
                    <a:pt x="143" y="0"/>
                  </a:cubicBezTo>
                  <a:moveTo>
                    <a:pt x="12" y="143"/>
                  </a:moveTo>
                  <a:cubicBezTo>
                    <a:pt x="12" y="142"/>
                    <a:pt x="12" y="141"/>
                    <a:pt x="12" y="140"/>
                  </a:cubicBezTo>
                  <a:cubicBezTo>
                    <a:pt x="12" y="120"/>
                    <a:pt x="28" y="103"/>
                    <a:pt x="49" y="103"/>
                  </a:cubicBezTo>
                  <a:cubicBezTo>
                    <a:pt x="68" y="103"/>
                    <a:pt x="84" y="118"/>
                    <a:pt x="86" y="136"/>
                  </a:cubicBezTo>
                  <a:cubicBezTo>
                    <a:pt x="86" y="138"/>
                    <a:pt x="86" y="139"/>
                    <a:pt x="86" y="140"/>
                  </a:cubicBezTo>
                  <a:cubicBezTo>
                    <a:pt x="86" y="160"/>
                    <a:pt x="69" y="176"/>
                    <a:pt x="49" y="176"/>
                  </a:cubicBezTo>
                  <a:cubicBezTo>
                    <a:pt x="29" y="176"/>
                    <a:pt x="13" y="161"/>
                    <a:pt x="12" y="143"/>
                  </a:cubicBezTo>
                  <a:moveTo>
                    <a:pt x="97" y="257"/>
                  </a:moveTo>
                  <a:cubicBezTo>
                    <a:pt x="77" y="257"/>
                    <a:pt x="60" y="240"/>
                    <a:pt x="60" y="220"/>
                  </a:cubicBezTo>
                  <a:cubicBezTo>
                    <a:pt x="60" y="200"/>
                    <a:pt x="77" y="184"/>
                    <a:pt x="97" y="184"/>
                  </a:cubicBezTo>
                  <a:cubicBezTo>
                    <a:pt x="118" y="184"/>
                    <a:pt x="134" y="200"/>
                    <a:pt x="134" y="220"/>
                  </a:cubicBezTo>
                  <a:cubicBezTo>
                    <a:pt x="134" y="240"/>
                    <a:pt x="118" y="257"/>
                    <a:pt x="97" y="257"/>
                  </a:cubicBezTo>
                  <a:moveTo>
                    <a:pt x="97" y="100"/>
                  </a:moveTo>
                  <a:cubicBezTo>
                    <a:pt x="77" y="100"/>
                    <a:pt x="60" y="84"/>
                    <a:pt x="60" y="64"/>
                  </a:cubicBezTo>
                  <a:cubicBezTo>
                    <a:pt x="60" y="43"/>
                    <a:pt x="77" y="27"/>
                    <a:pt x="97" y="27"/>
                  </a:cubicBezTo>
                  <a:cubicBezTo>
                    <a:pt x="118" y="27"/>
                    <a:pt x="134" y="43"/>
                    <a:pt x="134" y="64"/>
                  </a:cubicBezTo>
                  <a:cubicBezTo>
                    <a:pt x="134" y="84"/>
                    <a:pt x="118" y="100"/>
                    <a:pt x="97" y="100"/>
                  </a:cubicBezTo>
                  <a:moveTo>
                    <a:pt x="190" y="27"/>
                  </a:moveTo>
                  <a:cubicBezTo>
                    <a:pt x="210" y="27"/>
                    <a:pt x="227" y="43"/>
                    <a:pt x="227" y="63"/>
                  </a:cubicBezTo>
                  <a:cubicBezTo>
                    <a:pt x="227" y="75"/>
                    <a:pt x="221" y="86"/>
                    <a:pt x="211" y="93"/>
                  </a:cubicBezTo>
                  <a:cubicBezTo>
                    <a:pt x="205" y="97"/>
                    <a:pt x="198" y="99"/>
                    <a:pt x="190" y="99"/>
                  </a:cubicBezTo>
                  <a:cubicBezTo>
                    <a:pt x="187" y="99"/>
                    <a:pt x="183" y="99"/>
                    <a:pt x="180" y="98"/>
                  </a:cubicBezTo>
                  <a:cubicBezTo>
                    <a:pt x="165" y="94"/>
                    <a:pt x="153" y="80"/>
                    <a:pt x="153" y="63"/>
                  </a:cubicBezTo>
                  <a:cubicBezTo>
                    <a:pt x="153" y="43"/>
                    <a:pt x="169" y="27"/>
                    <a:pt x="190" y="27"/>
                  </a:cubicBezTo>
                  <a:moveTo>
                    <a:pt x="190" y="257"/>
                  </a:moveTo>
                  <a:cubicBezTo>
                    <a:pt x="170" y="257"/>
                    <a:pt x="153" y="240"/>
                    <a:pt x="153" y="220"/>
                  </a:cubicBezTo>
                  <a:cubicBezTo>
                    <a:pt x="153" y="200"/>
                    <a:pt x="170" y="184"/>
                    <a:pt x="190" y="184"/>
                  </a:cubicBezTo>
                  <a:cubicBezTo>
                    <a:pt x="211" y="184"/>
                    <a:pt x="227" y="200"/>
                    <a:pt x="227" y="220"/>
                  </a:cubicBezTo>
                  <a:cubicBezTo>
                    <a:pt x="227" y="240"/>
                    <a:pt x="211" y="257"/>
                    <a:pt x="190" y="257"/>
                  </a:cubicBezTo>
                  <a:moveTo>
                    <a:pt x="239" y="175"/>
                  </a:moveTo>
                  <a:cubicBezTo>
                    <a:pt x="219" y="175"/>
                    <a:pt x="202" y="159"/>
                    <a:pt x="202" y="139"/>
                  </a:cubicBezTo>
                  <a:cubicBezTo>
                    <a:pt x="202" y="119"/>
                    <a:pt x="219" y="102"/>
                    <a:pt x="239" y="102"/>
                  </a:cubicBezTo>
                  <a:cubicBezTo>
                    <a:pt x="245" y="102"/>
                    <a:pt x="250" y="104"/>
                    <a:pt x="254" y="106"/>
                  </a:cubicBezTo>
                  <a:cubicBezTo>
                    <a:pt x="262" y="109"/>
                    <a:pt x="269" y="115"/>
                    <a:pt x="272" y="123"/>
                  </a:cubicBezTo>
                  <a:cubicBezTo>
                    <a:pt x="275" y="128"/>
                    <a:pt x="276" y="133"/>
                    <a:pt x="276" y="139"/>
                  </a:cubicBezTo>
                  <a:cubicBezTo>
                    <a:pt x="276" y="159"/>
                    <a:pt x="259" y="175"/>
                    <a:pt x="239" y="175"/>
                  </a:cubicBezTo>
                </a:path>
              </a:pathLst>
            </a:custGeom>
            <a:solidFill>
              <a:srgbClr val="167F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5" name="Oval 260"/>
            <p:cNvSpPr>
              <a:spLocks noChangeArrowheads="1"/>
            </p:cNvSpPr>
            <p:nvPr/>
          </p:nvSpPr>
          <p:spPr bwMode="auto">
            <a:xfrm>
              <a:off x="3329499" y="440959"/>
              <a:ext cx="86617" cy="83992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6" name="Rectangle 261"/>
            <p:cNvSpPr>
              <a:spLocks noChangeArrowheads="1"/>
            </p:cNvSpPr>
            <p:nvPr/>
          </p:nvSpPr>
          <p:spPr bwMode="auto">
            <a:xfrm>
              <a:off x="816298" y="2147048"/>
              <a:ext cx="4319031" cy="1179827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7" name="Rectangle 262"/>
            <p:cNvSpPr>
              <a:spLocks noChangeArrowheads="1"/>
            </p:cNvSpPr>
            <p:nvPr/>
          </p:nvSpPr>
          <p:spPr bwMode="auto">
            <a:xfrm>
              <a:off x="816298" y="2147048"/>
              <a:ext cx="4319031" cy="1179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8" name="Rectangle 263"/>
            <p:cNvSpPr>
              <a:spLocks noChangeArrowheads="1"/>
            </p:cNvSpPr>
            <p:nvPr/>
          </p:nvSpPr>
          <p:spPr bwMode="auto">
            <a:xfrm>
              <a:off x="866168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89" name="Rectangle 264"/>
            <p:cNvSpPr>
              <a:spLocks noChangeArrowheads="1"/>
            </p:cNvSpPr>
            <p:nvPr/>
          </p:nvSpPr>
          <p:spPr bwMode="auto">
            <a:xfrm>
              <a:off x="1027591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0" name="Rectangle 265"/>
            <p:cNvSpPr>
              <a:spLocks noChangeArrowheads="1"/>
            </p:cNvSpPr>
            <p:nvPr/>
          </p:nvSpPr>
          <p:spPr bwMode="auto">
            <a:xfrm>
              <a:off x="1189013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1" name="Rectangle 266"/>
            <p:cNvSpPr>
              <a:spLocks noChangeArrowheads="1"/>
            </p:cNvSpPr>
            <p:nvPr/>
          </p:nvSpPr>
          <p:spPr bwMode="auto">
            <a:xfrm>
              <a:off x="1337311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2" name="Rectangle 267"/>
            <p:cNvSpPr>
              <a:spLocks noChangeArrowheads="1"/>
            </p:cNvSpPr>
            <p:nvPr/>
          </p:nvSpPr>
          <p:spPr bwMode="auto">
            <a:xfrm>
              <a:off x="1498734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3" name="Rectangle 268"/>
            <p:cNvSpPr>
              <a:spLocks noChangeArrowheads="1"/>
            </p:cNvSpPr>
            <p:nvPr/>
          </p:nvSpPr>
          <p:spPr bwMode="auto">
            <a:xfrm>
              <a:off x="1660156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4" name="Rectangle 269"/>
            <p:cNvSpPr>
              <a:spLocks noChangeArrowheads="1"/>
            </p:cNvSpPr>
            <p:nvPr/>
          </p:nvSpPr>
          <p:spPr bwMode="auto">
            <a:xfrm>
              <a:off x="1821578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5" name="Rectangle 270"/>
            <p:cNvSpPr>
              <a:spLocks noChangeArrowheads="1"/>
            </p:cNvSpPr>
            <p:nvPr/>
          </p:nvSpPr>
          <p:spPr bwMode="auto">
            <a:xfrm>
              <a:off x="1969877" y="2196919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6" name="Rectangle 271"/>
            <p:cNvSpPr>
              <a:spLocks noChangeArrowheads="1"/>
            </p:cNvSpPr>
            <p:nvPr/>
          </p:nvSpPr>
          <p:spPr bwMode="auto">
            <a:xfrm>
              <a:off x="2131299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7" name="Rectangle 272"/>
            <p:cNvSpPr>
              <a:spLocks noChangeArrowheads="1"/>
            </p:cNvSpPr>
            <p:nvPr/>
          </p:nvSpPr>
          <p:spPr bwMode="auto">
            <a:xfrm>
              <a:off x="2292722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8" name="Rectangle 273"/>
            <p:cNvSpPr>
              <a:spLocks noChangeArrowheads="1"/>
            </p:cNvSpPr>
            <p:nvPr/>
          </p:nvSpPr>
          <p:spPr bwMode="auto">
            <a:xfrm>
              <a:off x="2454144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299" name="Rectangle 274"/>
            <p:cNvSpPr>
              <a:spLocks noChangeArrowheads="1"/>
            </p:cNvSpPr>
            <p:nvPr/>
          </p:nvSpPr>
          <p:spPr bwMode="auto">
            <a:xfrm>
              <a:off x="2603755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0" name="Rectangle 275"/>
            <p:cNvSpPr>
              <a:spLocks noChangeArrowheads="1"/>
            </p:cNvSpPr>
            <p:nvPr/>
          </p:nvSpPr>
          <p:spPr bwMode="auto">
            <a:xfrm>
              <a:off x="2765177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1" name="Rectangle 276"/>
            <p:cNvSpPr>
              <a:spLocks noChangeArrowheads="1"/>
            </p:cNvSpPr>
            <p:nvPr/>
          </p:nvSpPr>
          <p:spPr bwMode="auto">
            <a:xfrm>
              <a:off x="2926599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2" name="Rectangle 277"/>
            <p:cNvSpPr>
              <a:spLocks noChangeArrowheads="1"/>
            </p:cNvSpPr>
            <p:nvPr/>
          </p:nvSpPr>
          <p:spPr bwMode="auto">
            <a:xfrm>
              <a:off x="3086709" y="2196919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3" name="Rectangle 278"/>
            <p:cNvSpPr>
              <a:spLocks noChangeArrowheads="1"/>
            </p:cNvSpPr>
            <p:nvPr/>
          </p:nvSpPr>
          <p:spPr bwMode="auto">
            <a:xfrm>
              <a:off x="3248132" y="2196919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4" name="Rectangle 279"/>
            <p:cNvSpPr>
              <a:spLocks noChangeArrowheads="1"/>
            </p:cNvSpPr>
            <p:nvPr/>
          </p:nvSpPr>
          <p:spPr bwMode="auto">
            <a:xfrm>
              <a:off x="3397743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5" name="Rectangle 280"/>
            <p:cNvSpPr>
              <a:spLocks noChangeArrowheads="1"/>
            </p:cNvSpPr>
            <p:nvPr/>
          </p:nvSpPr>
          <p:spPr bwMode="auto">
            <a:xfrm>
              <a:off x="3559165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6" name="Rectangle 281"/>
            <p:cNvSpPr>
              <a:spLocks noChangeArrowheads="1"/>
            </p:cNvSpPr>
            <p:nvPr/>
          </p:nvSpPr>
          <p:spPr bwMode="auto">
            <a:xfrm>
              <a:off x="3720587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7" name="Rectangle 282"/>
            <p:cNvSpPr>
              <a:spLocks noChangeArrowheads="1"/>
            </p:cNvSpPr>
            <p:nvPr/>
          </p:nvSpPr>
          <p:spPr bwMode="auto">
            <a:xfrm>
              <a:off x="3882009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8" name="Rectangle 283"/>
            <p:cNvSpPr>
              <a:spLocks noChangeArrowheads="1"/>
            </p:cNvSpPr>
            <p:nvPr/>
          </p:nvSpPr>
          <p:spPr bwMode="auto">
            <a:xfrm>
              <a:off x="4030308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09" name="Rectangle 284"/>
            <p:cNvSpPr>
              <a:spLocks noChangeArrowheads="1"/>
            </p:cNvSpPr>
            <p:nvPr/>
          </p:nvSpPr>
          <p:spPr bwMode="auto">
            <a:xfrm>
              <a:off x="4191730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0" name="Rectangle 285"/>
            <p:cNvSpPr>
              <a:spLocks noChangeArrowheads="1"/>
            </p:cNvSpPr>
            <p:nvPr/>
          </p:nvSpPr>
          <p:spPr bwMode="auto">
            <a:xfrm>
              <a:off x="4353153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1" name="Rectangle 286"/>
            <p:cNvSpPr>
              <a:spLocks noChangeArrowheads="1"/>
            </p:cNvSpPr>
            <p:nvPr/>
          </p:nvSpPr>
          <p:spPr bwMode="auto">
            <a:xfrm>
              <a:off x="4514575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2" name="Rectangle 287"/>
            <p:cNvSpPr>
              <a:spLocks noChangeArrowheads="1"/>
            </p:cNvSpPr>
            <p:nvPr/>
          </p:nvSpPr>
          <p:spPr bwMode="auto">
            <a:xfrm>
              <a:off x="4662873" y="2196919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3" name="Rectangle 288"/>
            <p:cNvSpPr>
              <a:spLocks noChangeArrowheads="1"/>
            </p:cNvSpPr>
            <p:nvPr/>
          </p:nvSpPr>
          <p:spPr bwMode="auto">
            <a:xfrm>
              <a:off x="4824296" y="2196919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4" name="Rectangle 289"/>
            <p:cNvSpPr>
              <a:spLocks noChangeArrowheads="1"/>
            </p:cNvSpPr>
            <p:nvPr/>
          </p:nvSpPr>
          <p:spPr bwMode="auto">
            <a:xfrm>
              <a:off x="4985718" y="2196919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5" name="Rectangle 290"/>
            <p:cNvSpPr>
              <a:spLocks noChangeArrowheads="1"/>
            </p:cNvSpPr>
            <p:nvPr/>
          </p:nvSpPr>
          <p:spPr bwMode="auto">
            <a:xfrm>
              <a:off x="866168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6" name="Rectangle 291"/>
            <p:cNvSpPr>
              <a:spLocks noChangeArrowheads="1"/>
            </p:cNvSpPr>
            <p:nvPr/>
          </p:nvSpPr>
          <p:spPr bwMode="auto">
            <a:xfrm>
              <a:off x="86616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7" name="Rectangle 292"/>
            <p:cNvSpPr>
              <a:spLocks noChangeArrowheads="1"/>
            </p:cNvSpPr>
            <p:nvPr/>
          </p:nvSpPr>
          <p:spPr bwMode="auto">
            <a:xfrm>
              <a:off x="1027591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8" name="Rectangle 293"/>
            <p:cNvSpPr>
              <a:spLocks noChangeArrowheads="1"/>
            </p:cNvSpPr>
            <p:nvPr/>
          </p:nvSpPr>
          <p:spPr bwMode="auto">
            <a:xfrm>
              <a:off x="1027591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19" name="Rectangle 294"/>
            <p:cNvSpPr>
              <a:spLocks noChangeArrowheads="1"/>
            </p:cNvSpPr>
            <p:nvPr/>
          </p:nvSpPr>
          <p:spPr bwMode="auto">
            <a:xfrm>
              <a:off x="1189013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0" name="Rectangle 295"/>
            <p:cNvSpPr>
              <a:spLocks noChangeArrowheads="1"/>
            </p:cNvSpPr>
            <p:nvPr/>
          </p:nvSpPr>
          <p:spPr bwMode="auto">
            <a:xfrm>
              <a:off x="118901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1" name="Rectangle 296"/>
            <p:cNvSpPr>
              <a:spLocks noChangeArrowheads="1"/>
            </p:cNvSpPr>
            <p:nvPr/>
          </p:nvSpPr>
          <p:spPr bwMode="auto">
            <a:xfrm>
              <a:off x="1337311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2" name="Rectangle 297"/>
            <p:cNvSpPr>
              <a:spLocks noChangeArrowheads="1"/>
            </p:cNvSpPr>
            <p:nvPr/>
          </p:nvSpPr>
          <p:spPr bwMode="auto">
            <a:xfrm>
              <a:off x="1337311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3" name="Rectangle 298"/>
            <p:cNvSpPr>
              <a:spLocks noChangeArrowheads="1"/>
            </p:cNvSpPr>
            <p:nvPr/>
          </p:nvSpPr>
          <p:spPr bwMode="auto">
            <a:xfrm>
              <a:off x="1498734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4" name="Rectangle 299"/>
            <p:cNvSpPr>
              <a:spLocks noChangeArrowheads="1"/>
            </p:cNvSpPr>
            <p:nvPr/>
          </p:nvSpPr>
          <p:spPr bwMode="auto">
            <a:xfrm>
              <a:off x="1498734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5" name="Rectangle 300"/>
            <p:cNvSpPr>
              <a:spLocks noChangeArrowheads="1"/>
            </p:cNvSpPr>
            <p:nvPr/>
          </p:nvSpPr>
          <p:spPr bwMode="auto">
            <a:xfrm>
              <a:off x="1660156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6" name="Rectangle 301"/>
            <p:cNvSpPr>
              <a:spLocks noChangeArrowheads="1"/>
            </p:cNvSpPr>
            <p:nvPr/>
          </p:nvSpPr>
          <p:spPr bwMode="auto">
            <a:xfrm>
              <a:off x="1660156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7" name="Rectangle 302"/>
            <p:cNvSpPr>
              <a:spLocks noChangeArrowheads="1"/>
            </p:cNvSpPr>
            <p:nvPr/>
          </p:nvSpPr>
          <p:spPr bwMode="auto">
            <a:xfrm>
              <a:off x="1821578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8" name="Rectangle 303"/>
            <p:cNvSpPr>
              <a:spLocks noChangeArrowheads="1"/>
            </p:cNvSpPr>
            <p:nvPr/>
          </p:nvSpPr>
          <p:spPr bwMode="auto">
            <a:xfrm>
              <a:off x="182157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29" name="Rectangle 304"/>
            <p:cNvSpPr>
              <a:spLocks noChangeArrowheads="1"/>
            </p:cNvSpPr>
            <p:nvPr/>
          </p:nvSpPr>
          <p:spPr bwMode="auto">
            <a:xfrm>
              <a:off x="1969877" y="3190388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0" name="Rectangle 305"/>
            <p:cNvSpPr>
              <a:spLocks noChangeArrowheads="1"/>
            </p:cNvSpPr>
            <p:nvPr/>
          </p:nvSpPr>
          <p:spPr bwMode="auto">
            <a:xfrm>
              <a:off x="1969877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1" name="Rectangle 306"/>
            <p:cNvSpPr>
              <a:spLocks noChangeArrowheads="1"/>
            </p:cNvSpPr>
            <p:nvPr/>
          </p:nvSpPr>
          <p:spPr bwMode="auto">
            <a:xfrm>
              <a:off x="2131299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2" name="Rectangle 307"/>
            <p:cNvSpPr>
              <a:spLocks noChangeArrowheads="1"/>
            </p:cNvSpPr>
            <p:nvPr/>
          </p:nvSpPr>
          <p:spPr bwMode="auto">
            <a:xfrm>
              <a:off x="213129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3" name="Rectangle 308"/>
            <p:cNvSpPr>
              <a:spLocks noChangeArrowheads="1"/>
            </p:cNvSpPr>
            <p:nvPr/>
          </p:nvSpPr>
          <p:spPr bwMode="auto">
            <a:xfrm>
              <a:off x="2292722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4" name="Rectangle 309"/>
            <p:cNvSpPr>
              <a:spLocks noChangeArrowheads="1"/>
            </p:cNvSpPr>
            <p:nvPr/>
          </p:nvSpPr>
          <p:spPr bwMode="auto">
            <a:xfrm>
              <a:off x="2292722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5" name="Rectangle 310"/>
            <p:cNvSpPr>
              <a:spLocks noChangeArrowheads="1"/>
            </p:cNvSpPr>
            <p:nvPr/>
          </p:nvSpPr>
          <p:spPr bwMode="auto">
            <a:xfrm>
              <a:off x="2454144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6" name="Rectangle 311"/>
            <p:cNvSpPr>
              <a:spLocks noChangeArrowheads="1"/>
            </p:cNvSpPr>
            <p:nvPr/>
          </p:nvSpPr>
          <p:spPr bwMode="auto">
            <a:xfrm>
              <a:off x="2454144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7" name="Rectangle 312"/>
            <p:cNvSpPr>
              <a:spLocks noChangeArrowheads="1"/>
            </p:cNvSpPr>
            <p:nvPr/>
          </p:nvSpPr>
          <p:spPr bwMode="auto">
            <a:xfrm>
              <a:off x="2603755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8" name="Rectangle 313"/>
            <p:cNvSpPr>
              <a:spLocks noChangeArrowheads="1"/>
            </p:cNvSpPr>
            <p:nvPr/>
          </p:nvSpPr>
          <p:spPr bwMode="auto">
            <a:xfrm>
              <a:off x="260375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39" name="Rectangle 314"/>
            <p:cNvSpPr>
              <a:spLocks noChangeArrowheads="1"/>
            </p:cNvSpPr>
            <p:nvPr/>
          </p:nvSpPr>
          <p:spPr bwMode="auto">
            <a:xfrm>
              <a:off x="2765177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0" name="Rectangle 315"/>
            <p:cNvSpPr>
              <a:spLocks noChangeArrowheads="1"/>
            </p:cNvSpPr>
            <p:nvPr/>
          </p:nvSpPr>
          <p:spPr bwMode="auto">
            <a:xfrm>
              <a:off x="2765177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1" name="Rectangle 316"/>
            <p:cNvSpPr>
              <a:spLocks noChangeArrowheads="1"/>
            </p:cNvSpPr>
            <p:nvPr/>
          </p:nvSpPr>
          <p:spPr bwMode="auto">
            <a:xfrm>
              <a:off x="2926599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2" name="Rectangle 317"/>
            <p:cNvSpPr>
              <a:spLocks noChangeArrowheads="1"/>
            </p:cNvSpPr>
            <p:nvPr/>
          </p:nvSpPr>
          <p:spPr bwMode="auto">
            <a:xfrm>
              <a:off x="292659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3" name="Rectangle 318"/>
            <p:cNvSpPr>
              <a:spLocks noChangeArrowheads="1"/>
            </p:cNvSpPr>
            <p:nvPr/>
          </p:nvSpPr>
          <p:spPr bwMode="auto">
            <a:xfrm>
              <a:off x="3086709" y="3190388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4" name="Rectangle 319"/>
            <p:cNvSpPr>
              <a:spLocks noChangeArrowheads="1"/>
            </p:cNvSpPr>
            <p:nvPr/>
          </p:nvSpPr>
          <p:spPr bwMode="auto">
            <a:xfrm>
              <a:off x="3086709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5" name="Rectangle 320"/>
            <p:cNvSpPr>
              <a:spLocks noChangeArrowheads="1"/>
            </p:cNvSpPr>
            <p:nvPr/>
          </p:nvSpPr>
          <p:spPr bwMode="auto">
            <a:xfrm>
              <a:off x="3248132" y="3190388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6" name="Rectangle 321"/>
            <p:cNvSpPr>
              <a:spLocks noChangeArrowheads="1"/>
            </p:cNvSpPr>
            <p:nvPr/>
          </p:nvSpPr>
          <p:spPr bwMode="auto">
            <a:xfrm>
              <a:off x="3248132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7" name="Rectangle 322"/>
            <p:cNvSpPr>
              <a:spLocks noChangeArrowheads="1"/>
            </p:cNvSpPr>
            <p:nvPr/>
          </p:nvSpPr>
          <p:spPr bwMode="auto">
            <a:xfrm>
              <a:off x="3397743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8" name="Rectangle 323"/>
            <p:cNvSpPr>
              <a:spLocks noChangeArrowheads="1"/>
            </p:cNvSpPr>
            <p:nvPr/>
          </p:nvSpPr>
          <p:spPr bwMode="auto">
            <a:xfrm>
              <a:off x="339774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49" name="Rectangle 324"/>
            <p:cNvSpPr>
              <a:spLocks noChangeArrowheads="1"/>
            </p:cNvSpPr>
            <p:nvPr/>
          </p:nvSpPr>
          <p:spPr bwMode="auto">
            <a:xfrm>
              <a:off x="3559165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0" name="Rectangle 325"/>
            <p:cNvSpPr>
              <a:spLocks noChangeArrowheads="1"/>
            </p:cNvSpPr>
            <p:nvPr/>
          </p:nvSpPr>
          <p:spPr bwMode="auto">
            <a:xfrm>
              <a:off x="355916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1" name="Rectangle 326"/>
            <p:cNvSpPr>
              <a:spLocks noChangeArrowheads="1"/>
            </p:cNvSpPr>
            <p:nvPr/>
          </p:nvSpPr>
          <p:spPr bwMode="auto">
            <a:xfrm>
              <a:off x="3720587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2" name="Rectangle 327"/>
            <p:cNvSpPr>
              <a:spLocks noChangeArrowheads="1"/>
            </p:cNvSpPr>
            <p:nvPr/>
          </p:nvSpPr>
          <p:spPr bwMode="auto">
            <a:xfrm>
              <a:off x="3720587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3" name="Rectangle 328"/>
            <p:cNvSpPr>
              <a:spLocks noChangeArrowheads="1"/>
            </p:cNvSpPr>
            <p:nvPr/>
          </p:nvSpPr>
          <p:spPr bwMode="auto">
            <a:xfrm>
              <a:off x="3882009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4" name="Rectangle 329"/>
            <p:cNvSpPr>
              <a:spLocks noChangeArrowheads="1"/>
            </p:cNvSpPr>
            <p:nvPr/>
          </p:nvSpPr>
          <p:spPr bwMode="auto">
            <a:xfrm>
              <a:off x="388200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5" name="Rectangle 330"/>
            <p:cNvSpPr>
              <a:spLocks noChangeArrowheads="1"/>
            </p:cNvSpPr>
            <p:nvPr/>
          </p:nvSpPr>
          <p:spPr bwMode="auto">
            <a:xfrm>
              <a:off x="4030308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6" name="Rectangle 331"/>
            <p:cNvSpPr>
              <a:spLocks noChangeArrowheads="1"/>
            </p:cNvSpPr>
            <p:nvPr/>
          </p:nvSpPr>
          <p:spPr bwMode="auto">
            <a:xfrm>
              <a:off x="403030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7" name="Rectangle 332"/>
            <p:cNvSpPr>
              <a:spLocks noChangeArrowheads="1"/>
            </p:cNvSpPr>
            <p:nvPr/>
          </p:nvSpPr>
          <p:spPr bwMode="auto">
            <a:xfrm>
              <a:off x="4191730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8" name="Rectangle 333"/>
            <p:cNvSpPr>
              <a:spLocks noChangeArrowheads="1"/>
            </p:cNvSpPr>
            <p:nvPr/>
          </p:nvSpPr>
          <p:spPr bwMode="auto">
            <a:xfrm>
              <a:off x="4191730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59" name="Rectangle 334"/>
            <p:cNvSpPr>
              <a:spLocks noChangeArrowheads="1"/>
            </p:cNvSpPr>
            <p:nvPr/>
          </p:nvSpPr>
          <p:spPr bwMode="auto">
            <a:xfrm>
              <a:off x="4353153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0" name="Rectangle 335"/>
            <p:cNvSpPr>
              <a:spLocks noChangeArrowheads="1"/>
            </p:cNvSpPr>
            <p:nvPr/>
          </p:nvSpPr>
          <p:spPr bwMode="auto">
            <a:xfrm>
              <a:off x="435315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1" name="Rectangle 336"/>
            <p:cNvSpPr>
              <a:spLocks noChangeArrowheads="1"/>
            </p:cNvSpPr>
            <p:nvPr/>
          </p:nvSpPr>
          <p:spPr bwMode="auto">
            <a:xfrm>
              <a:off x="4514575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2" name="Rectangle 337"/>
            <p:cNvSpPr>
              <a:spLocks noChangeArrowheads="1"/>
            </p:cNvSpPr>
            <p:nvPr/>
          </p:nvSpPr>
          <p:spPr bwMode="auto">
            <a:xfrm>
              <a:off x="451457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3" name="Rectangle 338"/>
            <p:cNvSpPr>
              <a:spLocks noChangeArrowheads="1"/>
            </p:cNvSpPr>
            <p:nvPr/>
          </p:nvSpPr>
          <p:spPr bwMode="auto">
            <a:xfrm>
              <a:off x="4662873" y="3190388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4" name="Rectangle 339"/>
            <p:cNvSpPr>
              <a:spLocks noChangeArrowheads="1"/>
            </p:cNvSpPr>
            <p:nvPr/>
          </p:nvSpPr>
          <p:spPr bwMode="auto">
            <a:xfrm>
              <a:off x="4662873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5" name="Rectangle 340"/>
            <p:cNvSpPr>
              <a:spLocks noChangeArrowheads="1"/>
            </p:cNvSpPr>
            <p:nvPr/>
          </p:nvSpPr>
          <p:spPr bwMode="auto">
            <a:xfrm>
              <a:off x="4824296" y="3190388"/>
              <a:ext cx="87929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6" name="Rectangle 341"/>
            <p:cNvSpPr>
              <a:spLocks noChangeArrowheads="1"/>
            </p:cNvSpPr>
            <p:nvPr/>
          </p:nvSpPr>
          <p:spPr bwMode="auto">
            <a:xfrm>
              <a:off x="4824296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7" name="Rectangle 342"/>
            <p:cNvSpPr>
              <a:spLocks noChangeArrowheads="1"/>
            </p:cNvSpPr>
            <p:nvPr/>
          </p:nvSpPr>
          <p:spPr bwMode="auto">
            <a:xfrm>
              <a:off x="4985718" y="3190388"/>
              <a:ext cx="86617" cy="86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8" name="Rectangle 343"/>
            <p:cNvSpPr>
              <a:spLocks noChangeArrowheads="1"/>
            </p:cNvSpPr>
            <p:nvPr/>
          </p:nvSpPr>
          <p:spPr bwMode="auto">
            <a:xfrm>
              <a:off x="498571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69" name="Freeform 344"/>
            <p:cNvSpPr>
              <a:spLocks noChangeArrowheads="1"/>
            </p:cNvSpPr>
            <p:nvPr/>
          </p:nvSpPr>
          <p:spPr bwMode="auto">
            <a:xfrm>
              <a:off x="816298" y="2371465"/>
              <a:ext cx="211293" cy="732306"/>
            </a:xfrm>
            <a:custGeom>
              <a:avLst/>
              <a:gdLst>
                <a:gd name="T0" fmla="*/ 44 w 68"/>
                <a:gd name="T1" fmla="*/ 0 h 236"/>
                <a:gd name="T2" fmla="*/ 0 w 68"/>
                <a:gd name="T3" fmla="*/ 0 h 236"/>
                <a:gd name="T4" fmla="*/ 0 w 68"/>
                <a:gd name="T5" fmla="*/ 236 h 236"/>
                <a:gd name="T6" fmla="*/ 44 w 68"/>
                <a:gd name="T7" fmla="*/ 236 h 236"/>
                <a:gd name="T8" fmla="*/ 68 w 68"/>
                <a:gd name="T9" fmla="*/ 212 h 236"/>
                <a:gd name="T10" fmla="*/ 68 w 68"/>
                <a:gd name="T11" fmla="*/ 24 h 236"/>
                <a:gd name="T12" fmla="*/ 44 w 68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8"/>
                <a:gd name="T22" fmla="*/ 0 h 236"/>
                <a:gd name="T23" fmla="*/ 68 w 68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8" h="236"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44" y="236"/>
                    <a:pt x="44" y="236"/>
                    <a:pt x="44" y="236"/>
                  </a:cubicBezTo>
                  <a:cubicBezTo>
                    <a:pt x="57" y="236"/>
                    <a:pt x="68" y="225"/>
                    <a:pt x="68" y="212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11"/>
                    <a:pt x="57" y="0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0" name="Freeform 345"/>
            <p:cNvSpPr>
              <a:spLocks noChangeArrowheads="1"/>
            </p:cNvSpPr>
            <p:nvPr/>
          </p:nvSpPr>
          <p:spPr bwMode="auto">
            <a:xfrm>
              <a:off x="1139143" y="2371465"/>
              <a:ext cx="421273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1" name="Freeform 346"/>
            <p:cNvSpPr>
              <a:spLocks noChangeArrowheads="1"/>
            </p:cNvSpPr>
            <p:nvPr/>
          </p:nvSpPr>
          <p:spPr bwMode="auto">
            <a:xfrm>
              <a:off x="1685091" y="2371465"/>
              <a:ext cx="421273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2" name="Freeform 347"/>
            <p:cNvSpPr>
              <a:spLocks noChangeArrowheads="1"/>
            </p:cNvSpPr>
            <p:nvPr/>
          </p:nvSpPr>
          <p:spPr bwMode="auto">
            <a:xfrm>
              <a:off x="2217916" y="2371465"/>
              <a:ext cx="422585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3" name="Freeform 348"/>
            <p:cNvSpPr>
              <a:spLocks noChangeArrowheads="1"/>
            </p:cNvSpPr>
            <p:nvPr/>
          </p:nvSpPr>
          <p:spPr bwMode="auto">
            <a:xfrm>
              <a:off x="2765177" y="2371465"/>
              <a:ext cx="421273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4" name="Freeform 349"/>
            <p:cNvSpPr>
              <a:spLocks noChangeArrowheads="1"/>
            </p:cNvSpPr>
            <p:nvPr/>
          </p:nvSpPr>
          <p:spPr bwMode="auto">
            <a:xfrm>
              <a:off x="3298002" y="2371465"/>
              <a:ext cx="422585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5" name="Freeform 350"/>
            <p:cNvSpPr>
              <a:spLocks noChangeArrowheads="1"/>
            </p:cNvSpPr>
            <p:nvPr/>
          </p:nvSpPr>
          <p:spPr bwMode="auto">
            <a:xfrm>
              <a:off x="3843951" y="2371465"/>
              <a:ext cx="422585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6" name="Freeform 351"/>
            <p:cNvSpPr>
              <a:spLocks noChangeArrowheads="1"/>
            </p:cNvSpPr>
            <p:nvPr/>
          </p:nvSpPr>
          <p:spPr bwMode="auto">
            <a:xfrm>
              <a:off x="4378088" y="2371465"/>
              <a:ext cx="421273" cy="732306"/>
            </a:xfrm>
            <a:custGeom>
              <a:avLst/>
              <a:gdLst>
                <a:gd name="T0" fmla="*/ 112 w 136"/>
                <a:gd name="T1" fmla="*/ 0 h 236"/>
                <a:gd name="T2" fmla="*/ 24 w 136"/>
                <a:gd name="T3" fmla="*/ 0 h 236"/>
                <a:gd name="T4" fmla="*/ 0 w 136"/>
                <a:gd name="T5" fmla="*/ 24 h 236"/>
                <a:gd name="T6" fmla="*/ 0 w 136"/>
                <a:gd name="T7" fmla="*/ 212 h 236"/>
                <a:gd name="T8" fmla="*/ 24 w 136"/>
                <a:gd name="T9" fmla="*/ 236 h 236"/>
                <a:gd name="T10" fmla="*/ 112 w 136"/>
                <a:gd name="T11" fmla="*/ 236 h 236"/>
                <a:gd name="T12" fmla="*/ 136 w 136"/>
                <a:gd name="T13" fmla="*/ 212 h 236"/>
                <a:gd name="T14" fmla="*/ 136 w 136"/>
                <a:gd name="T15" fmla="*/ 24 h 236"/>
                <a:gd name="T16" fmla="*/ 112 w 136"/>
                <a:gd name="T17" fmla="*/ 0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"/>
                <a:gd name="T28" fmla="*/ 0 h 236"/>
                <a:gd name="T29" fmla="*/ 136 w 136"/>
                <a:gd name="T30" fmla="*/ 236 h 2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" h="236">
                  <a:moveTo>
                    <a:pt x="11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112" y="236"/>
                    <a:pt x="112" y="236"/>
                    <a:pt x="112" y="236"/>
                  </a:cubicBezTo>
                  <a:cubicBezTo>
                    <a:pt x="125" y="236"/>
                    <a:pt x="136" y="225"/>
                    <a:pt x="136" y="212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11"/>
                    <a:pt x="125" y="0"/>
                    <a:pt x="1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7" name="Freeform 352"/>
            <p:cNvSpPr>
              <a:spLocks noChangeArrowheads="1"/>
            </p:cNvSpPr>
            <p:nvPr/>
          </p:nvSpPr>
          <p:spPr bwMode="auto">
            <a:xfrm>
              <a:off x="4924036" y="2371465"/>
              <a:ext cx="211293" cy="732306"/>
            </a:xfrm>
            <a:custGeom>
              <a:avLst/>
              <a:gdLst>
                <a:gd name="T0" fmla="*/ 68 w 68"/>
                <a:gd name="T1" fmla="*/ 0 h 236"/>
                <a:gd name="T2" fmla="*/ 24 w 68"/>
                <a:gd name="T3" fmla="*/ 0 h 236"/>
                <a:gd name="T4" fmla="*/ 0 w 68"/>
                <a:gd name="T5" fmla="*/ 24 h 236"/>
                <a:gd name="T6" fmla="*/ 0 w 68"/>
                <a:gd name="T7" fmla="*/ 212 h 236"/>
                <a:gd name="T8" fmla="*/ 24 w 68"/>
                <a:gd name="T9" fmla="*/ 236 h 236"/>
                <a:gd name="T10" fmla="*/ 68 w 68"/>
                <a:gd name="T11" fmla="*/ 236 h 236"/>
                <a:gd name="T12" fmla="*/ 68 w 68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8"/>
                <a:gd name="T22" fmla="*/ 0 h 236"/>
                <a:gd name="T23" fmla="*/ 68 w 68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8" h="236">
                  <a:moveTo>
                    <a:pt x="68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25"/>
                    <a:pt x="11" y="236"/>
                    <a:pt x="24" y="236"/>
                  </a:cubicBezTo>
                  <a:cubicBezTo>
                    <a:pt x="68" y="236"/>
                    <a:pt x="68" y="236"/>
                    <a:pt x="68" y="236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8" name="Freeform 353"/>
            <p:cNvSpPr>
              <a:spLocks noEditPoints="1" noChangeArrowheads="1"/>
            </p:cNvSpPr>
            <p:nvPr/>
          </p:nvSpPr>
          <p:spPr bwMode="auto">
            <a:xfrm>
              <a:off x="816298" y="2742867"/>
              <a:ext cx="4319031" cy="584008"/>
            </a:xfrm>
            <a:custGeom>
              <a:avLst/>
              <a:gdLst>
                <a:gd name="T0" fmla="*/ 44 w 1392"/>
                <a:gd name="T1" fmla="*/ 144 h 188"/>
                <a:gd name="T2" fmla="*/ 68 w 1392"/>
                <a:gd name="T3" fmla="*/ 172 h 188"/>
                <a:gd name="T4" fmla="*/ 96 w 1392"/>
                <a:gd name="T5" fmla="*/ 172 h 188"/>
                <a:gd name="T6" fmla="*/ 120 w 1392"/>
                <a:gd name="T7" fmla="*/ 144 h 188"/>
                <a:gd name="T8" fmla="*/ 120 w 1392"/>
                <a:gd name="T9" fmla="*/ 172 h 188"/>
                <a:gd name="T10" fmla="*/ 196 w 1392"/>
                <a:gd name="T11" fmla="*/ 144 h 188"/>
                <a:gd name="T12" fmla="*/ 220 w 1392"/>
                <a:gd name="T13" fmla="*/ 172 h 188"/>
                <a:gd name="T14" fmla="*/ 248 w 1392"/>
                <a:gd name="T15" fmla="*/ 172 h 188"/>
                <a:gd name="T16" fmla="*/ 272 w 1392"/>
                <a:gd name="T17" fmla="*/ 144 h 188"/>
                <a:gd name="T18" fmla="*/ 272 w 1392"/>
                <a:gd name="T19" fmla="*/ 172 h 188"/>
                <a:gd name="T20" fmla="*/ 352 w 1392"/>
                <a:gd name="T21" fmla="*/ 144 h 188"/>
                <a:gd name="T22" fmla="*/ 372 w 1392"/>
                <a:gd name="T23" fmla="*/ 172 h 188"/>
                <a:gd name="T24" fmla="*/ 400 w 1392"/>
                <a:gd name="T25" fmla="*/ 172 h 188"/>
                <a:gd name="T26" fmla="*/ 424 w 1392"/>
                <a:gd name="T27" fmla="*/ 144 h 188"/>
                <a:gd name="T28" fmla="*/ 424 w 1392"/>
                <a:gd name="T29" fmla="*/ 172 h 188"/>
                <a:gd name="T30" fmla="*/ 504 w 1392"/>
                <a:gd name="T31" fmla="*/ 144 h 188"/>
                <a:gd name="T32" fmla="*/ 528 w 1392"/>
                <a:gd name="T33" fmla="*/ 172 h 188"/>
                <a:gd name="T34" fmla="*/ 556 w 1392"/>
                <a:gd name="T35" fmla="*/ 172 h 188"/>
                <a:gd name="T36" fmla="*/ 576 w 1392"/>
                <a:gd name="T37" fmla="*/ 144 h 188"/>
                <a:gd name="T38" fmla="*/ 576 w 1392"/>
                <a:gd name="T39" fmla="*/ 172 h 188"/>
                <a:gd name="T40" fmla="*/ 656 w 1392"/>
                <a:gd name="T41" fmla="*/ 144 h 188"/>
                <a:gd name="T42" fmla="*/ 680 w 1392"/>
                <a:gd name="T43" fmla="*/ 172 h 188"/>
                <a:gd name="T44" fmla="*/ 708 w 1392"/>
                <a:gd name="T45" fmla="*/ 172 h 188"/>
                <a:gd name="T46" fmla="*/ 732 w 1392"/>
                <a:gd name="T47" fmla="*/ 144 h 188"/>
                <a:gd name="T48" fmla="*/ 732 w 1392"/>
                <a:gd name="T49" fmla="*/ 172 h 188"/>
                <a:gd name="T50" fmla="*/ 812 w 1392"/>
                <a:gd name="T51" fmla="*/ 144 h 188"/>
                <a:gd name="T52" fmla="*/ 832 w 1392"/>
                <a:gd name="T53" fmla="*/ 172 h 188"/>
                <a:gd name="T54" fmla="*/ 860 w 1392"/>
                <a:gd name="T55" fmla="*/ 172 h 188"/>
                <a:gd name="T56" fmla="*/ 884 w 1392"/>
                <a:gd name="T57" fmla="*/ 144 h 188"/>
                <a:gd name="T58" fmla="*/ 884 w 1392"/>
                <a:gd name="T59" fmla="*/ 172 h 188"/>
                <a:gd name="T60" fmla="*/ 964 w 1392"/>
                <a:gd name="T61" fmla="*/ 144 h 188"/>
                <a:gd name="T62" fmla="*/ 988 w 1392"/>
                <a:gd name="T63" fmla="*/ 172 h 188"/>
                <a:gd name="T64" fmla="*/ 1016 w 1392"/>
                <a:gd name="T65" fmla="*/ 172 h 188"/>
                <a:gd name="T66" fmla="*/ 1036 w 1392"/>
                <a:gd name="T67" fmla="*/ 144 h 188"/>
                <a:gd name="T68" fmla="*/ 1036 w 1392"/>
                <a:gd name="T69" fmla="*/ 172 h 188"/>
                <a:gd name="T70" fmla="*/ 1116 w 1392"/>
                <a:gd name="T71" fmla="*/ 144 h 188"/>
                <a:gd name="T72" fmla="*/ 1140 w 1392"/>
                <a:gd name="T73" fmla="*/ 172 h 188"/>
                <a:gd name="T74" fmla="*/ 1168 w 1392"/>
                <a:gd name="T75" fmla="*/ 172 h 188"/>
                <a:gd name="T76" fmla="*/ 1192 w 1392"/>
                <a:gd name="T77" fmla="*/ 144 h 188"/>
                <a:gd name="T78" fmla="*/ 1192 w 1392"/>
                <a:gd name="T79" fmla="*/ 172 h 188"/>
                <a:gd name="T80" fmla="*/ 1268 w 1392"/>
                <a:gd name="T81" fmla="*/ 144 h 188"/>
                <a:gd name="T82" fmla="*/ 1292 w 1392"/>
                <a:gd name="T83" fmla="*/ 172 h 188"/>
                <a:gd name="T84" fmla="*/ 1320 w 1392"/>
                <a:gd name="T85" fmla="*/ 172 h 188"/>
                <a:gd name="T86" fmla="*/ 1344 w 1392"/>
                <a:gd name="T87" fmla="*/ 144 h 188"/>
                <a:gd name="T88" fmla="*/ 1344 w 1392"/>
                <a:gd name="T89" fmla="*/ 172 h 188"/>
                <a:gd name="T90" fmla="*/ 1284 w 1392"/>
                <a:gd name="T91" fmla="*/ 92 h 188"/>
                <a:gd name="T92" fmla="*/ 1148 w 1392"/>
                <a:gd name="T93" fmla="*/ 92 h 188"/>
                <a:gd name="T94" fmla="*/ 1112 w 1392"/>
                <a:gd name="T95" fmla="*/ 92 h 188"/>
                <a:gd name="T96" fmla="*/ 976 w 1392"/>
                <a:gd name="T97" fmla="*/ 92 h 188"/>
                <a:gd name="T98" fmla="*/ 936 w 1392"/>
                <a:gd name="T99" fmla="*/ 92 h 188"/>
                <a:gd name="T100" fmla="*/ 800 w 1392"/>
                <a:gd name="T101" fmla="*/ 92 h 188"/>
                <a:gd name="T102" fmla="*/ 764 w 1392"/>
                <a:gd name="T103" fmla="*/ 92 h 188"/>
                <a:gd name="T104" fmla="*/ 628 w 1392"/>
                <a:gd name="T105" fmla="*/ 92 h 188"/>
                <a:gd name="T106" fmla="*/ 588 w 1392"/>
                <a:gd name="T107" fmla="*/ 92 h 188"/>
                <a:gd name="T108" fmla="*/ 452 w 1392"/>
                <a:gd name="T109" fmla="*/ 92 h 188"/>
                <a:gd name="T110" fmla="*/ 416 w 1392"/>
                <a:gd name="T111" fmla="*/ 92 h 188"/>
                <a:gd name="T112" fmla="*/ 280 w 1392"/>
                <a:gd name="T113" fmla="*/ 92 h 188"/>
                <a:gd name="T114" fmla="*/ 240 w 1392"/>
                <a:gd name="T115" fmla="*/ 92 h 188"/>
                <a:gd name="T116" fmla="*/ 104 w 1392"/>
                <a:gd name="T117" fmla="*/ 92 h 188"/>
                <a:gd name="T118" fmla="*/ 68 w 1392"/>
                <a:gd name="T119" fmla="*/ 92 h 188"/>
                <a:gd name="T120" fmla="*/ 0 w 1392"/>
                <a:gd name="T121" fmla="*/ 188 h 188"/>
                <a:gd name="T122" fmla="*/ 1348 w 1392"/>
                <a:gd name="T123" fmla="*/ 116 h 1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392"/>
                <a:gd name="T187" fmla="*/ 0 h 188"/>
                <a:gd name="T188" fmla="*/ 1392 w 1392"/>
                <a:gd name="T189" fmla="*/ 188 h 18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392" h="188">
                  <a:moveTo>
                    <a:pt x="16" y="172"/>
                  </a:moveTo>
                  <a:cubicBezTo>
                    <a:pt x="16" y="144"/>
                    <a:pt x="16" y="144"/>
                    <a:pt x="16" y="144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16" y="172"/>
                    <a:pt x="16" y="172"/>
                    <a:pt x="16" y="172"/>
                  </a:cubicBezTo>
                  <a:moveTo>
                    <a:pt x="68" y="172"/>
                  </a:moveTo>
                  <a:cubicBezTo>
                    <a:pt x="68" y="144"/>
                    <a:pt x="68" y="144"/>
                    <a:pt x="68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6" y="172"/>
                    <a:pt x="96" y="172"/>
                    <a:pt x="96" y="172"/>
                  </a:cubicBezTo>
                  <a:cubicBezTo>
                    <a:pt x="68" y="172"/>
                    <a:pt x="68" y="172"/>
                    <a:pt x="68" y="172"/>
                  </a:cubicBezTo>
                  <a:moveTo>
                    <a:pt x="120" y="172"/>
                  </a:moveTo>
                  <a:cubicBezTo>
                    <a:pt x="120" y="144"/>
                    <a:pt x="120" y="144"/>
                    <a:pt x="120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120" y="172"/>
                    <a:pt x="120" y="172"/>
                    <a:pt x="120" y="172"/>
                  </a:cubicBezTo>
                  <a:moveTo>
                    <a:pt x="168" y="172"/>
                  </a:moveTo>
                  <a:cubicBezTo>
                    <a:pt x="168" y="144"/>
                    <a:pt x="168" y="144"/>
                    <a:pt x="168" y="144"/>
                  </a:cubicBezTo>
                  <a:cubicBezTo>
                    <a:pt x="196" y="144"/>
                    <a:pt x="196" y="144"/>
                    <a:pt x="196" y="144"/>
                  </a:cubicBezTo>
                  <a:cubicBezTo>
                    <a:pt x="196" y="172"/>
                    <a:pt x="196" y="172"/>
                    <a:pt x="196" y="172"/>
                  </a:cubicBezTo>
                  <a:cubicBezTo>
                    <a:pt x="168" y="172"/>
                    <a:pt x="168" y="172"/>
                    <a:pt x="168" y="172"/>
                  </a:cubicBezTo>
                  <a:moveTo>
                    <a:pt x="220" y="172"/>
                  </a:moveTo>
                  <a:cubicBezTo>
                    <a:pt x="220" y="144"/>
                    <a:pt x="220" y="144"/>
                    <a:pt x="220" y="144"/>
                  </a:cubicBezTo>
                  <a:cubicBezTo>
                    <a:pt x="248" y="144"/>
                    <a:pt x="248" y="144"/>
                    <a:pt x="248" y="144"/>
                  </a:cubicBezTo>
                  <a:cubicBezTo>
                    <a:pt x="248" y="172"/>
                    <a:pt x="248" y="172"/>
                    <a:pt x="248" y="172"/>
                  </a:cubicBezTo>
                  <a:cubicBezTo>
                    <a:pt x="220" y="172"/>
                    <a:pt x="220" y="172"/>
                    <a:pt x="220" y="172"/>
                  </a:cubicBezTo>
                  <a:moveTo>
                    <a:pt x="272" y="172"/>
                  </a:moveTo>
                  <a:cubicBezTo>
                    <a:pt x="272" y="144"/>
                    <a:pt x="272" y="144"/>
                    <a:pt x="272" y="144"/>
                  </a:cubicBezTo>
                  <a:cubicBezTo>
                    <a:pt x="300" y="144"/>
                    <a:pt x="300" y="144"/>
                    <a:pt x="300" y="144"/>
                  </a:cubicBezTo>
                  <a:cubicBezTo>
                    <a:pt x="300" y="172"/>
                    <a:pt x="300" y="172"/>
                    <a:pt x="300" y="172"/>
                  </a:cubicBezTo>
                  <a:cubicBezTo>
                    <a:pt x="272" y="172"/>
                    <a:pt x="272" y="172"/>
                    <a:pt x="272" y="172"/>
                  </a:cubicBezTo>
                  <a:moveTo>
                    <a:pt x="324" y="172"/>
                  </a:moveTo>
                  <a:cubicBezTo>
                    <a:pt x="324" y="144"/>
                    <a:pt x="324" y="144"/>
                    <a:pt x="324" y="144"/>
                  </a:cubicBezTo>
                  <a:cubicBezTo>
                    <a:pt x="352" y="144"/>
                    <a:pt x="352" y="144"/>
                    <a:pt x="352" y="144"/>
                  </a:cubicBezTo>
                  <a:cubicBezTo>
                    <a:pt x="352" y="172"/>
                    <a:pt x="352" y="172"/>
                    <a:pt x="352" y="172"/>
                  </a:cubicBezTo>
                  <a:cubicBezTo>
                    <a:pt x="324" y="172"/>
                    <a:pt x="324" y="172"/>
                    <a:pt x="324" y="172"/>
                  </a:cubicBezTo>
                  <a:moveTo>
                    <a:pt x="372" y="172"/>
                  </a:moveTo>
                  <a:cubicBezTo>
                    <a:pt x="372" y="144"/>
                    <a:pt x="372" y="144"/>
                    <a:pt x="372" y="144"/>
                  </a:cubicBezTo>
                  <a:cubicBezTo>
                    <a:pt x="400" y="144"/>
                    <a:pt x="400" y="144"/>
                    <a:pt x="400" y="144"/>
                  </a:cubicBezTo>
                  <a:cubicBezTo>
                    <a:pt x="400" y="172"/>
                    <a:pt x="400" y="172"/>
                    <a:pt x="400" y="172"/>
                  </a:cubicBezTo>
                  <a:cubicBezTo>
                    <a:pt x="372" y="172"/>
                    <a:pt x="372" y="172"/>
                    <a:pt x="372" y="172"/>
                  </a:cubicBezTo>
                  <a:moveTo>
                    <a:pt x="424" y="172"/>
                  </a:moveTo>
                  <a:cubicBezTo>
                    <a:pt x="424" y="144"/>
                    <a:pt x="424" y="144"/>
                    <a:pt x="424" y="144"/>
                  </a:cubicBezTo>
                  <a:cubicBezTo>
                    <a:pt x="452" y="144"/>
                    <a:pt x="452" y="144"/>
                    <a:pt x="452" y="144"/>
                  </a:cubicBezTo>
                  <a:cubicBezTo>
                    <a:pt x="452" y="172"/>
                    <a:pt x="452" y="172"/>
                    <a:pt x="452" y="172"/>
                  </a:cubicBezTo>
                  <a:cubicBezTo>
                    <a:pt x="424" y="172"/>
                    <a:pt x="424" y="172"/>
                    <a:pt x="424" y="172"/>
                  </a:cubicBezTo>
                  <a:moveTo>
                    <a:pt x="476" y="172"/>
                  </a:moveTo>
                  <a:cubicBezTo>
                    <a:pt x="476" y="144"/>
                    <a:pt x="476" y="144"/>
                    <a:pt x="476" y="144"/>
                  </a:cubicBezTo>
                  <a:cubicBezTo>
                    <a:pt x="504" y="144"/>
                    <a:pt x="504" y="144"/>
                    <a:pt x="504" y="144"/>
                  </a:cubicBezTo>
                  <a:cubicBezTo>
                    <a:pt x="504" y="172"/>
                    <a:pt x="504" y="172"/>
                    <a:pt x="504" y="172"/>
                  </a:cubicBezTo>
                  <a:cubicBezTo>
                    <a:pt x="476" y="172"/>
                    <a:pt x="476" y="172"/>
                    <a:pt x="476" y="172"/>
                  </a:cubicBezTo>
                  <a:moveTo>
                    <a:pt x="528" y="172"/>
                  </a:moveTo>
                  <a:cubicBezTo>
                    <a:pt x="528" y="144"/>
                    <a:pt x="528" y="144"/>
                    <a:pt x="528" y="144"/>
                  </a:cubicBezTo>
                  <a:cubicBezTo>
                    <a:pt x="556" y="144"/>
                    <a:pt x="556" y="144"/>
                    <a:pt x="556" y="144"/>
                  </a:cubicBezTo>
                  <a:cubicBezTo>
                    <a:pt x="556" y="172"/>
                    <a:pt x="556" y="172"/>
                    <a:pt x="556" y="172"/>
                  </a:cubicBezTo>
                  <a:cubicBezTo>
                    <a:pt x="528" y="172"/>
                    <a:pt x="528" y="172"/>
                    <a:pt x="528" y="172"/>
                  </a:cubicBezTo>
                  <a:moveTo>
                    <a:pt x="576" y="172"/>
                  </a:moveTo>
                  <a:cubicBezTo>
                    <a:pt x="576" y="144"/>
                    <a:pt x="576" y="144"/>
                    <a:pt x="576" y="144"/>
                  </a:cubicBezTo>
                  <a:cubicBezTo>
                    <a:pt x="604" y="144"/>
                    <a:pt x="604" y="144"/>
                    <a:pt x="604" y="144"/>
                  </a:cubicBezTo>
                  <a:cubicBezTo>
                    <a:pt x="604" y="172"/>
                    <a:pt x="604" y="172"/>
                    <a:pt x="604" y="172"/>
                  </a:cubicBezTo>
                  <a:cubicBezTo>
                    <a:pt x="576" y="172"/>
                    <a:pt x="576" y="172"/>
                    <a:pt x="576" y="172"/>
                  </a:cubicBezTo>
                  <a:moveTo>
                    <a:pt x="628" y="172"/>
                  </a:moveTo>
                  <a:cubicBezTo>
                    <a:pt x="628" y="144"/>
                    <a:pt x="628" y="144"/>
                    <a:pt x="628" y="144"/>
                  </a:cubicBezTo>
                  <a:cubicBezTo>
                    <a:pt x="656" y="144"/>
                    <a:pt x="656" y="144"/>
                    <a:pt x="656" y="144"/>
                  </a:cubicBezTo>
                  <a:cubicBezTo>
                    <a:pt x="656" y="172"/>
                    <a:pt x="656" y="172"/>
                    <a:pt x="656" y="172"/>
                  </a:cubicBezTo>
                  <a:cubicBezTo>
                    <a:pt x="628" y="172"/>
                    <a:pt x="628" y="172"/>
                    <a:pt x="628" y="172"/>
                  </a:cubicBezTo>
                  <a:moveTo>
                    <a:pt x="680" y="172"/>
                  </a:moveTo>
                  <a:cubicBezTo>
                    <a:pt x="680" y="144"/>
                    <a:pt x="680" y="144"/>
                    <a:pt x="680" y="144"/>
                  </a:cubicBezTo>
                  <a:cubicBezTo>
                    <a:pt x="708" y="144"/>
                    <a:pt x="708" y="144"/>
                    <a:pt x="708" y="144"/>
                  </a:cubicBezTo>
                  <a:cubicBezTo>
                    <a:pt x="708" y="172"/>
                    <a:pt x="708" y="172"/>
                    <a:pt x="708" y="172"/>
                  </a:cubicBezTo>
                  <a:cubicBezTo>
                    <a:pt x="680" y="172"/>
                    <a:pt x="680" y="172"/>
                    <a:pt x="680" y="172"/>
                  </a:cubicBezTo>
                  <a:moveTo>
                    <a:pt x="732" y="172"/>
                  </a:moveTo>
                  <a:cubicBezTo>
                    <a:pt x="732" y="144"/>
                    <a:pt x="732" y="144"/>
                    <a:pt x="732" y="144"/>
                  </a:cubicBezTo>
                  <a:cubicBezTo>
                    <a:pt x="760" y="144"/>
                    <a:pt x="760" y="144"/>
                    <a:pt x="760" y="144"/>
                  </a:cubicBezTo>
                  <a:cubicBezTo>
                    <a:pt x="760" y="172"/>
                    <a:pt x="760" y="172"/>
                    <a:pt x="760" y="172"/>
                  </a:cubicBezTo>
                  <a:cubicBezTo>
                    <a:pt x="732" y="172"/>
                    <a:pt x="732" y="172"/>
                    <a:pt x="732" y="172"/>
                  </a:cubicBezTo>
                  <a:moveTo>
                    <a:pt x="784" y="172"/>
                  </a:moveTo>
                  <a:cubicBezTo>
                    <a:pt x="784" y="144"/>
                    <a:pt x="784" y="144"/>
                    <a:pt x="784" y="144"/>
                  </a:cubicBezTo>
                  <a:cubicBezTo>
                    <a:pt x="812" y="144"/>
                    <a:pt x="812" y="144"/>
                    <a:pt x="812" y="144"/>
                  </a:cubicBezTo>
                  <a:cubicBezTo>
                    <a:pt x="812" y="172"/>
                    <a:pt x="812" y="172"/>
                    <a:pt x="812" y="172"/>
                  </a:cubicBezTo>
                  <a:cubicBezTo>
                    <a:pt x="784" y="172"/>
                    <a:pt x="784" y="172"/>
                    <a:pt x="784" y="172"/>
                  </a:cubicBezTo>
                  <a:moveTo>
                    <a:pt x="832" y="172"/>
                  </a:moveTo>
                  <a:cubicBezTo>
                    <a:pt x="832" y="144"/>
                    <a:pt x="832" y="144"/>
                    <a:pt x="832" y="144"/>
                  </a:cubicBezTo>
                  <a:cubicBezTo>
                    <a:pt x="860" y="144"/>
                    <a:pt x="860" y="144"/>
                    <a:pt x="860" y="144"/>
                  </a:cubicBezTo>
                  <a:cubicBezTo>
                    <a:pt x="860" y="172"/>
                    <a:pt x="860" y="172"/>
                    <a:pt x="860" y="172"/>
                  </a:cubicBezTo>
                  <a:cubicBezTo>
                    <a:pt x="832" y="172"/>
                    <a:pt x="832" y="172"/>
                    <a:pt x="832" y="172"/>
                  </a:cubicBezTo>
                  <a:moveTo>
                    <a:pt x="884" y="172"/>
                  </a:moveTo>
                  <a:cubicBezTo>
                    <a:pt x="884" y="144"/>
                    <a:pt x="884" y="144"/>
                    <a:pt x="884" y="144"/>
                  </a:cubicBezTo>
                  <a:cubicBezTo>
                    <a:pt x="912" y="144"/>
                    <a:pt x="912" y="144"/>
                    <a:pt x="912" y="144"/>
                  </a:cubicBezTo>
                  <a:cubicBezTo>
                    <a:pt x="912" y="172"/>
                    <a:pt x="912" y="172"/>
                    <a:pt x="912" y="172"/>
                  </a:cubicBezTo>
                  <a:cubicBezTo>
                    <a:pt x="884" y="172"/>
                    <a:pt x="884" y="172"/>
                    <a:pt x="884" y="172"/>
                  </a:cubicBezTo>
                  <a:moveTo>
                    <a:pt x="936" y="172"/>
                  </a:moveTo>
                  <a:cubicBezTo>
                    <a:pt x="936" y="144"/>
                    <a:pt x="936" y="144"/>
                    <a:pt x="936" y="144"/>
                  </a:cubicBezTo>
                  <a:cubicBezTo>
                    <a:pt x="964" y="144"/>
                    <a:pt x="964" y="144"/>
                    <a:pt x="964" y="144"/>
                  </a:cubicBezTo>
                  <a:cubicBezTo>
                    <a:pt x="964" y="172"/>
                    <a:pt x="964" y="172"/>
                    <a:pt x="964" y="172"/>
                  </a:cubicBezTo>
                  <a:cubicBezTo>
                    <a:pt x="936" y="172"/>
                    <a:pt x="936" y="172"/>
                    <a:pt x="936" y="172"/>
                  </a:cubicBezTo>
                  <a:moveTo>
                    <a:pt x="988" y="172"/>
                  </a:moveTo>
                  <a:cubicBezTo>
                    <a:pt x="988" y="144"/>
                    <a:pt x="988" y="144"/>
                    <a:pt x="988" y="144"/>
                  </a:cubicBezTo>
                  <a:cubicBezTo>
                    <a:pt x="1016" y="144"/>
                    <a:pt x="1016" y="144"/>
                    <a:pt x="1016" y="144"/>
                  </a:cubicBezTo>
                  <a:cubicBezTo>
                    <a:pt x="1016" y="172"/>
                    <a:pt x="1016" y="172"/>
                    <a:pt x="1016" y="172"/>
                  </a:cubicBezTo>
                  <a:cubicBezTo>
                    <a:pt x="988" y="172"/>
                    <a:pt x="988" y="172"/>
                    <a:pt x="988" y="172"/>
                  </a:cubicBezTo>
                  <a:moveTo>
                    <a:pt x="1036" y="172"/>
                  </a:moveTo>
                  <a:cubicBezTo>
                    <a:pt x="1036" y="144"/>
                    <a:pt x="1036" y="144"/>
                    <a:pt x="1036" y="144"/>
                  </a:cubicBezTo>
                  <a:cubicBezTo>
                    <a:pt x="1064" y="144"/>
                    <a:pt x="1064" y="144"/>
                    <a:pt x="1064" y="144"/>
                  </a:cubicBezTo>
                  <a:cubicBezTo>
                    <a:pt x="1064" y="172"/>
                    <a:pt x="1064" y="172"/>
                    <a:pt x="1064" y="172"/>
                  </a:cubicBezTo>
                  <a:cubicBezTo>
                    <a:pt x="1036" y="172"/>
                    <a:pt x="1036" y="172"/>
                    <a:pt x="1036" y="172"/>
                  </a:cubicBezTo>
                  <a:moveTo>
                    <a:pt x="1088" y="172"/>
                  </a:moveTo>
                  <a:cubicBezTo>
                    <a:pt x="1088" y="144"/>
                    <a:pt x="1088" y="144"/>
                    <a:pt x="1088" y="144"/>
                  </a:cubicBezTo>
                  <a:cubicBezTo>
                    <a:pt x="1116" y="144"/>
                    <a:pt x="1116" y="144"/>
                    <a:pt x="1116" y="144"/>
                  </a:cubicBezTo>
                  <a:cubicBezTo>
                    <a:pt x="1116" y="172"/>
                    <a:pt x="1116" y="172"/>
                    <a:pt x="1116" y="172"/>
                  </a:cubicBezTo>
                  <a:cubicBezTo>
                    <a:pt x="1088" y="172"/>
                    <a:pt x="1088" y="172"/>
                    <a:pt x="1088" y="172"/>
                  </a:cubicBezTo>
                  <a:moveTo>
                    <a:pt x="1140" y="172"/>
                  </a:moveTo>
                  <a:cubicBezTo>
                    <a:pt x="1140" y="144"/>
                    <a:pt x="1140" y="144"/>
                    <a:pt x="1140" y="144"/>
                  </a:cubicBezTo>
                  <a:cubicBezTo>
                    <a:pt x="1168" y="144"/>
                    <a:pt x="1168" y="144"/>
                    <a:pt x="1168" y="144"/>
                  </a:cubicBezTo>
                  <a:cubicBezTo>
                    <a:pt x="1168" y="172"/>
                    <a:pt x="1168" y="172"/>
                    <a:pt x="1168" y="172"/>
                  </a:cubicBezTo>
                  <a:cubicBezTo>
                    <a:pt x="1140" y="172"/>
                    <a:pt x="1140" y="172"/>
                    <a:pt x="1140" y="172"/>
                  </a:cubicBezTo>
                  <a:moveTo>
                    <a:pt x="1192" y="172"/>
                  </a:moveTo>
                  <a:cubicBezTo>
                    <a:pt x="1192" y="144"/>
                    <a:pt x="1192" y="144"/>
                    <a:pt x="1192" y="144"/>
                  </a:cubicBezTo>
                  <a:cubicBezTo>
                    <a:pt x="1220" y="144"/>
                    <a:pt x="1220" y="144"/>
                    <a:pt x="1220" y="144"/>
                  </a:cubicBezTo>
                  <a:cubicBezTo>
                    <a:pt x="1220" y="172"/>
                    <a:pt x="1220" y="172"/>
                    <a:pt x="1220" y="172"/>
                  </a:cubicBezTo>
                  <a:cubicBezTo>
                    <a:pt x="1192" y="172"/>
                    <a:pt x="1192" y="172"/>
                    <a:pt x="1192" y="172"/>
                  </a:cubicBezTo>
                  <a:moveTo>
                    <a:pt x="1240" y="172"/>
                  </a:moveTo>
                  <a:cubicBezTo>
                    <a:pt x="1240" y="144"/>
                    <a:pt x="1240" y="144"/>
                    <a:pt x="1240" y="144"/>
                  </a:cubicBezTo>
                  <a:cubicBezTo>
                    <a:pt x="1268" y="144"/>
                    <a:pt x="1268" y="144"/>
                    <a:pt x="1268" y="144"/>
                  </a:cubicBezTo>
                  <a:cubicBezTo>
                    <a:pt x="1268" y="172"/>
                    <a:pt x="1268" y="172"/>
                    <a:pt x="1268" y="172"/>
                  </a:cubicBezTo>
                  <a:cubicBezTo>
                    <a:pt x="1240" y="172"/>
                    <a:pt x="1240" y="172"/>
                    <a:pt x="1240" y="172"/>
                  </a:cubicBezTo>
                  <a:moveTo>
                    <a:pt x="1292" y="172"/>
                  </a:moveTo>
                  <a:cubicBezTo>
                    <a:pt x="1292" y="144"/>
                    <a:pt x="1292" y="144"/>
                    <a:pt x="1292" y="144"/>
                  </a:cubicBezTo>
                  <a:cubicBezTo>
                    <a:pt x="1320" y="144"/>
                    <a:pt x="1320" y="144"/>
                    <a:pt x="1320" y="144"/>
                  </a:cubicBezTo>
                  <a:cubicBezTo>
                    <a:pt x="1320" y="172"/>
                    <a:pt x="1320" y="172"/>
                    <a:pt x="1320" y="172"/>
                  </a:cubicBezTo>
                  <a:cubicBezTo>
                    <a:pt x="1292" y="172"/>
                    <a:pt x="1292" y="172"/>
                    <a:pt x="1292" y="172"/>
                  </a:cubicBezTo>
                  <a:moveTo>
                    <a:pt x="1344" y="172"/>
                  </a:moveTo>
                  <a:cubicBezTo>
                    <a:pt x="1344" y="144"/>
                    <a:pt x="1344" y="144"/>
                    <a:pt x="1344" y="144"/>
                  </a:cubicBezTo>
                  <a:cubicBezTo>
                    <a:pt x="1372" y="144"/>
                    <a:pt x="1372" y="144"/>
                    <a:pt x="1372" y="144"/>
                  </a:cubicBezTo>
                  <a:cubicBezTo>
                    <a:pt x="1372" y="172"/>
                    <a:pt x="1372" y="172"/>
                    <a:pt x="1372" y="172"/>
                  </a:cubicBezTo>
                  <a:cubicBezTo>
                    <a:pt x="1344" y="172"/>
                    <a:pt x="1344" y="172"/>
                    <a:pt x="1344" y="172"/>
                  </a:cubicBezTo>
                  <a:moveTo>
                    <a:pt x="1324" y="0"/>
                  </a:moveTo>
                  <a:cubicBezTo>
                    <a:pt x="1284" y="0"/>
                    <a:pt x="1284" y="0"/>
                    <a:pt x="1284" y="0"/>
                  </a:cubicBezTo>
                  <a:cubicBezTo>
                    <a:pt x="1284" y="92"/>
                    <a:pt x="1284" y="92"/>
                    <a:pt x="1284" y="92"/>
                  </a:cubicBezTo>
                  <a:cubicBezTo>
                    <a:pt x="1284" y="105"/>
                    <a:pt x="1273" y="116"/>
                    <a:pt x="1260" y="116"/>
                  </a:cubicBezTo>
                  <a:cubicBezTo>
                    <a:pt x="1172" y="116"/>
                    <a:pt x="1172" y="116"/>
                    <a:pt x="1172" y="116"/>
                  </a:cubicBezTo>
                  <a:cubicBezTo>
                    <a:pt x="1159" y="116"/>
                    <a:pt x="1148" y="105"/>
                    <a:pt x="1148" y="92"/>
                  </a:cubicBezTo>
                  <a:cubicBezTo>
                    <a:pt x="1148" y="0"/>
                    <a:pt x="1148" y="0"/>
                    <a:pt x="1148" y="0"/>
                  </a:cubicBezTo>
                  <a:cubicBezTo>
                    <a:pt x="1112" y="0"/>
                    <a:pt x="1112" y="0"/>
                    <a:pt x="1112" y="0"/>
                  </a:cubicBezTo>
                  <a:cubicBezTo>
                    <a:pt x="1112" y="92"/>
                    <a:pt x="1112" y="92"/>
                    <a:pt x="1112" y="92"/>
                  </a:cubicBezTo>
                  <a:cubicBezTo>
                    <a:pt x="1112" y="105"/>
                    <a:pt x="1101" y="116"/>
                    <a:pt x="1088" y="116"/>
                  </a:cubicBezTo>
                  <a:cubicBezTo>
                    <a:pt x="1000" y="116"/>
                    <a:pt x="1000" y="116"/>
                    <a:pt x="1000" y="116"/>
                  </a:cubicBezTo>
                  <a:cubicBezTo>
                    <a:pt x="987" y="116"/>
                    <a:pt x="976" y="105"/>
                    <a:pt x="976" y="92"/>
                  </a:cubicBezTo>
                  <a:cubicBezTo>
                    <a:pt x="976" y="0"/>
                    <a:pt x="976" y="0"/>
                    <a:pt x="976" y="0"/>
                  </a:cubicBezTo>
                  <a:cubicBezTo>
                    <a:pt x="936" y="0"/>
                    <a:pt x="936" y="0"/>
                    <a:pt x="936" y="0"/>
                  </a:cubicBezTo>
                  <a:cubicBezTo>
                    <a:pt x="936" y="92"/>
                    <a:pt x="936" y="92"/>
                    <a:pt x="936" y="92"/>
                  </a:cubicBezTo>
                  <a:cubicBezTo>
                    <a:pt x="936" y="105"/>
                    <a:pt x="925" y="116"/>
                    <a:pt x="912" y="116"/>
                  </a:cubicBezTo>
                  <a:cubicBezTo>
                    <a:pt x="824" y="116"/>
                    <a:pt x="824" y="116"/>
                    <a:pt x="824" y="116"/>
                  </a:cubicBezTo>
                  <a:cubicBezTo>
                    <a:pt x="811" y="116"/>
                    <a:pt x="800" y="105"/>
                    <a:pt x="800" y="92"/>
                  </a:cubicBezTo>
                  <a:cubicBezTo>
                    <a:pt x="800" y="0"/>
                    <a:pt x="800" y="0"/>
                    <a:pt x="800" y="0"/>
                  </a:cubicBezTo>
                  <a:cubicBezTo>
                    <a:pt x="764" y="0"/>
                    <a:pt x="764" y="0"/>
                    <a:pt x="764" y="0"/>
                  </a:cubicBezTo>
                  <a:cubicBezTo>
                    <a:pt x="764" y="92"/>
                    <a:pt x="764" y="92"/>
                    <a:pt x="764" y="92"/>
                  </a:cubicBezTo>
                  <a:cubicBezTo>
                    <a:pt x="764" y="105"/>
                    <a:pt x="753" y="116"/>
                    <a:pt x="740" y="116"/>
                  </a:cubicBezTo>
                  <a:cubicBezTo>
                    <a:pt x="652" y="116"/>
                    <a:pt x="652" y="116"/>
                    <a:pt x="652" y="116"/>
                  </a:cubicBezTo>
                  <a:cubicBezTo>
                    <a:pt x="639" y="116"/>
                    <a:pt x="628" y="105"/>
                    <a:pt x="628" y="92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588" y="0"/>
                    <a:pt x="588" y="0"/>
                    <a:pt x="588" y="0"/>
                  </a:cubicBezTo>
                  <a:cubicBezTo>
                    <a:pt x="588" y="92"/>
                    <a:pt x="588" y="92"/>
                    <a:pt x="588" y="92"/>
                  </a:cubicBezTo>
                  <a:cubicBezTo>
                    <a:pt x="588" y="105"/>
                    <a:pt x="577" y="116"/>
                    <a:pt x="564" y="116"/>
                  </a:cubicBezTo>
                  <a:cubicBezTo>
                    <a:pt x="476" y="116"/>
                    <a:pt x="476" y="116"/>
                    <a:pt x="476" y="116"/>
                  </a:cubicBezTo>
                  <a:cubicBezTo>
                    <a:pt x="463" y="116"/>
                    <a:pt x="452" y="105"/>
                    <a:pt x="452" y="92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416" y="92"/>
                    <a:pt x="416" y="92"/>
                    <a:pt x="416" y="92"/>
                  </a:cubicBezTo>
                  <a:cubicBezTo>
                    <a:pt x="416" y="105"/>
                    <a:pt x="405" y="116"/>
                    <a:pt x="392" y="116"/>
                  </a:cubicBezTo>
                  <a:cubicBezTo>
                    <a:pt x="304" y="116"/>
                    <a:pt x="304" y="116"/>
                    <a:pt x="304" y="116"/>
                  </a:cubicBezTo>
                  <a:cubicBezTo>
                    <a:pt x="291" y="116"/>
                    <a:pt x="280" y="105"/>
                    <a:pt x="280" y="92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40" y="92"/>
                    <a:pt x="240" y="92"/>
                    <a:pt x="240" y="92"/>
                  </a:cubicBezTo>
                  <a:cubicBezTo>
                    <a:pt x="240" y="105"/>
                    <a:pt x="229" y="116"/>
                    <a:pt x="216" y="116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15" y="116"/>
                    <a:pt x="104" y="105"/>
                    <a:pt x="104" y="92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105"/>
                    <a:pt x="57" y="116"/>
                    <a:pt x="44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392" y="188"/>
                    <a:pt x="1392" y="188"/>
                    <a:pt x="1392" y="188"/>
                  </a:cubicBezTo>
                  <a:cubicBezTo>
                    <a:pt x="1392" y="116"/>
                    <a:pt x="1392" y="116"/>
                    <a:pt x="1392" y="116"/>
                  </a:cubicBezTo>
                  <a:cubicBezTo>
                    <a:pt x="1348" y="116"/>
                    <a:pt x="1348" y="116"/>
                    <a:pt x="1348" y="116"/>
                  </a:cubicBezTo>
                  <a:cubicBezTo>
                    <a:pt x="1335" y="116"/>
                    <a:pt x="1324" y="105"/>
                    <a:pt x="1324" y="92"/>
                  </a:cubicBezTo>
                  <a:cubicBezTo>
                    <a:pt x="1324" y="0"/>
                    <a:pt x="1324" y="0"/>
                    <a:pt x="1324" y="0"/>
                  </a:cubicBezTo>
                </a:path>
              </a:pathLst>
            </a:custGeom>
            <a:solidFill>
              <a:srgbClr val="2820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79" name="Rectangle 354"/>
            <p:cNvSpPr>
              <a:spLocks noChangeArrowheads="1"/>
            </p:cNvSpPr>
            <p:nvPr/>
          </p:nvSpPr>
          <p:spPr bwMode="auto">
            <a:xfrm>
              <a:off x="866168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0" name="Rectangle 355"/>
            <p:cNvSpPr>
              <a:spLocks noChangeArrowheads="1"/>
            </p:cNvSpPr>
            <p:nvPr/>
          </p:nvSpPr>
          <p:spPr bwMode="auto">
            <a:xfrm>
              <a:off x="86616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1" name="Rectangle 356"/>
            <p:cNvSpPr>
              <a:spLocks noChangeArrowheads="1"/>
            </p:cNvSpPr>
            <p:nvPr/>
          </p:nvSpPr>
          <p:spPr bwMode="auto">
            <a:xfrm>
              <a:off x="1027591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2" name="Rectangle 357"/>
            <p:cNvSpPr>
              <a:spLocks noChangeArrowheads="1"/>
            </p:cNvSpPr>
            <p:nvPr/>
          </p:nvSpPr>
          <p:spPr bwMode="auto">
            <a:xfrm>
              <a:off x="1027591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3" name="Rectangle 358"/>
            <p:cNvSpPr>
              <a:spLocks noChangeArrowheads="1"/>
            </p:cNvSpPr>
            <p:nvPr/>
          </p:nvSpPr>
          <p:spPr bwMode="auto">
            <a:xfrm>
              <a:off x="1189013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4" name="Rectangle 359"/>
            <p:cNvSpPr>
              <a:spLocks noChangeArrowheads="1"/>
            </p:cNvSpPr>
            <p:nvPr/>
          </p:nvSpPr>
          <p:spPr bwMode="auto">
            <a:xfrm>
              <a:off x="118901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5" name="Rectangle 360"/>
            <p:cNvSpPr>
              <a:spLocks noChangeArrowheads="1"/>
            </p:cNvSpPr>
            <p:nvPr/>
          </p:nvSpPr>
          <p:spPr bwMode="auto">
            <a:xfrm>
              <a:off x="1337311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6" name="Rectangle 361"/>
            <p:cNvSpPr>
              <a:spLocks noChangeArrowheads="1"/>
            </p:cNvSpPr>
            <p:nvPr/>
          </p:nvSpPr>
          <p:spPr bwMode="auto">
            <a:xfrm>
              <a:off x="1337311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7" name="Rectangle 362"/>
            <p:cNvSpPr>
              <a:spLocks noChangeArrowheads="1"/>
            </p:cNvSpPr>
            <p:nvPr/>
          </p:nvSpPr>
          <p:spPr bwMode="auto">
            <a:xfrm>
              <a:off x="1498734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8" name="Rectangle 363"/>
            <p:cNvSpPr>
              <a:spLocks noChangeArrowheads="1"/>
            </p:cNvSpPr>
            <p:nvPr/>
          </p:nvSpPr>
          <p:spPr bwMode="auto">
            <a:xfrm>
              <a:off x="1498734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89" name="Rectangle 364"/>
            <p:cNvSpPr>
              <a:spLocks noChangeArrowheads="1"/>
            </p:cNvSpPr>
            <p:nvPr/>
          </p:nvSpPr>
          <p:spPr bwMode="auto">
            <a:xfrm>
              <a:off x="1660156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0" name="Rectangle 365"/>
            <p:cNvSpPr>
              <a:spLocks noChangeArrowheads="1"/>
            </p:cNvSpPr>
            <p:nvPr/>
          </p:nvSpPr>
          <p:spPr bwMode="auto">
            <a:xfrm>
              <a:off x="1660156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1" name="Rectangle 366"/>
            <p:cNvSpPr>
              <a:spLocks noChangeArrowheads="1"/>
            </p:cNvSpPr>
            <p:nvPr/>
          </p:nvSpPr>
          <p:spPr bwMode="auto">
            <a:xfrm>
              <a:off x="1821578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2" name="Rectangle 367"/>
            <p:cNvSpPr>
              <a:spLocks noChangeArrowheads="1"/>
            </p:cNvSpPr>
            <p:nvPr/>
          </p:nvSpPr>
          <p:spPr bwMode="auto">
            <a:xfrm>
              <a:off x="182157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3" name="Rectangle 368"/>
            <p:cNvSpPr>
              <a:spLocks noChangeArrowheads="1"/>
            </p:cNvSpPr>
            <p:nvPr/>
          </p:nvSpPr>
          <p:spPr bwMode="auto">
            <a:xfrm>
              <a:off x="1969877" y="3190388"/>
              <a:ext cx="87929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4" name="Rectangle 369"/>
            <p:cNvSpPr>
              <a:spLocks noChangeArrowheads="1"/>
            </p:cNvSpPr>
            <p:nvPr/>
          </p:nvSpPr>
          <p:spPr bwMode="auto">
            <a:xfrm>
              <a:off x="1969877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5" name="Rectangle 370"/>
            <p:cNvSpPr>
              <a:spLocks noChangeArrowheads="1"/>
            </p:cNvSpPr>
            <p:nvPr/>
          </p:nvSpPr>
          <p:spPr bwMode="auto">
            <a:xfrm>
              <a:off x="2131299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6" name="Rectangle 371"/>
            <p:cNvSpPr>
              <a:spLocks noChangeArrowheads="1"/>
            </p:cNvSpPr>
            <p:nvPr/>
          </p:nvSpPr>
          <p:spPr bwMode="auto">
            <a:xfrm>
              <a:off x="213129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7" name="Rectangle 372"/>
            <p:cNvSpPr>
              <a:spLocks noChangeArrowheads="1"/>
            </p:cNvSpPr>
            <p:nvPr/>
          </p:nvSpPr>
          <p:spPr bwMode="auto">
            <a:xfrm>
              <a:off x="2292722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8" name="Rectangle 373"/>
            <p:cNvSpPr>
              <a:spLocks noChangeArrowheads="1"/>
            </p:cNvSpPr>
            <p:nvPr/>
          </p:nvSpPr>
          <p:spPr bwMode="auto">
            <a:xfrm>
              <a:off x="2292722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399" name="Rectangle 374"/>
            <p:cNvSpPr>
              <a:spLocks noChangeArrowheads="1"/>
            </p:cNvSpPr>
            <p:nvPr/>
          </p:nvSpPr>
          <p:spPr bwMode="auto">
            <a:xfrm>
              <a:off x="2454144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0" name="Rectangle 375"/>
            <p:cNvSpPr>
              <a:spLocks noChangeArrowheads="1"/>
            </p:cNvSpPr>
            <p:nvPr/>
          </p:nvSpPr>
          <p:spPr bwMode="auto">
            <a:xfrm>
              <a:off x="2454144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1" name="Rectangle 376"/>
            <p:cNvSpPr>
              <a:spLocks noChangeArrowheads="1"/>
            </p:cNvSpPr>
            <p:nvPr/>
          </p:nvSpPr>
          <p:spPr bwMode="auto">
            <a:xfrm>
              <a:off x="2603755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2" name="Rectangle 377"/>
            <p:cNvSpPr>
              <a:spLocks noChangeArrowheads="1"/>
            </p:cNvSpPr>
            <p:nvPr/>
          </p:nvSpPr>
          <p:spPr bwMode="auto">
            <a:xfrm>
              <a:off x="260375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3" name="Rectangle 378"/>
            <p:cNvSpPr>
              <a:spLocks noChangeArrowheads="1"/>
            </p:cNvSpPr>
            <p:nvPr/>
          </p:nvSpPr>
          <p:spPr bwMode="auto">
            <a:xfrm>
              <a:off x="2765177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4" name="Rectangle 379"/>
            <p:cNvSpPr>
              <a:spLocks noChangeArrowheads="1"/>
            </p:cNvSpPr>
            <p:nvPr/>
          </p:nvSpPr>
          <p:spPr bwMode="auto">
            <a:xfrm>
              <a:off x="2765177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5" name="Rectangle 380"/>
            <p:cNvSpPr>
              <a:spLocks noChangeArrowheads="1"/>
            </p:cNvSpPr>
            <p:nvPr/>
          </p:nvSpPr>
          <p:spPr bwMode="auto">
            <a:xfrm>
              <a:off x="2926599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6" name="Rectangle 381"/>
            <p:cNvSpPr>
              <a:spLocks noChangeArrowheads="1"/>
            </p:cNvSpPr>
            <p:nvPr/>
          </p:nvSpPr>
          <p:spPr bwMode="auto">
            <a:xfrm>
              <a:off x="292659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7" name="Rectangle 382"/>
            <p:cNvSpPr>
              <a:spLocks noChangeArrowheads="1"/>
            </p:cNvSpPr>
            <p:nvPr/>
          </p:nvSpPr>
          <p:spPr bwMode="auto">
            <a:xfrm>
              <a:off x="3086709" y="3190388"/>
              <a:ext cx="87929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8" name="Rectangle 383"/>
            <p:cNvSpPr>
              <a:spLocks noChangeArrowheads="1"/>
            </p:cNvSpPr>
            <p:nvPr/>
          </p:nvSpPr>
          <p:spPr bwMode="auto">
            <a:xfrm>
              <a:off x="3086709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09" name="Rectangle 384"/>
            <p:cNvSpPr>
              <a:spLocks noChangeArrowheads="1"/>
            </p:cNvSpPr>
            <p:nvPr/>
          </p:nvSpPr>
          <p:spPr bwMode="auto">
            <a:xfrm>
              <a:off x="3248132" y="3190388"/>
              <a:ext cx="87929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0" name="Rectangle 385"/>
            <p:cNvSpPr>
              <a:spLocks noChangeArrowheads="1"/>
            </p:cNvSpPr>
            <p:nvPr/>
          </p:nvSpPr>
          <p:spPr bwMode="auto">
            <a:xfrm>
              <a:off x="3248132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1" name="Rectangle 386"/>
            <p:cNvSpPr>
              <a:spLocks noChangeArrowheads="1"/>
            </p:cNvSpPr>
            <p:nvPr/>
          </p:nvSpPr>
          <p:spPr bwMode="auto">
            <a:xfrm>
              <a:off x="3397743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2" name="Rectangle 387"/>
            <p:cNvSpPr>
              <a:spLocks noChangeArrowheads="1"/>
            </p:cNvSpPr>
            <p:nvPr/>
          </p:nvSpPr>
          <p:spPr bwMode="auto">
            <a:xfrm>
              <a:off x="339774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3" name="Rectangle 388"/>
            <p:cNvSpPr>
              <a:spLocks noChangeArrowheads="1"/>
            </p:cNvSpPr>
            <p:nvPr/>
          </p:nvSpPr>
          <p:spPr bwMode="auto">
            <a:xfrm>
              <a:off x="3559165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4" name="Rectangle 389"/>
            <p:cNvSpPr>
              <a:spLocks noChangeArrowheads="1"/>
            </p:cNvSpPr>
            <p:nvPr/>
          </p:nvSpPr>
          <p:spPr bwMode="auto">
            <a:xfrm>
              <a:off x="355916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5" name="Rectangle 390"/>
            <p:cNvSpPr>
              <a:spLocks noChangeArrowheads="1"/>
            </p:cNvSpPr>
            <p:nvPr/>
          </p:nvSpPr>
          <p:spPr bwMode="auto">
            <a:xfrm>
              <a:off x="3720587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6" name="Rectangle 391"/>
            <p:cNvSpPr>
              <a:spLocks noChangeArrowheads="1"/>
            </p:cNvSpPr>
            <p:nvPr/>
          </p:nvSpPr>
          <p:spPr bwMode="auto">
            <a:xfrm>
              <a:off x="3720587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7" name="Rectangle 392"/>
            <p:cNvSpPr>
              <a:spLocks noChangeArrowheads="1"/>
            </p:cNvSpPr>
            <p:nvPr/>
          </p:nvSpPr>
          <p:spPr bwMode="auto">
            <a:xfrm>
              <a:off x="3882009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8" name="Rectangle 393"/>
            <p:cNvSpPr>
              <a:spLocks noChangeArrowheads="1"/>
            </p:cNvSpPr>
            <p:nvPr/>
          </p:nvSpPr>
          <p:spPr bwMode="auto">
            <a:xfrm>
              <a:off x="3882009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19" name="Rectangle 394"/>
            <p:cNvSpPr>
              <a:spLocks noChangeArrowheads="1"/>
            </p:cNvSpPr>
            <p:nvPr/>
          </p:nvSpPr>
          <p:spPr bwMode="auto">
            <a:xfrm>
              <a:off x="4030308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0" name="Rectangle 395"/>
            <p:cNvSpPr>
              <a:spLocks noChangeArrowheads="1"/>
            </p:cNvSpPr>
            <p:nvPr/>
          </p:nvSpPr>
          <p:spPr bwMode="auto">
            <a:xfrm>
              <a:off x="403030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1" name="Rectangle 396"/>
            <p:cNvSpPr>
              <a:spLocks noChangeArrowheads="1"/>
            </p:cNvSpPr>
            <p:nvPr/>
          </p:nvSpPr>
          <p:spPr bwMode="auto">
            <a:xfrm>
              <a:off x="4191730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2" name="Rectangle 397"/>
            <p:cNvSpPr>
              <a:spLocks noChangeArrowheads="1"/>
            </p:cNvSpPr>
            <p:nvPr/>
          </p:nvSpPr>
          <p:spPr bwMode="auto">
            <a:xfrm>
              <a:off x="4191730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3" name="Rectangle 398"/>
            <p:cNvSpPr>
              <a:spLocks noChangeArrowheads="1"/>
            </p:cNvSpPr>
            <p:nvPr/>
          </p:nvSpPr>
          <p:spPr bwMode="auto">
            <a:xfrm>
              <a:off x="4353153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4" name="Rectangle 399"/>
            <p:cNvSpPr>
              <a:spLocks noChangeArrowheads="1"/>
            </p:cNvSpPr>
            <p:nvPr/>
          </p:nvSpPr>
          <p:spPr bwMode="auto">
            <a:xfrm>
              <a:off x="4353153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5" name="Rectangle 400"/>
            <p:cNvSpPr>
              <a:spLocks noChangeArrowheads="1"/>
            </p:cNvSpPr>
            <p:nvPr/>
          </p:nvSpPr>
          <p:spPr bwMode="auto">
            <a:xfrm>
              <a:off x="4514575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6" name="Rectangle 401"/>
            <p:cNvSpPr>
              <a:spLocks noChangeArrowheads="1"/>
            </p:cNvSpPr>
            <p:nvPr/>
          </p:nvSpPr>
          <p:spPr bwMode="auto">
            <a:xfrm>
              <a:off x="4514575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7" name="Rectangle 402"/>
            <p:cNvSpPr>
              <a:spLocks noChangeArrowheads="1"/>
            </p:cNvSpPr>
            <p:nvPr/>
          </p:nvSpPr>
          <p:spPr bwMode="auto">
            <a:xfrm>
              <a:off x="4662873" y="3190388"/>
              <a:ext cx="87929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8" name="Rectangle 403"/>
            <p:cNvSpPr>
              <a:spLocks noChangeArrowheads="1"/>
            </p:cNvSpPr>
            <p:nvPr/>
          </p:nvSpPr>
          <p:spPr bwMode="auto">
            <a:xfrm>
              <a:off x="4662873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29" name="Rectangle 404"/>
            <p:cNvSpPr>
              <a:spLocks noChangeArrowheads="1"/>
            </p:cNvSpPr>
            <p:nvPr/>
          </p:nvSpPr>
          <p:spPr bwMode="auto">
            <a:xfrm>
              <a:off x="4824296" y="3190388"/>
              <a:ext cx="87929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0" name="Rectangle 405"/>
            <p:cNvSpPr>
              <a:spLocks noChangeArrowheads="1"/>
            </p:cNvSpPr>
            <p:nvPr/>
          </p:nvSpPr>
          <p:spPr bwMode="auto">
            <a:xfrm>
              <a:off x="4824296" y="3190388"/>
              <a:ext cx="87929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1" name="Rectangle 407"/>
            <p:cNvSpPr>
              <a:spLocks noChangeArrowheads="1"/>
            </p:cNvSpPr>
            <p:nvPr/>
          </p:nvSpPr>
          <p:spPr bwMode="auto">
            <a:xfrm>
              <a:off x="4985718" y="3190388"/>
              <a:ext cx="86617" cy="86617"/>
            </a:xfrm>
            <a:prstGeom prst="rect">
              <a:avLst/>
            </a:pr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2" name="Rectangle 408"/>
            <p:cNvSpPr>
              <a:spLocks noChangeArrowheads="1"/>
            </p:cNvSpPr>
            <p:nvPr/>
          </p:nvSpPr>
          <p:spPr bwMode="auto">
            <a:xfrm>
              <a:off x="4985718" y="3190388"/>
              <a:ext cx="86617" cy="86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3" name="Freeform 409"/>
            <p:cNvSpPr>
              <a:spLocks noChangeArrowheads="1"/>
            </p:cNvSpPr>
            <p:nvPr/>
          </p:nvSpPr>
          <p:spPr bwMode="auto">
            <a:xfrm>
              <a:off x="816298" y="2742867"/>
              <a:ext cx="211293" cy="360904"/>
            </a:xfrm>
            <a:custGeom>
              <a:avLst/>
              <a:gdLst>
                <a:gd name="T0" fmla="*/ 68 w 68"/>
                <a:gd name="T1" fmla="*/ 0 h 116"/>
                <a:gd name="T2" fmla="*/ 0 w 68"/>
                <a:gd name="T3" fmla="*/ 0 h 116"/>
                <a:gd name="T4" fmla="*/ 0 w 68"/>
                <a:gd name="T5" fmla="*/ 116 h 116"/>
                <a:gd name="T6" fmla="*/ 44 w 68"/>
                <a:gd name="T7" fmla="*/ 116 h 116"/>
                <a:gd name="T8" fmla="*/ 68 w 68"/>
                <a:gd name="T9" fmla="*/ 92 h 116"/>
                <a:gd name="T10" fmla="*/ 68 w 68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"/>
                <a:gd name="T19" fmla="*/ 0 h 116"/>
                <a:gd name="T20" fmla="*/ 68 w 68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" h="116">
                  <a:moveTo>
                    <a:pt x="6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57" y="116"/>
                    <a:pt x="68" y="105"/>
                    <a:pt x="68" y="92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4" name="Freeform 410"/>
            <p:cNvSpPr>
              <a:spLocks noChangeArrowheads="1"/>
            </p:cNvSpPr>
            <p:nvPr/>
          </p:nvSpPr>
          <p:spPr bwMode="auto">
            <a:xfrm>
              <a:off x="1139143" y="2742867"/>
              <a:ext cx="421273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5" name="Freeform 411"/>
            <p:cNvSpPr>
              <a:spLocks noChangeArrowheads="1"/>
            </p:cNvSpPr>
            <p:nvPr/>
          </p:nvSpPr>
          <p:spPr bwMode="auto">
            <a:xfrm>
              <a:off x="1685092" y="2742867"/>
              <a:ext cx="421273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6" name="Freeform 412"/>
            <p:cNvSpPr>
              <a:spLocks noChangeArrowheads="1"/>
            </p:cNvSpPr>
            <p:nvPr/>
          </p:nvSpPr>
          <p:spPr bwMode="auto">
            <a:xfrm>
              <a:off x="2217916" y="2742867"/>
              <a:ext cx="422585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7" name="Freeform 413"/>
            <p:cNvSpPr>
              <a:spLocks noChangeArrowheads="1"/>
            </p:cNvSpPr>
            <p:nvPr/>
          </p:nvSpPr>
          <p:spPr bwMode="auto">
            <a:xfrm>
              <a:off x="2765177" y="2742867"/>
              <a:ext cx="421273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8" name="Freeform 414"/>
            <p:cNvSpPr>
              <a:spLocks noChangeArrowheads="1"/>
            </p:cNvSpPr>
            <p:nvPr/>
          </p:nvSpPr>
          <p:spPr bwMode="auto">
            <a:xfrm>
              <a:off x="3298002" y="2742867"/>
              <a:ext cx="422585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39" name="Freeform 415"/>
            <p:cNvSpPr>
              <a:spLocks noChangeArrowheads="1"/>
            </p:cNvSpPr>
            <p:nvPr/>
          </p:nvSpPr>
          <p:spPr bwMode="auto">
            <a:xfrm>
              <a:off x="3843951" y="2742867"/>
              <a:ext cx="422585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0" name="Freeform 416"/>
            <p:cNvSpPr>
              <a:spLocks noChangeArrowheads="1"/>
            </p:cNvSpPr>
            <p:nvPr/>
          </p:nvSpPr>
          <p:spPr bwMode="auto">
            <a:xfrm>
              <a:off x="4378088" y="2742867"/>
              <a:ext cx="421273" cy="360904"/>
            </a:xfrm>
            <a:custGeom>
              <a:avLst/>
              <a:gdLst>
                <a:gd name="T0" fmla="*/ 136 w 136"/>
                <a:gd name="T1" fmla="*/ 0 h 116"/>
                <a:gd name="T2" fmla="*/ 0 w 136"/>
                <a:gd name="T3" fmla="*/ 0 h 116"/>
                <a:gd name="T4" fmla="*/ 0 w 136"/>
                <a:gd name="T5" fmla="*/ 92 h 116"/>
                <a:gd name="T6" fmla="*/ 24 w 136"/>
                <a:gd name="T7" fmla="*/ 116 h 116"/>
                <a:gd name="T8" fmla="*/ 112 w 136"/>
                <a:gd name="T9" fmla="*/ 116 h 116"/>
                <a:gd name="T10" fmla="*/ 136 w 136"/>
                <a:gd name="T11" fmla="*/ 92 h 116"/>
                <a:gd name="T12" fmla="*/ 136 w 136"/>
                <a:gd name="T13" fmla="*/ 0 h 1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116"/>
                <a:gd name="T23" fmla="*/ 136 w 136"/>
                <a:gd name="T24" fmla="*/ 116 h 1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116">
                  <a:moveTo>
                    <a:pt x="1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25" y="116"/>
                    <a:pt x="136" y="105"/>
                    <a:pt x="136" y="92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1" name="Freeform 417"/>
            <p:cNvSpPr>
              <a:spLocks noChangeArrowheads="1"/>
            </p:cNvSpPr>
            <p:nvPr/>
          </p:nvSpPr>
          <p:spPr bwMode="auto">
            <a:xfrm>
              <a:off x="4924037" y="2742867"/>
              <a:ext cx="211293" cy="360904"/>
            </a:xfrm>
            <a:custGeom>
              <a:avLst/>
              <a:gdLst>
                <a:gd name="T0" fmla="*/ 68 w 68"/>
                <a:gd name="T1" fmla="*/ 0 h 116"/>
                <a:gd name="T2" fmla="*/ 0 w 68"/>
                <a:gd name="T3" fmla="*/ 0 h 116"/>
                <a:gd name="T4" fmla="*/ 0 w 68"/>
                <a:gd name="T5" fmla="*/ 92 h 116"/>
                <a:gd name="T6" fmla="*/ 24 w 68"/>
                <a:gd name="T7" fmla="*/ 116 h 116"/>
                <a:gd name="T8" fmla="*/ 68 w 68"/>
                <a:gd name="T9" fmla="*/ 116 h 116"/>
                <a:gd name="T10" fmla="*/ 68 w 68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"/>
                <a:gd name="T19" fmla="*/ 0 h 116"/>
                <a:gd name="T20" fmla="*/ 68 w 68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" h="116">
                  <a:moveTo>
                    <a:pt x="6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5"/>
                    <a:pt x="11" y="116"/>
                    <a:pt x="24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E3DF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442" name="组合 423"/>
          <p:cNvGrpSpPr/>
          <p:nvPr/>
        </p:nvGrpSpPr>
        <p:grpSpPr bwMode="auto">
          <a:xfrm flipH="1">
            <a:off x="10621634" y="-56923"/>
            <a:ext cx="2340566" cy="7378308"/>
            <a:chOff x="0" y="0"/>
            <a:chExt cx="3236320" cy="10202415"/>
          </a:xfrm>
        </p:grpSpPr>
        <p:sp>
          <p:nvSpPr>
            <p:cNvPr id="3443" name="Freeform 39"/>
            <p:cNvSpPr>
              <a:spLocks noChangeArrowheads="1"/>
            </p:cNvSpPr>
            <p:nvPr/>
          </p:nvSpPr>
          <p:spPr bwMode="auto">
            <a:xfrm>
              <a:off x="145674" y="80055"/>
              <a:ext cx="3090646" cy="10009496"/>
            </a:xfrm>
            <a:custGeom>
              <a:avLst/>
              <a:gdLst>
                <a:gd name="T0" fmla="*/ 996 w 996"/>
                <a:gd name="T1" fmla="*/ 0 h 3226"/>
                <a:gd name="T2" fmla="*/ 242 w 996"/>
                <a:gd name="T3" fmla="*/ 1755 h 3226"/>
                <a:gd name="T4" fmla="*/ 242 w 996"/>
                <a:gd name="T5" fmla="*/ 1830 h 3226"/>
                <a:gd name="T6" fmla="*/ 679 w 996"/>
                <a:gd name="T7" fmla="*/ 3226 h 3226"/>
                <a:gd name="T8" fmla="*/ 0 w 996"/>
                <a:gd name="T9" fmla="*/ 3226 h 3226"/>
                <a:gd name="T10" fmla="*/ 0 w 996"/>
                <a:gd name="T11" fmla="*/ 0 h 3226"/>
                <a:gd name="T12" fmla="*/ 996 w 996"/>
                <a:gd name="T13" fmla="*/ 0 h 32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96"/>
                <a:gd name="T22" fmla="*/ 0 h 3226"/>
                <a:gd name="T23" fmla="*/ 996 w 996"/>
                <a:gd name="T24" fmla="*/ 3226 h 32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96" h="3226">
                  <a:moveTo>
                    <a:pt x="996" y="0"/>
                  </a:moveTo>
                  <a:cubicBezTo>
                    <a:pt x="996" y="1230"/>
                    <a:pt x="242" y="1755"/>
                    <a:pt x="242" y="1755"/>
                  </a:cubicBezTo>
                  <a:cubicBezTo>
                    <a:pt x="242" y="1830"/>
                    <a:pt x="242" y="1830"/>
                    <a:pt x="242" y="1830"/>
                  </a:cubicBezTo>
                  <a:cubicBezTo>
                    <a:pt x="242" y="1830"/>
                    <a:pt x="679" y="2372"/>
                    <a:pt x="679" y="3226"/>
                  </a:cubicBezTo>
                  <a:cubicBezTo>
                    <a:pt x="471" y="3226"/>
                    <a:pt x="0" y="3226"/>
                    <a:pt x="0" y="32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833" y="0"/>
                    <a:pt x="996" y="0"/>
                  </a:cubicBezTo>
                  <a:close/>
                </a:path>
              </a:pathLst>
            </a:custGeom>
            <a:solidFill>
              <a:srgbClr val="A71B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4" name="Rectangle 40"/>
            <p:cNvSpPr>
              <a:spLocks noChangeArrowheads="1"/>
            </p:cNvSpPr>
            <p:nvPr/>
          </p:nvSpPr>
          <p:spPr bwMode="auto">
            <a:xfrm>
              <a:off x="0" y="5525105"/>
              <a:ext cx="923913" cy="254601"/>
            </a:xfrm>
            <a:prstGeom prst="rect">
              <a:avLst/>
            </a:pr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5" name="Freeform 41"/>
            <p:cNvSpPr>
              <a:spLocks noChangeArrowheads="1"/>
            </p:cNvSpPr>
            <p:nvPr/>
          </p:nvSpPr>
          <p:spPr bwMode="auto">
            <a:xfrm>
              <a:off x="741493" y="80055"/>
              <a:ext cx="2001374" cy="5078897"/>
            </a:xfrm>
            <a:custGeom>
              <a:avLst/>
              <a:gdLst>
                <a:gd name="T0" fmla="*/ 645 w 645"/>
                <a:gd name="T1" fmla="*/ 0 h 1637"/>
                <a:gd name="T2" fmla="*/ 0 w 645"/>
                <a:gd name="T3" fmla="*/ 1637 h 1637"/>
                <a:gd name="T4" fmla="*/ 414 w 645"/>
                <a:gd name="T5" fmla="*/ 0 h 1637"/>
                <a:gd name="T6" fmla="*/ 645 w 645"/>
                <a:gd name="T7" fmla="*/ 0 h 16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45"/>
                <a:gd name="T13" fmla="*/ 0 h 1637"/>
                <a:gd name="T14" fmla="*/ 645 w 645"/>
                <a:gd name="T15" fmla="*/ 1637 h 16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45" h="1637">
                  <a:moveTo>
                    <a:pt x="645" y="0"/>
                  </a:moveTo>
                  <a:cubicBezTo>
                    <a:pt x="645" y="1068"/>
                    <a:pt x="0" y="1637"/>
                    <a:pt x="0" y="1637"/>
                  </a:cubicBezTo>
                  <a:cubicBezTo>
                    <a:pt x="0" y="1637"/>
                    <a:pt x="414" y="907"/>
                    <a:pt x="414" y="0"/>
                  </a:cubicBezTo>
                  <a:cubicBezTo>
                    <a:pt x="573" y="0"/>
                    <a:pt x="378" y="0"/>
                    <a:pt x="645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6" name="Freeform 42"/>
            <p:cNvSpPr>
              <a:spLocks noChangeArrowheads="1"/>
            </p:cNvSpPr>
            <p:nvPr/>
          </p:nvSpPr>
          <p:spPr bwMode="auto">
            <a:xfrm>
              <a:off x="632565" y="0"/>
              <a:ext cx="1107646" cy="4141860"/>
            </a:xfrm>
            <a:custGeom>
              <a:avLst/>
              <a:gdLst>
                <a:gd name="T0" fmla="*/ 329 w 357"/>
                <a:gd name="T1" fmla="*/ 0 h 1335"/>
                <a:gd name="T2" fmla="*/ 0 w 357"/>
                <a:gd name="T3" fmla="*/ 1335 h 1335"/>
                <a:gd name="T4" fmla="*/ 140 w 357"/>
                <a:gd name="T5" fmla="*/ 0 h 1335"/>
                <a:gd name="T6" fmla="*/ 329 w 357"/>
                <a:gd name="T7" fmla="*/ 0 h 13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7"/>
                <a:gd name="T13" fmla="*/ 0 h 1335"/>
                <a:gd name="T14" fmla="*/ 357 w 357"/>
                <a:gd name="T15" fmla="*/ 1335 h 13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7" h="1335">
                  <a:moveTo>
                    <a:pt x="329" y="0"/>
                  </a:moveTo>
                  <a:cubicBezTo>
                    <a:pt x="357" y="910"/>
                    <a:pt x="0" y="1335"/>
                    <a:pt x="0" y="1335"/>
                  </a:cubicBezTo>
                  <a:cubicBezTo>
                    <a:pt x="0" y="1335"/>
                    <a:pt x="165" y="701"/>
                    <a:pt x="140" y="0"/>
                  </a:cubicBezTo>
                  <a:cubicBezTo>
                    <a:pt x="270" y="0"/>
                    <a:pt x="112" y="0"/>
                    <a:pt x="329" y="0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7" name="Freeform 43"/>
            <p:cNvSpPr>
              <a:spLocks noChangeArrowheads="1"/>
            </p:cNvSpPr>
            <p:nvPr/>
          </p:nvSpPr>
          <p:spPr bwMode="auto">
            <a:xfrm>
              <a:off x="741493" y="5959502"/>
              <a:ext cx="1284816" cy="4183856"/>
            </a:xfrm>
            <a:custGeom>
              <a:avLst/>
              <a:gdLst>
                <a:gd name="T0" fmla="*/ 414 w 414"/>
                <a:gd name="T1" fmla="*/ 1348 h 1348"/>
                <a:gd name="T2" fmla="*/ 0 w 414"/>
                <a:gd name="T3" fmla="*/ 0 h 1348"/>
                <a:gd name="T4" fmla="*/ 247 w 414"/>
                <a:gd name="T5" fmla="*/ 1348 h 1348"/>
                <a:gd name="T6" fmla="*/ 414 w 414"/>
                <a:gd name="T7" fmla="*/ 1348 h 13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4"/>
                <a:gd name="T13" fmla="*/ 0 h 1348"/>
                <a:gd name="T14" fmla="*/ 414 w 414"/>
                <a:gd name="T15" fmla="*/ 1348 h 13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4" h="1348">
                  <a:moveTo>
                    <a:pt x="414" y="1348"/>
                  </a:moveTo>
                  <a:cubicBezTo>
                    <a:pt x="414" y="579"/>
                    <a:pt x="0" y="0"/>
                    <a:pt x="0" y="0"/>
                  </a:cubicBezTo>
                  <a:cubicBezTo>
                    <a:pt x="0" y="0"/>
                    <a:pt x="247" y="695"/>
                    <a:pt x="247" y="1348"/>
                  </a:cubicBezTo>
                  <a:cubicBezTo>
                    <a:pt x="362" y="1348"/>
                    <a:pt x="222" y="1348"/>
                    <a:pt x="414" y="1348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448" name="Freeform 44"/>
            <p:cNvSpPr>
              <a:spLocks noChangeArrowheads="1"/>
            </p:cNvSpPr>
            <p:nvPr/>
          </p:nvSpPr>
          <p:spPr bwMode="auto">
            <a:xfrm>
              <a:off x="632565" y="6853230"/>
              <a:ext cx="670624" cy="3349185"/>
            </a:xfrm>
            <a:custGeom>
              <a:avLst/>
              <a:gdLst>
                <a:gd name="T0" fmla="*/ 196 w 216"/>
                <a:gd name="T1" fmla="*/ 1079 h 1079"/>
                <a:gd name="T2" fmla="*/ 0 w 216"/>
                <a:gd name="T3" fmla="*/ 0 h 1079"/>
                <a:gd name="T4" fmla="*/ 60 w 216"/>
                <a:gd name="T5" fmla="*/ 1079 h 1079"/>
                <a:gd name="T6" fmla="*/ 196 w 216"/>
                <a:gd name="T7" fmla="*/ 1079 h 10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1079"/>
                <a:gd name="T14" fmla="*/ 216 w 216"/>
                <a:gd name="T15" fmla="*/ 1079 h 10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1079">
                  <a:moveTo>
                    <a:pt x="196" y="1079"/>
                  </a:moveTo>
                  <a:cubicBezTo>
                    <a:pt x="216" y="424"/>
                    <a:pt x="0" y="0"/>
                    <a:pt x="0" y="0"/>
                  </a:cubicBezTo>
                  <a:cubicBezTo>
                    <a:pt x="0" y="0"/>
                    <a:pt x="77" y="574"/>
                    <a:pt x="60" y="1079"/>
                  </a:cubicBezTo>
                  <a:cubicBezTo>
                    <a:pt x="154" y="1079"/>
                    <a:pt x="39" y="1079"/>
                    <a:pt x="196" y="1079"/>
                  </a:cubicBez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384" name="TextBox 7"/>
          <p:cNvSpPr txBox="1">
            <a:spLocks noChangeArrowheads="1"/>
          </p:cNvSpPr>
          <p:nvPr/>
        </p:nvSpPr>
        <p:spPr bwMode="auto">
          <a:xfrm>
            <a:off x="4833129" y="6471257"/>
            <a:ext cx="2604137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00" dirty="0">
                <a:solidFill>
                  <a:schemeClr val="accent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汇报人</a:t>
            </a:r>
            <a:r>
              <a:rPr lang="zh-CN" altLang="en-US" sz="1600" dirty="0" smtClean="0">
                <a:solidFill>
                  <a:schemeClr val="accent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：代用名</a:t>
            </a:r>
            <a:endParaRPr lang="zh-CN" altLang="en-US" sz="1600" dirty="0">
              <a:solidFill>
                <a:schemeClr val="accent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5" name="矩形 384"/>
          <p:cNvSpPr/>
          <p:nvPr/>
        </p:nvSpPr>
        <p:spPr>
          <a:xfrm>
            <a:off x="7094879" y="5278843"/>
            <a:ext cx="2391384" cy="3692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——</a:t>
            </a:r>
            <a:r>
              <a:rPr lang="zh-CN" altLang="en-US" dirty="0" smtClean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电影行业</a:t>
            </a:r>
            <a:endParaRPr lang="zh-CN" altLang="en-US" dirty="0">
              <a:solidFill>
                <a:schemeClr val="accent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经典繁仿黑" pitchFamily="49" charset="-122"/>
            </a:endParaRPr>
          </a:p>
        </p:txBody>
      </p:sp>
      <p:sp>
        <p:nvSpPr>
          <p:cNvPr id="386" name="TextBox 3"/>
          <p:cNvSpPr txBox="1"/>
          <p:nvPr/>
        </p:nvSpPr>
        <p:spPr>
          <a:xfrm>
            <a:off x="2590126" y="4350653"/>
            <a:ext cx="76784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6000" dirty="0" smtClean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感谢聆听 批评指导</a:t>
            </a:r>
            <a:endParaRPr lang="zh-CN" altLang="en-US" sz="6000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387" name="矩形 386"/>
          <p:cNvSpPr/>
          <p:nvPr/>
        </p:nvSpPr>
        <p:spPr>
          <a:xfrm>
            <a:off x="3402668" y="3879027"/>
            <a:ext cx="6053415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ea typeface="华康俪金黑W8(P)" panose="020B0800000000000000" pitchFamily="34" charset="-122"/>
                <a:cs typeface="Arial" panose="020B0604020202020204" pitchFamily="34" charset="0"/>
              </a:rPr>
              <a:t>THE FILM INDUSTRY PROMOTION PPT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华康俪金黑W8(P)" panose="020B0800000000000000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4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1000" fill="hold"/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8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720"/>
                                </p:stCondLst>
                                <p:childTnLst>
                                  <p:par>
                                    <p:cTn id="31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470"/>
                                </p:stCondLst>
                                <p:childTnLst>
                                  <p:par>
                                    <p:cTn id="36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350" fill="hold"/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4" grpId="0"/>
          <p:bldP spid="385" grpId="0"/>
          <p:bldP spid="386" grpId="0"/>
          <p:bldP spid="38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4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4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8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720"/>
                                </p:stCondLst>
                                <p:childTnLst>
                                  <p:par>
                                    <p:cTn id="31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470"/>
                                </p:stCondLst>
                                <p:childTnLst>
                                  <p:par>
                                    <p:cTn id="36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350" fill="hold"/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4" grpId="0"/>
          <p:bldP spid="385" grpId="0"/>
          <p:bldP spid="386" grpId="0"/>
          <p:bldP spid="387" grpId="0"/>
        </p:bldLst>
      </p:timing>
    </mc:Fallback>
  </mc:AlternateContent>
</p:sld>
</file>

<file path=ppt/theme/theme1.xml><?xml version="1.0" encoding="utf-8"?>
<a:theme xmlns:a="http://schemas.openxmlformats.org/drawingml/2006/main" name="自定义设计方案">
  <a:themeElements>
    <a:clrScheme name="自定义 15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62A2F"/>
      </a:accent1>
      <a:accent2>
        <a:srgbClr val="D9D9D9"/>
      </a:accent2>
      <a:accent3>
        <a:srgbClr val="A62A2F"/>
      </a:accent3>
      <a:accent4>
        <a:srgbClr val="D9D9D9"/>
      </a:accent4>
      <a:accent5>
        <a:srgbClr val="A62A2F"/>
      </a:accent5>
      <a:accent6>
        <a:srgbClr val="D9D9D9"/>
      </a:accent6>
      <a:hlink>
        <a:srgbClr val="A62A2F"/>
      </a:hlink>
      <a:folHlink>
        <a:srgbClr val="D9D9D9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10793</Words>
  <Application>WPS 演示</Application>
  <PresentationFormat>自定义</PresentationFormat>
  <Paragraphs>514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Arial Unicode MS</vt:lpstr>
      <vt:lpstr>微软雅黑</vt:lpstr>
      <vt:lpstr>经典繁仿黑</vt:lpstr>
      <vt:lpstr>方正粗谭黑简体</vt:lpstr>
      <vt:lpstr>华康俪金黑W8(P)</vt:lpstr>
      <vt:lpstr>Kozuka Gothic Pro R</vt:lpstr>
      <vt:lpstr>造字工房劲黑（非商用）常规体</vt:lpstr>
      <vt:lpstr>Arial</vt:lpstr>
      <vt:lpstr>Hiragino Sans GB W3</vt:lpstr>
      <vt:lpstr>Impact</vt:lpstr>
      <vt:lpstr>等线</vt:lpstr>
      <vt:lpstr>黑体</vt:lpstr>
      <vt:lpstr>Yu Mincho</vt:lpstr>
      <vt:lpstr>Segoe Print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431</dc:title>
  <dc:creator/>
  <cp:lastModifiedBy>拉普耶鲁</cp:lastModifiedBy>
  <cp:revision>2</cp:revision>
  <dcterms:created xsi:type="dcterms:W3CDTF">2016-10-17T14:00:00Z</dcterms:created>
  <dcterms:modified xsi:type="dcterms:W3CDTF">2018-06-12T07:35:27Z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