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607" r:id="rId2"/>
    <p:sldId id="996" r:id="rId3"/>
    <p:sldId id="997" r:id="rId4"/>
    <p:sldId id="1012" r:id="rId5"/>
    <p:sldId id="1026" r:id="rId6"/>
    <p:sldId id="1015" r:id="rId7"/>
    <p:sldId id="1020" r:id="rId8"/>
    <p:sldId id="1027" r:id="rId9"/>
    <p:sldId id="1009" r:id="rId10"/>
    <p:sldId id="1010" r:id="rId11"/>
    <p:sldId id="1016" r:id="rId12"/>
    <p:sldId id="1011" r:id="rId13"/>
    <p:sldId id="1025" r:id="rId14"/>
    <p:sldId id="1028" r:id="rId15"/>
    <p:sldId id="1018" r:id="rId16"/>
    <p:sldId id="1013" r:id="rId17"/>
    <p:sldId id="1022" r:id="rId18"/>
    <p:sldId id="1017" r:id="rId19"/>
    <p:sldId id="1029" r:id="rId20"/>
    <p:sldId id="1014" r:id="rId21"/>
    <p:sldId id="1021" r:id="rId22"/>
    <p:sldId id="1019" r:id="rId23"/>
    <p:sldId id="1023" r:id="rId24"/>
    <p:sldId id="1024" r:id="rId25"/>
    <p:sldId id="1008" r:id="rId26"/>
  </p:sldIdLst>
  <p:sldSz cx="9144000" cy="5143500" type="screen16x9"/>
  <p:notesSz cx="6858000" cy="9144000"/>
  <p:defaultText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5BF"/>
    <a:srgbClr val="034EA2"/>
    <a:srgbClr val="0087CD"/>
    <a:srgbClr val="C68F06"/>
    <a:srgbClr val="DB2C03"/>
    <a:srgbClr val="EBAC07"/>
    <a:srgbClr val="008487"/>
    <a:srgbClr val="163C46"/>
    <a:srgbClr val="008F92"/>
    <a:srgbClr val="0048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1" autoAdjust="0"/>
    <p:restoredTop sz="94660"/>
  </p:normalViewPr>
  <p:slideViewPr>
    <p:cSldViewPr>
      <p:cViewPr varScale="1">
        <p:scale>
          <a:sx n="145" d="100"/>
          <a:sy n="145" d="100"/>
        </p:scale>
        <p:origin x="546" y="120"/>
      </p:cViewPr>
      <p:guideLst>
        <p:guide orient="horz" pos="1620"/>
        <p:guide pos="2880"/>
      </p:guideLst>
    </p:cSldViewPr>
  </p:slid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3360"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F:\&#22823;&#35745;&#21010;&#27169;&#26495;\PPT&#22270;&#34920;&#20043;&#36947;\PPT&#22270;&#34920;&#20043;&#36947;.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Sheet1!$W$69</c:f>
              <c:strCache>
                <c:ptCount val="1"/>
                <c:pt idx="0">
                  <c:v>SALE</c:v>
                </c:pt>
              </c:strCache>
            </c:strRef>
          </c:tx>
          <c:spPr>
            <a:solidFill>
              <a:schemeClr val="accent2"/>
            </a:solidFill>
            <a:ln>
              <a:noFill/>
            </a:ln>
          </c:spPr>
          <c:dPt>
            <c:idx val="0"/>
            <c:bubble3D val="0"/>
            <c:spPr>
              <a:solidFill>
                <a:schemeClr val="accent2"/>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Sheet1!$V$70:$V$72</c:f>
              <c:strCache>
                <c:ptCount val="3"/>
                <c:pt idx="0">
                  <c:v>A</c:v>
                </c:pt>
                <c:pt idx="2">
                  <c:v>B</c:v>
                </c:pt>
              </c:strCache>
            </c:strRef>
          </c:cat>
          <c:val>
            <c:numRef>
              <c:f>Sheet1!$W$70:$W$72</c:f>
              <c:numCache>
                <c:formatCode>General</c:formatCode>
                <c:ptCount val="3"/>
                <c:pt idx="0">
                  <c:v>9</c:v>
                </c:pt>
                <c:pt idx="2">
                  <c:v>1</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Sheet1!$N$69</c:f>
              <c:strCache>
                <c:ptCount val="1"/>
                <c:pt idx="0">
                  <c:v>SALE</c:v>
                </c:pt>
              </c:strCache>
            </c:strRef>
          </c:tx>
          <c:spPr>
            <a:solidFill>
              <a:schemeClr val="accent2"/>
            </a:solidFill>
            <a:ln>
              <a:noFill/>
            </a:ln>
          </c:spPr>
          <c:dPt>
            <c:idx val="0"/>
            <c:bubble3D val="0"/>
            <c:spPr>
              <a:solidFill>
                <a:schemeClr val="accent1"/>
              </a:solidFill>
              <a:ln w="19050">
                <a:noFill/>
              </a:ln>
              <a:effectLst/>
            </c:spPr>
          </c:dPt>
          <c:dPt>
            <c:idx val="1"/>
            <c:bubble3D val="0"/>
            <c:spPr>
              <a:solidFill>
                <a:schemeClr val="accent2"/>
              </a:solidFill>
              <a:ln w="19050">
                <a:noFill/>
              </a:ln>
              <a:effectLst/>
            </c:spPr>
          </c:dPt>
          <c:dPt>
            <c:idx val="2"/>
            <c:bubble3D val="0"/>
            <c:spPr>
              <a:solidFill>
                <a:schemeClr val="bg1">
                  <a:lumMod val="75000"/>
                </a:schemeClr>
              </a:solidFill>
              <a:ln w="19050">
                <a:noFill/>
              </a:ln>
              <a:effectLst/>
            </c:spPr>
          </c:dPt>
          <c:cat>
            <c:strRef>
              <c:f>Sheet1!$M$70:$M$72</c:f>
              <c:strCache>
                <c:ptCount val="3"/>
                <c:pt idx="0">
                  <c:v>A</c:v>
                </c:pt>
                <c:pt idx="2">
                  <c:v>B</c:v>
                </c:pt>
              </c:strCache>
            </c:strRef>
          </c:cat>
          <c:val>
            <c:numRef>
              <c:f>Sheet1!$N$70:$N$72</c:f>
              <c:numCache>
                <c:formatCode>General</c:formatCode>
                <c:ptCount val="3"/>
                <c:pt idx="0">
                  <c:v>5</c:v>
                </c:pt>
                <c:pt idx="2">
                  <c:v>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Sheet1!$AG$69</c:f>
              <c:strCache>
                <c:ptCount val="1"/>
                <c:pt idx="0">
                  <c:v>SALE</c:v>
                </c:pt>
              </c:strCache>
            </c:strRef>
          </c:tx>
          <c:spPr>
            <a:solidFill>
              <a:schemeClr val="accent1"/>
            </a:solidFill>
            <a:ln>
              <a:noFill/>
            </a:ln>
          </c:spPr>
          <c:dPt>
            <c:idx val="0"/>
            <c:bubble3D val="0"/>
            <c:spPr>
              <a:solidFill>
                <a:schemeClr val="bg1">
                  <a:lumMod val="75000"/>
                </a:schemeClr>
              </a:solidFill>
              <a:ln w="19050">
                <a:noFill/>
              </a:ln>
              <a:effectLst/>
            </c:spPr>
          </c:dPt>
          <c:dPt>
            <c:idx val="1"/>
            <c:bubble3D val="0"/>
            <c:spPr>
              <a:solidFill>
                <a:schemeClr val="accent1"/>
              </a:solidFill>
              <a:ln w="19050">
                <a:noFill/>
              </a:ln>
              <a:effectLst/>
            </c:spPr>
          </c:dPt>
          <c:dPt>
            <c:idx val="2"/>
            <c:bubble3D val="0"/>
            <c:spPr>
              <a:solidFill>
                <a:schemeClr val="accent3"/>
              </a:solidFill>
              <a:ln w="19050">
                <a:noFill/>
              </a:ln>
              <a:effectLst/>
            </c:spPr>
          </c:dPt>
          <c:cat>
            <c:strRef>
              <c:f>Sheet1!$AF$70:$AF$72</c:f>
              <c:strCache>
                <c:ptCount val="3"/>
                <c:pt idx="0">
                  <c:v>A</c:v>
                </c:pt>
                <c:pt idx="2">
                  <c:v>B</c:v>
                </c:pt>
              </c:strCache>
            </c:strRef>
          </c:cat>
          <c:val>
            <c:numRef>
              <c:f>Sheet1!$AG$70:$AG$72</c:f>
              <c:numCache>
                <c:formatCode>General</c:formatCode>
                <c:ptCount val="3"/>
                <c:pt idx="0">
                  <c:v>23</c:v>
                </c:pt>
                <c:pt idx="2">
                  <c:v>77</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zero"/>
    <c:showDLblsOverMax val="0"/>
  </c:chart>
  <c:spPr>
    <a:noFill/>
    <a:ln w="9525" cap="flat" cmpd="sng" algn="ctr">
      <a:noFill/>
      <a:round/>
    </a:ln>
    <a:effectLst/>
  </c:spPr>
  <c:txPr>
    <a:bodyPr/>
    <a:lstStyle/>
    <a:p>
      <a:pPr>
        <a:defRPr lang="zh-CN"/>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2A5992-9D73-4015-9385-ABE035416B29}" type="datetimeFigureOut">
              <a:rPr lang="zh-CN" altLang="en-US" smtClean="0"/>
              <a:t>2017/9/26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795A699-AB68-4A20-99FB-6F69DC266D45}" type="slidenum">
              <a:rPr lang="zh-CN" altLang="en-US" smtClean="0"/>
              <a:t>‹#›</a:t>
            </a:fld>
            <a:endParaRPr lang="zh-CN" altLang="en-US"/>
          </a:p>
        </p:txBody>
      </p:sp>
    </p:spTree>
    <p:extLst>
      <p:ext uri="{BB962C8B-B14F-4D97-AF65-F5344CB8AC3E}">
        <p14:creationId xmlns:p14="http://schemas.microsoft.com/office/powerpoint/2010/main" val="1585817410"/>
      </p:ext>
    </p:extLst>
  </p:cSld>
  <p:clrMap bg1="lt1" tx1="dk1" bg2="lt2" tx2="dk2" accent1="accent1" accent2="accent2" accent3="accent3" accent4="accent4" accent5="accent5" accent6="accent6" hlink="hlink" folHlink="folHlink"/>
  <p:notesStyle>
    <a:lvl1pPr marL="0" algn="l" defTabSz="913765" rtl="0" eaLnBrk="1" latinLnBrk="0" hangingPunct="1">
      <a:defRPr sz="1200" kern="1200">
        <a:solidFill>
          <a:schemeClr val="tx1"/>
        </a:solidFill>
        <a:latin typeface="+mn-lt"/>
        <a:ea typeface="+mn-ea"/>
        <a:cs typeface="+mn-cs"/>
      </a:defRPr>
    </a:lvl1pPr>
    <a:lvl2pPr marL="457200" algn="l" defTabSz="913765" rtl="0" eaLnBrk="1" latinLnBrk="0" hangingPunct="1">
      <a:defRPr sz="1200" kern="1200">
        <a:solidFill>
          <a:schemeClr val="tx1"/>
        </a:solidFill>
        <a:latin typeface="+mn-lt"/>
        <a:ea typeface="+mn-ea"/>
        <a:cs typeface="+mn-cs"/>
      </a:defRPr>
    </a:lvl2pPr>
    <a:lvl3pPr marL="914400" algn="l" defTabSz="913765" rtl="0" eaLnBrk="1" latinLnBrk="0" hangingPunct="1">
      <a:defRPr sz="1200" kern="1200">
        <a:solidFill>
          <a:schemeClr val="tx1"/>
        </a:solidFill>
        <a:latin typeface="+mn-lt"/>
        <a:ea typeface="+mn-ea"/>
        <a:cs typeface="+mn-cs"/>
      </a:defRPr>
    </a:lvl3pPr>
    <a:lvl4pPr marL="1371600" algn="l" defTabSz="913765" rtl="0" eaLnBrk="1" latinLnBrk="0" hangingPunct="1">
      <a:defRPr sz="1200" kern="1200">
        <a:solidFill>
          <a:schemeClr val="tx1"/>
        </a:solidFill>
        <a:latin typeface="+mn-lt"/>
        <a:ea typeface="+mn-ea"/>
        <a:cs typeface="+mn-cs"/>
      </a:defRPr>
    </a:lvl4pPr>
    <a:lvl5pPr marL="1828800" algn="l" defTabSz="913765" rtl="0" eaLnBrk="1" latinLnBrk="0" hangingPunct="1">
      <a:defRPr sz="1200" kern="1200">
        <a:solidFill>
          <a:schemeClr val="tx1"/>
        </a:solidFill>
        <a:latin typeface="+mn-lt"/>
        <a:ea typeface="+mn-ea"/>
        <a:cs typeface="+mn-cs"/>
      </a:defRPr>
    </a:lvl5pPr>
    <a:lvl6pPr marL="2286000" algn="l" defTabSz="913765" rtl="0" eaLnBrk="1" latinLnBrk="0" hangingPunct="1">
      <a:defRPr sz="1200" kern="1200">
        <a:solidFill>
          <a:schemeClr val="tx1"/>
        </a:solidFill>
        <a:latin typeface="+mn-lt"/>
        <a:ea typeface="+mn-ea"/>
        <a:cs typeface="+mn-cs"/>
      </a:defRPr>
    </a:lvl6pPr>
    <a:lvl7pPr marL="2742565" algn="l" defTabSz="913765" rtl="0" eaLnBrk="1" latinLnBrk="0" hangingPunct="1">
      <a:defRPr sz="1200" kern="1200">
        <a:solidFill>
          <a:schemeClr val="tx1"/>
        </a:solidFill>
        <a:latin typeface="+mn-lt"/>
        <a:ea typeface="+mn-ea"/>
        <a:cs typeface="+mn-cs"/>
      </a:defRPr>
    </a:lvl7pPr>
    <a:lvl8pPr marL="3199765" algn="l" defTabSz="913765" rtl="0" eaLnBrk="1" latinLnBrk="0" hangingPunct="1">
      <a:defRPr sz="1200" kern="1200">
        <a:solidFill>
          <a:schemeClr val="tx1"/>
        </a:solidFill>
        <a:latin typeface="+mn-lt"/>
        <a:ea typeface="+mn-ea"/>
        <a:cs typeface="+mn-cs"/>
      </a:defRPr>
    </a:lvl8pPr>
    <a:lvl9pPr marL="3656965" algn="l" defTabSz="91376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1</a:t>
            </a:fld>
            <a:endParaRPr lang="zh-CN" altLang="en-US"/>
          </a:p>
        </p:txBody>
      </p:sp>
    </p:spTree>
    <p:extLst>
      <p:ext uri="{BB962C8B-B14F-4D97-AF65-F5344CB8AC3E}">
        <p14:creationId xmlns:p14="http://schemas.microsoft.com/office/powerpoint/2010/main" val="20098496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2</a:t>
            </a:fld>
            <a:endParaRPr lang="zh-CN" altLang="en-US"/>
          </a:p>
        </p:txBody>
      </p:sp>
    </p:spTree>
    <p:extLst>
      <p:ext uri="{BB962C8B-B14F-4D97-AF65-F5344CB8AC3E}">
        <p14:creationId xmlns:p14="http://schemas.microsoft.com/office/powerpoint/2010/main" val="26884167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3</a:t>
            </a:fld>
            <a:endParaRPr lang="zh-CN" altLang="en-US"/>
          </a:p>
        </p:txBody>
      </p:sp>
    </p:spTree>
    <p:extLst>
      <p:ext uri="{BB962C8B-B14F-4D97-AF65-F5344CB8AC3E}">
        <p14:creationId xmlns:p14="http://schemas.microsoft.com/office/powerpoint/2010/main" val="12195304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B2A0F9D-3357-4A94-85C8-3B842B870DC6}" type="slidenum">
              <a:rPr lang="zh-CN" altLang="en-US" smtClean="0">
                <a:solidFill>
                  <a:prstClr val="black"/>
                </a:solidFill>
              </a:rPr>
              <a:t>4</a:t>
            </a:fld>
            <a:endParaRPr lang="zh-CN" altLang="en-US">
              <a:solidFill>
                <a:prstClr val="black"/>
              </a:solidFill>
            </a:endParaRPr>
          </a:p>
        </p:txBody>
      </p:sp>
    </p:spTree>
    <p:extLst>
      <p:ext uri="{BB962C8B-B14F-4D97-AF65-F5344CB8AC3E}">
        <p14:creationId xmlns:p14="http://schemas.microsoft.com/office/powerpoint/2010/main" val="56881987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t>6</a:t>
            </a:fld>
            <a:endParaRPr lang="zh-CN" altLang="en-US"/>
          </a:p>
        </p:txBody>
      </p:sp>
    </p:spTree>
    <p:extLst>
      <p:ext uri="{BB962C8B-B14F-4D97-AF65-F5344CB8AC3E}">
        <p14:creationId xmlns:p14="http://schemas.microsoft.com/office/powerpoint/2010/main" val="29951131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7</a:t>
            </a:fld>
            <a:endParaRPr lang="zh-CN" altLang="en-US"/>
          </a:p>
        </p:txBody>
      </p:sp>
    </p:spTree>
    <p:extLst>
      <p:ext uri="{BB962C8B-B14F-4D97-AF65-F5344CB8AC3E}">
        <p14:creationId xmlns:p14="http://schemas.microsoft.com/office/powerpoint/2010/main" val="15769703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8</a:t>
            </a:fld>
            <a:endParaRPr lang="zh-CN" altLang="en-US"/>
          </a:p>
        </p:txBody>
      </p:sp>
    </p:spTree>
    <p:extLst>
      <p:ext uri="{BB962C8B-B14F-4D97-AF65-F5344CB8AC3E}">
        <p14:creationId xmlns:p14="http://schemas.microsoft.com/office/powerpoint/2010/main" val="194509927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10</a:t>
            </a:fld>
            <a:endParaRPr lang="zh-CN" altLang="en-US"/>
          </a:p>
        </p:txBody>
      </p:sp>
    </p:spTree>
    <p:extLst>
      <p:ext uri="{BB962C8B-B14F-4D97-AF65-F5344CB8AC3E}">
        <p14:creationId xmlns:p14="http://schemas.microsoft.com/office/powerpoint/2010/main" val="41872690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12</a:t>
            </a:fld>
            <a:endParaRPr lang="zh-CN" altLang="en-US"/>
          </a:p>
        </p:txBody>
      </p:sp>
    </p:spTree>
    <p:extLst>
      <p:ext uri="{BB962C8B-B14F-4D97-AF65-F5344CB8AC3E}">
        <p14:creationId xmlns:p14="http://schemas.microsoft.com/office/powerpoint/2010/main" val="2500090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13</a:t>
            </a:fld>
            <a:endParaRPr lang="zh-CN" altLang="en-US"/>
          </a:p>
        </p:txBody>
      </p:sp>
    </p:spTree>
    <p:extLst>
      <p:ext uri="{BB962C8B-B14F-4D97-AF65-F5344CB8AC3E}">
        <p14:creationId xmlns:p14="http://schemas.microsoft.com/office/powerpoint/2010/main" val="16378776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14</a:t>
            </a:fld>
            <a:endParaRPr lang="zh-CN" altLang="en-US"/>
          </a:p>
        </p:txBody>
      </p:sp>
    </p:spTree>
    <p:extLst>
      <p:ext uri="{BB962C8B-B14F-4D97-AF65-F5344CB8AC3E}">
        <p14:creationId xmlns:p14="http://schemas.microsoft.com/office/powerpoint/2010/main" val="10945796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t>15</a:t>
            </a:fld>
            <a:endParaRPr lang="zh-CN" altLang="en-US"/>
          </a:p>
        </p:txBody>
      </p:sp>
    </p:spTree>
    <p:extLst>
      <p:ext uri="{BB962C8B-B14F-4D97-AF65-F5344CB8AC3E}">
        <p14:creationId xmlns:p14="http://schemas.microsoft.com/office/powerpoint/2010/main" val="1414604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幻灯片图像占位符 1"/>
          <p:cNvSpPr>
            <a:spLocks noGrp="1" noRot="1" noChangeAspect="1" noChangeArrowheads="1"/>
          </p:cNvSpPr>
          <p:nvPr>
            <p:ph type="sldImg" idx="4294967295"/>
          </p:nvPr>
        </p:nvSpPr>
        <p:spPr>
          <a:ln>
            <a:miter lim="800000"/>
          </a:ln>
        </p:spPr>
      </p:sp>
      <p:sp>
        <p:nvSpPr>
          <p:cNvPr id="68610" name="备注占位符 2"/>
          <p:cNvSpPr>
            <a:spLocks noGrp="1" noChangeArrowheads="1"/>
          </p:cNvSpPr>
          <p:nvPr>
            <p:ph type="body" idx="4294967295"/>
          </p:nvPr>
        </p:nvSpPr>
        <p:spPr/>
        <p:txBody>
          <a:bodyPr/>
          <a:lstStyle/>
          <a:p>
            <a:endParaRPr lang="zh-CN" altLang="en-US" smtClean="0"/>
          </a:p>
        </p:txBody>
      </p:sp>
      <p:sp>
        <p:nvSpPr>
          <p:cNvPr id="68611" name="灯片编号占位符 3"/>
          <p:cNvSpPr>
            <a:spLocks noGrp="1" noChangeArrowheads="1"/>
          </p:cNvSpPr>
          <p:nvPr>
            <p:ph type="sldNum" sz="quarter" idx="5"/>
          </p:nvPr>
        </p:nvSpPr>
        <p:spPr bwMode="auto">
          <a:noFill/>
          <a:ln>
            <a:miter lim="800000"/>
          </a:ln>
        </p:spPr>
        <p:txBody>
          <a:bodyPr/>
          <a:lstStyle/>
          <a:p>
            <a:fld id="{0B1D1D5F-1AE7-4187-9877-34BBDC6DA5B0}" type="slidenum">
              <a:rPr lang="zh-CN" altLang="en-US"/>
              <a:t>16</a:t>
            </a:fld>
            <a:endParaRPr lang="zh-CN" altLang="en-US"/>
          </a:p>
        </p:txBody>
      </p:sp>
    </p:spTree>
    <p:extLst>
      <p:ext uri="{BB962C8B-B14F-4D97-AF65-F5344CB8AC3E}">
        <p14:creationId xmlns:p14="http://schemas.microsoft.com/office/powerpoint/2010/main" val="10490370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2588" y="685800"/>
            <a:ext cx="6092825"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784203-20BB-4E94-8778-90C0AA34F379}" type="slidenum">
              <a:rPr lang="zh-CN" altLang="en-US" smtClean="0"/>
              <a:t>17</a:t>
            </a:fld>
            <a:endParaRPr lang="zh-CN" altLang="en-US"/>
          </a:p>
        </p:txBody>
      </p:sp>
    </p:spTree>
    <p:extLst>
      <p:ext uri="{BB962C8B-B14F-4D97-AF65-F5344CB8AC3E}">
        <p14:creationId xmlns:p14="http://schemas.microsoft.com/office/powerpoint/2010/main" val="355123939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F2CFBE-1407-414C-AC03-95A5BCF50F7C}" type="slidenum">
              <a:rPr lang="zh-CN" altLang="en-US" smtClean="0"/>
              <a:t>18</a:t>
            </a:fld>
            <a:endParaRPr lang="zh-CN" altLang="en-US"/>
          </a:p>
        </p:txBody>
      </p:sp>
    </p:spTree>
    <p:extLst>
      <p:ext uri="{BB962C8B-B14F-4D97-AF65-F5344CB8AC3E}">
        <p14:creationId xmlns:p14="http://schemas.microsoft.com/office/powerpoint/2010/main" val="5611100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4E6CF1A-E888-4A07-B96A-456D0CF69483}" type="slidenum">
              <a:rPr lang="zh-CN" altLang="en-US" smtClean="0"/>
              <a:t>19</a:t>
            </a:fld>
            <a:endParaRPr lang="zh-CN" altLang="en-US"/>
          </a:p>
        </p:txBody>
      </p:sp>
    </p:spTree>
    <p:extLst>
      <p:ext uri="{BB962C8B-B14F-4D97-AF65-F5344CB8AC3E}">
        <p14:creationId xmlns:p14="http://schemas.microsoft.com/office/powerpoint/2010/main" val="484827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066DFD-D77D-44AB-A44B-39D08D789409}" type="slidenum">
              <a:rPr lang="zh-CN" altLang="en-US" smtClean="0"/>
              <a:t>21</a:t>
            </a:fld>
            <a:endParaRPr lang="zh-CN" altLang="en-US"/>
          </a:p>
        </p:txBody>
      </p:sp>
    </p:spTree>
    <p:extLst>
      <p:ext uri="{BB962C8B-B14F-4D97-AF65-F5344CB8AC3E}">
        <p14:creationId xmlns:p14="http://schemas.microsoft.com/office/powerpoint/2010/main" val="3494175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幻灯片图像占位符 1"/>
          <p:cNvSpPr>
            <a:spLocks noGrp="1" noRot="1" noChangeAspect="1" noChangeArrowheads="1"/>
          </p:cNvSpPr>
          <p:nvPr>
            <p:ph type="sldImg" idx="4294967295"/>
          </p:nvPr>
        </p:nvSpPr>
        <p:spPr>
          <a:ln>
            <a:miter lim="800000"/>
          </a:ln>
        </p:spPr>
      </p:sp>
      <p:sp>
        <p:nvSpPr>
          <p:cNvPr id="50178" name="备注占位符 2"/>
          <p:cNvSpPr>
            <a:spLocks noGrp="1" noChangeArrowheads="1"/>
          </p:cNvSpPr>
          <p:nvPr>
            <p:ph type="body" idx="4294967295"/>
          </p:nvPr>
        </p:nvSpPr>
        <p:spPr/>
        <p:txBody>
          <a:bodyPr/>
          <a:lstStyle/>
          <a:p>
            <a:endParaRPr lang="zh-CN" altLang="en-US" smtClean="0"/>
          </a:p>
        </p:txBody>
      </p:sp>
      <p:sp>
        <p:nvSpPr>
          <p:cNvPr id="50179" name="灯片编号占位符 3"/>
          <p:cNvSpPr>
            <a:spLocks noGrp="1" noChangeArrowheads="1"/>
          </p:cNvSpPr>
          <p:nvPr>
            <p:ph type="sldNum" sz="quarter" idx="5"/>
          </p:nvPr>
        </p:nvSpPr>
        <p:spPr bwMode="auto">
          <a:noFill/>
          <a:ln>
            <a:miter lim="800000"/>
          </a:ln>
        </p:spPr>
        <p:txBody>
          <a:bodyPr/>
          <a:lstStyle/>
          <a:p>
            <a:fld id="{278A71EA-659E-473A-8FF0-CAF56FF7BBC9}" type="slidenum">
              <a:rPr lang="zh-CN" altLang="en-US"/>
              <a:t>22</a:t>
            </a:fld>
            <a:endParaRPr lang="zh-CN" altLang="en-US"/>
          </a:p>
        </p:txBody>
      </p:sp>
    </p:spTree>
    <p:extLst>
      <p:ext uri="{BB962C8B-B14F-4D97-AF65-F5344CB8AC3E}">
        <p14:creationId xmlns:p14="http://schemas.microsoft.com/office/powerpoint/2010/main" val="38981658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t>23</a:t>
            </a:fld>
            <a:endParaRPr lang="zh-CN" altLang="en-US"/>
          </a:p>
        </p:txBody>
      </p:sp>
    </p:spTree>
    <p:extLst>
      <p:ext uri="{BB962C8B-B14F-4D97-AF65-F5344CB8AC3E}">
        <p14:creationId xmlns:p14="http://schemas.microsoft.com/office/powerpoint/2010/main" val="285870924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bwMode="auto">
          <a:noFill/>
          <a:ln>
            <a:solidFill>
              <a:srgbClr val="000000"/>
            </a:solidFill>
            <a:miter lim="800000"/>
          </a:ln>
        </p:spPr>
      </p:sp>
      <p:sp>
        <p:nvSpPr>
          <p:cNvPr id="389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smtClean="0"/>
          </a:p>
        </p:txBody>
      </p:sp>
      <p:sp>
        <p:nvSpPr>
          <p:cNvPr id="38916" name="灯片编号占位符 3"/>
          <p:cNvSpPr>
            <a:spLocks noGrp="1"/>
          </p:cNvSpPr>
          <p:nvPr>
            <p:ph type="sldNum" sz="quarter" idx="5"/>
          </p:nvPr>
        </p:nvSpPr>
        <p:spPr bwMode="auto">
          <a:noFill/>
          <a:ln>
            <a:miter lim="800000"/>
          </a:ln>
        </p:spPr>
        <p:txBody>
          <a:bodyPr/>
          <a:lstStyle/>
          <a:p>
            <a:fld id="{9295031C-36FB-4BFB-B547-5049AC3C4D20}" type="slidenum">
              <a:rPr lang="zh-CN" altLang="en-US"/>
              <a:t>25</a:t>
            </a:fld>
            <a:endParaRPr lang="zh-CN" altLang="en-US"/>
          </a:p>
        </p:txBody>
      </p:sp>
    </p:spTree>
    <p:extLst>
      <p:ext uri="{BB962C8B-B14F-4D97-AF65-F5344CB8AC3E}">
        <p14:creationId xmlns:p14="http://schemas.microsoft.com/office/powerpoint/2010/main" val="4100749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40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p>
        </p:txBody>
      </p:sp>
      <p:sp>
        <p:nvSpPr>
          <p:cNvPr id="4" name="日期占位符 3"/>
          <p:cNvSpPr>
            <a:spLocks noGrp="1"/>
          </p:cNvSpPr>
          <p:nvPr>
            <p:ph type="dt" sz="half" idx="10"/>
          </p:nvPr>
        </p:nvSpPr>
        <p:spPr>
          <a:xfrm>
            <a:off x="628650" y="4767263"/>
            <a:ext cx="20574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fld id="{4C0F3E8C-8BCD-4A8F-98D8-F8D96B87BD28}" type="datetimeFigureOut">
              <a:rPr lang="zh-CN" altLang="en-US"/>
              <a:t>2017/9/26</a:t>
            </a:fld>
            <a:endParaRPr lang="zh-CN" altLang="en-US"/>
          </a:p>
        </p:txBody>
      </p:sp>
      <p:sp>
        <p:nvSpPr>
          <p:cNvPr id="5" name="页脚占位符 4"/>
          <p:cNvSpPr>
            <a:spLocks noGrp="1"/>
          </p:cNvSpPr>
          <p:nvPr>
            <p:ph type="ftr" sz="quarter" idx="11"/>
          </p:nvPr>
        </p:nvSpPr>
        <p:spPr>
          <a:xfrm>
            <a:off x="3028950" y="4767263"/>
            <a:ext cx="3086100" cy="273844"/>
          </a:xfrm>
          <a:prstGeom prst="rect">
            <a:avLst/>
          </a:prstGeom>
        </p:spPr>
        <p:txBody>
          <a:bodyPr/>
          <a:lstStyle>
            <a:lvl1pPr eaLnBrk="1" fontAlgn="auto" hangingPunct="1">
              <a:spcBef>
                <a:spcPts val="0"/>
              </a:spcBef>
              <a:spcAft>
                <a:spcPts val="0"/>
              </a:spcAft>
              <a:defRPr>
                <a:latin typeface="+mn-lt"/>
                <a:ea typeface="+mn-ea"/>
              </a:defRPr>
            </a:lvl1pPr>
          </a:lstStyle>
          <a:p>
            <a:pPr>
              <a:defRPr/>
            </a:pPr>
            <a:endParaRPr lang="zh-CN" altLang="en-US"/>
          </a:p>
        </p:txBody>
      </p:sp>
      <p:sp>
        <p:nvSpPr>
          <p:cNvPr id="6" name="灯片编号占位符 5"/>
          <p:cNvSpPr>
            <a:spLocks noGrp="1"/>
          </p:cNvSpPr>
          <p:nvPr>
            <p:ph type="sldNum" sz="quarter" idx="12"/>
          </p:nvPr>
        </p:nvSpPr>
        <p:spPr>
          <a:xfrm>
            <a:off x="6457950" y="4767263"/>
            <a:ext cx="2057400" cy="273844"/>
          </a:xfrm>
          <a:prstGeom prst="rect">
            <a:avLst/>
          </a:prstGeom>
        </p:spPr>
        <p:txBody>
          <a:bodyPr vert="horz" wrap="square" lIns="68580" tIns="34290" rIns="68580" bIns="34290" numCol="1" anchor="t" anchorCtr="0" compatLnSpc="1"/>
          <a:lstStyle>
            <a:lvl1pPr eaLnBrk="1" hangingPunct="1">
              <a:defRPr smtClean="0"/>
            </a:lvl1pPr>
          </a:lstStyle>
          <a:p>
            <a:pPr>
              <a:defRPr/>
            </a:pPr>
            <a:fld id="{4AAA05D2-2F82-4D1D-9A69-4CC173608BCF}" type="slidenum">
              <a:rPr lang="zh-CN" altLang="en-US"/>
              <a:t>‹#›</a:t>
            </a:fld>
            <a:endParaRPr lang="zh-CN" altLang="en-US"/>
          </a:p>
        </p:txBody>
      </p:sp>
    </p:spTree>
  </p:cSld>
  <p:clrMapOvr>
    <a:masterClrMapping/>
  </p:clrMapOvr>
  <p:transition spd="slow" advClick="0" advTm="2000">
    <p:random/>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2_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1" lang="zh-CN" altLang="en-US"/>
              <a:t>单击此处编辑母版标题样式</a:t>
            </a:r>
          </a:p>
        </p:txBody>
      </p:sp>
      <p:sp>
        <p:nvSpPr>
          <p:cNvPr id="3" name="内容占位符 2"/>
          <p:cNvSpPr>
            <a:spLocks noGrp="1"/>
          </p:cNvSpPr>
          <p:nvPr>
            <p:ph idx="1"/>
          </p:nvPr>
        </p:nvSpPr>
        <p:spPr/>
        <p:txBody>
          <a:bodyPr/>
          <a:lstStyle/>
          <a:p>
            <a:pPr lvl="0"/>
            <a:r>
              <a:rPr kumimoji="1" lang="zh-CN" altLang="en-US"/>
              <a:t>单击此处编辑母版文本样式</a:t>
            </a:r>
          </a:p>
          <a:p>
            <a:pPr lvl="1"/>
            <a:r>
              <a:rPr kumimoji="1" lang="zh-CN" altLang="en-US"/>
              <a:t>二级</a:t>
            </a:r>
          </a:p>
          <a:p>
            <a:pPr lvl="2"/>
            <a:r>
              <a:rPr kumimoji="1" lang="zh-CN" altLang="en-US"/>
              <a:t>三级</a:t>
            </a:r>
          </a:p>
          <a:p>
            <a:pPr lvl="3"/>
            <a:r>
              <a:rPr kumimoji="1" lang="zh-CN" altLang="en-US"/>
              <a:t>四级</a:t>
            </a:r>
          </a:p>
          <a:p>
            <a:pPr lvl="4"/>
            <a:r>
              <a:rPr kumimoji="1" lang="zh-CN" altLang="en-US"/>
              <a:t>五级</a:t>
            </a:r>
          </a:p>
        </p:txBody>
      </p:sp>
      <p:sp>
        <p:nvSpPr>
          <p:cNvPr id="4" name="日期占位符 3"/>
          <p:cNvSpPr>
            <a:spLocks noGrp="1"/>
          </p:cNvSpPr>
          <p:nvPr>
            <p:ph type="dt" sz="half" idx="10"/>
          </p:nvPr>
        </p:nvSpPr>
        <p:spPr/>
        <p:txBody>
          <a:bodyPr/>
          <a:lstStyle/>
          <a:p>
            <a:fld id="{2969F21D-12A3-824C-80FA-D34F01E9177B}" type="datetimeFigureOut">
              <a:rPr kumimoji="1" lang="zh-CN" altLang="en-US" smtClean="0"/>
              <a:t>2017/9/26</a:t>
            </a:fld>
            <a:endParaRPr kumimoji="1" lang="zh-CN" altLang="en-US"/>
          </a:p>
        </p:txBody>
      </p:sp>
      <p:sp>
        <p:nvSpPr>
          <p:cNvPr id="5" name="页脚占位符 4"/>
          <p:cNvSpPr>
            <a:spLocks noGrp="1"/>
          </p:cNvSpPr>
          <p:nvPr>
            <p:ph type="ftr" sz="quarter" idx="11"/>
          </p:nvPr>
        </p:nvSpPr>
        <p:spPr/>
        <p:txBody>
          <a:bodyPr/>
          <a:lstStyle/>
          <a:p>
            <a:endParaRPr kumimoji="1" lang="zh-CN" altLang="en-US"/>
          </a:p>
        </p:txBody>
      </p:sp>
      <p:sp>
        <p:nvSpPr>
          <p:cNvPr id="6" name="幻灯片编号占位符 5"/>
          <p:cNvSpPr>
            <a:spLocks noGrp="1"/>
          </p:cNvSpPr>
          <p:nvPr>
            <p:ph type="sldNum" sz="quarter" idx="12"/>
          </p:nvPr>
        </p:nvSpPr>
        <p:spPr/>
        <p:txBody>
          <a:bodyPr/>
          <a:lstStyle/>
          <a:p>
            <a:fld id="{C85CFEDB-804C-9249-87AB-F8162CDD6F1B}" type="slidenum">
              <a:rPr kumimoji="1" lang="zh-CN" altLang="en-US" smtClean="0"/>
              <a:t>‹#›</a:t>
            </a:fld>
            <a:endParaRPr kumimoji="1" lang="zh-CN" altLang="en-US"/>
          </a:p>
        </p:txBody>
      </p:sp>
    </p:spTree>
  </p:cSld>
  <p:clrMapOvr>
    <a:masterClrMapping/>
  </p:clrMapOv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3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5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7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8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9_标题和内容">
    <p:spTree>
      <p:nvGrpSpPr>
        <p:cNvPr id="1" name=""/>
        <p:cNvGrpSpPr/>
        <p:nvPr/>
      </p:nvGrpSpPr>
      <p:grpSpPr>
        <a:xfrm>
          <a:off x="0" y="0"/>
          <a:ext cx="0" cy="0"/>
          <a:chOff x="0" y="0"/>
          <a:chExt cx="0" cy="0"/>
        </a:xfrm>
      </p:grpSpPr>
      <p:sp>
        <p:nvSpPr>
          <p:cNvPr id="4" name="Rectangle 9"/>
          <p:cNvSpPr/>
          <p:nvPr userDrawn="1"/>
        </p:nvSpPr>
        <p:spPr>
          <a:xfrm>
            <a:off x="8500361" y="241918"/>
            <a:ext cx="365983" cy="2153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dirty="0"/>
          </a:p>
        </p:txBody>
      </p:sp>
      <p:sp>
        <p:nvSpPr>
          <p:cNvPr id="6" name="Isosceles Triangle 10"/>
          <p:cNvSpPr/>
          <p:nvPr userDrawn="1"/>
        </p:nvSpPr>
        <p:spPr>
          <a:xfrm rot="10610802">
            <a:off x="8504736" y="316259"/>
            <a:ext cx="366581" cy="196391"/>
          </a:xfrm>
          <a:prstGeom prst="triangl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91420" tIns="45709" rIns="91420" bIns="45709" rtlCol="0" anchor="ctr"/>
          <a:lstStyle/>
          <a:p>
            <a:pPr algn="ctr"/>
            <a:endParaRPr lang="en-US"/>
          </a:p>
        </p:txBody>
      </p:sp>
      <p:sp>
        <p:nvSpPr>
          <p:cNvPr id="7" name="Slide Number Placeholder 5"/>
          <p:cNvSpPr txBox="1"/>
          <p:nvPr userDrawn="1"/>
        </p:nvSpPr>
        <p:spPr>
          <a:xfrm>
            <a:off x="8519485" y="204940"/>
            <a:ext cx="337081" cy="350586"/>
          </a:xfrm>
          <a:prstGeom prst="rect">
            <a:avLst/>
          </a:prstGeom>
        </p:spPr>
        <p:txBody>
          <a:bodyPr vert="horz" lIns="0" tIns="0" rIns="0" bIns="45709"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314FFB07-917D-5348-AE2D-F9A4E0AD1751}" type="slidenum">
              <a:rPr lang="en-US" sz="1000" smtClean="0"/>
              <a:t>‹#›</a:t>
            </a:fld>
            <a:endParaRPr lang="en-US" sz="1000" dirty="0"/>
          </a:p>
        </p:txBody>
      </p:sp>
      <p:grpSp>
        <p:nvGrpSpPr>
          <p:cNvPr id="2" name="Group 5"/>
          <p:cNvGrpSpPr/>
          <p:nvPr userDrawn="1"/>
        </p:nvGrpSpPr>
        <p:grpSpPr>
          <a:xfrm>
            <a:off x="347419" y="4731991"/>
            <a:ext cx="224082" cy="221156"/>
            <a:chOff x="4328868" y="5502988"/>
            <a:chExt cx="500307" cy="493774"/>
          </a:xfrm>
        </p:grpSpPr>
        <p:sp>
          <p:nvSpPr>
            <p:cNvPr id="9" name="Freeform 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0" name="Freeform 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grpSp>
        <p:nvGrpSpPr>
          <p:cNvPr id="3" name="Group 9"/>
          <p:cNvGrpSpPr/>
          <p:nvPr userDrawn="1"/>
        </p:nvGrpSpPr>
        <p:grpSpPr>
          <a:xfrm flipH="1">
            <a:off x="933709" y="4731991"/>
            <a:ext cx="224082" cy="221156"/>
            <a:chOff x="4328868" y="5502988"/>
            <a:chExt cx="500307" cy="493774"/>
          </a:xfrm>
        </p:grpSpPr>
        <p:sp>
          <p:nvSpPr>
            <p:cNvPr id="12" name="Freeform 1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sp>
          <p:nvSpPr>
            <p:cNvPr id="13" name="Freeform 1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id-ID"/>
            </a:p>
          </p:txBody>
        </p:sp>
      </p:grpSp>
      <p:cxnSp>
        <p:nvCxnSpPr>
          <p:cNvPr id="14" name="Straight Connector 3"/>
          <p:cNvCxnSpPr/>
          <p:nvPr userDrawn="1"/>
        </p:nvCxnSpPr>
        <p:spPr>
          <a:xfrm>
            <a:off x="552709" y="4845350"/>
            <a:ext cx="381000"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pic>
        <p:nvPicPr>
          <p:cNvPr id="15" name="Picture 3" descr="C:\Users\Administrator\Desktop\微立体创业计划\005.png"/>
          <p:cNvPicPr>
            <a:picLocks noChangeAspect="1" noChangeArrowheads="1"/>
          </p:cNvPicPr>
          <p:nvPr userDrawn="1"/>
        </p:nvPicPr>
        <p:blipFill>
          <a:blip r:embed="rId2" cstate="print">
            <a:duotone>
              <a:schemeClr val="accent1">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95536" y="210344"/>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pic>
        <p:nvPicPr>
          <p:cNvPr id="16" name="Picture 4" descr="C:\Users\Administrator\Desktop\微立体创业计划\004.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547935" y="219716"/>
            <a:ext cx="609601" cy="609601"/>
          </a:xfrm>
          <a:prstGeom prst="rect">
            <a:avLst/>
          </a:prstGeom>
          <a:noFill/>
          <a:effectLst>
            <a:outerShdw blurRad="127000" dist="63500" dir="3000000" sx="104000" sy="104000" algn="tl" rotWithShape="0">
              <a:prstClr val="black">
                <a:alpha val="34000"/>
              </a:prstClr>
            </a:outerShdw>
          </a:effectLst>
          <a:extLst>
            <a:ext uri="{909E8E84-426E-40DD-AFC4-6F175D3DCCD1}">
              <a14:hiddenFill xmlns:a14="http://schemas.microsoft.com/office/drawing/2010/main">
                <a:solidFill>
                  <a:srgbClr val="FFFFFF"/>
                </a:solidFill>
              </a14:hiddenFill>
            </a:ext>
          </a:extLst>
        </p:spPr>
      </p:pic>
      <p:sp>
        <p:nvSpPr>
          <p:cNvPr id="17" name="矩形 3"/>
          <p:cNvSpPr>
            <a:spLocks noChangeArrowheads="1"/>
          </p:cNvSpPr>
          <p:nvPr userDrawn="1"/>
        </p:nvSpPr>
        <p:spPr bwMode="auto">
          <a:xfrm>
            <a:off x="1187624" y="612722"/>
            <a:ext cx="2587892" cy="2308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p>
            <a:r>
              <a:rPr lang="en-US" altLang="zh-CN" sz="1050" b="0" dirty="0" smtClean="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rPr>
              <a:t>Click here to add the title text content</a:t>
            </a:r>
            <a:endParaRPr lang="zh-CN" altLang="en-US" sz="1050" b="0" dirty="0">
              <a:solidFill>
                <a:schemeClr val="tx1">
                  <a:lumMod val="85000"/>
                  <a:lumOff val="1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8" name="标题 1"/>
          <p:cNvSpPr>
            <a:spLocks noGrp="1"/>
          </p:cNvSpPr>
          <p:nvPr>
            <p:ph type="title"/>
          </p:nvPr>
        </p:nvSpPr>
        <p:spPr>
          <a:xfrm>
            <a:off x="1184649" y="250504"/>
            <a:ext cx="3216269" cy="3770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68582" tIns="34292" rIns="68582" bIns="34292">
            <a:spAutoFit/>
          </a:bodyPr>
          <a:lstStyle>
            <a:lvl1pPr>
              <a:defRPr lang="zh-CN" altLang="en-US" sz="2000" b="0">
                <a:solidFill>
                  <a:schemeClr val="tx1">
                    <a:lumMod val="85000"/>
                    <a:lumOff val="15000"/>
                  </a:schemeClr>
                </a:solidFill>
                <a:latin typeface="微软雅黑" panose="020B0503020204020204" pitchFamily="34" charset="-122"/>
                <a:cs typeface="+mn-cs"/>
              </a:defRPr>
            </a:lvl1pPr>
          </a:lstStyle>
          <a:p>
            <a:pPr lvl="0" algn="l"/>
            <a:r>
              <a:rPr lang="zh-CN" altLang="en-US" dirty="0" smtClean="0"/>
              <a:t>单击此处编辑母版标题样式</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14:presetBounceEnd="50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50000">
                                          <p:cBhvr additive="base">
                                            <p:cTn id="7" dur="1200" fill="hold"/>
                                            <p:tgtEl>
                                              <p:spTgt spid="15"/>
                                            </p:tgtEl>
                                            <p:attrNameLst>
                                              <p:attrName>ppt_x</p:attrName>
                                            </p:attrNameLst>
                                          </p:cBhvr>
                                          <p:tavLst>
                                            <p:tav tm="0">
                                              <p:val>
                                                <p:strVal val="0-#ppt_w/2"/>
                                              </p:val>
                                            </p:tav>
                                            <p:tav tm="100000">
                                              <p:val>
                                                <p:strVal val="#ppt_x"/>
                                              </p:val>
                                            </p:tav>
                                          </p:tavLst>
                                        </p:anim>
                                        <p:anim calcmode="lin" valueType="num" p14:bounceEnd="50000">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14:presetBounceEnd="50000">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14:bounceEnd="50000">
                                          <p:cBhvr additive="base">
                                            <p:cTn id="11" dur="1200" fill="hold"/>
                                            <p:tgtEl>
                                              <p:spTgt spid="16"/>
                                            </p:tgtEl>
                                            <p:attrNameLst>
                                              <p:attrName>ppt_x</p:attrName>
                                            </p:attrNameLst>
                                          </p:cBhvr>
                                          <p:tavLst>
                                            <p:tav tm="0">
                                              <p:val>
                                                <p:strVal val="#ppt_x"/>
                                              </p:val>
                                            </p:tav>
                                            <p:tav tm="100000">
                                              <p:val>
                                                <p:strVal val="#ppt_x"/>
                                              </p:val>
                                            </p:tav>
                                          </p:tavLst>
                                        </p:anim>
                                        <p:anim calcmode="lin" valueType="num" p14:bounceEnd="50000">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1200" fill="hold"/>
                                            <p:tgtEl>
                                              <p:spTgt spid="15"/>
                                            </p:tgtEl>
                                            <p:attrNameLst>
                                              <p:attrName>ppt_x</p:attrName>
                                            </p:attrNameLst>
                                          </p:cBhvr>
                                          <p:tavLst>
                                            <p:tav tm="0">
                                              <p:val>
                                                <p:strVal val="0-#ppt_w/2"/>
                                              </p:val>
                                            </p:tav>
                                            <p:tav tm="100000">
                                              <p:val>
                                                <p:strVal val="#ppt_x"/>
                                              </p:val>
                                            </p:tav>
                                          </p:tavLst>
                                        </p:anim>
                                        <p:anim calcmode="lin" valueType="num">
                                          <p:cBhvr additive="base">
                                            <p:cTn id="8" dur="12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1200" fill="hold"/>
                                            <p:tgtEl>
                                              <p:spTgt spid="16"/>
                                            </p:tgtEl>
                                            <p:attrNameLst>
                                              <p:attrName>ppt_x</p:attrName>
                                            </p:attrNameLst>
                                          </p:cBhvr>
                                          <p:tavLst>
                                            <p:tav tm="0">
                                              <p:val>
                                                <p:strVal val="#ppt_x"/>
                                              </p:val>
                                            </p:tav>
                                            <p:tav tm="100000">
                                              <p:val>
                                                <p:strVal val="#ppt_x"/>
                                              </p:val>
                                            </p:tav>
                                          </p:tavLst>
                                        </p:anim>
                                        <p:anim calcmode="lin" valueType="num">
                                          <p:cBhvr additive="base">
                                            <p:cTn id="12" dur="1200" fill="hold"/>
                                            <p:tgtEl>
                                              <p:spTgt spid="1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8" fill="hold" grpId="0" nodeType="afterEffect">
                                      <p:stCondLst>
                                        <p:cond delay="0"/>
                                      </p:stCondLst>
                                      <p:childTnLst>
                                        <p:set>
                                          <p:cBhvr>
                                            <p:cTn id="15" dur="1" fill="hold">
                                              <p:stCondLst>
                                                <p:cond delay="0"/>
                                              </p:stCondLst>
                                            </p:cTn>
                                            <p:tgtEl>
                                              <p:spTgt spid="17"/>
                                            </p:tgtEl>
                                            <p:attrNameLst>
                                              <p:attrName>style.visibility</p:attrName>
                                            </p:attrNameLst>
                                          </p:cBhvr>
                                          <p:to>
                                            <p:strVal val="visible"/>
                                          </p:to>
                                        </p:set>
                                        <p:animEffect transition="in" filter="wipe(left)">
                                          <p:cBhvr>
                                            <p:cTn id="16" dur="500"/>
                                            <p:tgtEl>
                                              <p:spTgt spid="1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2_标题和内容">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BFD40DC6-9137-4375-A069-C3F907DD4AA5}" type="datetimeFigureOut">
              <a:rPr lang="zh-CN" altLang="en-US" smtClean="0"/>
              <a:t>2017/9/26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C3FE992C-78CB-4BAA-B0F1-55AD6A770FF8}" type="slidenum">
              <a:rPr lang="zh-CN" altLang="en-US" smtClean="0"/>
              <a:t>‹#›</a:t>
            </a:fld>
            <a:endParaRPr lang="zh-CN" altLang="en-US"/>
          </a:p>
        </p:txBody>
      </p:sp>
    </p:spTree>
  </p:cSld>
  <p:clrMapOvr>
    <a:masterClrMapping/>
  </p:clrMapOv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Tree>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cSld name="2_仅标题">
    <p:spTree>
      <p:nvGrpSpPr>
        <p:cNvPr id="1" name=""/>
        <p:cNvGrpSpPr/>
        <p:nvPr/>
      </p:nvGrpSpPr>
      <p:grpSpPr>
        <a:xfrm>
          <a:off x="0" y="0"/>
          <a:ext cx="0" cy="0"/>
          <a:chOff x="0" y="0"/>
          <a:chExt cx="0" cy="0"/>
        </a:xfrm>
      </p:grpSpPr>
      <p:sp>
        <p:nvSpPr>
          <p:cNvPr id="2" name="标题 1"/>
          <p:cNvSpPr>
            <a:spLocks noGrp="1"/>
          </p:cNvSpPr>
          <p:nvPr>
            <p:ph type="title"/>
          </p:nvPr>
        </p:nvSpPr>
        <p:spPr>
          <a:xfrm>
            <a:off x="906977" y="267494"/>
            <a:ext cx="5897272" cy="330507"/>
          </a:xfrm>
        </p:spPr>
        <p:txBody>
          <a:bodyPr vert="horz" lIns="68580" tIns="34290" rIns="68580" bIns="34290" rtlCol="0" anchor="ctr">
            <a:noAutofit/>
          </a:bodyPr>
          <a:lstStyle>
            <a:lvl1pPr algn="l">
              <a:defRPr lang="zh-CN" altLang="en-US" sz="2200" b="0" i="0" baseline="0" dirty="0">
                <a:solidFill>
                  <a:schemeClr val="tx1">
                    <a:lumMod val="65000"/>
                    <a:lumOff val="35000"/>
                  </a:schemeClr>
                </a:solidFill>
                <a:effectLst/>
                <a:latin typeface="微软雅黑" panose="020B0503020204020204" pitchFamily="34" charset="-122"/>
                <a:ea typeface="微软雅黑" panose="020B0503020204020204" pitchFamily="34" charset="-122"/>
              </a:defRPr>
            </a:lvl1pPr>
          </a:lstStyle>
          <a:p>
            <a:pPr lvl="0" defTabSz="514350">
              <a:lnSpc>
                <a:spcPct val="90000"/>
              </a:lnSpc>
            </a:pPr>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67E1CCE-4C69-481E-8A82-8C3A41A945F4}" type="datetimeFigureOut">
              <a:rPr lang="zh-CN" altLang="en-US" smtClean="0"/>
              <a:t>2017/9/26</a:t>
            </a:fld>
            <a:endParaRPr lang="zh-CN" altLang="en-US"/>
          </a:p>
        </p:txBody>
      </p:sp>
      <p:sp>
        <p:nvSpPr>
          <p:cNvPr id="4" name="页脚占位符 3"/>
          <p:cNvSpPr>
            <a:spLocks noGrp="1"/>
          </p:cNvSpPr>
          <p:nvPr>
            <p:ph type="ftr" sz="quarter" idx="11"/>
          </p:nvPr>
        </p:nvSpPr>
        <p:spPr>
          <a:xfrm>
            <a:off x="3124200" y="4791015"/>
            <a:ext cx="2895600" cy="273844"/>
          </a:xfrm>
        </p:spPr>
        <p:txBody>
          <a:bodyPr/>
          <a:lstStyle>
            <a:lvl1pPr>
              <a:defRPr sz="1050"/>
            </a:lvl1pPr>
          </a:lstStyle>
          <a:p>
            <a:endParaRPr lang="zh-CN" altLang="en-US"/>
          </a:p>
        </p:txBody>
      </p:sp>
      <p:sp>
        <p:nvSpPr>
          <p:cNvPr id="5" name="灯片编号占位符 4"/>
          <p:cNvSpPr>
            <a:spLocks noGrp="1"/>
          </p:cNvSpPr>
          <p:nvPr>
            <p:ph type="sldNum" sz="quarter" idx="12"/>
          </p:nvPr>
        </p:nvSpPr>
        <p:spPr>
          <a:xfrm>
            <a:off x="7452320" y="4787436"/>
            <a:ext cx="1224136" cy="304675"/>
          </a:xfrm>
        </p:spPr>
        <p:txBody>
          <a:bodyPr/>
          <a:lstStyle>
            <a:lvl1pPr algn="ctr">
              <a:defRPr sz="1400">
                <a:latin typeface="Impact" panose="020B0806030902050204" pitchFamily="34" charset="0"/>
              </a:defRPr>
            </a:lvl1pPr>
          </a:lstStyle>
          <a:p>
            <a:fld id="{FCC3A858-5ED0-4B4A-8756-97846365D733}" type="slidenum">
              <a:rPr lang="zh-CN" altLang="en-US" smtClean="0"/>
              <a:t>‹#›</a:t>
            </a:fld>
            <a:endParaRPr lang="zh-CN" altLang="en-US"/>
          </a:p>
        </p:txBody>
      </p:sp>
      <p:sp>
        <p:nvSpPr>
          <p:cNvPr id="11" name="矩形 10"/>
          <p:cNvSpPr>
            <a:spLocks noChangeAspect="1"/>
          </p:cNvSpPr>
          <p:nvPr userDrawn="1"/>
        </p:nvSpPr>
        <p:spPr>
          <a:xfrm rot="18900000">
            <a:off x="370772" y="264511"/>
            <a:ext cx="324027" cy="310943"/>
          </a:xfrm>
          <a:prstGeom prst="roundRect">
            <a:avLst/>
          </a:prstGeom>
          <a:gradFill>
            <a:gsLst>
              <a:gs pos="100000">
                <a:srgbClr val="00B0F0"/>
              </a:gs>
              <a:gs pos="0">
                <a:schemeClr val="accent1"/>
              </a:gs>
            </a:gsLst>
            <a:lin ang="8100000" scaled="0"/>
          </a:gradFill>
          <a:ln w="15875">
            <a:gradFill>
              <a:gsLst>
                <a:gs pos="100000">
                  <a:schemeClr val="bg1">
                    <a:lumMod val="85000"/>
                  </a:schemeClr>
                </a:gs>
                <a:gs pos="0">
                  <a:schemeClr val="bg1"/>
                </a:gs>
              </a:gsLst>
              <a:lin ang="8100000" scaled="0"/>
            </a:gradFill>
          </a:ln>
          <a:effectLst>
            <a:outerShdw blurRad="254000" dist="152400" dir="8100000" sx="104000" sy="104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sp>
        <p:nvSpPr>
          <p:cNvPr id="13" name="矩形 10"/>
          <p:cNvSpPr>
            <a:spLocks noChangeAspect="1"/>
          </p:cNvSpPr>
          <p:nvPr userDrawn="1"/>
        </p:nvSpPr>
        <p:spPr>
          <a:xfrm rot="18900000">
            <a:off x="530753" y="265660"/>
            <a:ext cx="327796" cy="314560"/>
          </a:xfrm>
          <a:prstGeom prst="roundRect">
            <a:avLst/>
          </a:prstGeom>
          <a:gradFill flip="none" rotWithShape="1">
            <a:gsLst>
              <a:gs pos="50000">
                <a:schemeClr val="bg1">
                  <a:lumMod val="95000"/>
                </a:schemeClr>
              </a:gs>
              <a:gs pos="100000">
                <a:schemeClr val="bg1">
                  <a:lumMod val="75000"/>
                </a:schemeClr>
              </a:gs>
              <a:gs pos="0">
                <a:schemeClr val="bg1"/>
              </a:gs>
            </a:gsLst>
            <a:lin ang="18900000" scaled="0"/>
            <a:tileRect/>
          </a:gradFill>
          <a:ln w="15875">
            <a:gradFill>
              <a:gsLst>
                <a:gs pos="100000">
                  <a:schemeClr val="bg1">
                    <a:lumMod val="85000"/>
                  </a:schemeClr>
                </a:gs>
                <a:gs pos="0">
                  <a:schemeClr val="bg1"/>
                </a:gs>
              </a:gsLst>
              <a:lin ang="8100000" scaled="0"/>
            </a:gradFill>
          </a:ln>
          <a:effectLst>
            <a:outerShdw blurRad="254000" dist="152400" dir="8100000" sx="104000" sy="104000" algn="tr"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prstClr val="white"/>
              </a:solidFill>
            </a:endParaRPr>
          </a:p>
        </p:txBody>
      </p:sp>
      <p:grpSp>
        <p:nvGrpSpPr>
          <p:cNvPr id="6" name="组合 5"/>
          <p:cNvGrpSpPr/>
          <p:nvPr userDrawn="1"/>
        </p:nvGrpSpPr>
        <p:grpSpPr>
          <a:xfrm>
            <a:off x="7740352" y="0"/>
            <a:ext cx="1222711" cy="955548"/>
            <a:chOff x="7740352" y="0"/>
            <a:chExt cx="1222711" cy="955548"/>
          </a:xfrm>
        </p:grpSpPr>
        <p:pic>
          <p:nvPicPr>
            <p:cNvPr id="3076" name="Picture 4"/>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t="19740"/>
            <a:stretch>
              <a:fillRect/>
            </a:stretch>
          </p:blipFill>
          <p:spPr bwMode="auto">
            <a:xfrm>
              <a:off x="7740352" y="0"/>
              <a:ext cx="1222711" cy="9555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图片 1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130555" y="248589"/>
              <a:ext cx="599190" cy="323562"/>
            </a:xfrm>
            <a:prstGeom prst="rect">
              <a:avLst/>
            </a:prstGeom>
          </p:spPr>
        </p:pic>
      </p:grpSp>
    </p:spTree>
  </p:cSld>
  <p:clrMapOvr>
    <a:masterClrMapping/>
  </p:clrMapOvr>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14:presetBounceEnd="50000">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14:bounceEnd="50000">
                                          <p:cBhvr additive="base">
                                            <p:cTn id="12" dur="1500" fill="hold"/>
                                            <p:tgtEl>
                                              <p:spTgt spid="11"/>
                                            </p:tgtEl>
                                            <p:attrNameLst>
                                              <p:attrName>ppt_x</p:attrName>
                                            </p:attrNameLst>
                                          </p:cBhvr>
                                          <p:tavLst>
                                            <p:tav tm="0">
                                              <p:val>
                                                <p:strVal val="0-#ppt_w/2"/>
                                              </p:val>
                                            </p:tav>
                                            <p:tav tm="100000">
                                              <p:val>
                                                <p:strVal val="#ppt_x"/>
                                              </p:val>
                                            </p:tav>
                                          </p:tavLst>
                                        </p:anim>
                                        <p:anim calcmode="lin" valueType="num" p14:bounceEnd="50000">
                                          <p:cBhvr additive="base">
                                            <p:cTn id="13" dur="1500" fill="hold"/>
                                            <p:tgtEl>
                                              <p:spTgt spid="11"/>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14:presetBounceEnd="50000">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14:bounceEnd="50000">
                                          <p:cBhvr additive="base">
                                            <p:cTn id="16" dur="1500" fill="hold"/>
                                            <p:tgtEl>
                                              <p:spTgt spid="13"/>
                                            </p:tgtEl>
                                            <p:attrNameLst>
                                              <p:attrName>ppt_x</p:attrName>
                                            </p:attrNameLst>
                                          </p:cBhvr>
                                          <p:tavLst>
                                            <p:tav tm="0">
                                              <p:val>
                                                <p:strVal val="0-#ppt_w/2"/>
                                              </p:val>
                                            </p:tav>
                                            <p:tav tm="100000">
                                              <p:val>
                                                <p:strVal val="#ppt_x"/>
                                              </p:val>
                                            </p:tav>
                                          </p:tavLst>
                                        </p:anim>
                                        <p:anim calcmode="lin" valueType="num" p14:bounceEnd="50000">
                                          <p:cBhvr additive="base">
                                            <p:cTn id="17" dur="1500" fill="hold"/>
                                            <p:tgtEl>
                                              <p:spTgt spid="13"/>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animBg="1"/>
          <p:bldP spid="1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9"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1500" fill="hold"/>
                                            <p:tgtEl>
                                              <p:spTgt spid="11"/>
                                            </p:tgtEl>
                                            <p:attrNameLst>
                                              <p:attrName>ppt_x</p:attrName>
                                            </p:attrNameLst>
                                          </p:cBhvr>
                                          <p:tavLst>
                                            <p:tav tm="0">
                                              <p:val>
                                                <p:strVal val="0-#ppt_w/2"/>
                                              </p:val>
                                            </p:tav>
                                            <p:tav tm="100000">
                                              <p:val>
                                                <p:strVal val="#ppt_x"/>
                                              </p:val>
                                            </p:tav>
                                          </p:tavLst>
                                        </p:anim>
                                        <p:anim calcmode="lin" valueType="num">
                                          <p:cBhvr additive="base">
                                            <p:cTn id="13" dur="1500" fill="hold"/>
                                            <p:tgtEl>
                                              <p:spTgt spid="11"/>
                                            </p:tgtEl>
                                            <p:attrNameLst>
                                              <p:attrName>ppt_y</p:attrName>
                                            </p:attrNameLst>
                                          </p:cBhvr>
                                          <p:tavLst>
                                            <p:tav tm="0">
                                              <p:val>
                                                <p:strVal val="0-#ppt_h/2"/>
                                              </p:val>
                                            </p:tav>
                                            <p:tav tm="100000">
                                              <p:val>
                                                <p:strVal val="#ppt_y"/>
                                              </p:val>
                                            </p:tav>
                                          </p:tavLst>
                                        </p:anim>
                                      </p:childTnLst>
                                    </p:cTn>
                                  </p:par>
                                  <p:par>
                                    <p:cTn id="14" presetID="2" presetClass="entr" presetSubtype="9"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 calcmode="lin" valueType="num">
                                          <p:cBhvr additive="base">
                                            <p:cTn id="16" dur="1500" fill="hold"/>
                                            <p:tgtEl>
                                              <p:spTgt spid="13"/>
                                            </p:tgtEl>
                                            <p:attrNameLst>
                                              <p:attrName>ppt_x</p:attrName>
                                            </p:attrNameLst>
                                          </p:cBhvr>
                                          <p:tavLst>
                                            <p:tav tm="0">
                                              <p:val>
                                                <p:strVal val="0-#ppt_w/2"/>
                                              </p:val>
                                            </p:tav>
                                            <p:tav tm="100000">
                                              <p:val>
                                                <p:strVal val="#ppt_x"/>
                                              </p:val>
                                            </p:tav>
                                          </p:tavLst>
                                        </p:anim>
                                        <p:anim calcmode="lin" valueType="num">
                                          <p:cBhvr additive="base">
                                            <p:cTn id="17" dur="1500" fill="hold"/>
                                            <p:tgtEl>
                                              <p:spTgt spid="13"/>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2" presetClass="entr" presetSubtype="8" fill="hold" grpId="0" nodeType="afterEffect">
                                      <p:stCondLst>
                                        <p:cond delay="0"/>
                                      </p:stCondLst>
                                      <p:childTnLst>
                                        <p:set>
                                          <p:cBhvr>
                                            <p:cTn id="20" dur="1" fill="hold">
                                              <p:stCondLst>
                                                <p:cond delay="0"/>
                                              </p:stCondLst>
                                            </p:cTn>
                                            <p:tgtEl>
                                              <p:spTgt spid="2"/>
                                            </p:tgtEl>
                                            <p:attrNameLst>
                                              <p:attrName>style.visibility</p:attrName>
                                            </p:attrNameLst>
                                          </p:cBhvr>
                                          <p:to>
                                            <p:strVal val="visible"/>
                                          </p:to>
                                        </p:set>
                                        <p:animEffect transition="in" filter="wipe(left)">
                                          <p:cBhvr>
                                            <p:cTn id="21" dur="500"/>
                                            <p:tgtEl>
                                              <p:spTgt spid="2"/>
                                            </p:tgtEl>
                                          </p:cBhvr>
                                        </p:animEffect>
                                      </p:childTnLst>
                                    </p:cTn>
                                  </p:par>
                                  <p:par>
                                    <p:cTn id="22" presetID="42" presetClass="entr" presetSubtype="0" fill="hold" grpId="0" nodeType="with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1000"/>
                                            <p:tgtEl>
                                              <p:spTgt spid="4"/>
                                            </p:tgtEl>
                                          </p:cBhvr>
                                        </p:animEffect>
                                        <p:anim calcmode="lin" valueType="num">
                                          <p:cBhvr>
                                            <p:cTn id="25" dur="1000" fill="hold"/>
                                            <p:tgtEl>
                                              <p:spTgt spid="4"/>
                                            </p:tgtEl>
                                            <p:attrNameLst>
                                              <p:attrName>ppt_x</p:attrName>
                                            </p:attrNameLst>
                                          </p:cBhvr>
                                          <p:tavLst>
                                            <p:tav tm="0">
                                              <p:val>
                                                <p:strVal val="#ppt_x"/>
                                              </p:val>
                                            </p:tav>
                                            <p:tav tm="100000">
                                              <p:val>
                                                <p:strVal val="#ppt_x"/>
                                              </p:val>
                                            </p:tav>
                                          </p:tavLst>
                                        </p:anim>
                                        <p:anim calcmode="lin" valueType="num">
                                          <p:cBhvr>
                                            <p:cTn id="2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11" grpId="0" animBg="1"/>
          <p:bldP spid="13" grpId="0" animBg="1"/>
        </p:bldLst>
      </p:timing>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1" y="205979"/>
            <a:ext cx="8229600" cy="857250"/>
          </a:xfrm>
          <a:prstGeom prst="rect">
            <a:avLst/>
          </a:prstGeom>
        </p:spPr>
        <p:txBody>
          <a:bodyPr vert="horz" lIns="91428" tIns="45714" rIns="91428" bIns="45714"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1" y="1200151"/>
            <a:ext cx="8229600" cy="3394472"/>
          </a:xfrm>
          <a:prstGeom prst="rect">
            <a:avLst/>
          </a:prstGeom>
        </p:spPr>
        <p:txBody>
          <a:bodyPr vert="horz" lIns="91428" tIns="45714" rIns="91428" bIns="45714"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457201" y="4767264"/>
            <a:ext cx="2133600" cy="273844"/>
          </a:xfrm>
          <a:prstGeom prst="rect">
            <a:avLst/>
          </a:prstGeom>
        </p:spPr>
        <p:txBody>
          <a:bodyPr vert="horz" lIns="91428" tIns="45714" rIns="91428" bIns="45714" rtlCol="0" anchor="ctr"/>
          <a:lstStyle>
            <a:lvl1pPr algn="l">
              <a:defRPr sz="1200">
                <a:solidFill>
                  <a:schemeClr val="tx1">
                    <a:tint val="75000"/>
                  </a:schemeClr>
                </a:solidFill>
              </a:defRPr>
            </a:lvl1pPr>
          </a:lstStyle>
          <a:p>
            <a:fld id="{02854A03-91AF-448A-9954-517C0577E5F0}" type="datetimeFigureOut">
              <a:rPr lang="zh-CN" altLang="en-US" smtClean="0"/>
              <a:t>2017/9/26</a:t>
            </a:fld>
            <a:endParaRPr lang="zh-CN" altLang="en-US"/>
          </a:p>
        </p:txBody>
      </p:sp>
      <p:sp>
        <p:nvSpPr>
          <p:cNvPr id="5" name="页脚占位符 4"/>
          <p:cNvSpPr>
            <a:spLocks noGrp="1"/>
          </p:cNvSpPr>
          <p:nvPr>
            <p:ph type="ftr" sz="quarter" idx="3"/>
          </p:nvPr>
        </p:nvSpPr>
        <p:spPr>
          <a:xfrm>
            <a:off x="3124201" y="4767264"/>
            <a:ext cx="2895600" cy="273844"/>
          </a:xfrm>
          <a:prstGeom prst="rect">
            <a:avLst/>
          </a:prstGeom>
        </p:spPr>
        <p:txBody>
          <a:bodyPr vert="horz" lIns="91428" tIns="45714" rIns="91428" bIns="45714"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1" y="4767264"/>
            <a:ext cx="2133600" cy="273844"/>
          </a:xfrm>
          <a:prstGeom prst="rect">
            <a:avLst/>
          </a:prstGeom>
        </p:spPr>
        <p:txBody>
          <a:bodyPr vert="horz" lIns="91428" tIns="45714" rIns="91428" bIns="45714" rtlCol="0" anchor="ctr"/>
          <a:lstStyle>
            <a:lvl1pPr algn="r">
              <a:defRPr sz="1200">
                <a:solidFill>
                  <a:schemeClr val="tx1">
                    <a:tint val="75000"/>
                  </a:schemeClr>
                </a:solidFill>
              </a:defRPr>
            </a:lvl1pPr>
          </a:lstStyle>
          <a:p>
            <a:fld id="{2EEFC946-6D13-4F8C-9740-992A906A613E}"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ransition/>
  <p:txStyles>
    <p:titleStyle>
      <a:lvl1pPr algn="ctr" defTabSz="913765"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3765"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3765"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3765"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39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1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3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5565" indent="-228600" algn="l" defTabSz="913765"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2565" algn="l" defTabSz="913765" rtl="0" eaLnBrk="1" latinLnBrk="0" hangingPunct="1">
        <a:defRPr sz="1800" kern="1200">
          <a:solidFill>
            <a:schemeClr val="tx1"/>
          </a:solidFill>
          <a:latin typeface="+mn-lt"/>
          <a:ea typeface="+mn-ea"/>
          <a:cs typeface="+mn-cs"/>
        </a:defRPr>
      </a:lvl7pPr>
      <a:lvl8pPr marL="3199765" algn="l" defTabSz="913765" rtl="0" eaLnBrk="1" latinLnBrk="0" hangingPunct="1">
        <a:defRPr sz="1800" kern="1200">
          <a:solidFill>
            <a:schemeClr val="tx1"/>
          </a:solidFill>
          <a:latin typeface="+mn-lt"/>
          <a:ea typeface="+mn-ea"/>
          <a:cs typeface="+mn-cs"/>
        </a:defRPr>
      </a:lvl8pPr>
      <a:lvl9pPr marL="3656965" algn="l" defTabSz="91376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1.xml"/><Relationship Id="rId5" Type="http://schemas.openxmlformats.org/officeDocument/2006/relationships/image" Target="../media/image11.png"/><Relationship Id="rId4"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11.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81447" y="2366416"/>
            <a:ext cx="2909771" cy="369332"/>
          </a:xfrm>
          <a:prstGeom prst="rect">
            <a:avLst/>
          </a:prstGeom>
          <a:noFill/>
        </p:spPr>
        <p:txBody>
          <a:bodyPr wrap="non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BUSINESS POWERPOINT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755576" y="1842959"/>
            <a:ext cx="4711949" cy="583565"/>
          </a:xfrm>
          <a:prstGeom prst="rect">
            <a:avLst/>
          </a:prstGeom>
          <a:noFill/>
        </p:spPr>
        <p:txBody>
          <a:bodyPr wrap="square" rtlCol="0">
            <a:spAutoFit/>
          </a:bodyPr>
          <a:lstStyle/>
          <a:p>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商务团队建设</a:t>
            </a:r>
            <a:r>
              <a:rPr lang="en-US" altLang="zh-CN" sz="3200" b="1" dirty="0" smtClean="0">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模版</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2" name="组合 63"/>
          <p:cNvGrpSpPr/>
          <p:nvPr/>
        </p:nvGrpSpPr>
        <p:grpSpPr>
          <a:xfrm>
            <a:off x="1755733" y="3490242"/>
            <a:ext cx="305647" cy="305644"/>
            <a:chOff x="5196486" y="5946187"/>
            <a:chExt cx="305647" cy="305644"/>
          </a:xfrm>
        </p:grpSpPr>
        <p:grpSp>
          <p:nvGrpSpPr>
            <p:cNvPr id="13" name="组合 64"/>
            <p:cNvGrpSpPr/>
            <p:nvPr/>
          </p:nvGrpSpPr>
          <p:grpSpPr>
            <a:xfrm>
              <a:off x="5196486" y="5946187"/>
              <a:ext cx="305647" cy="305644"/>
              <a:chOff x="1517330" y="1125257"/>
              <a:chExt cx="2204282" cy="2204282"/>
            </a:xfrm>
          </p:grpSpPr>
          <p:sp>
            <p:nvSpPr>
              <p:cNvPr id="15" name="椭圆 1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7" name="组合 68"/>
          <p:cNvGrpSpPr/>
          <p:nvPr/>
        </p:nvGrpSpPr>
        <p:grpSpPr>
          <a:xfrm>
            <a:off x="2198130" y="3490242"/>
            <a:ext cx="305647" cy="305644"/>
            <a:chOff x="5638883" y="5946187"/>
            <a:chExt cx="305647" cy="305644"/>
          </a:xfrm>
        </p:grpSpPr>
        <p:grpSp>
          <p:nvGrpSpPr>
            <p:cNvPr id="18" name="组合 69"/>
            <p:cNvGrpSpPr/>
            <p:nvPr/>
          </p:nvGrpSpPr>
          <p:grpSpPr>
            <a:xfrm>
              <a:off x="5638883" y="5946187"/>
              <a:ext cx="305647" cy="305644"/>
              <a:chOff x="1517330" y="1125257"/>
              <a:chExt cx="2204282" cy="2204282"/>
            </a:xfrm>
          </p:grpSpPr>
          <p:sp>
            <p:nvSpPr>
              <p:cNvPr id="20" name="椭圆 1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9"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22" name="组合 73"/>
          <p:cNvGrpSpPr/>
          <p:nvPr/>
        </p:nvGrpSpPr>
        <p:grpSpPr>
          <a:xfrm>
            <a:off x="859013" y="3490242"/>
            <a:ext cx="305647" cy="305644"/>
            <a:chOff x="4299766" y="5946187"/>
            <a:chExt cx="305647" cy="305644"/>
          </a:xfrm>
        </p:grpSpPr>
        <p:grpSp>
          <p:nvGrpSpPr>
            <p:cNvPr id="23" name="组合 74"/>
            <p:cNvGrpSpPr/>
            <p:nvPr/>
          </p:nvGrpSpPr>
          <p:grpSpPr>
            <a:xfrm>
              <a:off x="4299766" y="5946187"/>
              <a:ext cx="305647" cy="305644"/>
              <a:chOff x="1517330" y="1125257"/>
              <a:chExt cx="2204282" cy="2204282"/>
            </a:xfrm>
          </p:grpSpPr>
          <p:sp>
            <p:nvSpPr>
              <p:cNvPr id="28" name="椭圆 27"/>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78"/>
          <p:cNvGrpSpPr/>
          <p:nvPr/>
        </p:nvGrpSpPr>
        <p:grpSpPr>
          <a:xfrm>
            <a:off x="1299637" y="3490242"/>
            <a:ext cx="305647" cy="305644"/>
            <a:chOff x="4740390" y="5946187"/>
            <a:chExt cx="305647" cy="305644"/>
          </a:xfrm>
        </p:grpSpPr>
        <p:grpSp>
          <p:nvGrpSpPr>
            <p:cNvPr id="31" name="组合 79"/>
            <p:cNvGrpSpPr/>
            <p:nvPr/>
          </p:nvGrpSpPr>
          <p:grpSpPr>
            <a:xfrm>
              <a:off x="4740390" y="5946187"/>
              <a:ext cx="305647" cy="305644"/>
              <a:chOff x="1517330" y="1125257"/>
              <a:chExt cx="2204282" cy="2204282"/>
            </a:xfrm>
          </p:grpSpPr>
          <p:sp>
            <p:nvSpPr>
              <p:cNvPr id="35" name="椭圆 3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2"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37" name="直接连接符 36"/>
          <p:cNvCxnSpPr/>
          <p:nvPr/>
        </p:nvCxnSpPr>
        <p:spPr>
          <a:xfrm>
            <a:off x="833641" y="2736779"/>
            <a:ext cx="3880999"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87005" y="2830918"/>
            <a:ext cx="3929011" cy="461665"/>
          </a:xfrm>
          <a:prstGeom prst="rect">
            <a:avLst/>
          </a:prstGeom>
          <a:noFill/>
          <a:effectLst/>
        </p:spPr>
        <p:txBody>
          <a:bodyPr wrap="square" rtlCol="0">
            <a:spAutoFit/>
          </a:bodyPr>
          <a:lstStyle/>
          <a:p>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a:t>
            </a: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paste in this box, and select only the text. Your content to play here, or through your copy, paste in </a:t>
            </a:r>
          </a:p>
          <a:p>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this box, and select only</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原创设计师QQ598969553      _2"/>
          <p:cNvSpPr txBox="1"/>
          <p:nvPr/>
        </p:nvSpPr>
        <p:spPr>
          <a:xfrm>
            <a:off x="755576" y="1051599"/>
            <a:ext cx="2020871" cy="892061"/>
          </a:xfrm>
          <a:prstGeom prst="rect">
            <a:avLst/>
          </a:prstGeom>
          <a:noFill/>
        </p:spPr>
        <p:txBody>
          <a:bodyPr wrap="square" lIns="60474" tIns="30237" rIns="60474" bIns="30237" rtlCol="0">
            <a:spAutoFit/>
          </a:bodyPr>
          <a:lstStyle/>
          <a:p>
            <a:r>
              <a:rPr lang="en-US" altLang="zh-CN" sz="5400" dirty="0" smtClean="0">
                <a:solidFill>
                  <a:schemeClr val="accent1"/>
                </a:solidFill>
                <a:latin typeface="Broadway" panose="04040905080B02020502" pitchFamily="82" charset="0"/>
                <a:ea typeface="微软雅黑" panose="020B0503020204020204" pitchFamily="34" charset="-122"/>
              </a:rPr>
              <a:t>2019</a:t>
            </a:r>
            <a:endParaRPr lang="zh-CN" altLang="en-US" sz="5400" dirty="0">
              <a:solidFill>
                <a:schemeClr val="accent1"/>
              </a:solidFill>
              <a:latin typeface="Broadway" panose="04040905080B02020502" pitchFamily="82" charset="0"/>
              <a:ea typeface="微软雅黑" panose="020B0503020204020204" pitchFamily="34" charset="-122"/>
            </a:endParaRPr>
          </a:p>
        </p:txBody>
      </p:sp>
      <p:pic>
        <p:nvPicPr>
          <p:cNvPr id="2" name="图片 1" descr="5155145b7f3f4bd22dc560569159bacb"/>
          <p:cNvPicPr>
            <a:picLocks noChangeAspect="1"/>
          </p:cNvPicPr>
          <p:nvPr/>
        </p:nvPicPr>
        <p:blipFill>
          <a:blip r:embed="rId3">
            <a:lum bright="-6000"/>
          </a:blip>
          <a:stretch>
            <a:fillRect/>
          </a:stretch>
        </p:blipFill>
        <p:spPr>
          <a:xfrm flipH="1">
            <a:off x="4317365" y="500380"/>
            <a:ext cx="4830445" cy="4217670"/>
          </a:xfrm>
          <a:prstGeom prst="rect">
            <a:avLst/>
          </a:prstGeom>
        </p:spPr>
      </p:pic>
    </p:spTree>
  </p:cSld>
  <p:clrMapOvr>
    <a:masterClrMapping/>
  </p:clrMapOvr>
  <p:transition spd="med" advClick="0" advTm="600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15"/>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515"/>
                            </p:stCondLst>
                            <p:childTnLst>
                              <p:par>
                                <p:cTn id="18" presetID="1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800"/>
                                        <p:tgtEl>
                                          <p:spTgt spid="10"/>
                                        </p:tgtEl>
                                        <p:attrNameLst>
                                          <p:attrName>ppt_y</p:attrName>
                                        </p:attrNameLst>
                                      </p:cBhvr>
                                      <p:tavLst>
                                        <p:tav tm="0">
                                          <p:val>
                                            <p:strVal val="#ppt_y-#ppt_h*1.125000"/>
                                          </p:val>
                                        </p:tav>
                                        <p:tav tm="100000">
                                          <p:val>
                                            <p:strVal val="#ppt_y"/>
                                          </p:val>
                                        </p:tav>
                                      </p:tavLst>
                                    </p:anim>
                                    <p:animEffect transition="in" filter="wipe(down)">
                                      <p:cBhvr>
                                        <p:cTn id="21" dur="800"/>
                                        <p:tgtEl>
                                          <p:spTgt spid="10"/>
                                        </p:tgtEl>
                                      </p:cBhvr>
                                    </p:animEffect>
                                  </p:childTnLst>
                                </p:cTn>
                              </p:par>
                            </p:childTnLst>
                          </p:cTn>
                        </p:par>
                        <p:par>
                          <p:cTn id="22" fill="hold">
                            <p:stCondLst>
                              <p:cond delay="2315"/>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2815"/>
                            </p:stCondLst>
                            <p:childTnLst>
                              <p:par>
                                <p:cTn id="27" presetID="10" presetClass="entr" presetSubtype="0"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par>
                          <p:cTn id="30" fill="hold">
                            <p:stCondLst>
                              <p:cond delay="3315"/>
                            </p:stCondLst>
                            <p:childTnLst>
                              <p:par>
                                <p:cTn id="31" presetID="2" presetClass="entr" presetSubtype="2" fill="hold" nodeType="after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500" fill="hold"/>
                                        <p:tgtEl>
                                          <p:spTgt spid="22"/>
                                        </p:tgtEl>
                                        <p:attrNameLst>
                                          <p:attrName>ppt_x</p:attrName>
                                        </p:attrNameLst>
                                      </p:cBhvr>
                                      <p:tavLst>
                                        <p:tav tm="0">
                                          <p:val>
                                            <p:strVal val="1+#ppt_w/2"/>
                                          </p:val>
                                        </p:tav>
                                        <p:tav tm="100000">
                                          <p:val>
                                            <p:strVal val="#ppt_x"/>
                                          </p:val>
                                        </p:tav>
                                      </p:tavLst>
                                    </p:anim>
                                    <p:anim calcmode="lin" valueType="num">
                                      <p:cBhvr additive="base">
                                        <p:cTn id="34" dur="500" fill="hold"/>
                                        <p:tgtEl>
                                          <p:spTgt spid="22"/>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30"/>
                                        </p:tgtEl>
                                        <p:attrNameLst>
                                          <p:attrName>style.visibility</p:attrName>
                                        </p:attrNameLst>
                                      </p:cBhvr>
                                      <p:to>
                                        <p:strVal val="visible"/>
                                      </p:to>
                                    </p:set>
                                    <p:anim calcmode="lin" valueType="num">
                                      <p:cBhvr additive="base">
                                        <p:cTn id="37" dur="500" fill="hold"/>
                                        <p:tgtEl>
                                          <p:spTgt spid="30"/>
                                        </p:tgtEl>
                                        <p:attrNameLst>
                                          <p:attrName>ppt_x</p:attrName>
                                        </p:attrNameLst>
                                      </p:cBhvr>
                                      <p:tavLst>
                                        <p:tav tm="0">
                                          <p:val>
                                            <p:strVal val="1+#ppt_w/2"/>
                                          </p:val>
                                        </p:tav>
                                        <p:tav tm="100000">
                                          <p:val>
                                            <p:strVal val="#ppt_x"/>
                                          </p:val>
                                        </p:tav>
                                      </p:tavLst>
                                    </p:anim>
                                    <p:anim calcmode="lin" valueType="num">
                                      <p:cBhvr additive="base">
                                        <p:cTn id="38" dur="500" fill="hold"/>
                                        <p:tgtEl>
                                          <p:spTgt spid="30"/>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400"/>
                                  </p:stCondLst>
                                  <p:childTnLst>
                                    <p:set>
                                      <p:cBhvr>
                                        <p:cTn id="40" dur="1" fill="hold">
                                          <p:stCondLst>
                                            <p:cond delay="0"/>
                                          </p:stCondLst>
                                        </p:cTn>
                                        <p:tgtEl>
                                          <p:spTgt spid="12"/>
                                        </p:tgtEl>
                                        <p:attrNameLst>
                                          <p:attrName>style.visibility</p:attrName>
                                        </p:attrNameLst>
                                      </p:cBhvr>
                                      <p:to>
                                        <p:strVal val="visible"/>
                                      </p:to>
                                    </p:set>
                                    <p:anim calcmode="lin" valueType="num">
                                      <p:cBhvr additive="base">
                                        <p:cTn id="41" dur="500" fill="hold"/>
                                        <p:tgtEl>
                                          <p:spTgt spid="12"/>
                                        </p:tgtEl>
                                        <p:attrNameLst>
                                          <p:attrName>ppt_x</p:attrName>
                                        </p:attrNameLst>
                                      </p:cBhvr>
                                      <p:tavLst>
                                        <p:tav tm="0">
                                          <p:val>
                                            <p:strVal val="1+#ppt_w/2"/>
                                          </p:val>
                                        </p:tav>
                                        <p:tav tm="100000">
                                          <p:val>
                                            <p:strVal val="#ppt_x"/>
                                          </p:val>
                                        </p:tav>
                                      </p:tavLst>
                                    </p:anim>
                                    <p:anim calcmode="lin" valueType="num">
                                      <p:cBhvr additive="base">
                                        <p:cTn id="42" dur="500" fill="hold"/>
                                        <p:tgtEl>
                                          <p:spTgt spid="12"/>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17"/>
                                        </p:tgtEl>
                                        <p:attrNameLst>
                                          <p:attrName>style.visibility</p:attrName>
                                        </p:attrNameLst>
                                      </p:cBhvr>
                                      <p:to>
                                        <p:strVal val="visible"/>
                                      </p:to>
                                    </p:set>
                                    <p:anim calcmode="lin" valueType="num">
                                      <p:cBhvr additive="base">
                                        <p:cTn id="45" dur="500" fill="hold"/>
                                        <p:tgtEl>
                                          <p:spTgt spid="17"/>
                                        </p:tgtEl>
                                        <p:attrNameLst>
                                          <p:attrName>ppt_x</p:attrName>
                                        </p:attrNameLst>
                                      </p:cBhvr>
                                      <p:tavLst>
                                        <p:tav tm="0">
                                          <p:val>
                                            <p:strVal val="1+#ppt_w/2"/>
                                          </p:val>
                                        </p:tav>
                                        <p:tav tm="100000">
                                          <p:val>
                                            <p:strVal val="#ppt_x"/>
                                          </p:val>
                                        </p:tav>
                                      </p:tavLst>
                                    </p:anim>
                                    <p:anim calcmode="lin" valueType="num">
                                      <p:cBhvr additive="base">
                                        <p:cTn id="46"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8" grpId="0"/>
      <p:bldP spid="3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 name="Freeform 5"/>
          <p:cNvSpPr/>
          <p:nvPr/>
        </p:nvSpPr>
        <p:spPr bwMode="auto">
          <a:xfrm rot="3564117">
            <a:off x="3705359" y="-821321"/>
            <a:ext cx="1702006" cy="153415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12700" cap="flat">
            <a:noFill/>
            <a:prstDash val="solid"/>
            <a:miter lim="800000"/>
          </a:ln>
          <a:effectLst/>
        </p:spPr>
        <p:txBody>
          <a:bodyPr vert="horz" wrap="square" lIns="68562" tIns="34281" rIns="68562" bIns="34281" numCol="1" anchor="t" anchorCtr="0" compatLnSpc="1"/>
          <a:lstStyle/>
          <a:p>
            <a:endParaRPr lang="zh-CN" altLang="en-US"/>
          </a:p>
        </p:txBody>
      </p:sp>
      <p:sp>
        <p:nvSpPr>
          <p:cNvPr id="28" name="TextBox 7"/>
          <p:cNvSpPr>
            <a:spLocks noChangeArrowheads="1"/>
          </p:cNvSpPr>
          <p:nvPr/>
        </p:nvSpPr>
        <p:spPr bwMode="auto">
          <a:xfrm>
            <a:off x="4121278" y="59175"/>
            <a:ext cx="8826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zh-CN" altLang="en-US" sz="3000" b="1"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目 录</a:t>
            </a:r>
            <a:endParaRPr lang="zh-CN" altLang="en-US" sz="3000" b="1"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TextBox 31"/>
          <p:cNvSpPr txBox="1"/>
          <p:nvPr/>
        </p:nvSpPr>
        <p:spPr>
          <a:xfrm>
            <a:off x="11752928" y="6298164"/>
            <a:ext cx="830960" cy="346230"/>
          </a:xfrm>
          <a:prstGeom prst="rect">
            <a:avLst/>
          </a:prstGeom>
          <a:noFill/>
        </p:spPr>
        <p:txBody>
          <a:bodyPr wrap="none" lIns="68562" tIns="34281" rIns="68562" bIns="34281" rtlCol="0">
            <a:spAutoFit/>
          </a:bodyPr>
          <a:lstStyle/>
          <a:p>
            <a:r>
              <a:rPr lang="zh-CN" altLang="en-US" dirty="0" smtClean="0"/>
              <a:t>延时符</a:t>
            </a:r>
            <a:endParaRPr lang="zh-CN" altLang="en-US" dirty="0"/>
          </a:p>
        </p:txBody>
      </p:sp>
      <p:grpSp>
        <p:nvGrpSpPr>
          <p:cNvPr id="33" name="组合 15"/>
          <p:cNvGrpSpPr/>
          <p:nvPr/>
        </p:nvGrpSpPr>
        <p:grpSpPr>
          <a:xfrm>
            <a:off x="683568" y="3075806"/>
            <a:ext cx="2664296" cy="687239"/>
            <a:chOff x="5619758" y="1116755"/>
            <a:chExt cx="6319024" cy="916529"/>
          </a:xfrm>
        </p:grpSpPr>
        <p:sp>
          <p:nvSpPr>
            <p:cNvPr id="34" name="矩形 39"/>
            <p:cNvSpPr>
              <a:spLocks noChangeArrowheads="1"/>
            </p:cNvSpPr>
            <p:nvPr/>
          </p:nvSpPr>
          <p:spPr bwMode="auto">
            <a:xfrm>
              <a:off x="5776390" y="1665749"/>
              <a:ext cx="6162392" cy="36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buFont typeface="Arial" panose="020B0604020202020204" pitchFamily="34" charset="0"/>
                <a:buChar cha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本</a:t>
              </a:r>
              <a:endParaRPr lang="en-US" altLang="zh-CN"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5" name="矩形 39"/>
            <p:cNvSpPr>
              <a:spLocks noChangeArrowheads="1"/>
            </p:cNvSpPr>
            <p:nvPr/>
          </p:nvSpPr>
          <p:spPr bwMode="auto">
            <a:xfrm>
              <a:off x="5619758" y="1116755"/>
              <a:ext cx="5672518" cy="50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年度工作概述 </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p>
          </p:txBody>
        </p:sp>
      </p:grpSp>
      <p:grpSp>
        <p:nvGrpSpPr>
          <p:cNvPr id="37" name="组合 23"/>
          <p:cNvGrpSpPr/>
          <p:nvPr/>
        </p:nvGrpSpPr>
        <p:grpSpPr>
          <a:xfrm>
            <a:off x="2690404" y="3075806"/>
            <a:ext cx="3537780" cy="687239"/>
            <a:chOff x="5619758" y="1116755"/>
            <a:chExt cx="6319024" cy="916529"/>
          </a:xfrm>
        </p:grpSpPr>
        <p:sp>
          <p:nvSpPr>
            <p:cNvPr id="38" name="矩形 39"/>
            <p:cNvSpPr>
              <a:spLocks noChangeArrowheads="1"/>
            </p:cNvSpPr>
            <p:nvPr/>
          </p:nvSpPr>
          <p:spPr bwMode="auto">
            <a:xfrm>
              <a:off x="5776391" y="1665749"/>
              <a:ext cx="6162391" cy="36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buFont typeface="Arial" panose="020B0604020202020204" pitchFamily="34" charset="0"/>
                <a:buChar cha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本</a:t>
              </a:r>
              <a:endParaRPr lang="en-US" altLang="zh-CN"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39" name="矩形 39"/>
            <p:cNvSpPr>
              <a:spLocks noChangeArrowheads="1"/>
            </p:cNvSpPr>
            <p:nvPr/>
          </p:nvSpPr>
          <p:spPr bwMode="auto">
            <a:xfrm>
              <a:off x="5619758" y="1116755"/>
              <a:ext cx="5672516" cy="50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工作完成情况 </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p>
          </p:txBody>
        </p:sp>
      </p:grpSp>
      <p:grpSp>
        <p:nvGrpSpPr>
          <p:cNvPr id="40" name="组合 31"/>
          <p:cNvGrpSpPr/>
          <p:nvPr/>
        </p:nvGrpSpPr>
        <p:grpSpPr>
          <a:xfrm>
            <a:off x="4581209" y="3075806"/>
            <a:ext cx="3591191" cy="687239"/>
            <a:chOff x="5619758" y="1116755"/>
            <a:chExt cx="6414426" cy="916529"/>
          </a:xfrm>
        </p:grpSpPr>
        <p:sp>
          <p:nvSpPr>
            <p:cNvPr id="41" name="矩形 39"/>
            <p:cNvSpPr>
              <a:spLocks noChangeArrowheads="1"/>
            </p:cNvSpPr>
            <p:nvPr/>
          </p:nvSpPr>
          <p:spPr bwMode="auto">
            <a:xfrm>
              <a:off x="5871792" y="1665749"/>
              <a:ext cx="6162392" cy="36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buFont typeface="Arial" panose="020B0604020202020204" pitchFamily="34" charset="0"/>
                <a:buChar cha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本</a:t>
              </a:r>
              <a:endParaRPr lang="en-US" altLang="zh-CN"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2" name="矩形 39"/>
            <p:cNvSpPr>
              <a:spLocks noChangeArrowheads="1"/>
            </p:cNvSpPr>
            <p:nvPr/>
          </p:nvSpPr>
          <p:spPr bwMode="auto">
            <a:xfrm>
              <a:off x="5619758" y="1116755"/>
              <a:ext cx="5672518" cy="50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成果展示及问题 </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p>
          </p:txBody>
        </p:sp>
      </p:grpSp>
      <p:grpSp>
        <p:nvGrpSpPr>
          <p:cNvPr id="45" name="组合 39"/>
          <p:cNvGrpSpPr/>
          <p:nvPr/>
        </p:nvGrpSpPr>
        <p:grpSpPr>
          <a:xfrm>
            <a:off x="6741449" y="3075806"/>
            <a:ext cx="3591191" cy="687239"/>
            <a:chOff x="5619758" y="1116755"/>
            <a:chExt cx="6414426" cy="916529"/>
          </a:xfrm>
        </p:grpSpPr>
        <p:sp>
          <p:nvSpPr>
            <p:cNvPr id="46" name="矩形 39"/>
            <p:cNvSpPr>
              <a:spLocks noChangeArrowheads="1"/>
            </p:cNvSpPr>
            <p:nvPr/>
          </p:nvSpPr>
          <p:spPr bwMode="auto">
            <a:xfrm>
              <a:off x="5871792" y="1665749"/>
              <a:ext cx="6162392" cy="367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buFont typeface="Arial" panose="020B0604020202020204" pitchFamily="34" charset="0"/>
                <a:buChar char="•"/>
              </a:pPr>
              <a:r>
                <a:rPr lang="zh-CN" altLang="en-US" sz="9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本</a:t>
              </a:r>
              <a:endParaRPr lang="en-US" altLang="zh-CN" sz="900"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sp>
          <p:nvSpPr>
            <p:cNvPr id="47" name="矩形 39"/>
            <p:cNvSpPr>
              <a:spLocks noChangeArrowheads="1"/>
            </p:cNvSpPr>
            <p:nvPr/>
          </p:nvSpPr>
          <p:spPr bwMode="auto">
            <a:xfrm>
              <a:off x="5619758" y="1116755"/>
              <a:ext cx="5672518" cy="50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nSpc>
                  <a:spcPct val="150000"/>
                </a:lnSpc>
                <a:spcBef>
                  <a:spcPts val="565"/>
                </a:spcBef>
              </a:pP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 </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下年度工作计划 </a:t>
              </a:r>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cs typeface="宋体" panose="02010600030101010101" pitchFamily="2" charset="-122"/>
                </a:rPr>
                <a:t>】</a:t>
              </a:r>
            </a:p>
          </p:txBody>
        </p:sp>
      </p:grpSp>
      <p:grpSp>
        <p:nvGrpSpPr>
          <p:cNvPr id="50" name="组合 170"/>
          <p:cNvGrpSpPr/>
          <p:nvPr/>
        </p:nvGrpSpPr>
        <p:grpSpPr>
          <a:xfrm>
            <a:off x="827584" y="1636577"/>
            <a:ext cx="1384430" cy="1248546"/>
            <a:chOff x="3720691" y="2824413"/>
            <a:chExt cx="1341120" cy="1209172"/>
          </a:xfrm>
          <a:solidFill>
            <a:schemeClr val="accent1"/>
          </a:solidFill>
        </p:grpSpPr>
        <p:sp>
          <p:nvSpPr>
            <p:cNvPr id="5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54"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58" name="Freeform 5"/>
          <p:cNvSpPr/>
          <p:nvPr/>
        </p:nvSpPr>
        <p:spPr bwMode="auto">
          <a:xfrm rot="1855731">
            <a:off x="922385" y="1722074"/>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59" name="TextBox 80"/>
          <p:cNvSpPr txBox="1"/>
          <p:nvPr/>
        </p:nvSpPr>
        <p:spPr>
          <a:xfrm>
            <a:off x="1137322" y="1933771"/>
            <a:ext cx="757474" cy="646331"/>
          </a:xfrm>
          <a:prstGeom prst="rect">
            <a:avLst/>
          </a:prstGeom>
          <a:noFill/>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60" name="组合 170"/>
          <p:cNvGrpSpPr/>
          <p:nvPr/>
        </p:nvGrpSpPr>
        <p:grpSpPr>
          <a:xfrm>
            <a:off x="2843808" y="1636577"/>
            <a:ext cx="1384430" cy="1248546"/>
            <a:chOff x="3720691" y="2824413"/>
            <a:chExt cx="1341120" cy="1209172"/>
          </a:xfrm>
          <a:solidFill>
            <a:schemeClr val="accent1"/>
          </a:solidFill>
        </p:grpSpPr>
        <p:sp>
          <p:nvSpPr>
            <p:cNvPr id="6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3" name="Freeform 5"/>
          <p:cNvSpPr/>
          <p:nvPr/>
        </p:nvSpPr>
        <p:spPr bwMode="auto">
          <a:xfrm rot="1855731">
            <a:off x="2938609" y="1722074"/>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64" name="TextBox 80"/>
          <p:cNvSpPr txBox="1"/>
          <p:nvPr/>
        </p:nvSpPr>
        <p:spPr>
          <a:xfrm>
            <a:off x="3153546" y="1933771"/>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65" name="组合 170"/>
          <p:cNvGrpSpPr/>
          <p:nvPr/>
        </p:nvGrpSpPr>
        <p:grpSpPr>
          <a:xfrm>
            <a:off x="4788024" y="1636577"/>
            <a:ext cx="1384430" cy="1248546"/>
            <a:chOff x="3720691" y="2824413"/>
            <a:chExt cx="1341120" cy="1209172"/>
          </a:xfrm>
          <a:solidFill>
            <a:schemeClr val="accent1"/>
          </a:solidFill>
        </p:grpSpPr>
        <p:sp>
          <p:nvSpPr>
            <p:cNvPr id="66"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67"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68" name="Freeform 5"/>
          <p:cNvSpPr/>
          <p:nvPr/>
        </p:nvSpPr>
        <p:spPr bwMode="auto">
          <a:xfrm rot="1855731">
            <a:off x="4882825" y="1722074"/>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69" name="TextBox 80"/>
          <p:cNvSpPr txBox="1"/>
          <p:nvPr/>
        </p:nvSpPr>
        <p:spPr>
          <a:xfrm>
            <a:off x="5097762" y="1933771"/>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grpSp>
        <p:nvGrpSpPr>
          <p:cNvPr id="70" name="组合 170"/>
          <p:cNvGrpSpPr/>
          <p:nvPr/>
        </p:nvGrpSpPr>
        <p:grpSpPr>
          <a:xfrm>
            <a:off x="6876256" y="1636577"/>
            <a:ext cx="1384430" cy="1248546"/>
            <a:chOff x="3720691" y="2824413"/>
            <a:chExt cx="1341120" cy="1209172"/>
          </a:xfrm>
          <a:solidFill>
            <a:schemeClr val="accent1"/>
          </a:solidFill>
        </p:grpSpPr>
        <p:sp>
          <p:nvSpPr>
            <p:cNvPr id="71"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72"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73" name="Freeform 5"/>
          <p:cNvSpPr/>
          <p:nvPr/>
        </p:nvSpPr>
        <p:spPr bwMode="auto">
          <a:xfrm rot="1855731">
            <a:off x="6971057" y="1722074"/>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74" name="TextBox 80"/>
          <p:cNvSpPr txBox="1"/>
          <p:nvPr/>
        </p:nvSpPr>
        <p:spPr>
          <a:xfrm>
            <a:off x="7185994" y="1933771"/>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78"/>
                                        </p:tgtEl>
                                        <p:attrNameLst>
                                          <p:attrName>style.visibility</p:attrName>
                                        </p:attrNameLst>
                                      </p:cBhvr>
                                      <p:to>
                                        <p:strVal val="visible"/>
                                      </p:to>
                                    </p:set>
                                    <p:animEffect transition="in" filter="fade">
                                      <p:cBhvr>
                                        <p:cTn id="7" dur="1000"/>
                                        <p:tgtEl>
                                          <p:spTgt spid="78"/>
                                        </p:tgtEl>
                                      </p:cBhvr>
                                    </p:animEffect>
                                    <p:anim calcmode="lin" valueType="num">
                                      <p:cBhvr>
                                        <p:cTn id="8" dur="1000" fill="hold"/>
                                        <p:tgtEl>
                                          <p:spTgt spid="78"/>
                                        </p:tgtEl>
                                        <p:attrNameLst>
                                          <p:attrName>ppt_x</p:attrName>
                                        </p:attrNameLst>
                                      </p:cBhvr>
                                      <p:tavLst>
                                        <p:tav tm="0">
                                          <p:val>
                                            <p:strVal val="#ppt_x"/>
                                          </p:val>
                                        </p:tav>
                                        <p:tav tm="100000">
                                          <p:val>
                                            <p:strVal val="#ppt_x"/>
                                          </p:val>
                                        </p:tav>
                                      </p:tavLst>
                                    </p:anim>
                                    <p:anim calcmode="lin" valueType="num">
                                      <p:cBhvr>
                                        <p:cTn id="9" dur="1000" fill="hold"/>
                                        <p:tgtEl>
                                          <p:spTgt spid="7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2" presetClass="entr" presetSubtype="0" fill="hold" grpId="0" nodeType="afterEffect">
                                  <p:stCondLst>
                                    <p:cond delay="0"/>
                                  </p:stCondLst>
                                  <p:iterate type="lt">
                                    <p:tmPct val="10000"/>
                                  </p:iterate>
                                  <p:childTnLst>
                                    <p:set>
                                      <p:cBhvr>
                                        <p:cTn id="12" dur="1" fill="hold">
                                          <p:stCondLst>
                                            <p:cond delay="0"/>
                                          </p:stCondLst>
                                        </p:cTn>
                                        <p:tgtEl>
                                          <p:spTgt spid="28"/>
                                        </p:tgtEl>
                                        <p:attrNameLst>
                                          <p:attrName>style.visibility</p:attrName>
                                        </p:attrNameLst>
                                      </p:cBhvr>
                                      <p:to>
                                        <p:strVal val="visible"/>
                                      </p:to>
                                    </p:set>
                                    <p:animScale>
                                      <p:cBhvr>
                                        <p:cTn id="13" dur="1000" decel="50000" fill="hold">
                                          <p:stCondLst>
                                            <p:cond delay="0"/>
                                          </p:stCondLst>
                                        </p:cTn>
                                        <p:tgtEl>
                                          <p:spTgt spid="2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4" dur="1000" decel="50000" fill="hold">
                                          <p:stCondLst>
                                            <p:cond delay="0"/>
                                          </p:stCondLst>
                                        </p:cTn>
                                        <p:tgtEl>
                                          <p:spTgt spid="28"/>
                                        </p:tgtEl>
                                        <p:attrNameLst>
                                          <p:attrName>ppt_x</p:attrName>
                                          <p:attrName>ppt_y</p:attrName>
                                        </p:attrNameLst>
                                      </p:cBhvr>
                                    </p:animMotion>
                                    <p:animEffect transition="in" filter="fade">
                                      <p:cBhvr>
                                        <p:cTn id="15" dur="1000"/>
                                        <p:tgtEl>
                                          <p:spTgt spid="28"/>
                                        </p:tgtEl>
                                      </p:cBhvr>
                                    </p:animEffect>
                                  </p:childTnLst>
                                </p:cTn>
                              </p:par>
                            </p:childTnLst>
                          </p:cTn>
                        </p:par>
                        <p:par>
                          <p:cTn id="16" fill="hold">
                            <p:stCondLst>
                              <p:cond delay="1200"/>
                            </p:stCondLst>
                            <p:childTnLst>
                              <p:par>
                                <p:cTn id="17" presetID="10" presetClass="entr" presetSubtype="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2000"/>
                                        <p:tgtEl>
                                          <p:spTgt spid="32"/>
                                        </p:tgtEl>
                                      </p:cBhvr>
                                    </p:animEffect>
                                  </p:childTnLst>
                                </p:cTn>
                              </p:par>
                              <p:par>
                                <p:cTn id="20" presetID="2" presetClass="entr" presetSubtype="8" fill="hold" nodeType="withEffect">
                                  <p:stCondLst>
                                    <p:cond delay="0"/>
                                  </p:stCondLst>
                                  <p:childTnLst>
                                    <p:set>
                                      <p:cBhvr>
                                        <p:cTn id="21" dur="1" fill="hold">
                                          <p:stCondLst>
                                            <p:cond delay="0"/>
                                          </p:stCondLst>
                                        </p:cTn>
                                        <p:tgtEl>
                                          <p:spTgt spid="50"/>
                                        </p:tgtEl>
                                        <p:attrNameLst>
                                          <p:attrName>style.visibility</p:attrName>
                                        </p:attrNameLst>
                                      </p:cBhvr>
                                      <p:to>
                                        <p:strVal val="visible"/>
                                      </p:to>
                                    </p:set>
                                    <p:anim calcmode="lin" valueType="num">
                                      <p:cBhvr additive="base">
                                        <p:cTn id="22" dur="500" fill="hold"/>
                                        <p:tgtEl>
                                          <p:spTgt spid="50"/>
                                        </p:tgtEl>
                                        <p:attrNameLst>
                                          <p:attrName>ppt_x</p:attrName>
                                        </p:attrNameLst>
                                      </p:cBhvr>
                                      <p:tavLst>
                                        <p:tav tm="0">
                                          <p:val>
                                            <p:strVal val="0-#ppt_w/2"/>
                                          </p:val>
                                        </p:tav>
                                        <p:tav tm="100000">
                                          <p:val>
                                            <p:strVal val="#ppt_x"/>
                                          </p:val>
                                        </p:tav>
                                      </p:tavLst>
                                    </p:anim>
                                    <p:anim calcmode="lin" valueType="num">
                                      <p:cBhvr additive="base">
                                        <p:cTn id="23" dur="500" fill="hold"/>
                                        <p:tgtEl>
                                          <p:spTgt spid="50"/>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0"/>
                                  </p:stCondLst>
                                  <p:childTnLst>
                                    <p:set>
                                      <p:cBhvr>
                                        <p:cTn id="25" dur="1" fill="hold">
                                          <p:stCondLst>
                                            <p:cond delay="0"/>
                                          </p:stCondLst>
                                        </p:cTn>
                                        <p:tgtEl>
                                          <p:spTgt spid="58"/>
                                        </p:tgtEl>
                                        <p:attrNameLst>
                                          <p:attrName>style.visibility</p:attrName>
                                        </p:attrNameLst>
                                      </p:cBhvr>
                                      <p:to>
                                        <p:strVal val="visible"/>
                                      </p:to>
                                    </p:set>
                                    <p:anim calcmode="lin" valueType="num">
                                      <p:cBhvr additive="base">
                                        <p:cTn id="26" dur="500" fill="hold"/>
                                        <p:tgtEl>
                                          <p:spTgt spid="58"/>
                                        </p:tgtEl>
                                        <p:attrNameLst>
                                          <p:attrName>ppt_x</p:attrName>
                                        </p:attrNameLst>
                                      </p:cBhvr>
                                      <p:tavLst>
                                        <p:tav tm="0">
                                          <p:val>
                                            <p:strVal val="0-#ppt_w/2"/>
                                          </p:val>
                                        </p:tav>
                                        <p:tav tm="100000">
                                          <p:val>
                                            <p:strVal val="#ppt_x"/>
                                          </p:val>
                                        </p:tav>
                                      </p:tavLst>
                                    </p:anim>
                                    <p:anim calcmode="lin" valueType="num">
                                      <p:cBhvr additive="base">
                                        <p:cTn id="27" dur="500" fill="hold"/>
                                        <p:tgtEl>
                                          <p:spTgt spid="58"/>
                                        </p:tgtEl>
                                        <p:attrNameLst>
                                          <p:attrName>ppt_y</p:attrName>
                                        </p:attrNameLst>
                                      </p:cBhvr>
                                      <p:tavLst>
                                        <p:tav tm="0">
                                          <p:val>
                                            <p:strVal val="#ppt_y"/>
                                          </p:val>
                                        </p:tav>
                                        <p:tav tm="100000">
                                          <p:val>
                                            <p:strVal val="#ppt_y"/>
                                          </p:val>
                                        </p:tav>
                                      </p:tavLst>
                                    </p:anim>
                                  </p:childTnLst>
                                </p:cTn>
                              </p:par>
                              <p:par>
                                <p:cTn id="28" presetID="31" presetClass="entr" presetSubtype="0" fill="hold" nodeType="withEffect">
                                  <p:stCondLst>
                                    <p:cond delay="250"/>
                                  </p:stCondLst>
                                  <p:childTnLst>
                                    <p:set>
                                      <p:cBhvr>
                                        <p:cTn id="29" dur="1" fill="hold">
                                          <p:stCondLst>
                                            <p:cond delay="0"/>
                                          </p:stCondLst>
                                        </p:cTn>
                                        <p:tgtEl>
                                          <p:spTgt spid="33"/>
                                        </p:tgtEl>
                                        <p:attrNameLst>
                                          <p:attrName>style.visibility</p:attrName>
                                        </p:attrNameLst>
                                      </p:cBhvr>
                                      <p:to>
                                        <p:strVal val="visible"/>
                                      </p:to>
                                    </p:set>
                                    <p:anim calcmode="lin" valueType="num">
                                      <p:cBhvr>
                                        <p:cTn id="30" dur="1000" fill="hold"/>
                                        <p:tgtEl>
                                          <p:spTgt spid="33"/>
                                        </p:tgtEl>
                                        <p:attrNameLst>
                                          <p:attrName>ppt_w</p:attrName>
                                        </p:attrNameLst>
                                      </p:cBhvr>
                                      <p:tavLst>
                                        <p:tav tm="0">
                                          <p:val>
                                            <p:fltVal val="0"/>
                                          </p:val>
                                        </p:tav>
                                        <p:tav tm="100000">
                                          <p:val>
                                            <p:strVal val="#ppt_w"/>
                                          </p:val>
                                        </p:tav>
                                      </p:tavLst>
                                    </p:anim>
                                    <p:anim calcmode="lin" valueType="num">
                                      <p:cBhvr>
                                        <p:cTn id="31" dur="1000" fill="hold"/>
                                        <p:tgtEl>
                                          <p:spTgt spid="33"/>
                                        </p:tgtEl>
                                        <p:attrNameLst>
                                          <p:attrName>ppt_h</p:attrName>
                                        </p:attrNameLst>
                                      </p:cBhvr>
                                      <p:tavLst>
                                        <p:tav tm="0">
                                          <p:val>
                                            <p:fltVal val="0"/>
                                          </p:val>
                                        </p:tav>
                                        <p:tav tm="100000">
                                          <p:val>
                                            <p:strVal val="#ppt_h"/>
                                          </p:val>
                                        </p:tav>
                                      </p:tavLst>
                                    </p:anim>
                                    <p:anim calcmode="lin" valueType="num">
                                      <p:cBhvr>
                                        <p:cTn id="32" dur="1000" fill="hold"/>
                                        <p:tgtEl>
                                          <p:spTgt spid="33"/>
                                        </p:tgtEl>
                                        <p:attrNameLst>
                                          <p:attrName>style.rotation</p:attrName>
                                        </p:attrNameLst>
                                      </p:cBhvr>
                                      <p:tavLst>
                                        <p:tav tm="0">
                                          <p:val>
                                            <p:fltVal val="90"/>
                                          </p:val>
                                        </p:tav>
                                        <p:tav tm="100000">
                                          <p:val>
                                            <p:fltVal val="0"/>
                                          </p:val>
                                        </p:tav>
                                      </p:tavLst>
                                    </p:anim>
                                    <p:animEffect transition="in" filter="fade">
                                      <p:cBhvr>
                                        <p:cTn id="33" dur="1000"/>
                                        <p:tgtEl>
                                          <p:spTgt spid="33"/>
                                        </p:tgtEl>
                                      </p:cBhvr>
                                    </p:animEffect>
                                  </p:childTnLst>
                                </p:cTn>
                              </p:par>
                              <p:par>
                                <p:cTn id="34" presetID="2" presetClass="entr" presetSubtype="8" fill="hold" nodeType="withEffect">
                                  <p:stCondLst>
                                    <p:cond delay="250"/>
                                  </p:stCondLst>
                                  <p:childTnLst>
                                    <p:set>
                                      <p:cBhvr>
                                        <p:cTn id="35" dur="1" fill="hold">
                                          <p:stCondLst>
                                            <p:cond delay="0"/>
                                          </p:stCondLst>
                                        </p:cTn>
                                        <p:tgtEl>
                                          <p:spTgt spid="60"/>
                                        </p:tgtEl>
                                        <p:attrNameLst>
                                          <p:attrName>style.visibility</p:attrName>
                                        </p:attrNameLst>
                                      </p:cBhvr>
                                      <p:to>
                                        <p:strVal val="visible"/>
                                      </p:to>
                                    </p:set>
                                    <p:anim calcmode="lin" valueType="num">
                                      <p:cBhvr additive="base">
                                        <p:cTn id="36" dur="500" fill="hold"/>
                                        <p:tgtEl>
                                          <p:spTgt spid="60"/>
                                        </p:tgtEl>
                                        <p:attrNameLst>
                                          <p:attrName>ppt_x</p:attrName>
                                        </p:attrNameLst>
                                      </p:cBhvr>
                                      <p:tavLst>
                                        <p:tav tm="0">
                                          <p:val>
                                            <p:strVal val="0-#ppt_w/2"/>
                                          </p:val>
                                        </p:tav>
                                        <p:tav tm="100000">
                                          <p:val>
                                            <p:strVal val="#ppt_x"/>
                                          </p:val>
                                        </p:tav>
                                      </p:tavLst>
                                    </p:anim>
                                    <p:anim calcmode="lin" valueType="num">
                                      <p:cBhvr additive="base">
                                        <p:cTn id="37" dur="500" fill="hold"/>
                                        <p:tgtEl>
                                          <p:spTgt spid="60"/>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250"/>
                                  </p:stCondLst>
                                  <p:childTnLst>
                                    <p:set>
                                      <p:cBhvr>
                                        <p:cTn id="39" dur="1" fill="hold">
                                          <p:stCondLst>
                                            <p:cond delay="0"/>
                                          </p:stCondLst>
                                        </p:cTn>
                                        <p:tgtEl>
                                          <p:spTgt spid="63"/>
                                        </p:tgtEl>
                                        <p:attrNameLst>
                                          <p:attrName>style.visibility</p:attrName>
                                        </p:attrNameLst>
                                      </p:cBhvr>
                                      <p:to>
                                        <p:strVal val="visible"/>
                                      </p:to>
                                    </p:set>
                                    <p:anim calcmode="lin" valueType="num">
                                      <p:cBhvr additive="base">
                                        <p:cTn id="40" dur="500" fill="hold"/>
                                        <p:tgtEl>
                                          <p:spTgt spid="63"/>
                                        </p:tgtEl>
                                        <p:attrNameLst>
                                          <p:attrName>ppt_x</p:attrName>
                                        </p:attrNameLst>
                                      </p:cBhvr>
                                      <p:tavLst>
                                        <p:tav tm="0">
                                          <p:val>
                                            <p:strVal val="0-#ppt_w/2"/>
                                          </p:val>
                                        </p:tav>
                                        <p:tav tm="100000">
                                          <p:val>
                                            <p:strVal val="#ppt_x"/>
                                          </p:val>
                                        </p:tav>
                                      </p:tavLst>
                                    </p:anim>
                                    <p:anim calcmode="lin" valueType="num">
                                      <p:cBhvr additive="base">
                                        <p:cTn id="41" dur="500" fill="hold"/>
                                        <p:tgtEl>
                                          <p:spTgt spid="63"/>
                                        </p:tgtEl>
                                        <p:attrNameLst>
                                          <p:attrName>ppt_y</p:attrName>
                                        </p:attrNameLst>
                                      </p:cBhvr>
                                      <p:tavLst>
                                        <p:tav tm="0">
                                          <p:val>
                                            <p:strVal val="#ppt_y"/>
                                          </p:val>
                                        </p:tav>
                                        <p:tav tm="100000">
                                          <p:val>
                                            <p:strVal val="#ppt_y"/>
                                          </p:val>
                                        </p:tav>
                                      </p:tavLst>
                                    </p:anim>
                                  </p:childTnLst>
                                </p:cTn>
                              </p:par>
                              <p:par>
                                <p:cTn id="42" presetID="31" presetClass="entr" presetSubtype="0" fill="hold" nodeType="withEffect">
                                  <p:stCondLst>
                                    <p:cond delay="750"/>
                                  </p:stCondLst>
                                  <p:childTnLst>
                                    <p:set>
                                      <p:cBhvr>
                                        <p:cTn id="43" dur="1" fill="hold">
                                          <p:stCondLst>
                                            <p:cond delay="0"/>
                                          </p:stCondLst>
                                        </p:cTn>
                                        <p:tgtEl>
                                          <p:spTgt spid="37"/>
                                        </p:tgtEl>
                                        <p:attrNameLst>
                                          <p:attrName>style.visibility</p:attrName>
                                        </p:attrNameLst>
                                      </p:cBhvr>
                                      <p:to>
                                        <p:strVal val="visible"/>
                                      </p:to>
                                    </p:set>
                                    <p:anim calcmode="lin" valueType="num">
                                      <p:cBhvr>
                                        <p:cTn id="44" dur="1000" fill="hold"/>
                                        <p:tgtEl>
                                          <p:spTgt spid="37"/>
                                        </p:tgtEl>
                                        <p:attrNameLst>
                                          <p:attrName>ppt_w</p:attrName>
                                        </p:attrNameLst>
                                      </p:cBhvr>
                                      <p:tavLst>
                                        <p:tav tm="0">
                                          <p:val>
                                            <p:fltVal val="0"/>
                                          </p:val>
                                        </p:tav>
                                        <p:tav tm="100000">
                                          <p:val>
                                            <p:strVal val="#ppt_w"/>
                                          </p:val>
                                        </p:tav>
                                      </p:tavLst>
                                    </p:anim>
                                    <p:anim calcmode="lin" valueType="num">
                                      <p:cBhvr>
                                        <p:cTn id="45" dur="1000" fill="hold"/>
                                        <p:tgtEl>
                                          <p:spTgt spid="37"/>
                                        </p:tgtEl>
                                        <p:attrNameLst>
                                          <p:attrName>ppt_h</p:attrName>
                                        </p:attrNameLst>
                                      </p:cBhvr>
                                      <p:tavLst>
                                        <p:tav tm="0">
                                          <p:val>
                                            <p:fltVal val="0"/>
                                          </p:val>
                                        </p:tav>
                                        <p:tav tm="100000">
                                          <p:val>
                                            <p:strVal val="#ppt_h"/>
                                          </p:val>
                                        </p:tav>
                                      </p:tavLst>
                                    </p:anim>
                                    <p:anim calcmode="lin" valueType="num">
                                      <p:cBhvr>
                                        <p:cTn id="46" dur="1000" fill="hold"/>
                                        <p:tgtEl>
                                          <p:spTgt spid="37"/>
                                        </p:tgtEl>
                                        <p:attrNameLst>
                                          <p:attrName>style.rotation</p:attrName>
                                        </p:attrNameLst>
                                      </p:cBhvr>
                                      <p:tavLst>
                                        <p:tav tm="0">
                                          <p:val>
                                            <p:fltVal val="90"/>
                                          </p:val>
                                        </p:tav>
                                        <p:tav tm="100000">
                                          <p:val>
                                            <p:fltVal val="0"/>
                                          </p:val>
                                        </p:tav>
                                      </p:tavLst>
                                    </p:anim>
                                    <p:animEffect transition="in" filter="fade">
                                      <p:cBhvr>
                                        <p:cTn id="47" dur="1000"/>
                                        <p:tgtEl>
                                          <p:spTgt spid="37"/>
                                        </p:tgtEl>
                                      </p:cBhvr>
                                    </p:animEffect>
                                  </p:childTnLst>
                                </p:cTn>
                              </p:par>
                              <p:par>
                                <p:cTn id="48" presetID="2" presetClass="entr" presetSubtype="8" fill="hold" nodeType="withEffect">
                                  <p:stCondLst>
                                    <p:cond delay="750"/>
                                  </p:stCondLst>
                                  <p:childTnLst>
                                    <p:set>
                                      <p:cBhvr>
                                        <p:cTn id="49" dur="1" fill="hold">
                                          <p:stCondLst>
                                            <p:cond delay="0"/>
                                          </p:stCondLst>
                                        </p:cTn>
                                        <p:tgtEl>
                                          <p:spTgt spid="65"/>
                                        </p:tgtEl>
                                        <p:attrNameLst>
                                          <p:attrName>style.visibility</p:attrName>
                                        </p:attrNameLst>
                                      </p:cBhvr>
                                      <p:to>
                                        <p:strVal val="visible"/>
                                      </p:to>
                                    </p:set>
                                    <p:anim calcmode="lin" valueType="num">
                                      <p:cBhvr additive="base">
                                        <p:cTn id="50" dur="500" fill="hold"/>
                                        <p:tgtEl>
                                          <p:spTgt spid="65"/>
                                        </p:tgtEl>
                                        <p:attrNameLst>
                                          <p:attrName>ppt_x</p:attrName>
                                        </p:attrNameLst>
                                      </p:cBhvr>
                                      <p:tavLst>
                                        <p:tav tm="0">
                                          <p:val>
                                            <p:strVal val="0-#ppt_w/2"/>
                                          </p:val>
                                        </p:tav>
                                        <p:tav tm="100000">
                                          <p:val>
                                            <p:strVal val="#ppt_x"/>
                                          </p:val>
                                        </p:tav>
                                      </p:tavLst>
                                    </p:anim>
                                    <p:anim calcmode="lin" valueType="num">
                                      <p:cBhvr additive="base">
                                        <p:cTn id="51" dur="500" fill="hold"/>
                                        <p:tgtEl>
                                          <p:spTgt spid="65"/>
                                        </p:tgtEl>
                                        <p:attrNameLst>
                                          <p:attrName>ppt_y</p:attrName>
                                        </p:attrNameLst>
                                      </p:cBhvr>
                                      <p:tavLst>
                                        <p:tav tm="0">
                                          <p:val>
                                            <p:strVal val="#ppt_y"/>
                                          </p:val>
                                        </p:tav>
                                        <p:tav tm="100000">
                                          <p:val>
                                            <p:strVal val="#ppt_y"/>
                                          </p:val>
                                        </p:tav>
                                      </p:tavLst>
                                    </p:anim>
                                  </p:childTnLst>
                                </p:cTn>
                              </p:par>
                              <p:par>
                                <p:cTn id="52" presetID="2" presetClass="entr" presetSubtype="8" fill="hold" grpId="0" nodeType="withEffect">
                                  <p:stCondLst>
                                    <p:cond delay="750"/>
                                  </p:stCondLst>
                                  <p:childTnLst>
                                    <p:set>
                                      <p:cBhvr>
                                        <p:cTn id="53" dur="1" fill="hold">
                                          <p:stCondLst>
                                            <p:cond delay="0"/>
                                          </p:stCondLst>
                                        </p:cTn>
                                        <p:tgtEl>
                                          <p:spTgt spid="68"/>
                                        </p:tgtEl>
                                        <p:attrNameLst>
                                          <p:attrName>style.visibility</p:attrName>
                                        </p:attrNameLst>
                                      </p:cBhvr>
                                      <p:to>
                                        <p:strVal val="visible"/>
                                      </p:to>
                                    </p:set>
                                    <p:anim calcmode="lin" valueType="num">
                                      <p:cBhvr additive="base">
                                        <p:cTn id="54" dur="500" fill="hold"/>
                                        <p:tgtEl>
                                          <p:spTgt spid="68"/>
                                        </p:tgtEl>
                                        <p:attrNameLst>
                                          <p:attrName>ppt_x</p:attrName>
                                        </p:attrNameLst>
                                      </p:cBhvr>
                                      <p:tavLst>
                                        <p:tav tm="0">
                                          <p:val>
                                            <p:strVal val="0-#ppt_w/2"/>
                                          </p:val>
                                        </p:tav>
                                        <p:tav tm="100000">
                                          <p:val>
                                            <p:strVal val="#ppt_x"/>
                                          </p:val>
                                        </p:tav>
                                      </p:tavLst>
                                    </p:anim>
                                    <p:anim calcmode="lin" valueType="num">
                                      <p:cBhvr additive="base">
                                        <p:cTn id="55" dur="500" fill="hold"/>
                                        <p:tgtEl>
                                          <p:spTgt spid="68"/>
                                        </p:tgtEl>
                                        <p:attrNameLst>
                                          <p:attrName>ppt_y</p:attrName>
                                        </p:attrNameLst>
                                      </p:cBhvr>
                                      <p:tavLst>
                                        <p:tav tm="0">
                                          <p:val>
                                            <p:strVal val="#ppt_y"/>
                                          </p:val>
                                        </p:tav>
                                        <p:tav tm="100000">
                                          <p:val>
                                            <p:strVal val="#ppt_y"/>
                                          </p:val>
                                        </p:tav>
                                      </p:tavLst>
                                    </p:anim>
                                  </p:childTnLst>
                                </p:cTn>
                              </p:par>
                              <p:par>
                                <p:cTn id="56" presetID="31" presetClass="entr" presetSubtype="0" fill="hold" nodeType="withEffect">
                                  <p:stCondLst>
                                    <p:cond delay="1250"/>
                                  </p:stCondLst>
                                  <p:childTnLst>
                                    <p:set>
                                      <p:cBhvr>
                                        <p:cTn id="57" dur="1" fill="hold">
                                          <p:stCondLst>
                                            <p:cond delay="0"/>
                                          </p:stCondLst>
                                        </p:cTn>
                                        <p:tgtEl>
                                          <p:spTgt spid="40"/>
                                        </p:tgtEl>
                                        <p:attrNameLst>
                                          <p:attrName>style.visibility</p:attrName>
                                        </p:attrNameLst>
                                      </p:cBhvr>
                                      <p:to>
                                        <p:strVal val="visible"/>
                                      </p:to>
                                    </p:set>
                                    <p:anim calcmode="lin" valueType="num">
                                      <p:cBhvr>
                                        <p:cTn id="58" dur="1000" fill="hold"/>
                                        <p:tgtEl>
                                          <p:spTgt spid="40"/>
                                        </p:tgtEl>
                                        <p:attrNameLst>
                                          <p:attrName>ppt_w</p:attrName>
                                        </p:attrNameLst>
                                      </p:cBhvr>
                                      <p:tavLst>
                                        <p:tav tm="0">
                                          <p:val>
                                            <p:fltVal val="0"/>
                                          </p:val>
                                        </p:tav>
                                        <p:tav tm="100000">
                                          <p:val>
                                            <p:strVal val="#ppt_w"/>
                                          </p:val>
                                        </p:tav>
                                      </p:tavLst>
                                    </p:anim>
                                    <p:anim calcmode="lin" valueType="num">
                                      <p:cBhvr>
                                        <p:cTn id="59" dur="1000" fill="hold"/>
                                        <p:tgtEl>
                                          <p:spTgt spid="40"/>
                                        </p:tgtEl>
                                        <p:attrNameLst>
                                          <p:attrName>ppt_h</p:attrName>
                                        </p:attrNameLst>
                                      </p:cBhvr>
                                      <p:tavLst>
                                        <p:tav tm="0">
                                          <p:val>
                                            <p:fltVal val="0"/>
                                          </p:val>
                                        </p:tav>
                                        <p:tav tm="100000">
                                          <p:val>
                                            <p:strVal val="#ppt_h"/>
                                          </p:val>
                                        </p:tav>
                                      </p:tavLst>
                                    </p:anim>
                                    <p:anim calcmode="lin" valueType="num">
                                      <p:cBhvr>
                                        <p:cTn id="60" dur="1000" fill="hold"/>
                                        <p:tgtEl>
                                          <p:spTgt spid="40"/>
                                        </p:tgtEl>
                                        <p:attrNameLst>
                                          <p:attrName>style.rotation</p:attrName>
                                        </p:attrNameLst>
                                      </p:cBhvr>
                                      <p:tavLst>
                                        <p:tav tm="0">
                                          <p:val>
                                            <p:fltVal val="90"/>
                                          </p:val>
                                        </p:tav>
                                        <p:tav tm="100000">
                                          <p:val>
                                            <p:fltVal val="0"/>
                                          </p:val>
                                        </p:tav>
                                      </p:tavLst>
                                    </p:anim>
                                    <p:animEffect transition="in" filter="fade">
                                      <p:cBhvr>
                                        <p:cTn id="61" dur="1000"/>
                                        <p:tgtEl>
                                          <p:spTgt spid="40"/>
                                        </p:tgtEl>
                                      </p:cBhvr>
                                    </p:animEffect>
                                  </p:childTnLst>
                                </p:cTn>
                              </p:par>
                              <p:par>
                                <p:cTn id="62" presetID="2" presetClass="entr" presetSubtype="8" fill="hold" nodeType="withEffect">
                                  <p:stCondLst>
                                    <p:cond delay="1250"/>
                                  </p:stCondLst>
                                  <p:childTnLst>
                                    <p:set>
                                      <p:cBhvr>
                                        <p:cTn id="63" dur="1" fill="hold">
                                          <p:stCondLst>
                                            <p:cond delay="0"/>
                                          </p:stCondLst>
                                        </p:cTn>
                                        <p:tgtEl>
                                          <p:spTgt spid="70"/>
                                        </p:tgtEl>
                                        <p:attrNameLst>
                                          <p:attrName>style.visibility</p:attrName>
                                        </p:attrNameLst>
                                      </p:cBhvr>
                                      <p:to>
                                        <p:strVal val="visible"/>
                                      </p:to>
                                    </p:set>
                                    <p:anim calcmode="lin" valueType="num">
                                      <p:cBhvr additive="base">
                                        <p:cTn id="64" dur="500" fill="hold"/>
                                        <p:tgtEl>
                                          <p:spTgt spid="70"/>
                                        </p:tgtEl>
                                        <p:attrNameLst>
                                          <p:attrName>ppt_x</p:attrName>
                                        </p:attrNameLst>
                                      </p:cBhvr>
                                      <p:tavLst>
                                        <p:tav tm="0">
                                          <p:val>
                                            <p:strVal val="0-#ppt_w/2"/>
                                          </p:val>
                                        </p:tav>
                                        <p:tav tm="100000">
                                          <p:val>
                                            <p:strVal val="#ppt_x"/>
                                          </p:val>
                                        </p:tav>
                                      </p:tavLst>
                                    </p:anim>
                                    <p:anim calcmode="lin" valueType="num">
                                      <p:cBhvr additive="base">
                                        <p:cTn id="65" dur="500" fill="hold"/>
                                        <p:tgtEl>
                                          <p:spTgt spid="70"/>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1250"/>
                                  </p:stCondLst>
                                  <p:childTnLst>
                                    <p:set>
                                      <p:cBhvr>
                                        <p:cTn id="67" dur="1" fill="hold">
                                          <p:stCondLst>
                                            <p:cond delay="0"/>
                                          </p:stCondLst>
                                        </p:cTn>
                                        <p:tgtEl>
                                          <p:spTgt spid="73"/>
                                        </p:tgtEl>
                                        <p:attrNameLst>
                                          <p:attrName>style.visibility</p:attrName>
                                        </p:attrNameLst>
                                      </p:cBhvr>
                                      <p:to>
                                        <p:strVal val="visible"/>
                                      </p:to>
                                    </p:set>
                                    <p:anim calcmode="lin" valueType="num">
                                      <p:cBhvr additive="base">
                                        <p:cTn id="68" dur="500" fill="hold"/>
                                        <p:tgtEl>
                                          <p:spTgt spid="73"/>
                                        </p:tgtEl>
                                        <p:attrNameLst>
                                          <p:attrName>ppt_x</p:attrName>
                                        </p:attrNameLst>
                                      </p:cBhvr>
                                      <p:tavLst>
                                        <p:tav tm="0">
                                          <p:val>
                                            <p:strVal val="0-#ppt_w/2"/>
                                          </p:val>
                                        </p:tav>
                                        <p:tav tm="100000">
                                          <p:val>
                                            <p:strVal val="#ppt_x"/>
                                          </p:val>
                                        </p:tav>
                                      </p:tavLst>
                                    </p:anim>
                                    <p:anim calcmode="lin" valueType="num">
                                      <p:cBhvr additive="base">
                                        <p:cTn id="69" dur="500" fill="hold"/>
                                        <p:tgtEl>
                                          <p:spTgt spid="73"/>
                                        </p:tgtEl>
                                        <p:attrNameLst>
                                          <p:attrName>ppt_y</p:attrName>
                                        </p:attrNameLst>
                                      </p:cBhvr>
                                      <p:tavLst>
                                        <p:tav tm="0">
                                          <p:val>
                                            <p:strVal val="#ppt_y"/>
                                          </p:val>
                                        </p:tav>
                                        <p:tav tm="100000">
                                          <p:val>
                                            <p:strVal val="#ppt_y"/>
                                          </p:val>
                                        </p:tav>
                                      </p:tavLst>
                                    </p:anim>
                                  </p:childTnLst>
                                </p:cTn>
                              </p:par>
                              <p:par>
                                <p:cTn id="70" presetID="31" presetClass="entr" presetSubtype="0" fill="hold" nodeType="withEffect">
                                  <p:stCondLst>
                                    <p:cond delay="1750"/>
                                  </p:stCondLst>
                                  <p:childTnLst>
                                    <p:set>
                                      <p:cBhvr>
                                        <p:cTn id="71" dur="1" fill="hold">
                                          <p:stCondLst>
                                            <p:cond delay="0"/>
                                          </p:stCondLst>
                                        </p:cTn>
                                        <p:tgtEl>
                                          <p:spTgt spid="45"/>
                                        </p:tgtEl>
                                        <p:attrNameLst>
                                          <p:attrName>style.visibility</p:attrName>
                                        </p:attrNameLst>
                                      </p:cBhvr>
                                      <p:to>
                                        <p:strVal val="visible"/>
                                      </p:to>
                                    </p:set>
                                    <p:anim calcmode="lin" valueType="num">
                                      <p:cBhvr>
                                        <p:cTn id="72" dur="1000" fill="hold"/>
                                        <p:tgtEl>
                                          <p:spTgt spid="45"/>
                                        </p:tgtEl>
                                        <p:attrNameLst>
                                          <p:attrName>ppt_w</p:attrName>
                                        </p:attrNameLst>
                                      </p:cBhvr>
                                      <p:tavLst>
                                        <p:tav tm="0">
                                          <p:val>
                                            <p:fltVal val="0"/>
                                          </p:val>
                                        </p:tav>
                                        <p:tav tm="100000">
                                          <p:val>
                                            <p:strVal val="#ppt_w"/>
                                          </p:val>
                                        </p:tav>
                                      </p:tavLst>
                                    </p:anim>
                                    <p:anim calcmode="lin" valueType="num">
                                      <p:cBhvr>
                                        <p:cTn id="73" dur="1000" fill="hold"/>
                                        <p:tgtEl>
                                          <p:spTgt spid="45"/>
                                        </p:tgtEl>
                                        <p:attrNameLst>
                                          <p:attrName>ppt_h</p:attrName>
                                        </p:attrNameLst>
                                      </p:cBhvr>
                                      <p:tavLst>
                                        <p:tav tm="0">
                                          <p:val>
                                            <p:fltVal val="0"/>
                                          </p:val>
                                        </p:tav>
                                        <p:tav tm="100000">
                                          <p:val>
                                            <p:strVal val="#ppt_h"/>
                                          </p:val>
                                        </p:tav>
                                      </p:tavLst>
                                    </p:anim>
                                    <p:anim calcmode="lin" valueType="num">
                                      <p:cBhvr>
                                        <p:cTn id="74" dur="1000" fill="hold"/>
                                        <p:tgtEl>
                                          <p:spTgt spid="45"/>
                                        </p:tgtEl>
                                        <p:attrNameLst>
                                          <p:attrName>style.rotation</p:attrName>
                                        </p:attrNameLst>
                                      </p:cBhvr>
                                      <p:tavLst>
                                        <p:tav tm="0">
                                          <p:val>
                                            <p:fltVal val="90"/>
                                          </p:val>
                                        </p:tav>
                                        <p:tav tm="100000">
                                          <p:val>
                                            <p:fltVal val="0"/>
                                          </p:val>
                                        </p:tav>
                                      </p:tavLst>
                                    </p:anim>
                                    <p:animEffect transition="in" filter="fade">
                                      <p:cBhvr>
                                        <p:cTn id="75" dur="10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8" grpId="0" animBg="1"/>
      <p:bldP spid="28" grpId="0"/>
      <p:bldP spid="32" grpId="0"/>
      <p:bldP spid="58" grpId="0" animBg="1"/>
      <p:bldP spid="63" grpId="0" animBg="1"/>
      <p:bldP spid="68" grpId="0" animBg="1"/>
      <p:bldP spid="7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0"/>
          <p:cNvGrpSpPr/>
          <p:nvPr/>
        </p:nvGrpSpPr>
        <p:grpSpPr>
          <a:xfrm>
            <a:off x="2064628" y="1988265"/>
            <a:ext cx="1384430" cy="1248546"/>
            <a:chOff x="3720691" y="2824413"/>
            <a:chExt cx="1341120" cy="1209172"/>
          </a:xfrm>
          <a:solidFill>
            <a:schemeClr val="accent1"/>
          </a:solidFill>
        </p:grpSpPr>
        <p:sp>
          <p:nvSpPr>
            <p:cNvPr id="1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5" name="Freeform 5"/>
          <p:cNvSpPr/>
          <p:nvPr/>
        </p:nvSpPr>
        <p:spPr bwMode="auto">
          <a:xfrm rot="1855731">
            <a:off x="2159429" y="2073762"/>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47" name="TextBox 46"/>
          <p:cNvSpPr txBox="1"/>
          <p:nvPr/>
        </p:nvSpPr>
        <p:spPr>
          <a:xfrm>
            <a:off x="11752928" y="6298164"/>
            <a:ext cx="830960" cy="346230"/>
          </a:xfrm>
          <a:prstGeom prst="rect">
            <a:avLst/>
          </a:prstGeom>
          <a:noFill/>
        </p:spPr>
        <p:txBody>
          <a:bodyPr wrap="none" lIns="68562" tIns="34281" rIns="68562" bIns="34281" rtlCol="0">
            <a:spAutoFit/>
          </a:bodyPr>
          <a:lstStyle/>
          <a:p>
            <a:r>
              <a:rPr lang="zh-CN" altLang="en-US" dirty="0" smtClean="0"/>
              <a:t>延时符</a:t>
            </a:r>
            <a:endParaRPr lang="zh-CN" altLang="en-US" dirty="0"/>
          </a:p>
        </p:txBody>
      </p:sp>
      <p:sp>
        <p:nvSpPr>
          <p:cNvPr id="48" name="TextBox 80"/>
          <p:cNvSpPr txBox="1"/>
          <p:nvPr/>
        </p:nvSpPr>
        <p:spPr>
          <a:xfrm>
            <a:off x="2374366" y="2285459"/>
            <a:ext cx="757474" cy="646331"/>
          </a:xfrm>
          <a:prstGeom prst="rect">
            <a:avLst/>
          </a:prstGeom>
          <a:noFill/>
        </p:spPr>
        <p:txBody>
          <a:bodyPr wrap="square" rtlCol="0">
            <a:spAutoFit/>
          </a:bodyPr>
          <a:lstStyle/>
          <a:p>
            <a:r>
              <a:rPr lang="en-US" altLang="zh-CN" sz="3600" dirty="0">
                <a:solidFill>
                  <a:schemeClr val="bg1"/>
                </a:solidFill>
                <a:latin typeface="微软雅黑" panose="020B0503020204020204" pitchFamily="34" charset="-122"/>
                <a:ea typeface="微软雅黑" panose="020B0503020204020204" pitchFamily="34" charset="-122"/>
              </a:rPr>
              <a:t>01</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原创设计师QQ598969553      _2"/>
          <p:cNvSpPr txBox="1"/>
          <p:nvPr/>
        </p:nvSpPr>
        <p:spPr>
          <a:xfrm>
            <a:off x="4220042" y="2192683"/>
            <a:ext cx="2020871" cy="430397"/>
          </a:xfrm>
          <a:prstGeom prst="rect">
            <a:avLst/>
          </a:prstGeom>
          <a:noFill/>
        </p:spPr>
        <p:txBody>
          <a:bodyPr wrap="square" lIns="60474" tIns="30237" rIns="60474" bIns="30237" rtlCol="0">
            <a:spAutoFit/>
          </a:bodyPr>
          <a:lstStyle/>
          <a:p>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单击输入标题</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原创设计师QQ598969553      _3"/>
          <p:cNvSpPr txBox="1"/>
          <p:nvPr/>
        </p:nvSpPr>
        <p:spPr>
          <a:xfrm>
            <a:off x="4196966" y="2716807"/>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公司介绍</a:t>
            </a:r>
          </a:p>
        </p:txBody>
      </p:sp>
      <p:sp>
        <p:nvSpPr>
          <p:cNvPr id="51" name="原创设计师QQ598969553      _4"/>
          <p:cNvSpPr txBox="1"/>
          <p:nvPr/>
        </p:nvSpPr>
        <p:spPr>
          <a:xfrm>
            <a:off x="5241442" y="2716807"/>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工作回顾</a:t>
            </a:r>
          </a:p>
        </p:txBody>
      </p:sp>
      <p:sp>
        <p:nvSpPr>
          <p:cNvPr id="52" name="原创设计师QQ598969553      _5"/>
          <p:cNvSpPr txBox="1"/>
          <p:nvPr/>
        </p:nvSpPr>
        <p:spPr>
          <a:xfrm>
            <a:off x="6280556" y="2740924"/>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工作计划</a:t>
            </a:r>
          </a:p>
        </p:txBody>
      </p:sp>
      <p:sp>
        <p:nvSpPr>
          <p:cNvPr id="53" name="原创设计师QQ598969553      _6"/>
          <p:cNvSpPr txBox="1"/>
          <p:nvPr/>
        </p:nvSpPr>
        <p:spPr>
          <a:xfrm>
            <a:off x="4227639" y="3143398"/>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工作团队</a:t>
            </a:r>
          </a:p>
        </p:txBody>
      </p:sp>
      <p:sp>
        <p:nvSpPr>
          <p:cNvPr id="55" name="原创设计师QQ598969553      _7"/>
          <p:cNvSpPr txBox="1"/>
          <p:nvPr/>
        </p:nvSpPr>
        <p:spPr>
          <a:xfrm>
            <a:off x="5234151" y="3173865"/>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工作进度</a:t>
            </a:r>
          </a:p>
        </p:txBody>
      </p:sp>
      <p:sp>
        <p:nvSpPr>
          <p:cNvPr id="58" name="原创设计师QQ598969553      _8"/>
          <p:cNvSpPr txBox="1"/>
          <p:nvPr/>
        </p:nvSpPr>
        <p:spPr>
          <a:xfrm>
            <a:off x="6267556" y="3158614"/>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去年相比</a:t>
            </a:r>
          </a:p>
        </p:txBody>
      </p:sp>
      <p:sp>
        <p:nvSpPr>
          <p:cNvPr id="60" name="原创设计师QQ598969553      _10"/>
          <p:cNvSpPr txBox="1"/>
          <p:nvPr/>
        </p:nvSpPr>
        <p:spPr>
          <a:xfrm>
            <a:off x="4208036" y="1851670"/>
            <a:ext cx="1532298" cy="338063"/>
          </a:xfrm>
          <a:prstGeom prst="rect">
            <a:avLst/>
          </a:prstGeom>
          <a:noFill/>
        </p:spPr>
        <p:txBody>
          <a:bodyPr wrap="square" lIns="60474" tIns="30237" rIns="60474" bIns="30237" rtlCol="0">
            <a:spAutoFit/>
          </a:bodyPr>
          <a:lstStyle/>
          <a:p>
            <a:r>
              <a:rPr lang="en-US" altLang="zh-CN" spc="-99" dirty="0">
                <a:solidFill>
                  <a:schemeClr val="bg1">
                    <a:lumMod val="50000"/>
                  </a:schemeClr>
                </a:solidFill>
                <a:latin typeface="微软雅黑" panose="020B0503020204020204" pitchFamily="34" charset="-122"/>
                <a:ea typeface="微软雅黑" panose="020B0503020204020204" pitchFamily="34" charset="-122"/>
              </a:rPr>
              <a:t>[ </a:t>
            </a:r>
            <a:r>
              <a:rPr lang="zh-CN" altLang="en-US" spc="-99" dirty="0">
                <a:solidFill>
                  <a:schemeClr val="bg1">
                    <a:lumMod val="50000"/>
                  </a:schemeClr>
                </a:solidFill>
                <a:latin typeface="微软雅黑" panose="020B0503020204020204" pitchFamily="34" charset="-122"/>
                <a:ea typeface="微软雅黑" panose="020B0503020204020204" pitchFamily="34" charset="-122"/>
              </a:rPr>
              <a:t>第一部分 </a:t>
            </a:r>
            <a:r>
              <a:rPr lang="en-US" altLang="zh-CN" spc="-99"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pc="-99"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原创设计师QQ598969553      _12"/>
          <p:cNvSpPr>
            <a:spLocks noChangeShapeType="1"/>
          </p:cNvSpPr>
          <p:nvPr/>
        </p:nvSpPr>
        <p:spPr bwMode="auto">
          <a:xfrm flipH="1" flipV="1">
            <a:off x="3746916" y="1707654"/>
            <a:ext cx="0" cy="1999669"/>
          </a:xfrm>
          <a:prstGeom prst="line">
            <a:avLst/>
          </a:prstGeom>
          <a:noFill/>
          <a:ln w="19050">
            <a:solidFill>
              <a:schemeClr val="accent1"/>
            </a:solidFill>
            <a:prstDash val="dash"/>
            <a:round/>
          </a:ln>
          <a:extLst>
            <a:ext uri="{909E8E84-426E-40DD-AFC4-6F175D3DCCD1}">
              <a14:hiddenFill xmlns:a14="http://schemas.microsoft.com/office/drawing/2010/main">
                <a:noFill/>
              </a14:hiddenFill>
            </a:ext>
          </a:extLst>
        </p:spPr>
        <p:txBody>
          <a:bodyPr lIns="68580" tIns="34290" rIns="68580" bIns="34290"/>
          <a:lstStyle/>
          <a:p>
            <a:endParaRPr lang="zh-CN" altLang="en-US" dirty="0">
              <a:solidFill>
                <a:schemeClr val="bg1">
                  <a:lumMod val="50000"/>
                </a:schemeClr>
              </a:solidFill>
            </a:endParaRP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5"/>
                                        </p:tgtEl>
                                        <p:attrNameLst>
                                          <p:attrName>style.visibility</p:attrName>
                                        </p:attrNameLst>
                                      </p:cBhvr>
                                      <p:to>
                                        <p:strVal val="visible"/>
                                      </p:to>
                                    </p:set>
                                    <p:anim calcmode="lin" valueType="num">
                                      <p:cBhvr additive="base">
                                        <p:cTn id="11" dur="500" fill="hold"/>
                                        <p:tgtEl>
                                          <p:spTgt spid="175"/>
                                        </p:tgtEl>
                                        <p:attrNameLst>
                                          <p:attrName>ppt_x</p:attrName>
                                        </p:attrNameLst>
                                      </p:cBhvr>
                                      <p:tavLst>
                                        <p:tav tm="0">
                                          <p:val>
                                            <p:strVal val="0-#ppt_w/2"/>
                                          </p:val>
                                        </p:tav>
                                        <p:tav tm="100000">
                                          <p:val>
                                            <p:strVal val="#ppt_x"/>
                                          </p:val>
                                        </p:tav>
                                      </p:tavLst>
                                    </p:anim>
                                    <p:anim calcmode="lin" valueType="num">
                                      <p:cBhvr additive="base">
                                        <p:cTn id="12" dur="500" fill="hold"/>
                                        <p:tgtEl>
                                          <p:spTgt spid="17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000"/>
                                        <p:tgtEl>
                                          <p:spTgt spid="47"/>
                                        </p:tgtEl>
                                      </p:cBhvr>
                                    </p:animEffect>
                                  </p:childTnLst>
                                </p:cTn>
                              </p:par>
                            </p:childTnLst>
                          </p:cTn>
                        </p:par>
                        <p:par>
                          <p:cTn id="17" fill="hold">
                            <p:stCondLst>
                              <p:cond delay="2500"/>
                            </p:stCondLst>
                            <p:childTnLst>
                              <p:par>
                                <p:cTn id="18" presetID="23" presetClass="entr" presetSubtype="1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p:cTn id="20" dur="500" fill="hold"/>
                                        <p:tgtEl>
                                          <p:spTgt spid="63"/>
                                        </p:tgtEl>
                                        <p:attrNameLst>
                                          <p:attrName>ppt_w</p:attrName>
                                        </p:attrNameLst>
                                      </p:cBhvr>
                                      <p:tavLst>
                                        <p:tav tm="0">
                                          <p:val>
                                            <p:fltVal val="0"/>
                                          </p:val>
                                        </p:tav>
                                        <p:tav tm="100000">
                                          <p:val>
                                            <p:strVal val="#ppt_w"/>
                                          </p:val>
                                        </p:tav>
                                      </p:tavLst>
                                    </p:anim>
                                    <p:anim calcmode="lin" valueType="num">
                                      <p:cBhvr>
                                        <p:cTn id="21" dur="500" fill="hold"/>
                                        <p:tgtEl>
                                          <p:spTgt spid="6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par>
                                <p:cTn id="28" presetID="12" presetClass="entr" presetSubtype="8" fill="hold" grpId="0" nodeType="withEffect">
                                  <p:stCondLst>
                                    <p:cond delay="0"/>
                                  </p:stCondLst>
                                  <p:iterate type="lt">
                                    <p:tmPct val="1000"/>
                                  </p:iterate>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right)">
                                      <p:cBhvr>
                                        <p:cTn id="31" dur="500"/>
                                        <p:tgtEl>
                                          <p:spTgt spid="49"/>
                                        </p:tgtEl>
                                      </p:cBhvr>
                                    </p:animEffect>
                                  </p:childTnLst>
                                </p:cTn>
                              </p:par>
                            </p:childTnLst>
                          </p:cTn>
                        </p:par>
                        <p:par>
                          <p:cTn id="32" fill="hold">
                            <p:stCondLst>
                              <p:cond delay="3025"/>
                            </p:stCondLst>
                            <p:childTnLst>
                              <p:par>
                                <p:cTn id="33" presetID="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60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ppt_x"/>
                                          </p:val>
                                        </p:tav>
                                        <p:tav tm="100000">
                                          <p:val>
                                            <p:strVal val="#ppt_x"/>
                                          </p:val>
                                        </p:tav>
                                      </p:tavLst>
                                    </p:anim>
                                    <p:anim calcmode="lin" valueType="num">
                                      <p:cBhvr additive="base">
                                        <p:cTn id="5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47" grpId="0"/>
      <p:bldP spid="49" grpId="0"/>
      <p:bldP spid="50" grpId="0"/>
      <p:bldP spid="51" grpId="0"/>
      <p:bldP spid="52" grpId="0"/>
      <p:bldP spid="53" grpId="0"/>
      <p:bldP spid="55" grpId="0"/>
      <p:bldP spid="58" grpId="0"/>
      <p:bldP spid="60" grpId="0"/>
      <p:bldP spid="6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rot="18900000">
            <a:off x="1971641" y="2702866"/>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rot="2700000" flipH="1">
            <a:off x="3207557" y="2718599"/>
            <a:ext cx="756137" cy="0"/>
          </a:xfrm>
          <a:prstGeom prst="line">
            <a:avLst/>
          </a:prstGeom>
          <a:ln w="3175">
            <a:solidFill>
              <a:schemeClr val="tx1"/>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4" name="组合 1"/>
          <p:cNvGrpSpPr/>
          <p:nvPr/>
        </p:nvGrpSpPr>
        <p:grpSpPr>
          <a:xfrm>
            <a:off x="827964" y="1717427"/>
            <a:ext cx="1764006" cy="638878"/>
            <a:chOff x="6278307" y="2195545"/>
            <a:chExt cx="1764006" cy="638878"/>
          </a:xfrm>
        </p:grpSpPr>
        <p:sp>
          <p:nvSpPr>
            <p:cNvPr id="5" name="TextBox 20"/>
            <p:cNvSpPr txBox="1"/>
            <p:nvPr/>
          </p:nvSpPr>
          <p:spPr bwMode="auto">
            <a:xfrm>
              <a:off x="6382171" y="2494100"/>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TextBox 19"/>
            <p:cNvSpPr txBox="1">
              <a:spLocks noChangeArrowheads="1"/>
            </p:cNvSpPr>
            <p:nvPr/>
          </p:nvSpPr>
          <p:spPr bwMode="auto">
            <a:xfrm>
              <a:off x="6278307" y="2195545"/>
              <a:ext cx="1764006"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7" name="直接连接符 6"/>
          <p:cNvCxnSpPr/>
          <p:nvPr/>
        </p:nvCxnSpPr>
        <p:spPr>
          <a:xfrm rot="18900000">
            <a:off x="4228105" y="2702866"/>
            <a:ext cx="756137" cy="0"/>
          </a:xfrm>
          <a:prstGeom prst="line">
            <a:avLst/>
          </a:prstGeom>
          <a:ln w="3175">
            <a:solidFill>
              <a:schemeClr val="bg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8" name="组合 1"/>
          <p:cNvGrpSpPr/>
          <p:nvPr/>
        </p:nvGrpSpPr>
        <p:grpSpPr>
          <a:xfrm>
            <a:off x="3276236" y="1717427"/>
            <a:ext cx="1764006" cy="638878"/>
            <a:chOff x="6278307" y="2195545"/>
            <a:chExt cx="1764006" cy="638878"/>
          </a:xfrm>
        </p:grpSpPr>
        <p:sp>
          <p:nvSpPr>
            <p:cNvPr id="9" name="TextBox 20"/>
            <p:cNvSpPr txBox="1"/>
            <p:nvPr/>
          </p:nvSpPr>
          <p:spPr bwMode="auto">
            <a:xfrm>
              <a:off x="6382171" y="2494100"/>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0" name="TextBox 19"/>
            <p:cNvSpPr txBox="1">
              <a:spLocks noChangeArrowheads="1"/>
            </p:cNvSpPr>
            <p:nvPr/>
          </p:nvSpPr>
          <p:spPr bwMode="auto">
            <a:xfrm>
              <a:off x="6278307" y="2195545"/>
              <a:ext cx="1764006"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cxnSp>
        <p:nvCxnSpPr>
          <p:cNvPr id="11" name="直接连接符 10"/>
          <p:cNvCxnSpPr/>
          <p:nvPr/>
        </p:nvCxnSpPr>
        <p:spPr>
          <a:xfrm rot="2700000" flipH="1">
            <a:off x="5527775" y="2718599"/>
            <a:ext cx="756137" cy="0"/>
          </a:xfrm>
          <a:prstGeom prst="line">
            <a:avLst/>
          </a:prstGeom>
          <a:ln w="3175">
            <a:solidFill>
              <a:schemeClr val="tx2"/>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8900000">
            <a:off x="6585693" y="2746235"/>
            <a:ext cx="756137" cy="0"/>
          </a:xfrm>
          <a:prstGeom prst="line">
            <a:avLst/>
          </a:prstGeom>
          <a:ln w="3175">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3" name="组合 1"/>
          <p:cNvGrpSpPr/>
          <p:nvPr/>
        </p:nvGrpSpPr>
        <p:grpSpPr>
          <a:xfrm>
            <a:off x="5544298" y="1717425"/>
            <a:ext cx="1764006" cy="638876"/>
            <a:chOff x="6278307" y="2195547"/>
            <a:chExt cx="1764006" cy="638877"/>
          </a:xfrm>
        </p:grpSpPr>
        <p:sp>
          <p:nvSpPr>
            <p:cNvPr id="14" name="TextBox 20"/>
            <p:cNvSpPr txBox="1"/>
            <p:nvPr/>
          </p:nvSpPr>
          <p:spPr bwMode="auto">
            <a:xfrm>
              <a:off x="6382171" y="2494101"/>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5" name="TextBox 19"/>
            <p:cNvSpPr txBox="1">
              <a:spLocks noChangeArrowheads="1"/>
            </p:cNvSpPr>
            <p:nvPr/>
          </p:nvSpPr>
          <p:spPr bwMode="auto">
            <a:xfrm>
              <a:off x="6278307" y="2195547"/>
              <a:ext cx="1764006"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6" name="组合 1"/>
          <p:cNvGrpSpPr/>
          <p:nvPr/>
        </p:nvGrpSpPr>
        <p:grpSpPr>
          <a:xfrm>
            <a:off x="2087914" y="3167358"/>
            <a:ext cx="1764006" cy="638878"/>
            <a:chOff x="6278307" y="2195545"/>
            <a:chExt cx="1764006" cy="638878"/>
          </a:xfrm>
        </p:grpSpPr>
        <p:sp>
          <p:nvSpPr>
            <p:cNvPr id="17" name="TextBox 20"/>
            <p:cNvSpPr txBox="1"/>
            <p:nvPr/>
          </p:nvSpPr>
          <p:spPr bwMode="auto">
            <a:xfrm>
              <a:off x="6382171" y="2494100"/>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TextBox 19"/>
            <p:cNvSpPr txBox="1">
              <a:spLocks noChangeArrowheads="1"/>
            </p:cNvSpPr>
            <p:nvPr/>
          </p:nvSpPr>
          <p:spPr bwMode="auto">
            <a:xfrm>
              <a:off x="6278307" y="2195545"/>
              <a:ext cx="1764006" cy="3404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600" dirty="0" smtClean="0">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600" dirty="0">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19" name="组合 1"/>
          <p:cNvGrpSpPr/>
          <p:nvPr/>
        </p:nvGrpSpPr>
        <p:grpSpPr>
          <a:xfrm>
            <a:off x="4460080" y="3167358"/>
            <a:ext cx="1764006" cy="638878"/>
            <a:chOff x="6278307" y="2195545"/>
            <a:chExt cx="1764006" cy="638878"/>
          </a:xfrm>
        </p:grpSpPr>
        <p:sp>
          <p:nvSpPr>
            <p:cNvPr id="20" name="TextBox 20"/>
            <p:cNvSpPr txBox="1"/>
            <p:nvPr/>
          </p:nvSpPr>
          <p:spPr bwMode="auto">
            <a:xfrm>
              <a:off x="6382171" y="2494100"/>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TextBox 19"/>
            <p:cNvSpPr txBox="1">
              <a:spLocks noChangeArrowheads="1"/>
            </p:cNvSpPr>
            <p:nvPr/>
          </p:nvSpPr>
          <p:spPr bwMode="auto">
            <a:xfrm>
              <a:off x="6278307" y="2195545"/>
              <a:ext cx="1764006"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2" name="组合 1"/>
          <p:cNvGrpSpPr/>
          <p:nvPr/>
        </p:nvGrpSpPr>
        <p:grpSpPr>
          <a:xfrm>
            <a:off x="6768434" y="3167358"/>
            <a:ext cx="1764006" cy="638878"/>
            <a:chOff x="6278307" y="2195545"/>
            <a:chExt cx="1764006" cy="638878"/>
          </a:xfrm>
        </p:grpSpPr>
        <p:sp>
          <p:nvSpPr>
            <p:cNvPr id="23" name="TextBox 20"/>
            <p:cNvSpPr txBox="1"/>
            <p:nvPr/>
          </p:nvSpPr>
          <p:spPr bwMode="auto">
            <a:xfrm>
              <a:off x="6382171" y="2494100"/>
              <a:ext cx="1526083" cy="340323"/>
            </a:xfrm>
            <a:prstGeom prst="rect">
              <a:avLst/>
            </a:prstGeom>
            <a:noFill/>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单击此处添加段落文本单击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此处添加段落</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文本</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6278307" y="2195545"/>
              <a:ext cx="1764006" cy="278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rPr>
                <a:t>标题文字</a:t>
              </a:r>
              <a:endParaRPr lang="zh-CN" altLang="zh-CN" sz="1200" b="1" dirty="0">
                <a:solidFill>
                  <a:schemeClr val="bg1">
                    <a:lumMod val="50000"/>
                  </a:schemeClr>
                </a:solidFill>
                <a:latin typeface="微软雅黑" panose="020B0503020204020204" pitchFamily="34" charset="-122"/>
                <a:ea typeface="微软雅黑" panose="020B0503020204020204" pitchFamily="34" charset="-122"/>
                <a:cs typeface="宋体" panose="02010600030101010101" pitchFamily="2" charset="-122"/>
              </a:endParaRPr>
            </a:p>
          </p:txBody>
        </p:sp>
      </p:grpSp>
      <p:grpSp>
        <p:nvGrpSpPr>
          <p:cNvPr id="25" name="组合 24"/>
          <p:cNvGrpSpPr/>
          <p:nvPr/>
        </p:nvGrpSpPr>
        <p:grpSpPr>
          <a:xfrm>
            <a:off x="1447337" y="2971178"/>
            <a:ext cx="728363" cy="728363"/>
            <a:chOff x="1302940" y="2971177"/>
            <a:chExt cx="728363" cy="728363"/>
          </a:xfrm>
        </p:grpSpPr>
        <p:sp>
          <p:nvSpPr>
            <p:cNvPr id="26" name="椭圆 25"/>
            <p:cNvSpPr/>
            <p:nvPr/>
          </p:nvSpPr>
          <p:spPr>
            <a:xfrm>
              <a:off x="1302940" y="2971177"/>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27" name="TextBox 19"/>
            <p:cNvSpPr txBox="1">
              <a:spLocks noChangeArrowheads="1"/>
            </p:cNvSpPr>
            <p:nvPr/>
          </p:nvSpPr>
          <p:spPr bwMode="auto">
            <a:xfrm>
              <a:off x="1371764"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01</a:t>
              </a:r>
            </a:p>
          </p:txBody>
        </p:sp>
      </p:grpSp>
      <p:grpSp>
        <p:nvGrpSpPr>
          <p:cNvPr id="28" name="组合 27"/>
          <p:cNvGrpSpPr/>
          <p:nvPr/>
        </p:nvGrpSpPr>
        <p:grpSpPr>
          <a:xfrm>
            <a:off x="3731718" y="2971177"/>
            <a:ext cx="728363" cy="728363"/>
            <a:chOff x="3587321" y="2971176"/>
            <a:chExt cx="728363" cy="728363"/>
          </a:xfrm>
        </p:grpSpPr>
        <p:sp>
          <p:nvSpPr>
            <p:cNvPr id="29" name="椭圆 28"/>
            <p:cNvSpPr/>
            <p:nvPr/>
          </p:nvSpPr>
          <p:spPr>
            <a:xfrm>
              <a:off x="3587321" y="2971176"/>
              <a:ext cx="728363" cy="72836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0" name="TextBox 19"/>
            <p:cNvSpPr txBox="1">
              <a:spLocks noChangeArrowheads="1"/>
            </p:cNvSpPr>
            <p:nvPr/>
          </p:nvSpPr>
          <p:spPr bwMode="auto">
            <a:xfrm>
              <a:off x="3635896"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03</a:t>
              </a:r>
            </a:p>
          </p:txBody>
        </p:sp>
      </p:grpSp>
      <p:grpSp>
        <p:nvGrpSpPr>
          <p:cNvPr id="31" name="组合 30"/>
          <p:cNvGrpSpPr/>
          <p:nvPr/>
        </p:nvGrpSpPr>
        <p:grpSpPr>
          <a:xfrm>
            <a:off x="6042921" y="2971177"/>
            <a:ext cx="728363" cy="728363"/>
            <a:chOff x="5898524" y="2971176"/>
            <a:chExt cx="728363" cy="728363"/>
          </a:xfrm>
        </p:grpSpPr>
        <p:sp>
          <p:nvSpPr>
            <p:cNvPr id="32" name="椭圆 31"/>
            <p:cNvSpPr/>
            <p:nvPr/>
          </p:nvSpPr>
          <p:spPr>
            <a:xfrm>
              <a:off x="5898524" y="2971176"/>
              <a:ext cx="728363" cy="72836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3" name="TextBox 19"/>
            <p:cNvSpPr txBox="1">
              <a:spLocks noChangeArrowheads="1"/>
            </p:cNvSpPr>
            <p:nvPr/>
          </p:nvSpPr>
          <p:spPr bwMode="auto">
            <a:xfrm>
              <a:off x="5979598" y="3115228"/>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grpSp>
        <p:nvGrpSpPr>
          <p:cNvPr id="34" name="组合 33"/>
          <p:cNvGrpSpPr/>
          <p:nvPr/>
        </p:nvGrpSpPr>
        <p:grpSpPr>
          <a:xfrm>
            <a:off x="2589928" y="1829388"/>
            <a:ext cx="728363" cy="728363"/>
            <a:chOff x="2445531" y="1829388"/>
            <a:chExt cx="728363" cy="728363"/>
          </a:xfrm>
        </p:grpSpPr>
        <p:sp>
          <p:nvSpPr>
            <p:cNvPr id="35" name="椭圆 34"/>
            <p:cNvSpPr/>
            <p:nvPr/>
          </p:nvSpPr>
          <p:spPr>
            <a:xfrm>
              <a:off x="2445531" y="1829388"/>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6" name="TextBox 19"/>
            <p:cNvSpPr txBox="1">
              <a:spLocks noChangeArrowheads="1"/>
            </p:cNvSpPr>
            <p:nvPr/>
          </p:nvSpPr>
          <p:spPr bwMode="auto">
            <a:xfrm>
              <a:off x="2527495"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02</a:t>
              </a:r>
            </a:p>
          </p:txBody>
        </p:sp>
      </p:grpSp>
      <p:grpSp>
        <p:nvGrpSpPr>
          <p:cNvPr id="37" name="组合 36"/>
          <p:cNvGrpSpPr/>
          <p:nvPr/>
        </p:nvGrpSpPr>
        <p:grpSpPr>
          <a:xfrm>
            <a:off x="4873507" y="1829388"/>
            <a:ext cx="728363" cy="728363"/>
            <a:chOff x="4729110" y="1829388"/>
            <a:chExt cx="728363" cy="728363"/>
          </a:xfrm>
        </p:grpSpPr>
        <p:sp>
          <p:nvSpPr>
            <p:cNvPr id="38" name="椭圆 37"/>
            <p:cNvSpPr/>
            <p:nvPr/>
          </p:nvSpPr>
          <p:spPr>
            <a:xfrm>
              <a:off x="4729110" y="1829388"/>
              <a:ext cx="728363" cy="72836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39" name="TextBox 19"/>
            <p:cNvSpPr txBox="1">
              <a:spLocks noChangeArrowheads="1"/>
            </p:cNvSpPr>
            <p:nvPr/>
          </p:nvSpPr>
          <p:spPr bwMode="auto">
            <a:xfrm>
              <a:off x="4833688"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04</a:t>
              </a:r>
            </a:p>
          </p:txBody>
        </p:sp>
      </p:grpSp>
      <p:grpSp>
        <p:nvGrpSpPr>
          <p:cNvPr id="40" name="组合 39"/>
          <p:cNvGrpSpPr/>
          <p:nvPr/>
        </p:nvGrpSpPr>
        <p:grpSpPr>
          <a:xfrm>
            <a:off x="7184710" y="1829388"/>
            <a:ext cx="728363" cy="728363"/>
            <a:chOff x="7040313" y="1829388"/>
            <a:chExt cx="728363" cy="728363"/>
          </a:xfrm>
        </p:grpSpPr>
        <p:sp>
          <p:nvSpPr>
            <p:cNvPr id="41" name="椭圆 40"/>
            <p:cNvSpPr/>
            <p:nvPr/>
          </p:nvSpPr>
          <p:spPr>
            <a:xfrm>
              <a:off x="7040313" y="1829388"/>
              <a:ext cx="728363" cy="72836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endParaRPr>
            </a:p>
          </p:txBody>
        </p:sp>
        <p:sp>
          <p:nvSpPr>
            <p:cNvPr id="42" name="TextBox 19"/>
            <p:cNvSpPr txBox="1">
              <a:spLocks noChangeArrowheads="1"/>
            </p:cNvSpPr>
            <p:nvPr/>
          </p:nvSpPr>
          <p:spPr bwMode="auto">
            <a:xfrm>
              <a:off x="7143469" y="1980240"/>
              <a:ext cx="566214" cy="4019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3296" tIns="46648" rIns="93296" bIns="46648" numCol="1" anchor="t" anchorCtr="0" compatLnSpc="1">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fontAlgn="base">
                <a:spcBef>
                  <a:spcPct val="0"/>
                </a:spcBef>
                <a:spcAft>
                  <a:spcPct val="0"/>
                </a:spcAft>
              </a:pPr>
              <a:r>
                <a:rPr lang="en-US" altLang="zh-CN" sz="2000" dirty="0" smtClean="0">
                  <a:solidFill>
                    <a:schemeClr val="bg1"/>
                  </a:solidFill>
                  <a:latin typeface="微软雅黑" panose="020B0503020204020204" pitchFamily="34" charset="-122"/>
                  <a:ea typeface="微软雅黑" panose="020B0503020204020204" pitchFamily="34" charset="-122"/>
                  <a:cs typeface="宋体" panose="02010600030101010101" pitchFamily="2" charset="-122"/>
                </a:rPr>
                <a:t>05</a:t>
              </a:r>
            </a:p>
          </p:txBody>
        </p:sp>
      </p:gr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5000">
    <p:comb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fade">
                                      <p:cBhvr>
                                        <p:cTn id="17" dur="500"/>
                                        <p:tgtEl>
                                          <p:spTgt spid="3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up)">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8"/>
                                        </p:tgtEl>
                                        <p:attrNameLst>
                                          <p:attrName>style.visibility</p:attrName>
                                        </p:attrNameLst>
                                      </p:cBhvr>
                                      <p:to>
                                        <p:strVal val="visible"/>
                                      </p:to>
                                    </p:set>
                                    <p:animEffect transition="in" filter="fade">
                                      <p:cBhvr>
                                        <p:cTn id="27" dur="500"/>
                                        <p:tgtEl>
                                          <p:spTgt spid="2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wipe(down)">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500"/>
                                        <p:tgtEl>
                                          <p:spTgt spid="37"/>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up)">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fade">
                                      <p:cBhvr>
                                        <p:cTn id="47" dur="500"/>
                                        <p:tgtEl>
                                          <p:spTgt spid="31"/>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4" fill="hold"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wipe(down)">
                                      <p:cBhvr>
                                        <p:cTn id="52" dur="500"/>
                                        <p:tgtEl>
                                          <p:spTgt spid="12"/>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fade">
                                      <p:cBhvr>
                                        <p:cTn id="57" dur="500"/>
                                        <p:tgtEl>
                                          <p:spTgt spid="40"/>
                                        </p:tgtEl>
                                      </p:cBhvr>
                                    </p:animEffect>
                                  </p:childTnLst>
                                </p:cTn>
                              </p:par>
                            </p:childTnLst>
                          </p:cTn>
                        </p:par>
                      </p:childTnLst>
                    </p:cTn>
                  </p:par>
                  <p:par>
                    <p:cTn id="58" fill="hold">
                      <p:stCondLst>
                        <p:cond delay="indefinite"/>
                      </p:stCondLst>
                      <p:childTnLst>
                        <p:par>
                          <p:cTn id="59" fill="hold">
                            <p:stCondLst>
                              <p:cond delay="0"/>
                            </p:stCondLst>
                            <p:childTnLst>
                              <p:par>
                                <p:cTn id="60" presetID="42" presetClass="entr" presetSubtype="0" fill="hold" nodeType="clickEffect">
                                  <p:stCondLst>
                                    <p:cond delay="0"/>
                                  </p:stCondLst>
                                  <p:childTnLst>
                                    <p:set>
                                      <p:cBhvr>
                                        <p:cTn id="61" dur="1" fill="hold">
                                          <p:stCondLst>
                                            <p:cond delay="0"/>
                                          </p:stCondLst>
                                        </p:cTn>
                                        <p:tgtEl>
                                          <p:spTgt spid="4"/>
                                        </p:tgtEl>
                                        <p:attrNameLst>
                                          <p:attrName>style.visibility</p:attrName>
                                        </p:attrNameLst>
                                      </p:cBhvr>
                                      <p:to>
                                        <p:strVal val="visible"/>
                                      </p:to>
                                    </p:set>
                                    <p:animEffect transition="in" filter="fade">
                                      <p:cBhvr>
                                        <p:cTn id="62" dur="500"/>
                                        <p:tgtEl>
                                          <p:spTgt spid="4"/>
                                        </p:tgtEl>
                                      </p:cBhvr>
                                    </p:animEffect>
                                    <p:anim calcmode="lin" valueType="num">
                                      <p:cBhvr>
                                        <p:cTn id="63" dur="500" fill="hold"/>
                                        <p:tgtEl>
                                          <p:spTgt spid="4"/>
                                        </p:tgtEl>
                                        <p:attrNameLst>
                                          <p:attrName>ppt_x</p:attrName>
                                        </p:attrNameLst>
                                      </p:cBhvr>
                                      <p:tavLst>
                                        <p:tav tm="0">
                                          <p:val>
                                            <p:strVal val="#ppt_x"/>
                                          </p:val>
                                        </p:tav>
                                        <p:tav tm="100000">
                                          <p:val>
                                            <p:strVal val="#ppt_x"/>
                                          </p:val>
                                        </p:tav>
                                      </p:tavLst>
                                    </p:anim>
                                    <p:anim calcmode="lin" valueType="num">
                                      <p:cBhvr>
                                        <p:cTn id="64" dur="500" fill="hold"/>
                                        <p:tgtEl>
                                          <p:spTgt spid="4"/>
                                        </p:tgtEl>
                                        <p:attrNameLst>
                                          <p:attrName>ppt_y</p:attrName>
                                        </p:attrNameLst>
                                      </p:cBhvr>
                                      <p:tavLst>
                                        <p:tav tm="0">
                                          <p:val>
                                            <p:strVal val="#ppt_y+.1"/>
                                          </p:val>
                                        </p:tav>
                                        <p:tav tm="100000">
                                          <p:val>
                                            <p:strVal val="#ppt_y"/>
                                          </p:val>
                                        </p:tav>
                                      </p:tavLst>
                                    </p:anim>
                                  </p:childTnLst>
                                </p:cTn>
                              </p:par>
                              <p:par>
                                <p:cTn id="65" presetID="42" presetClass="entr" presetSubtype="0" fill="hold" nodeType="withEffect">
                                  <p:stCondLst>
                                    <p:cond delay="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500"/>
                                        <p:tgtEl>
                                          <p:spTgt spid="8"/>
                                        </p:tgtEl>
                                      </p:cBhvr>
                                    </p:animEffect>
                                    <p:anim calcmode="lin" valueType="num">
                                      <p:cBhvr>
                                        <p:cTn id="68" dur="500" fill="hold"/>
                                        <p:tgtEl>
                                          <p:spTgt spid="8"/>
                                        </p:tgtEl>
                                        <p:attrNameLst>
                                          <p:attrName>ppt_x</p:attrName>
                                        </p:attrNameLst>
                                      </p:cBhvr>
                                      <p:tavLst>
                                        <p:tav tm="0">
                                          <p:val>
                                            <p:strVal val="#ppt_x"/>
                                          </p:val>
                                        </p:tav>
                                        <p:tav tm="100000">
                                          <p:val>
                                            <p:strVal val="#ppt_x"/>
                                          </p:val>
                                        </p:tav>
                                      </p:tavLst>
                                    </p:anim>
                                    <p:anim calcmode="lin" valueType="num">
                                      <p:cBhvr>
                                        <p:cTn id="69" dur="500" fill="hold"/>
                                        <p:tgtEl>
                                          <p:spTgt spid="8"/>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13"/>
                                        </p:tgtEl>
                                        <p:attrNameLst>
                                          <p:attrName>style.visibility</p:attrName>
                                        </p:attrNameLst>
                                      </p:cBhvr>
                                      <p:to>
                                        <p:strVal val="visible"/>
                                      </p:to>
                                    </p:set>
                                    <p:animEffect transition="in" filter="fade">
                                      <p:cBhvr>
                                        <p:cTn id="72" dur="500"/>
                                        <p:tgtEl>
                                          <p:spTgt spid="13"/>
                                        </p:tgtEl>
                                      </p:cBhvr>
                                    </p:animEffect>
                                    <p:anim calcmode="lin" valueType="num">
                                      <p:cBhvr>
                                        <p:cTn id="73" dur="500" fill="hold"/>
                                        <p:tgtEl>
                                          <p:spTgt spid="13"/>
                                        </p:tgtEl>
                                        <p:attrNameLst>
                                          <p:attrName>ppt_x</p:attrName>
                                        </p:attrNameLst>
                                      </p:cBhvr>
                                      <p:tavLst>
                                        <p:tav tm="0">
                                          <p:val>
                                            <p:strVal val="#ppt_x"/>
                                          </p:val>
                                        </p:tav>
                                        <p:tav tm="100000">
                                          <p:val>
                                            <p:strVal val="#ppt_x"/>
                                          </p:val>
                                        </p:tav>
                                      </p:tavLst>
                                    </p:anim>
                                    <p:anim calcmode="lin" valueType="num">
                                      <p:cBhvr>
                                        <p:cTn id="74" dur="5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7" presetClass="entr" presetSubtype="0" fill="hold" nodeType="click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fade">
                                      <p:cBhvr>
                                        <p:cTn id="79" dur="500"/>
                                        <p:tgtEl>
                                          <p:spTgt spid="16"/>
                                        </p:tgtEl>
                                      </p:cBhvr>
                                    </p:animEffect>
                                    <p:anim calcmode="lin" valueType="num">
                                      <p:cBhvr>
                                        <p:cTn id="80" dur="500" fill="hold"/>
                                        <p:tgtEl>
                                          <p:spTgt spid="16"/>
                                        </p:tgtEl>
                                        <p:attrNameLst>
                                          <p:attrName>ppt_x</p:attrName>
                                        </p:attrNameLst>
                                      </p:cBhvr>
                                      <p:tavLst>
                                        <p:tav tm="0">
                                          <p:val>
                                            <p:strVal val="#ppt_x"/>
                                          </p:val>
                                        </p:tav>
                                        <p:tav tm="100000">
                                          <p:val>
                                            <p:strVal val="#ppt_x"/>
                                          </p:val>
                                        </p:tav>
                                      </p:tavLst>
                                    </p:anim>
                                    <p:anim calcmode="lin" valueType="num">
                                      <p:cBhvr>
                                        <p:cTn id="81" dur="500" fill="hold"/>
                                        <p:tgtEl>
                                          <p:spTgt spid="16"/>
                                        </p:tgtEl>
                                        <p:attrNameLst>
                                          <p:attrName>ppt_y</p:attrName>
                                        </p:attrNameLst>
                                      </p:cBhvr>
                                      <p:tavLst>
                                        <p:tav tm="0">
                                          <p:val>
                                            <p:strVal val="#ppt_y-.1"/>
                                          </p:val>
                                        </p:tav>
                                        <p:tav tm="100000">
                                          <p:val>
                                            <p:strVal val="#ppt_y"/>
                                          </p:val>
                                        </p:tav>
                                      </p:tavLst>
                                    </p:anim>
                                  </p:childTnLst>
                                </p:cTn>
                              </p:par>
                              <p:par>
                                <p:cTn id="82" presetID="47" presetClass="entr" presetSubtype="0" fill="hold" nodeType="withEffect">
                                  <p:stCondLst>
                                    <p:cond delay="0"/>
                                  </p:stCondLst>
                                  <p:childTnLst>
                                    <p:set>
                                      <p:cBhvr>
                                        <p:cTn id="83" dur="1" fill="hold">
                                          <p:stCondLst>
                                            <p:cond delay="0"/>
                                          </p:stCondLst>
                                        </p:cTn>
                                        <p:tgtEl>
                                          <p:spTgt spid="19"/>
                                        </p:tgtEl>
                                        <p:attrNameLst>
                                          <p:attrName>style.visibility</p:attrName>
                                        </p:attrNameLst>
                                      </p:cBhvr>
                                      <p:to>
                                        <p:strVal val="visible"/>
                                      </p:to>
                                    </p:set>
                                    <p:animEffect transition="in" filter="fade">
                                      <p:cBhvr>
                                        <p:cTn id="84" dur="500"/>
                                        <p:tgtEl>
                                          <p:spTgt spid="19"/>
                                        </p:tgtEl>
                                      </p:cBhvr>
                                    </p:animEffect>
                                    <p:anim calcmode="lin" valueType="num">
                                      <p:cBhvr>
                                        <p:cTn id="85" dur="500" fill="hold"/>
                                        <p:tgtEl>
                                          <p:spTgt spid="19"/>
                                        </p:tgtEl>
                                        <p:attrNameLst>
                                          <p:attrName>ppt_x</p:attrName>
                                        </p:attrNameLst>
                                      </p:cBhvr>
                                      <p:tavLst>
                                        <p:tav tm="0">
                                          <p:val>
                                            <p:strVal val="#ppt_x"/>
                                          </p:val>
                                        </p:tav>
                                        <p:tav tm="100000">
                                          <p:val>
                                            <p:strVal val="#ppt_x"/>
                                          </p:val>
                                        </p:tav>
                                      </p:tavLst>
                                    </p:anim>
                                    <p:anim calcmode="lin" valueType="num">
                                      <p:cBhvr>
                                        <p:cTn id="86" dur="500" fill="hold"/>
                                        <p:tgtEl>
                                          <p:spTgt spid="19"/>
                                        </p:tgtEl>
                                        <p:attrNameLst>
                                          <p:attrName>ppt_y</p:attrName>
                                        </p:attrNameLst>
                                      </p:cBhvr>
                                      <p:tavLst>
                                        <p:tav tm="0">
                                          <p:val>
                                            <p:strVal val="#ppt_y-.1"/>
                                          </p:val>
                                        </p:tav>
                                        <p:tav tm="100000">
                                          <p:val>
                                            <p:strVal val="#ppt_y"/>
                                          </p:val>
                                        </p:tav>
                                      </p:tavLst>
                                    </p:anim>
                                  </p:childTnLst>
                                </p:cTn>
                              </p:par>
                              <p:par>
                                <p:cTn id="87" presetID="47" presetClass="entr" presetSubtype="0" fill="hold" nodeType="withEffect">
                                  <p:stCondLst>
                                    <p:cond delay="0"/>
                                  </p:stCondLst>
                                  <p:childTnLst>
                                    <p:set>
                                      <p:cBhvr>
                                        <p:cTn id="88" dur="1" fill="hold">
                                          <p:stCondLst>
                                            <p:cond delay="0"/>
                                          </p:stCondLst>
                                        </p:cTn>
                                        <p:tgtEl>
                                          <p:spTgt spid="22"/>
                                        </p:tgtEl>
                                        <p:attrNameLst>
                                          <p:attrName>style.visibility</p:attrName>
                                        </p:attrNameLst>
                                      </p:cBhvr>
                                      <p:to>
                                        <p:strVal val="visible"/>
                                      </p:to>
                                    </p:set>
                                    <p:animEffect transition="in" filter="fade">
                                      <p:cBhvr>
                                        <p:cTn id="89" dur="500"/>
                                        <p:tgtEl>
                                          <p:spTgt spid="22"/>
                                        </p:tgtEl>
                                      </p:cBhvr>
                                    </p:animEffect>
                                    <p:anim calcmode="lin" valueType="num">
                                      <p:cBhvr>
                                        <p:cTn id="90" dur="500" fill="hold"/>
                                        <p:tgtEl>
                                          <p:spTgt spid="22"/>
                                        </p:tgtEl>
                                        <p:attrNameLst>
                                          <p:attrName>ppt_x</p:attrName>
                                        </p:attrNameLst>
                                      </p:cBhvr>
                                      <p:tavLst>
                                        <p:tav tm="0">
                                          <p:val>
                                            <p:strVal val="#ppt_x"/>
                                          </p:val>
                                        </p:tav>
                                        <p:tav tm="100000">
                                          <p:val>
                                            <p:strVal val="#ppt_x"/>
                                          </p:val>
                                        </p:tav>
                                      </p:tavLst>
                                    </p:anim>
                                    <p:anim calcmode="lin" valueType="num">
                                      <p:cBhvr>
                                        <p:cTn id="91"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899592" y="1275608"/>
            <a:ext cx="2664296" cy="3132348"/>
          </a:xfrm>
          <a:prstGeom prst="rect">
            <a:avLst/>
          </a:prstGeom>
          <a:noFill/>
          <a:extLst>
            <a:ext uri="{909E8E84-426E-40DD-AFC4-6F175D3DCCD1}">
              <a14:hiddenFill xmlns:a14="http://schemas.microsoft.com/office/drawing/2010/main">
                <a:solidFill>
                  <a:srgbClr val="FFFFFF"/>
                </a:solidFill>
              </a14:hiddenFill>
            </a:ext>
          </a:extLst>
        </p:spPr>
      </p:pic>
      <p:sp>
        <p:nvSpPr>
          <p:cNvPr id="7" name="Freeform 6"/>
          <p:cNvSpPr/>
          <p:nvPr/>
        </p:nvSpPr>
        <p:spPr bwMode="auto">
          <a:xfrm>
            <a:off x="3911545" y="2783012"/>
            <a:ext cx="4224853" cy="305872"/>
          </a:xfrm>
          <a:custGeom>
            <a:avLst/>
            <a:gdLst>
              <a:gd name="T0" fmla="*/ 5 w 374"/>
              <a:gd name="T1" fmla="*/ 0 h 27"/>
              <a:gd name="T2" fmla="*/ 369 w 374"/>
              <a:gd name="T3" fmla="*/ 0 h 27"/>
              <a:gd name="T4" fmla="*/ 374 w 374"/>
              <a:gd name="T5" fmla="*/ 4 h 27"/>
              <a:gd name="T6" fmla="*/ 374 w 374"/>
              <a:gd name="T7" fmla="*/ 23 h 27"/>
              <a:gd name="T8" fmla="*/ 369 w 374"/>
              <a:gd name="T9" fmla="*/ 27 h 27"/>
              <a:gd name="T10" fmla="*/ 5 w 374"/>
              <a:gd name="T11" fmla="*/ 27 h 27"/>
              <a:gd name="T12" fmla="*/ 0 w 374"/>
              <a:gd name="T13" fmla="*/ 23 h 27"/>
              <a:gd name="T14" fmla="*/ 0 w 374"/>
              <a:gd name="T15" fmla="*/ 4 h 27"/>
              <a:gd name="T16" fmla="*/ 5 w 374"/>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7">
                <a:moveTo>
                  <a:pt x="5" y="0"/>
                </a:moveTo>
                <a:cubicBezTo>
                  <a:pt x="369" y="0"/>
                  <a:pt x="369" y="0"/>
                  <a:pt x="369" y="0"/>
                </a:cubicBezTo>
                <a:cubicBezTo>
                  <a:pt x="372" y="0"/>
                  <a:pt x="374" y="2"/>
                  <a:pt x="374" y="4"/>
                </a:cubicBezTo>
                <a:cubicBezTo>
                  <a:pt x="374" y="23"/>
                  <a:pt x="374" y="23"/>
                  <a:pt x="374" y="23"/>
                </a:cubicBezTo>
                <a:cubicBezTo>
                  <a:pt x="374" y="25"/>
                  <a:pt x="372" y="27"/>
                  <a:pt x="36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1" name="Freeform 7"/>
          <p:cNvSpPr/>
          <p:nvPr/>
        </p:nvSpPr>
        <p:spPr bwMode="auto">
          <a:xfrm>
            <a:off x="3911544" y="2783012"/>
            <a:ext cx="1730087" cy="305872"/>
          </a:xfrm>
          <a:custGeom>
            <a:avLst/>
            <a:gdLst>
              <a:gd name="T0" fmla="*/ 5 w 153"/>
              <a:gd name="T1" fmla="*/ 0 h 27"/>
              <a:gd name="T2" fmla="*/ 149 w 153"/>
              <a:gd name="T3" fmla="*/ 0 h 27"/>
              <a:gd name="T4" fmla="*/ 153 w 153"/>
              <a:gd name="T5" fmla="*/ 4 h 27"/>
              <a:gd name="T6" fmla="*/ 153 w 153"/>
              <a:gd name="T7" fmla="*/ 23 h 27"/>
              <a:gd name="T8" fmla="*/ 149 w 153"/>
              <a:gd name="T9" fmla="*/ 27 h 27"/>
              <a:gd name="T10" fmla="*/ 5 w 153"/>
              <a:gd name="T11" fmla="*/ 27 h 27"/>
              <a:gd name="T12" fmla="*/ 0 w 153"/>
              <a:gd name="T13" fmla="*/ 23 h 27"/>
              <a:gd name="T14" fmla="*/ 0 w 153"/>
              <a:gd name="T15" fmla="*/ 4 h 27"/>
              <a:gd name="T16" fmla="*/ 5 w 153"/>
              <a:gd name="T17"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3" h="27">
                <a:moveTo>
                  <a:pt x="5" y="0"/>
                </a:moveTo>
                <a:cubicBezTo>
                  <a:pt x="149" y="0"/>
                  <a:pt x="149" y="0"/>
                  <a:pt x="149" y="0"/>
                </a:cubicBezTo>
                <a:cubicBezTo>
                  <a:pt x="151" y="0"/>
                  <a:pt x="153" y="2"/>
                  <a:pt x="153" y="4"/>
                </a:cubicBezTo>
                <a:cubicBezTo>
                  <a:pt x="153" y="23"/>
                  <a:pt x="153" y="23"/>
                  <a:pt x="153" y="23"/>
                </a:cubicBezTo>
                <a:cubicBezTo>
                  <a:pt x="153" y="25"/>
                  <a:pt x="151" y="27"/>
                  <a:pt x="149" y="27"/>
                </a:cubicBezTo>
                <a:cubicBezTo>
                  <a:pt x="5" y="27"/>
                  <a:pt x="5" y="27"/>
                  <a:pt x="5" y="27"/>
                </a:cubicBezTo>
                <a:cubicBezTo>
                  <a:pt x="2" y="27"/>
                  <a:pt x="0" y="25"/>
                  <a:pt x="0" y="23"/>
                </a:cubicBezTo>
                <a:cubicBezTo>
                  <a:pt x="0" y="4"/>
                  <a:pt x="0" y="4"/>
                  <a:pt x="0" y="4"/>
                </a:cubicBezTo>
                <a:cubicBezTo>
                  <a:pt x="0" y="2"/>
                  <a:pt x="2" y="0"/>
                  <a:pt x="5" y="0"/>
                </a:cubicBezTo>
                <a:close/>
              </a:path>
            </a:pathLst>
          </a:custGeom>
          <a:solidFill>
            <a:schemeClr val="accent1"/>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28743.76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3" name="Freeform 8"/>
          <p:cNvSpPr/>
          <p:nvPr/>
        </p:nvSpPr>
        <p:spPr bwMode="auto">
          <a:xfrm>
            <a:off x="3911545" y="3437769"/>
            <a:ext cx="422485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5"/>
                  <a:pt x="372" y="28"/>
                  <a:pt x="369" y="28"/>
                </a:cubicBezTo>
                <a:cubicBezTo>
                  <a:pt x="5" y="28"/>
                  <a:pt x="5" y="28"/>
                  <a:pt x="5" y="28"/>
                </a:cubicBezTo>
                <a:cubicBezTo>
                  <a:pt x="2" y="28"/>
                  <a:pt x="0" y="25"/>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4" name="Freeform 9"/>
          <p:cNvSpPr/>
          <p:nvPr/>
        </p:nvSpPr>
        <p:spPr bwMode="auto">
          <a:xfrm>
            <a:off x="3911545" y="4092526"/>
            <a:ext cx="4224853" cy="315430"/>
          </a:xfrm>
          <a:custGeom>
            <a:avLst/>
            <a:gdLst>
              <a:gd name="T0" fmla="*/ 5 w 374"/>
              <a:gd name="T1" fmla="*/ 0 h 28"/>
              <a:gd name="T2" fmla="*/ 369 w 374"/>
              <a:gd name="T3" fmla="*/ 0 h 28"/>
              <a:gd name="T4" fmla="*/ 374 w 374"/>
              <a:gd name="T5" fmla="*/ 5 h 28"/>
              <a:gd name="T6" fmla="*/ 374 w 374"/>
              <a:gd name="T7" fmla="*/ 23 h 28"/>
              <a:gd name="T8" fmla="*/ 369 w 374"/>
              <a:gd name="T9" fmla="*/ 28 h 28"/>
              <a:gd name="T10" fmla="*/ 5 w 374"/>
              <a:gd name="T11" fmla="*/ 28 h 28"/>
              <a:gd name="T12" fmla="*/ 0 w 374"/>
              <a:gd name="T13" fmla="*/ 23 h 28"/>
              <a:gd name="T14" fmla="*/ 0 w 374"/>
              <a:gd name="T15" fmla="*/ 5 h 28"/>
              <a:gd name="T16" fmla="*/ 5 w 374"/>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4" h="28">
                <a:moveTo>
                  <a:pt x="5" y="0"/>
                </a:moveTo>
                <a:cubicBezTo>
                  <a:pt x="369" y="0"/>
                  <a:pt x="369" y="0"/>
                  <a:pt x="369" y="0"/>
                </a:cubicBezTo>
                <a:cubicBezTo>
                  <a:pt x="372" y="0"/>
                  <a:pt x="374" y="2"/>
                  <a:pt x="374" y="5"/>
                </a:cubicBezTo>
                <a:cubicBezTo>
                  <a:pt x="374" y="23"/>
                  <a:pt x="374" y="23"/>
                  <a:pt x="374" y="23"/>
                </a:cubicBezTo>
                <a:cubicBezTo>
                  <a:pt x="374" y="26"/>
                  <a:pt x="372" y="28"/>
                  <a:pt x="369"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rgbClr val="D9D9D9">
              <a:alpha val="40000"/>
            </a:srgbClr>
          </a:solidFill>
          <a:ln>
            <a:noFill/>
          </a:ln>
        </p:spPr>
        <p:txBody>
          <a:bodyPr vert="horz" wrap="square" lIns="68573" tIns="34287" rIns="68573" bIns="34287" numCol="1" anchor="t" anchorCtr="0" compatLnSpc="1"/>
          <a:lstStyle/>
          <a:p>
            <a:endParaRPr lang="zh-CN" altLang="en-US" sz="1000" dirty="0"/>
          </a:p>
        </p:txBody>
      </p:sp>
      <p:sp>
        <p:nvSpPr>
          <p:cNvPr id="15" name="Freeform 10"/>
          <p:cNvSpPr/>
          <p:nvPr/>
        </p:nvSpPr>
        <p:spPr bwMode="auto">
          <a:xfrm>
            <a:off x="3911544" y="3437769"/>
            <a:ext cx="3187757" cy="315430"/>
          </a:xfrm>
          <a:custGeom>
            <a:avLst/>
            <a:gdLst>
              <a:gd name="T0" fmla="*/ 5 w 282"/>
              <a:gd name="T1" fmla="*/ 0 h 28"/>
              <a:gd name="T2" fmla="*/ 277 w 282"/>
              <a:gd name="T3" fmla="*/ 0 h 28"/>
              <a:gd name="T4" fmla="*/ 282 w 282"/>
              <a:gd name="T5" fmla="*/ 4 h 28"/>
              <a:gd name="T6" fmla="*/ 282 w 282"/>
              <a:gd name="T7" fmla="*/ 23 h 28"/>
              <a:gd name="T8" fmla="*/ 277 w 282"/>
              <a:gd name="T9" fmla="*/ 28 h 28"/>
              <a:gd name="T10" fmla="*/ 5 w 282"/>
              <a:gd name="T11" fmla="*/ 28 h 28"/>
              <a:gd name="T12" fmla="*/ 0 w 282"/>
              <a:gd name="T13" fmla="*/ 23 h 28"/>
              <a:gd name="T14" fmla="*/ 0 w 282"/>
              <a:gd name="T15" fmla="*/ 4 h 28"/>
              <a:gd name="T16" fmla="*/ 5 w 28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2" h="28">
                <a:moveTo>
                  <a:pt x="5" y="0"/>
                </a:moveTo>
                <a:cubicBezTo>
                  <a:pt x="277" y="0"/>
                  <a:pt x="277" y="0"/>
                  <a:pt x="277" y="0"/>
                </a:cubicBezTo>
                <a:cubicBezTo>
                  <a:pt x="279" y="0"/>
                  <a:pt x="282" y="2"/>
                  <a:pt x="282" y="4"/>
                </a:cubicBezTo>
                <a:cubicBezTo>
                  <a:pt x="282" y="23"/>
                  <a:pt x="282" y="23"/>
                  <a:pt x="282" y="23"/>
                </a:cubicBezTo>
                <a:cubicBezTo>
                  <a:pt x="282" y="25"/>
                  <a:pt x="279" y="28"/>
                  <a:pt x="277" y="28"/>
                </a:cubicBezTo>
                <a:cubicBezTo>
                  <a:pt x="5" y="28"/>
                  <a:pt x="5" y="28"/>
                  <a:pt x="5" y="28"/>
                </a:cubicBezTo>
                <a:cubicBezTo>
                  <a:pt x="2" y="28"/>
                  <a:pt x="0" y="25"/>
                  <a:pt x="0" y="23"/>
                </a:cubicBezTo>
                <a:cubicBezTo>
                  <a:pt x="0" y="4"/>
                  <a:pt x="0" y="4"/>
                  <a:pt x="0" y="4"/>
                </a:cubicBezTo>
                <a:cubicBezTo>
                  <a:pt x="0" y="2"/>
                  <a:pt x="2" y="0"/>
                  <a:pt x="5" y="0"/>
                </a:cubicBezTo>
                <a:close/>
              </a:path>
            </a:pathLst>
          </a:custGeom>
          <a:solidFill>
            <a:schemeClr val="accent2"/>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51443.98</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6" name="Freeform 11"/>
          <p:cNvSpPr/>
          <p:nvPr/>
        </p:nvSpPr>
        <p:spPr bwMode="auto">
          <a:xfrm>
            <a:off x="3911545" y="4092526"/>
            <a:ext cx="2351389" cy="315430"/>
          </a:xfrm>
          <a:custGeom>
            <a:avLst/>
            <a:gdLst>
              <a:gd name="T0" fmla="*/ 5 w 208"/>
              <a:gd name="T1" fmla="*/ 0 h 28"/>
              <a:gd name="T2" fmla="*/ 204 w 208"/>
              <a:gd name="T3" fmla="*/ 0 h 28"/>
              <a:gd name="T4" fmla="*/ 208 w 208"/>
              <a:gd name="T5" fmla="*/ 5 h 28"/>
              <a:gd name="T6" fmla="*/ 208 w 208"/>
              <a:gd name="T7" fmla="*/ 23 h 28"/>
              <a:gd name="T8" fmla="*/ 204 w 208"/>
              <a:gd name="T9" fmla="*/ 28 h 28"/>
              <a:gd name="T10" fmla="*/ 5 w 208"/>
              <a:gd name="T11" fmla="*/ 28 h 28"/>
              <a:gd name="T12" fmla="*/ 0 w 208"/>
              <a:gd name="T13" fmla="*/ 23 h 28"/>
              <a:gd name="T14" fmla="*/ 0 w 208"/>
              <a:gd name="T15" fmla="*/ 5 h 28"/>
              <a:gd name="T16" fmla="*/ 5 w 208"/>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8" h="28">
                <a:moveTo>
                  <a:pt x="5" y="0"/>
                </a:moveTo>
                <a:cubicBezTo>
                  <a:pt x="204" y="0"/>
                  <a:pt x="204" y="0"/>
                  <a:pt x="204" y="0"/>
                </a:cubicBezTo>
                <a:cubicBezTo>
                  <a:pt x="206" y="0"/>
                  <a:pt x="208" y="2"/>
                  <a:pt x="208" y="5"/>
                </a:cubicBezTo>
                <a:cubicBezTo>
                  <a:pt x="208" y="23"/>
                  <a:pt x="208" y="23"/>
                  <a:pt x="208" y="23"/>
                </a:cubicBezTo>
                <a:cubicBezTo>
                  <a:pt x="208" y="26"/>
                  <a:pt x="206" y="28"/>
                  <a:pt x="204" y="28"/>
                </a:cubicBezTo>
                <a:cubicBezTo>
                  <a:pt x="5" y="28"/>
                  <a:pt x="5" y="28"/>
                  <a:pt x="5" y="28"/>
                </a:cubicBezTo>
                <a:cubicBezTo>
                  <a:pt x="2" y="28"/>
                  <a:pt x="0" y="26"/>
                  <a:pt x="0" y="23"/>
                </a:cubicBezTo>
                <a:cubicBezTo>
                  <a:pt x="0" y="5"/>
                  <a:pt x="0" y="5"/>
                  <a:pt x="0" y="5"/>
                </a:cubicBezTo>
                <a:cubicBezTo>
                  <a:pt x="0" y="2"/>
                  <a:pt x="2" y="0"/>
                  <a:pt x="5" y="0"/>
                </a:cubicBezTo>
                <a:close/>
              </a:path>
            </a:pathLst>
          </a:custGeom>
          <a:solidFill>
            <a:schemeClr val="accent3"/>
          </a:solidFill>
          <a:ln>
            <a:noFill/>
          </a:ln>
        </p:spPr>
        <p:txBody>
          <a:bodyPr vert="horz" wrap="square" lIns="68573" tIns="34287" rIns="68573" bIns="34287" numCol="1" anchor="ctr" anchorCtr="0" compatLnSpc="1"/>
          <a:lstStyle/>
          <a:p>
            <a:pPr algn="r"/>
            <a:r>
              <a:rPr lang="en-US" altLang="zh-CN" sz="1200" dirty="0">
                <a:solidFill>
                  <a:schemeClr val="bg1"/>
                </a:solidFill>
                <a:latin typeface="微软雅黑" panose="020B0503020204020204" pitchFamily="34" charset="-122"/>
                <a:ea typeface="微软雅黑" panose="020B0503020204020204" pitchFamily="34" charset="-122"/>
              </a:rPr>
              <a:t>36618.46</a:t>
            </a: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7" name="TextBox 16"/>
          <p:cNvSpPr txBox="1"/>
          <p:nvPr/>
        </p:nvSpPr>
        <p:spPr>
          <a:xfrm>
            <a:off x="3852904" y="1166025"/>
            <a:ext cx="2220800" cy="276999"/>
          </a:xfrm>
          <a:prstGeom prst="rect">
            <a:avLst/>
          </a:prstGeom>
          <a:noFill/>
        </p:spPr>
        <p:txBody>
          <a:bodyPr wrap="square" lIns="91431" tIns="0" rIns="91431" bIns="0" rtlCol="0" anchor="t">
            <a:spAutoFit/>
          </a:bodyPr>
          <a:lstStyle/>
          <a:p>
            <a:pP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18" name="TextBox 17"/>
          <p:cNvSpPr txBox="1"/>
          <p:nvPr/>
        </p:nvSpPr>
        <p:spPr>
          <a:xfrm>
            <a:off x="3853606" y="1512273"/>
            <a:ext cx="4282791" cy="732498"/>
          </a:xfrm>
          <a:prstGeom prst="rect">
            <a:avLst/>
          </a:prstGeom>
          <a:noFill/>
        </p:spPr>
        <p:txBody>
          <a:bodyPr wrap="square" lIns="91431" tIns="45715" rIns="91431" bIns="45715"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通过复制您的文本。您的内容打在这里，或者通过通过复制您的文本。您的内容打在这里，或者通过复制您的文本后，在此框中选择粘贴，并选择只保留文字。</a:t>
            </a:r>
          </a:p>
        </p:txBody>
      </p:sp>
      <p:sp>
        <p:nvSpPr>
          <p:cNvPr id="19" name="TextBox 18"/>
          <p:cNvSpPr txBox="1"/>
          <p:nvPr/>
        </p:nvSpPr>
        <p:spPr>
          <a:xfrm>
            <a:off x="3890131" y="2510972"/>
            <a:ext cx="1008219" cy="230832"/>
          </a:xfrm>
          <a:prstGeom prst="rect">
            <a:avLst/>
          </a:prstGeom>
          <a:noFill/>
        </p:spPr>
        <p:txBody>
          <a:bodyPr wrap="square" lIns="91431" tIns="0" rIns="91431" bIns="0" rtlCol="0" anchor="t">
            <a:spAutoFit/>
          </a:bodyPr>
          <a:lstStyle/>
          <a:p>
            <a:pPr>
              <a:lnSpc>
                <a:spcPct val="150000"/>
              </a:lnSpc>
            </a:pPr>
            <a:r>
              <a:rPr lang="zh-CN" altLang="en-US" sz="10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a:t>
            </a: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题</a:t>
            </a:r>
          </a:p>
        </p:txBody>
      </p:sp>
      <p:sp>
        <p:nvSpPr>
          <p:cNvPr id="20" name="TextBox 19"/>
          <p:cNvSpPr txBox="1"/>
          <p:nvPr/>
        </p:nvSpPr>
        <p:spPr>
          <a:xfrm>
            <a:off x="3890131" y="3173333"/>
            <a:ext cx="1401824" cy="230832"/>
          </a:xfrm>
          <a:prstGeom prst="rect">
            <a:avLst/>
          </a:prstGeom>
          <a:noFill/>
        </p:spPr>
        <p:txBody>
          <a:bodyPr wrap="square" lIns="91431" tIns="0" rIns="91431" bIns="0" rtlCol="0" anchor="t">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p>
        </p:txBody>
      </p:sp>
      <p:sp>
        <p:nvSpPr>
          <p:cNvPr id="21" name="TextBox 20"/>
          <p:cNvSpPr txBox="1"/>
          <p:nvPr/>
        </p:nvSpPr>
        <p:spPr>
          <a:xfrm>
            <a:off x="3890131" y="3842430"/>
            <a:ext cx="1008219" cy="230832"/>
          </a:xfrm>
          <a:prstGeom prst="rect">
            <a:avLst/>
          </a:prstGeom>
          <a:noFill/>
        </p:spPr>
        <p:txBody>
          <a:bodyPr wrap="square" lIns="91431" tIns="0" rIns="91431" bIns="0" rtlCol="0" anchor="t">
            <a:spAutoFit/>
          </a:bodyPr>
          <a:lstStyle/>
          <a:p>
            <a:pPr>
              <a:lnSpc>
                <a:spcPct val="150000"/>
              </a:lnSpc>
            </a:pPr>
            <a:r>
              <a:rPr lang="zh-CN" altLang="en-US" sz="10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点击添加标题</a:t>
            </a:r>
            <a:endParaRPr lang="zh-CN" altLang="en-US" sz="1100"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comb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left)">
                                      <p:cBhvr>
                                        <p:cTn id="12" dur="500"/>
                                        <p:tgtEl>
                                          <p:spTgt spid="17"/>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500"/>
                                        <p:tgtEl>
                                          <p:spTgt spid="18"/>
                                        </p:tgtEl>
                                      </p:cBhvr>
                                    </p:animEffect>
                                  </p:childTnLst>
                                </p:cTn>
                              </p:par>
                            </p:childTnLst>
                          </p:cTn>
                        </p:par>
                        <p:par>
                          <p:cTn id="17" fill="hold">
                            <p:stCondLst>
                              <p:cond delay="1500"/>
                            </p:stCondLst>
                            <p:childTnLst>
                              <p:par>
                                <p:cTn id="18" presetID="22" presetClass="entr" presetSubtype="8"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left)">
                                      <p:cBhvr>
                                        <p:cTn id="26" dur="500"/>
                                        <p:tgtEl>
                                          <p:spTgt spid="14"/>
                                        </p:tgtEl>
                                      </p:cBhvr>
                                    </p:animEffect>
                                  </p:childTnLst>
                                </p:cTn>
                              </p:par>
                            </p:childTnLst>
                          </p:cTn>
                        </p:par>
                        <p:par>
                          <p:cTn id="27" fill="hold">
                            <p:stCondLst>
                              <p:cond delay="2000"/>
                            </p:stCondLst>
                            <p:childTnLst>
                              <p:par>
                                <p:cTn id="28" presetID="42"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2" presetClass="entr" presetSubtype="0" fill="hold" grpId="0"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fade">
                                      <p:cBhvr>
                                        <p:cTn id="35" dur="1000"/>
                                        <p:tgtEl>
                                          <p:spTgt spid="20"/>
                                        </p:tgtEl>
                                      </p:cBhvr>
                                    </p:animEffect>
                                    <p:anim calcmode="lin" valueType="num">
                                      <p:cBhvr>
                                        <p:cTn id="36" dur="1000" fill="hold"/>
                                        <p:tgtEl>
                                          <p:spTgt spid="20"/>
                                        </p:tgtEl>
                                        <p:attrNameLst>
                                          <p:attrName>ppt_x</p:attrName>
                                        </p:attrNameLst>
                                      </p:cBhvr>
                                      <p:tavLst>
                                        <p:tav tm="0">
                                          <p:val>
                                            <p:strVal val="#ppt_x"/>
                                          </p:val>
                                        </p:tav>
                                        <p:tav tm="100000">
                                          <p:val>
                                            <p:strVal val="#ppt_x"/>
                                          </p:val>
                                        </p:tav>
                                      </p:tavLst>
                                    </p:anim>
                                    <p:anim calcmode="lin" valueType="num">
                                      <p:cBhvr>
                                        <p:cTn id="37" dur="1000" fill="hold"/>
                                        <p:tgtEl>
                                          <p:spTgt spid="2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1000"/>
                                        <p:tgtEl>
                                          <p:spTgt spid="21"/>
                                        </p:tgtEl>
                                      </p:cBhvr>
                                    </p:animEffect>
                                    <p:anim calcmode="lin" valueType="num">
                                      <p:cBhvr>
                                        <p:cTn id="41" dur="1000" fill="hold"/>
                                        <p:tgtEl>
                                          <p:spTgt spid="21"/>
                                        </p:tgtEl>
                                        <p:attrNameLst>
                                          <p:attrName>ppt_x</p:attrName>
                                        </p:attrNameLst>
                                      </p:cBhvr>
                                      <p:tavLst>
                                        <p:tav tm="0">
                                          <p:val>
                                            <p:strVal val="#ppt_x"/>
                                          </p:val>
                                        </p:tav>
                                        <p:tav tm="100000">
                                          <p:val>
                                            <p:strVal val="#ppt_x"/>
                                          </p:val>
                                        </p:tav>
                                      </p:tavLst>
                                    </p:anim>
                                    <p:anim calcmode="lin" valueType="num">
                                      <p:cBhvr>
                                        <p:cTn id="42" dur="1000" fill="hold"/>
                                        <p:tgtEl>
                                          <p:spTgt spid="21"/>
                                        </p:tgtEl>
                                        <p:attrNameLst>
                                          <p:attrName>ppt_y</p:attrName>
                                        </p:attrNameLst>
                                      </p:cBhvr>
                                      <p:tavLst>
                                        <p:tav tm="0">
                                          <p:val>
                                            <p:strVal val="#ppt_y+.1"/>
                                          </p:val>
                                        </p:tav>
                                        <p:tav tm="100000">
                                          <p:val>
                                            <p:strVal val="#ppt_y"/>
                                          </p:val>
                                        </p:tav>
                                      </p:tavLst>
                                    </p:anim>
                                  </p:childTnLst>
                                </p:cTn>
                              </p:par>
                            </p:childTnLst>
                          </p:cTn>
                        </p:par>
                        <p:par>
                          <p:cTn id="43" fill="hold">
                            <p:stCondLst>
                              <p:cond delay="3000"/>
                            </p:stCondLst>
                            <p:childTnLst>
                              <p:par>
                                <p:cTn id="44" presetID="22" presetClass="entr" presetSubtype="8"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left)">
                                      <p:cBhvr>
                                        <p:cTn id="46" dur="500"/>
                                        <p:tgtEl>
                                          <p:spTgt spid="11"/>
                                        </p:tgtEl>
                                      </p:cBhvr>
                                    </p:animEffect>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wipe(left)">
                                      <p:cBhvr>
                                        <p:cTn id="50" dur="500"/>
                                        <p:tgtEl>
                                          <p:spTgt spid="15"/>
                                        </p:tgtEl>
                                      </p:cBhvr>
                                    </p:animEffect>
                                  </p:childTnLst>
                                </p:cTn>
                              </p:par>
                            </p:childTnLst>
                          </p:cTn>
                        </p:par>
                        <p:par>
                          <p:cTn id="51" fill="hold">
                            <p:stCondLst>
                              <p:cond delay="4000"/>
                            </p:stCondLst>
                            <p:childTnLst>
                              <p:par>
                                <p:cTn id="52" presetID="22" presetClass="entr" presetSubtype="8" fill="hold" grpId="0" nodeType="afterEffect">
                                  <p:stCondLst>
                                    <p:cond delay="0"/>
                                  </p:stCondLst>
                                  <p:childTnLst>
                                    <p:set>
                                      <p:cBhvr>
                                        <p:cTn id="53" dur="1" fill="hold">
                                          <p:stCondLst>
                                            <p:cond delay="0"/>
                                          </p:stCondLst>
                                        </p:cTn>
                                        <p:tgtEl>
                                          <p:spTgt spid="16"/>
                                        </p:tgtEl>
                                        <p:attrNameLst>
                                          <p:attrName>style.visibility</p:attrName>
                                        </p:attrNameLst>
                                      </p:cBhvr>
                                      <p:to>
                                        <p:strVal val="visible"/>
                                      </p:to>
                                    </p:set>
                                    <p:animEffect transition="in" filter="wipe(left)">
                                      <p:cBhvr>
                                        <p:cTn id="5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3" grpId="0" animBg="1"/>
      <p:bldP spid="14" grpId="0" animBg="1"/>
      <p:bldP spid="15" grpId="0" animBg="1"/>
      <p:bldP spid="16" grpId="0" animBg="1"/>
      <p:bldP spid="17" grpId="0"/>
      <p:bldP spid="18" grpId="0"/>
      <p:bldP spid="19" grpId="0"/>
      <p:bldP spid="20"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83" name="Freeform 7"/>
          <p:cNvSpPr/>
          <p:nvPr/>
        </p:nvSpPr>
        <p:spPr bwMode="auto">
          <a:xfrm>
            <a:off x="3143251" y="2812119"/>
            <a:ext cx="1401763" cy="1400608"/>
          </a:xfrm>
          <a:custGeom>
            <a:avLst/>
            <a:gdLst>
              <a:gd name="T0" fmla="*/ 456 w 912"/>
              <a:gd name="T1" fmla="*/ 0 h 913"/>
              <a:gd name="T2" fmla="*/ 0 w 912"/>
              <a:gd name="T3" fmla="*/ 457 h 913"/>
              <a:gd name="T4" fmla="*/ 456 w 912"/>
              <a:gd name="T5" fmla="*/ 913 h 913"/>
              <a:gd name="T6" fmla="*/ 912 w 912"/>
              <a:gd name="T7" fmla="*/ 457 h 913"/>
              <a:gd name="T8" fmla="*/ 912 w 912"/>
              <a:gd name="T9" fmla="*/ 0 h 913"/>
              <a:gd name="T10" fmla="*/ 456 w 912"/>
              <a:gd name="T11" fmla="*/ 0 h 913"/>
            </a:gdLst>
            <a:ahLst/>
            <a:cxnLst>
              <a:cxn ang="0">
                <a:pos x="T0" y="T1"/>
              </a:cxn>
              <a:cxn ang="0">
                <a:pos x="T2" y="T3"/>
              </a:cxn>
              <a:cxn ang="0">
                <a:pos x="T4" y="T5"/>
              </a:cxn>
              <a:cxn ang="0">
                <a:pos x="T6" y="T7"/>
              </a:cxn>
              <a:cxn ang="0">
                <a:pos x="T8" y="T9"/>
              </a:cxn>
              <a:cxn ang="0">
                <a:pos x="T10" y="T11"/>
              </a:cxn>
            </a:cxnLst>
            <a:rect l="0" t="0" r="r" b="b"/>
            <a:pathLst>
              <a:path w="912" h="913">
                <a:moveTo>
                  <a:pt x="456" y="0"/>
                </a:moveTo>
                <a:cubicBezTo>
                  <a:pt x="204" y="0"/>
                  <a:pt x="0" y="205"/>
                  <a:pt x="0" y="457"/>
                </a:cubicBezTo>
                <a:cubicBezTo>
                  <a:pt x="0" y="709"/>
                  <a:pt x="204" y="913"/>
                  <a:pt x="456" y="913"/>
                </a:cubicBezTo>
                <a:cubicBezTo>
                  <a:pt x="708" y="913"/>
                  <a:pt x="912" y="709"/>
                  <a:pt x="912" y="457"/>
                </a:cubicBezTo>
                <a:cubicBezTo>
                  <a:pt x="912" y="0"/>
                  <a:pt x="912" y="0"/>
                  <a:pt x="912" y="0"/>
                </a:cubicBezTo>
                <a:lnTo>
                  <a:pt x="456" y="0"/>
                </a:lnTo>
                <a:close/>
              </a:path>
            </a:pathLst>
          </a:custGeom>
          <a:solidFill>
            <a:srgbClr val="FFFDEF"/>
          </a:solidFill>
          <a:ln w="9525" cmpd="sng">
            <a:solidFill>
              <a:schemeClr val="accent4"/>
            </a:solidFill>
            <a:round/>
          </a:ln>
        </p:spPr>
        <p:txBody>
          <a:bodyPr lIns="91440" tIns="45720" rIns="91440" bIns="45720"/>
          <a:lstStyle/>
          <a:p>
            <a:endParaRPr lang="zh-CN" altLang="en-US">
              <a:solidFill>
                <a:schemeClr val="bg1">
                  <a:lumMod val="50000"/>
                </a:schemeClr>
              </a:solidFill>
            </a:endParaRPr>
          </a:p>
        </p:txBody>
      </p:sp>
      <p:sp>
        <p:nvSpPr>
          <p:cNvPr id="24584" name="Freeform 8"/>
          <p:cNvSpPr/>
          <p:nvPr/>
        </p:nvSpPr>
        <p:spPr bwMode="auto">
          <a:xfrm>
            <a:off x="4611689" y="2812118"/>
            <a:ext cx="839787" cy="836871"/>
          </a:xfrm>
          <a:custGeom>
            <a:avLst/>
            <a:gdLst>
              <a:gd name="T0" fmla="*/ 273 w 546"/>
              <a:gd name="T1" fmla="*/ 0 h 546"/>
              <a:gd name="T2" fmla="*/ 546 w 546"/>
              <a:gd name="T3" fmla="*/ 273 h 546"/>
              <a:gd name="T4" fmla="*/ 273 w 546"/>
              <a:gd name="T5" fmla="*/ 546 h 546"/>
              <a:gd name="T6" fmla="*/ 0 w 546"/>
              <a:gd name="T7" fmla="*/ 273 h 546"/>
              <a:gd name="T8" fmla="*/ 0 w 546"/>
              <a:gd name="T9" fmla="*/ 0 h 546"/>
              <a:gd name="T10" fmla="*/ 273 w 546"/>
              <a:gd name="T11" fmla="*/ 0 h 546"/>
            </a:gdLst>
            <a:ahLst/>
            <a:cxnLst>
              <a:cxn ang="0">
                <a:pos x="T0" y="T1"/>
              </a:cxn>
              <a:cxn ang="0">
                <a:pos x="T2" y="T3"/>
              </a:cxn>
              <a:cxn ang="0">
                <a:pos x="T4" y="T5"/>
              </a:cxn>
              <a:cxn ang="0">
                <a:pos x="T6" y="T7"/>
              </a:cxn>
              <a:cxn ang="0">
                <a:pos x="T8" y="T9"/>
              </a:cxn>
              <a:cxn ang="0">
                <a:pos x="T10" y="T11"/>
              </a:cxn>
            </a:cxnLst>
            <a:rect l="0" t="0" r="r" b="b"/>
            <a:pathLst>
              <a:path w="546" h="546">
                <a:moveTo>
                  <a:pt x="273" y="0"/>
                </a:moveTo>
                <a:cubicBezTo>
                  <a:pt x="424" y="0"/>
                  <a:pt x="546" y="123"/>
                  <a:pt x="546" y="273"/>
                </a:cubicBezTo>
                <a:cubicBezTo>
                  <a:pt x="546" y="424"/>
                  <a:pt x="424" y="546"/>
                  <a:pt x="273" y="546"/>
                </a:cubicBezTo>
                <a:cubicBezTo>
                  <a:pt x="123" y="546"/>
                  <a:pt x="0" y="424"/>
                  <a:pt x="0" y="273"/>
                </a:cubicBezTo>
                <a:cubicBezTo>
                  <a:pt x="0" y="0"/>
                  <a:pt x="0" y="0"/>
                  <a:pt x="0" y="0"/>
                </a:cubicBezTo>
                <a:lnTo>
                  <a:pt x="273" y="0"/>
                </a:lnTo>
                <a:close/>
              </a:path>
            </a:pathLst>
          </a:custGeom>
          <a:solidFill>
            <a:schemeClr val="accent3"/>
          </a:solidFill>
          <a:ln>
            <a:solidFill>
              <a:srgbClr val="CBAB89"/>
            </a:solidFill>
          </a:ln>
        </p:spPr>
        <p:txBody>
          <a:bodyPr lIns="91440" tIns="45720" rIns="91440" bIns="45720"/>
          <a:lstStyle/>
          <a:p>
            <a:endParaRPr lang="zh-CN" altLang="en-US">
              <a:solidFill>
                <a:schemeClr val="bg1">
                  <a:lumMod val="50000"/>
                </a:schemeClr>
              </a:solidFill>
            </a:endParaRPr>
          </a:p>
        </p:txBody>
      </p:sp>
      <p:sp>
        <p:nvSpPr>
          <p:cNvPr id="24585" name="Freeform 9"/>
          <p:cNvSpPr/>
          <p:nvPr/>
        </p:nvSpPr>
        <p:spPr bwMode="auto">
          <a:xfrm>
            <a:off x="4611688" y="1347992"/>
            <a:ext cx="1403350" cy="1399019"/>
          </a:xfrm>
          <a:custGeom>
            <a:avLst/>
            <a:gdLst>
              <a:gd name="T0" fmla="*/ 457 w 913"/>
              <a:gd name="T1" fmla="*/ 912 h 912"/>
              <a:gd name="T2" fmla="*/ 913 w 913"/>
              <a:gd name="T3" fmla="*/ 456 h 912"/>
              <a:gd name="T4" fmla="*/ 457 w 913"/>
              <a:gd name="T5" fmla="*/ 0 h 912"/>
              <a:gd name="T6" fmla="*/ 0 w 913"/>
              <a:gd name="T7" fmla="*/ 456 h 912"/>
              <a:gd name="T8" fmla="*/ 0 w 913"/>
              <a:gd name="T9" fmla="*/ 912 h 912"/>
              <a:gd name="T10" fmla="*/ 457 w 913"/>
              <a:gd name="T11" fmla="*/ 912 h 912"/>
            </a:gdLst>
            <a:ahLst/>
            <a:cxnLst>
              <a:cxn ang="0">
                <a:pos x="T0" y="T1"/>
              </a:cxn>
              <a:cxn ang="0">
                <a:pos x="T2" y="T3"/>
              </a:cxn>
              <a:cxn ang="0">
                <a:pos x="T4" y="T5"/>
              </a:cxn>
              <a:cxn ang="0">
                <a:pos x="T6" y="T7"/>
              </a:cxn>
              <a:cxn ang="0">
                <a:pos x="T8" y="T9"/>
              </a:cxn>
              <a:cxn ang="0">
                <a:pos x="T10" y="T11"/>
              </a:cxn>
            </a:cxnLst>
            <a:rect l="0" t="0" r="r" b="b"/>
            <a:pathLst>
              <a:path w="913" h="912">
                <a:moveTo>
                  <a:pt x="457" y="912"/>
                </a:moveTo>
                <a:cubicBezTo>
                  <a:pt x="709" y="912"/>
                  <a:pt x="913" y="708"/>
                  <a:pt x="913" y="456"/>
                </a:cubicBezTo>
                <a:cubicBezTo>
                  <a:pt x="913" y="204"/>
                  <a:pt x="709" y="0"/>
                  <a:pt x="457" y="0"/>
                </a:cubicBezTo>
                <a:cubicBezTo>
                  <a:pt x="205" y="0"/>
                  <a:pt x="0" y="204"/>
                  <a:pt x="0" y="456"/>
                </a:cubicBezTo>
                <a:cubicBezTo>
                  <a:pt x="0" y="912"/>
                  <a:pt x="0" y="912"/>
                  <a:pt x="0" y="912"/>
                </a:cubicBezTo>
                <a:lnTo>
                  <a:pt x="457" y="912"/>
                </a:lnTo>
                <a:close/>
              </a:path>
            </a:pathLst>
          </a:custGeom>
          <a:solidFill>
            <a:srgbClr val="FFFDEF"/>
          </a:solidFill>
          <a:ln w="9525" cmpd="sng">
            <a:solidFill>
              <a:schemeClr val="accent2"/>
            </a:solidFill>
            <a:round/>
          </a:ln>
        </p:spPr>
        <p:txBody>
          <a:bodyPr lIns="91440" tIns="45720" rIns="91440" bIns="45720"/>
          <a:lstStyle/>
          <a:p>
            <a:endParaRPr lang="zh-CN" altLang="en-US">
              <a:solidFill>
                <a:schemeClr val="bg1">
                  <a:lumMod val="50000"/>
                </a:schemeClr>
              </a:solidFill>
            </a:endParaRPr>
          </a:p>
        </p:txBody>
      </p:sp>
      <p:sp>
        <p:nvSpPr>
          <p:cNvPr id="24586" name="Freeform 10"/>
          <p:cNvSpPr/>
          <p:nvPr/>
        </p:nvSpPr>
        <p:spPr bwMode="auto">
          <a:xfrm>
            <a:off x="3144839" y="1349579"/>
            <a:ext cx="1400175" cy="1397432"/>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chemeClr val="accent1"/>
            </a:solidFill>
            <a:round/>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bg1">
                  <a:lumMod val="50000"/>
                </a:schemeClr>
              </a:solidFill>
            </a:endParaRPr>
          </a:p>
        </p:txBody>
      </p:sp>
      <p:sp>
        <p:nvSpPr>
          <p:cNvPr id="24587" name="Freeform 11"/>
          <p:cNvSpPr>
            <a:spLocks noEditPoints="1"/>
          </p:cNvSpPr>
          <p:nvPr/>
        </p:nvSpPr>
        <p:spPr bwMode="auto">
          <a:xfrm>
            <a:off x="4921251" y="3156713"/>
            <a:ext cx="219075" cy="149271"/>
          </a:xfrm>
          <a:custGeom>
            <a:avLst/>
            <a:gdLst>
              <a:gd name="T0" fmla="*/ 79 w 98"/>
              <a:gd name="T1" fmla="*/ 61 h 69"/>
              <a:gd name="T2" fmla="*/ 91 w 98"/>
              <a:gd name="T3" fmla="*/ 49 h 69"/>
              <a:gd name="T4" fmla="*/ 81 w 98"/>
              <a:gd name="T5" fmla="*/ 37 h 69"/>
              <a:gd name="T6" fmla="*/ 70 w 98"/>
              <a:gd name="T7" fmla="*/ 15 h 69"/>
              <a:gd name="T8" fmla="*/ 37 w 98"/>
              <a:gd name="T9" fmla="*/ 12 h 69"/>
              <a:gd name="T10" fmla="*/ 24 w 98"/>
              <a:gd name="T11" fmla="*/ 26 h 69"/>
              <a:gd name="T12" fmla="*/ 8 w 98"/>
              <a:gd name="T13" fmla="*/ 43 h 69"/>
              <a:gd name="T14" fmla="*/ 13 w 98"/>
              <a:gd name="T15" fmla="*/ 56 h 69"/>
              <a:gd name="T16" fmla="*/ 26 w 98"/>
              <a:gd name="T17" fmla="*/ 61 h 69"/>
              <a:gd name="T18" fmla="*/ 26 w 98"/>
              <a:gd name="T19" fmla="*/ 42 h 69"/>
              <a:gd name="T20" fmla="*/ 26 w 98"/>
              <a:gd name="T21" fmla="*/ 39 h 69"/>
              <a:gd name="T22" fmla="*/ 34 w 98"/>
              <a:gd name="T23" fmla="*/ 43 h 69"/>
              <a:gd name="T24" fmla="*/ 36 w 98"/>
              <a:gd name="T25" fmla="*/ 28 h 69"/>
              <a:gd name="T26" fmla="*/ 38 w 98"/>
              <a:gd name="T27" fmla="*/ 43 h 69"/>
              <a:gd name="T28" fmla="*/ 46 w 98"/>
              <a:gd name="T29" fmla="*/ 39 h 69"/>
              <a:gd name="T30" fmla="*/ 38 w 98"/>
              <a:gd name="T31" fmla="*/ 50 h 69"/>
              <a:gd name="T32" fmla="*/ 38 w 98"/>
              <a:gd name="T33" fmla="*/ 50 h 69"/>
              <a:gd name="T34" fmla="*/ 37 w 98"/>
              <a:gd name="T35" fmla="*/ 50 h 69"/>
              <a:gd name="T36" fmla="*/ 37 w 98"/>
              <a:gd name="T37" fmla="*/ 50 h 69"/>
              <a:gd name="T38" fmla="*/ 35 w 98"/>
              <a:gd name="T39" fmla="*/ 50 h 69"/>
              <a:gd name="T40" fmla="*/ 35 w 98"/>
              <a:gd name="T41" fmla="*/ 50 h 69"/>
              <a:gd name="T42" fmla="*/ 35 w 98"/>
              <a:gd name="T43" fmla="*/ 50 h 69"/>
              <a:gd name="T44" fmla="*/ 26 w 98"/>
              <a:gd name="T45" fmla="*/ 42 h 69"/>
              <a:gd name="T46" fmla="*/ 53 w 98"/>
              <a:gd name="T47" fmla="*/ 40 h 69"/>
              <a:gd name="T48" fmla="*/ 49 w 98"/>
              <a:gd name="T49" fmla="*/ 37 h 69"/>
              <a:gd name="T50" fmla="*/ 58 w 98"/>
              <a:gd name="T51" fmla="*/ 28 h 69"/>
              <a:gd name="T52" fmla="*/ 58 w 98"/>
              <a:gd name="T53" fmla="*/ 28 h 69"/>
              <a:gd name="T54" fmla="*/ 58 w 98"/>
              <a:gd name="T55" fmla="*/ 28 h 69"/>
              <a:gd name="T56" fmla="*/ 60 w 98"/>
              <a:gd name="T57" fmla="*/ 28 h 69"/>
              <a:gd name="T58" fmla="*/ 60 w 98"/>
              <a:gd name="T59" fmla="*/ 28 h 69"/>
              <a:gd name="T60" fmla="*/ 61 w 98"/>
              <a:gd name="T61" fmla="*/ 28 h 69"/>
              <a:gd name="T62" fmla="*/ 69 w 98"/>
              <a:gd name="T63" fmla="*/ 37 h 69"/>
              <a:gd name="T64" fmla="*/ 66 w 98"/>
              <a:gd name="T65" fmla="*/ 40 h 69"/>
              <a:gd name="T66" fmla="*/ 62 w 98"/>
              <a:gd name="T67" fmla="*/ 48 h 69"/>
              <a:gd name="T68" fmla="*/ 57 w 98"/>
              <a:gd name="T69" fmla="*/ 48 h 69"/>
              <a:gd name="T70" fmla="*/ 53 w 98"/>
              <a:gd name="T71" fmla="*/ 40 h 69"/>
              <a:gd name="T72" fmla="*/ 93 w 98"/>
              <a:gd name="T73" fmla="*/ 63 h 69"/>
              <a:gd name="T74" fmla="*/ 79 w 98"/>
              <a:gd name="T75" fmla="*/ 69 h 69"/>
              <a:gd name="T76" fmla="*/ 8 w 98"/>
              <a:gd name="T77" fmla="*/ 61 h 69"/>
              <a:gd name="T78" fmla="*/ 7 w 98"/>
              <a:gd name="T79" fmla="*/ 26 h 69"/>
              <a:gd name="T80" fmla="*/ 33 w 98"/>
              <a:gd name="T81" fmla="*/ 5 h 69"/>
              <a:gd name="T82" fmla="*/ 75 w 98"/>
              <a:gd name="T83" fmla="*/ 10 h 69"/>
              <a:gd name="T84" fmla="*/ 94 w 98"/>
              <a:gd name="T85" fmla="*/ 36 h 69"/>
              <a:gd name="T86" fmla="*/ 93 w 98"/>
              <a:gd name="T87" fmla="*/ 63 h 69"/>
              <a:gd name="T88" fmla="*/ 93 w 98"/>
              <a:gd name="T89" fmla="*/ 6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8" h="69">
                <a:moveTo>
                  <a:pt x="79" y="61"/>
                </a:moveTo>
                <a:cubicBezTo>
                  <a:pt x="79" y="61"/>
                  <a:pt x="79" y="61"/>
                  <a:pt x="79" y="61"/>
                </a:cubicBezTo>
                <a:cubicBezTo>
                  <a:pt x="82" y="61"/>
                  <a:pt x="85" y="60"/>
                  <a:pt x="87" y="58"/>
                </a:cubicBezTo>
                <a:cubicBezTo>
                  <a:pt x="89" y="55"/>
                  <a:pt x="91" y="52"/>
                  <a:pt x="91" y="49"/>
                </a:cubicBezTo>
                <a:cubicBezTo>
                  <a:pt x="91" y="46"/>
                  <a:pt x="90" y="43"/>
                  <a:pt x="88" y="41"/>
                </a:cubicBezTo>
                <a:cubicBezTo>
                  <a:pt x="86" y="39"/>
                  <a:pt x="84" y="38"/>
                  <a:pt x="81" y="37"/>
                </a:cubicBezTo>
                <a:cubicBezTo>
                  <a:pt x="79" y="37"/>
                  <a:pt x="78" y="35"/>
                  <a:pt x="78" y="33"/>
                </a:cubicBezTo>
                <a:cubicBezTo>
                  <a:pt x="78" y="26"/>
                  <a:pt x="75" y="20"/>
                  <a:pt x="70" y="15"/>
                </a:cubicBezTo>
                <a:cubicBezTo>
                  <a:pt x="65" y="10"/>
                  <a:pt x="59" y="8"/>
                  <a:pt x="52" y="8"/>
                </a:cubicBezTo>
                <a:cubicBezTo>
                  <a:pt x="46" y="8"/>
                  <a:pt x="41" y="9"/>
                  <a:pt x="37" y="12"/>
                </a:cubicBezTo>
                <a:cubicBezTo>
                  <a:pt x="33" y="14"/>
                  <a:pt x="30" y="19"/>
                  <a:pt x="28" y="23"/>
                </a:cubicBezTo>
                <a:cubicBezTo>
                  <a:pt x="27" y="25"/>
                  <a:pt x="26" y="26"/>
                  <a:pt x="24" y="26"/>
                </a:cubicBezTo>
                <a:cubicBezTo>
                  <a:pt x="20" y="26"/>
                  <a:pt x="16" y="28"/>
                  <a:pt x="13" y="31"/>
                </a:cubicBezTo>
                <a:cubicBezTo>
                  <a:pt x="10" y="34"/>
                  <a:pt x="8" y="39"/>
                  <a:pt x="8" y="43"/>
                </a:cubicBezTo>
                <a:cubicBezTo>
                  <a:pt x="8" y="48"/>
                  <a:pt x="10" y="53"/>
                  <a:pt x="13" y="56"/>
                </a:cubicBezTo>
                <a:cubicBezTo>
                  <a:pt x="13" y="56"/>
                  <a:pt x="13" y="56"/>
                  <a:pt x="13" y="56"/>
                </a:cubicBezTo>
                <a:cubicBezTo>
                  <a:pt x="13" y="56"/>
                  <a:pt x="13" y="56"/>
                  <a:pt x="13" y="56"/>
                </a:cubicBezTo>
                <a:cubicBezTo>
                  <a:pt x="16" y="59"/>
                  <a:pt x="21" y="61"/>
                  <a:pt x="26" y="61"/>
                </a:cubicBezTo>
                <a:cubicBezTo>
                  <a:pt x="79" y="61"/>
                  <a:pt x="79" y="61"/>
                  <a:pt x="79" y="61"/>
                </a:cubicBezTo>
                <a:close/>
                <a:moveTo>
                  <a:pt x="26" y="42"/>
                </a:moveTo>
                <a:cubicBezTo>
                  <a:pt x="26" y="42"/>
                  <a:pt x="26" y="42"/>
                  <a:pt x="26" y="42"/>
                </a:cubicBezTo>
                <a:cubicBezTo>
                  <a:pt x="25" y="41"/>
                  <a:pt x="25" y="39"/>
                  <a:pt x="26" y="39"/>
                </a:cubicBezTo>
                <a:cubicBezTo>
                  <a:pt x="27" y="38"/>
                  <a:pt x="29" y="38"/>
                  <a:pt x="29" y="39"/>
                </a:cubicBezTo>
                <a:cubicBezTo>
                  <a:pt x="34" y="43"/>
                  <a:pt x="34" y="43"/>
                  <a:pt x="34" y="43"/>
                </a:cubicBezTo>
                <a:cubicBezTo>
                  <a:pt x="34" y="30"/>
                  <a:pt x="34" y="30"/>
                  <a:pt x="34" y="30"/>
                </a:cubicBezTo>
                <a:cubicBezTo>
                  <a:pt x="34" y="29"/>
                  <a:pt x="35" y="28"/>
                  <a:pt x="36" y="28"/>
                </a:cubicBezTo>
                <a:cubicBezTo>
                  <a:pt x="37" y="28"/>
                  <a:pt x="38" y="29"/>
                  <a:pt x="38" y="30"/>
                </a:cubicBezTo>
                <a:cubicBezTo>
                  <a:pt x="38" y="43"/>
                  <a:pt x="38" y="43"/>
                  <a:pt x="38" y="43"/>
                </a:cubicBezTo>
                <a:cubicBezTo>
                  <a:pt x="43" y="39"/>
                  <a:pt x="43" y="39"/>
                  <a:pt x="43" y="39"/>
                </a:cubicBezTo>
                <a:cubicBezTo>
                  <a:pt x="44" y="38"/>
                  <a:pt x="45" y="38"/>
                  <a:pt x="46" y="39"/>
                </a:cubicBezTo>
                <a:cubicBezTo>
                  <a:pt x="47" y="39"/>
                  <a:pt x="47" y="41"/>
                  <a:pt x="46" y="42"/>
                </a:cubicBezTo>
                <a:cubicBezTo>
                  <a:pt x="38" y="50"/>
                  <a:pt x="38" y="50"/>
                  <a:pt x="38" y="50"/>
                </a:cubicBezTo>
                <a:cubicBezTo>
                  <a:pt x="38" y="50"/>
                  <a:pt x="38" y="50"/>
                  <a:pt x="38" y="50"/>
                </a:cubicBezTo>
                <a:cubicBezTo>
                  <a:pt x="38" y="50"/>
                  <a:pt x="38" y="50"/>
                  <a:pt x="38" y="50"/>
                </a:cubicBezTo>
                <a:cubicBezTo>
                  <a:pt x="38" y="50"/>
                  <a:pt x="38" y="50"/>
                  <a:pt x="38" y="50"/>
                </a:cubicBezTo>
                <a:cubicBezTo>
                  <a:pt x="38" y="50"/>
                  <a:pt x="38" y="50"/>
                  <a:pt x="37" y="50"/>
                </a:cubicBezTo>
                <a:cubicBezTo>
                  <a:pt x="37" y="50"/>
                  <a:pt x="37" y="50"/>
                  <a:pt x="37" y="50"/>
                </a:cubicBezTo>
                <a:cubicBezTo>
                  <a:pt x="37" y="50"/>
                  <a:pt x="37" y="50"/>
                  <a:pt x="37" y="50"/>
                </a:cubicBezTo>
                <a:cubicBezTo>
                  <a:pt x="37" y="51"/>
                  <a:pt x="37" y="51"/>
                  <a:pt x="36" y="51"/>
                </a:cubicBezTo>
                <a:cubicBezTo>
                  <a:pt x="36" y="51"/>
                  <a:pt x="36" y="51"/>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35" y="50"/>
                  <a:pt x="35" y="50"/>
                  <a:pt x="35" y="50"/>
                </a:cubicBezTo>
                <a:cubicBezTo>
                  <a:pt x="26" y="42"/>
                  <a:pt x="26" y="42"/>
                  <a:pt x="26" y="42"/>
                </a:cubicBezTo>
                <a:close/>
                <a:moveTo>
                  <a:pt x="53" y="40"/>
                </a:moveTo>
                <a:cubicBezTo>
                  <a:pt x="53" y="40"/>
                  <a:pt x="53" y="40"/>
                  <a:pt x="53" y="40"/>
                </a:cubicBezTo>
                <a:cubicBezTo>
                  <a:pt x="52" y="41"/>
                  <a:pt x="50" y="41"/>
                  <a:pt x="49" y="40"/>
                </a:cubicBezTo>
                <a:cubicBezTo>
                  <a:pt x="48" y="39"/>
                  <a:pt x="48" y="37"/>
                  <a:pt x="49" y="37"/>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8" y="28"/>
                  <a:pt x="58" y="28"/>
                  <a:pt x="58" y="28"/>
                </a:cubicBezTo>
                <a:cubicBezTo>
                  <a:pt x="59" y="28"/>
                  <a:pt x="59" y="28"/>
                  <a:pt x="59" y="28"/>
                </a:cubicBezTo>
                <a:cubicBezTo>
                  <a:pt x="60" y="28"/>
                  <a:pt x="60" y="28"/>
                  <a:pt x="60" y="28"/>
                </a:cubicBezTo>
                <a:cubicBezTo>
                  <a:pt x="60" y="28"/>
                  <a:pt x="60" y="28"/>
                  <a:pt x="60" y="28"/>
                </a:cubicBezTo>
                <a:cubicBezTo>
                  <a:pt x="60" y="28"/>
                  <a:pt x="60" y="28"/>
                  <a:pt x="60" y="28"/>
                </a:cubicBezTo>
                <a:cubicBezTo>
                  <a:pt x="61" y="28"/>
                  <a:pt x="61" y="28"/>
                  <a:pt x="61" y="28"/>
                </a:cubicBezTo>
                <a:cubicBezTo>
                  <a:pt x="61" y="28"/>
                  <a:pt x="61" y="28"/>
                  <a:pt x="61" y="28"/>
                </a:cubicBezTo>
                <a:cubicBezTo>
                  <a:pt x="61" y="28"/>
                  <a:pt x="61" y="28"/>
                  <a:pt x="61" y="28"/>
                </a:cubicBezTo>
                <a:cubicBezTo>
                  <a:pt x="69" y="37"/>
                  <a:pt x="69" y="37"/>
                  <a:pt x="69" y="37"/>
                </a:cubicBezTo>
                <a:cubicBezTo>
                  <a:pt x="70" y="37"/>
                  <a:pt x="70" y="39"/>
                  <a:pt x="69" y="40"/>
                </a:cubicBezTo>
                <a:cubicBezTo>
                  <a:pt x="68" y="41"/>
                  <a:pt x="67" y="41"/>
                  <a:pt x="66" y="40"/>
                </a:cubicBezTo>
                <a:cubicBezTo>
                  <a:pt x="62" y="35"/>
                  <a:pt x="62" y="35"/>
                  <a:pt x="62" y="35"/>
                </a:cubicBezTo>
                <a:cubicBezTo>
                  <a:pt x="62" y="48"/>
                  <a:pt x="62" y="48"/>
                  <a:pt x="62" y="48"/>
                </a:cubicBezTo>
                <a:cubicBezTo>
                  <a:pt x="62" y="50"/>
                  <a:pt x="61" y="51"/>
                  <a:pt x="59" y="51"/>
                </a:cubicBezTo>
                <a:cubicBezTo>
                  <a:pt x="58" y="51"/>
                  <a:pt x="57" y="50"/>
                  <a:pt x="57" y="48"/>
                </a:cubicBezTo>
                <a:cubicBezTo>
                  <a:pt x="57" y="35"/>
                  <a:pt x="57" y="35"/>
                  <a:pt x="57" y="35"/>
                </a:cubicBezTo>
                <a:cubicBezTo>
                  <a:pt x="53" y="40"/>
                  <a:pt x="53" y="40"/>
                  <a:pt x="53" y="40"/>
                </a:cubicBezTo>
                <a:close/>
                <a:moveTo>
                  <a:pt x="93" y="63"/>
                </a:moveTo>
                <a:cubicBezTo>
                  <a:pt x="93" y="63"/>
                  <a:pt x="93" y="63"/>
                  <a:pt x="93" y="63"/>
                </a:cubicBezTo>
                <a:cubicBezTo>
                  <a:pt x="89" y="66"/>
                  <a:pt x="84" y="69"/>
                  <a:pt x="79" y="69"/>
                </a:cubicBezTo>
                <a:cubicBezTo>
                  <a:pt x="79" y="69"/>
                  <a:pt x="79" y="69"/>
                  <a:pt x="79" y="69"/>
                </a:cubicBezTo>
                <a:cubicBezTo>
                  <a:pt x="26" y="69"/>
                  <a:pt x="26" y="69"/>
                  <a:pt x="26" y="69"/>
                </a:cubicBezTo>
                <a:cubicBezTo>
                  <a:pt x="19" y="69"/>
                  <a:pt x="12" y="66"/>
                  <a:pt x="8" y="61"/>
                </a:cubicBezTo>
                <a:cubicBezTo>
                  <a:pt x="3" y="57"/>
                  <a:pt x="0" y="50"/>
                  <a:pt x="0" y="43"/>
                </a:cubicBezTo>
                <a:cubicBezTo>
                  <a:pt x="0" y="37"/>
                  <a:pt x="3" y="30"/>
                  <a:pt x="7" y="26"/>
                </a:cubicBezTo>
                <a:cubicBezTo>
                  <a:pt x="11" y="22"/>
                  <a:pt x="16" y="19"/>
                  <a:pt x="22" y="18"/>
                </a:cubicBezTo>
                <a:cubicBezTo>
                  <a:pt x="25" y="13"/>
                  <a:pt x="28" y="9"/>
                  <a:pt x="33" y="5"/>
                </a:cubicBezTo>
                <a:cubicBezTo>
                  <a:pt x="39" y="2"/>
                  <a:pt x="45" y="0"/>
                  <a:pt x="52" y="0"/>
                </a:cubicBezTo>
                <a:cubicBezTo>
                  <a:pt x="61" y="0"/>
                  <a:pt x="69" y="4"/>
                  <a:pt x="75" y="10"/>
                </a:cubicBezTo>
                <a:cubicBezTo>
                  <a:pt x="81" y="15"/>
                  <a:pt x="84" y="22"/>
                  <a:pt x="85" y="30"/>
                </a:cubicBezTo>
                <a:cubicBezTo>
                  <a:pt x="88" y="32"/>
                  <a:pt x="91" y="34"/>
                  <a:pt x="94" y="36"/>
                </a:cubicBezTo>
                <a:cubicBezTo>
                  <a:pt x="97" y="40"/>
                  <a:pt x="98" y="44"/>
                  <a:pt x="98" y="49"/>
                </a:cubicBezTo>
                <a:cubicBezTo>
                  <a:pt x="98" y="54"/>
                  <a:pt x="96" y="59"/>
                  <a:pt x="93" y="63"/>
                </a:cubicBezTo>
                <a:cubicBezTo>
                  <a:pt x="93" y="63"/>
                  <a:pt x="93" y="63"/>
                  <a:pt x="93" y="63"/>
                </a:cubicBezTo>
                <a:cubicBezTo>
                  <a:pt x="93" y="63"/>
                  <a:pt x="93" y="63"/>
                  <a:pt x="93" y="6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24588" name="Freeform 12"/>
          <p:cNvSpPr>
            <a:spLocks noEditPoints="1"/>
          </p:cNvSpPr>
          <p:nvPr/>
        </p:nvSpPr>
        <p:spPr bwMode="auto">
          <a:xfrm>
            <a:off x="5148264" y="1694174"/>
            <a:ext cx="212725" cy="269959"/>
          </a:xfrm>
          <a:custGeom>
            <a:avLst/>
            <a:gdLst>
              <a:gd name="T0" fmla="*/ 24 w 79"/>
              <a:gd name="T1" fmla="*/ 42 h 99"/>
              <a:gd name="T2" fmla="*/ 4 w 79"/>
              <a:gd name="T3" fmla="*/ 8 h 99"/>
              <a:gd name="T4" fmla="*/ 4 w 79"/>
              <a:gd name="T5" fmla="*/ 0 h 99"/>
              <a:gd name="T6" fmla="*/ 10 w 79"/>
              <a:gd name="T7" fmla="*/ 0 h 99"/>
              <a:gd name="T8" fmla="*/ 69 w 79"/>
              <a:gd name="T9" fmla="*/ 0 h 99"/>
              <a:gd name="T10" fmla="*/ 75 w 79"/>
              <a:gd name="T11" fmla="*/ 0 h 99"/>
              <a:gd name="T12" fmla="*/ 75 w 79"/>
              <a:gd name="T13" fmla="*/ 8 h 99"/>
              <a:gd name="T14" fmla="*/ 55 w 79"/>
              <a:gd name="T15" fmla="*/ 42 h 99"/>
              <a:gd name="T16" fmla="*/ 55 w 79"/>
              <a:gd name="T17" fmla="*/ 57 h 99"/>
              <a:gd name="T18" fmla="*/ 75 w 79"/>
              <a:gd name="T19" fmla="*/ 91 h 99"/>
              <a:gd name="T20" fmla="*/ 75 w 79"/>
              <a:gd name="T21" fmla="*/ 99 h 99"/>
              <a:gd name="T22" fmla="*/ 69 w 79"/>
              <a:gd name="T23" fmla="*/ 99 h 99"/>
              <a:gd name="T24" fmla="*/ 10 w 79"/>
              <a:gd name="T25" fmla="*/ 99 h 99"/>
              <a:gd name="T26" fmla="*/ 4 w 79"/>
              <a:gd name="T27" fmla="*/ 99 h 99"/>
              <a:gd name="T28" fmla="*/ 4 w 79"/>
              <a:gd name="T29" fmla="*/ 91 h 99"/>
              <a:gd name="T30" fmla="*/ 24 w 79"/>
              <a:gd name="T31" fmla="*/ 57 h 99"/>
              <a:gd name="T32" fmla="*/ 14 w 79"/>
              <a:gd name="T33" fmla="*/ 91 h 99"/>
              <a:gd name="T34" fmla="*/ 17 w 79"/>
              <a:gd name="T35" fmla="*/ 91 h 99"/>
              <a:gd name="T36" fmla="*/ 41 w 79"/>
              <a:gd name="T37" fmla="*/ 70 h 99"/>
              <a:gd name="T38" fmla="*/ 65 w 79"/>
              <a:gd name="T39" fmla="*/ 91 h 99"/>
              <a:gd name="T40" fmla="*/ 40 w 79"/>
              <a:gd name="T41" fmla="*/ 52 h 99"/>
              <a:gd name="T42" fmla="*/ 40 w 79"/>
              <a:gd name="T43" fmla="*/ 52 h 99"/>
              <a:gd name="T44" fmla="*/ 40 w 79"/>
              <a:gd name="T45" fmla="*/ 52 h 99"/>
              <a:gd name="T46" fmla="*/ 14 w 79"/>
              <a:gd name="T47" fmla="*/ 91 h 99"/>
              <a:gd name="T48" fmla="*/ 24 w 79"/>
              <a:gd name="T49" fmla="*/ 91 h 99"/>
              <a:gd name="T50" fmla="*/ 40 w 79"/>
              <a:gd name="T51" fmla="*/ 75 h 99"/>
              <a:gd name="T52" fmla="*/ 20 w 79"/>
              <a:gd name="T53" fmla="*/ 28 h 99"/>
              <a:gd name="T54" fmla="*/ 59 w 79"/>
              <a:gd name="T55" fmla="*/ 28 h 99"/>
              <a:gd name="T56" fmla="*/ 14 w 79"/>
              <a:gd name="T57" fmla="*/ 8 h 99"/>
              <a:gd name="T58" fmla="*/ 55 w 79"/>
              <a:gd name="T59" fmla="*/ 33 h 99"/>
              <a:gd name="T60" fmla="*/ 24 w 79"/>
              <a:gd name="T61" fmla="*/ 33 h 99"/>
              <a:gd name="T62" fmla="*/ 40 w 79"/>
              <a:gd name="T63" fmla="*/ 47 h 99"/>
              <a:gd name="T64" fmla="*/ 40 w 79"/>
              <a:gd name="T65" fmla="*/ 47 h 99"/>
              <a:gd name="T66" fmla="*/ 40 w 79"/>
              <a:gd name="T67" fmla="*/ 47 h 99"/>
              <a:gd name="T68" fmla="*/ 55 w 79"/>
              <a:gd name="T69" fmla="*/ 33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9" h="99">
                <a:moveTo>
                  <a:pt x="32" y="49"/>
                </a:moveTo>
                <a:cubicBezTo>
                  <a:pt x="29" y="47"/>
                  <a:pt x="27" y="44"/>
                  <a:pt x="24" y="42"/>
                </a:cubicBezTo>
                <a:cubicBezTo>
                  <a:pt x="16" y="35"/>
                  <a:pt x="8" y="28"/>
                  <a:pt x="7" y="8"/>
                </a:cubicBezTo>
                <a:cubicBezTo>
                  <a:pt x="4" y="8"/>
                  <a:pt x="4" y="8"/>
                  <a:pt x="4" y="8"/>
                </a:cubicBezTo>
                <a:cubicBezTo>
                  <a:pt x="2" y="8"/>
                  <a:pt x="0" y="6"/>
                  <a:pt x="0" y="4"/>
                </a:cubicBezTo>
                <a:cubicBezTo>
                  <a:pt x="0" y="2"/>
                  <a:pt x="2" y="0"/>
                  <a:pt x="4" y="0"/>
                </a:cubicBezTo>
                <a:cubicBezTo>
                  <a:pt x="10" y="0"/>
                  <a:pt x="10" y="0"/>
                  <a:pt x="10" y="0"/>
                </a:cubicBezTo>
                <a:cubicBezTo>
                  <a:pt x="10" y="0"/>
                  <a:pt x="10" y="0"/>
                  <a:pt x="10" y="0"/>
                </a:cubicBezTo>
                <a:cubicBezTo>
                  <a:pt x="11" y="0"/>
                  <a:pt x="11" y="0"/>
                  <a:pt x="11" y="0"/>
                </a:cubicBezTo>
                <a:cubicBezTo>
                  <a:pt x="69" y="0"/>
                  <a:pt x="69" y="0"/>
                  <a:pt x="69" y="0"/>
                </a:cubicBezTo>
                <a:cubicBezTo>
                  <a:pt x="69" y="0"/>
                  <a:pt x="69" y="0"/>
                  <a:pt x="69" y="0"/>
                </a:cubicBezTo>
                <a:cubicBezTo>
                  <a:pt x="75" y="0"/>
                  <a:pt x="75" y="0"/>
                  <a:pt x="75" y="0"/>
                </a:cubicBezTo>
                <a:cubicBezTo>
                  <a:pt x="78" y="0"/>
                  <a:pt x="79" y="2"/>
                  <a:pt x="79" y="4"/>
                </a:cubicBezTo>
                <a:cubicBezTo>
                  <a:pt x="79" y="6"/>
                  <a:pt x="78" y="8"/>
                  <a:pt x="75" y="8"/>
                </a:cubicBezTo>
                <a:cubicBezTo>
                  <a:pt x="73" y="8"/>
                  <a:pt x="73" y="8"/>
                  <a:pt x="73" y="8"/>
                </a:cubicBezTo>
                <a:cubicBezTo>
                  <a:pt x="72" y="28"/>
                  <a:pt x="64" y="35"/>
                  <a:pt x="55" y="42"/>
                </a:cubicBezTo>
                <a:cubicBezTo>
                  <a:pt x="53" y="44"/>
                  <a:pt x="50" y="47"/>
                  <a:pt x="48" y="49"/>
                </a:cubicBezTo>
                <a:cubicBezTo>
                  <a:pt x="50" y="52"/>
                  <a:pt x="53" y="54"/>
                  <a:pt x="55" y="57"/>
                </a:cubicBezTo>
                <a:cubicBezTo>
                  <a:pt x="64" y="64"/>
                  <a:pt x="72" y="70"/>
                  <a:pt x="73" y="91"/>
                </a:cubicBezTo>
                <a:cubicBezTo>
                  <a:pt x="75" y="91"/>
                  <a:pt x="75" y="91"/>
                  <a:pt x="75" y="91"/>
                </a:cubicBezTo>
                <a:cubicBezTo>
                  <a:pt x="78" y="91"/>
                  <a:pt x="79" y="93"/>
                  <a:pt x="79" y="95"/>
                </a:cubicBezTo>
                <a:cubicBezTo>
                  <a:pt x="79" y="97"/>
                  <a:pt x="78" y="99"/>
                  <a:pt x="75" y="99"/>
                </a:cubicBezTo>
                <a:cubicBezTo>
                  <a:pt x="69" y="99"/>
                  <a:pt x="69" y="99"/>
                  <a:pt x="69" y="99"/>
                </a:cubicBezTo>
                <a:cubicBezTo>
                  <a:pt x="69" y="99"/>
                  <a:pt x="69" y="99"/>
                  <a:pt x="69" y="99"/>
                </a:cubicBezTo>
                <a:cubicBezTo>
                  <a:pt x="69" y="99"/>
                  <a:pt x="69" y="99"/>
                  <a:pt x="69" y="99"/>
                </a:cubicBezTo>
                <a:cubicBezTo>
                  <a:pt x="10" y="99"/>
                  <a:pt x="10" y="99"/>
                  <a:pt x="10" y="99"/>
                </a:cubicBezTo>
                <a:cubicBezTo>
                  <a:pt x="10" y="99"/>
                  <a:pt x="10" y="99"/>
                  <a:pt x="10" y="99"/>
                </a:cubicBezTo>
                <a:cubicBezTo>
                  <a:pt x="4" y="99"/>
                  <a:pt x="4" y="99"/>
                  <a:pt x="4" y="99"/>
                </a:cubicBezTo>
                <a:cubicBezTo>
                  <a:pt x="2" y="99"/>
                  <a:pt x="0" y="97"/>
                  <a:pt x="0" y="95"/>
                </a:cubicBezTo>
                <a:cubicBezTo>
                  <a:pt x="0" y="93"/>
                  <a:pt x="2" y="91"/>
                  <a:pt x="4" y="91"/>
                </a:cubicBezTo>
                <a:cubicBezTo>
                  <a:pt x="7" y="91"/>
                  <a:pt x="7" y="91"/>
                  <a:pt x="7" y="91"/>
                </a:cubicBezTo>
                <a:cubicBezTo>
                  <a:pt x="8" y="70"/>
                  <a:pt x="16" y="64"/>
                  <a:pt x="24" y="57"/>
                </a:cubicBezTo>
                <a:cubicBezTo>
                  <a:pt x="27" y="54"/>
                  <a:pt x="29" y="52"/>
                  <a:pt x="32" y="49"/>
                </a:cubicBezTo>
                <a:close/>
                <a:moveTo>
                  <a:pt x="14" y="91"/>
                </a:moveTo>
                <a:cubicBezTo>
                  <a:pt x="14" y="91"/>
                  <a:pt x="14" y="91"/>
                  <a:pt x="14" y="91"/>
                </a:cubicBezTo>
                <a:cubicBezTo>
                  <a:pt x="17" y="91"/>
                  <a:pt x="17" y="91"/>
                  <a:pt x="17" y="91"/>
                </a:cubicBezTo>
                <a:cubicBezTo>
                  <a:pt x="38" y="70"/>
                  <a:pt x="38" y="70"/>
                  <a:pt x="38" y="70"/>
                </a:cubicBezTo>
                <a:cubicBezTo>
                  <a:pt x="39" y="69"/>
                  <a:pt x="40" y="69"/>
                  <a:pt x="41" y="70"/>
                </a:cubicBezTo>
                <a:cubicBezTo>
                  <a:pt x="62" y="91"/>
                  <a:pt x="62" y="91"/>
                  <a:pt x="62" y="91"/>
                </a:cubicBezTo>
                <a:cubicBezTo>
                  <a:pt x="65" y="91"/>
                  <a:pt x="65" y="91"/>
                  <a:pt x="65" y="91"/>
                </a:cubicBezTo>
                <a:cubicBezTo>
                  <a:pt x="64" y="74"/>
                  <a:pt x="58" y="68"/>
                  <a:pt x="50" y="62"/>
                </a:cubicBezTo>
                <a:cubicBezTo>
                  <a:pt x="47" y="59"/>
                  <a:pt x="43" y="56"/>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36" y="56"/>
                  <a:pt x="32" y="59"/>
                  <a:pt x="29" y="62"/>
                </a:cubicBezTo>
                <a:cubicBezTo>
                  <a:pt x="22" y="68"/>
                  <a:pt x="15" y="74"/>
                  <a:pt x="14" y="91"/>
                </a:cubicBezTo>
                <a:close/>
                <a:moveTo>
                  <a:pt x="24" y="91"/>
                </a:moveTo>
                <a:cubicBezTo>
                  <a:pt x="24" y="91"/>
                  <a:pt x="24" y="91"/>
                  <a:pt x="24" y="91"/>
                </a:cubicBezTo>
                <a:cubicBezTo>
                  <a:pt x="56" y="91"/>
                  <a:pt x="56" y="91"/>
                  <a:pt x="56" y="91"/>
                </a:cubicBezTo>
                <a:cubicBezTo>
                  <a:pt x="40" y="75"/>
                  <a:pt x="40" y="75"/>
                  <a:pt x="40" y="75"/>
                </a:cubicBezTo>
                <a:cubicBezTo>
                  <a:pt x="24" y="91"/>
                  <a:pt x="24" y="91"/>
                  <a:pt x="24" y="91"/>
                </a:cubicBezTo>
                <a:close/>
                <a:moveTo>
                  <a:pt x="20" y="28"/>
                </a:moveTo>
                <a:cubicBezTo>
                  <a:pt x="20" y="28"/>
                  <a:pt x="20" y="28"/>
                  <a:pt x="20" y="28"/>
                </a:cubicBezTo>
                <a:cubicBezTo>
                  <a:pt x="59" y="28"/>
                  <a:pt x="59" y="28"/>
                  <a:pt x="59" y="28"/>
                </a:cubicBezTo>
                <a:cubicBezTo>
                  <a:pt x="62" y="24"/>
                  <a:pt x="65" y="18"/>
                  <a:pt x="65" y="8"/>
                </a:cubicBezTo>
                <a:cubicBezTo>
                  <a:pt x="14" y="8"/>
                  <a:pt x="14" y="8"/>
                  <a:pt x="14" y="8"/>
                </a:cubicBezTo>
                <a:cubicBezTo>
                  <a:pt x="15" y="18"/>
                  <a:pt x="17" y="24"/>
                  <a:pt x="20" y="28"/>
                </a:cubicBezTo>
                <a:close/>
                <a:moveTo>
                  <a:pt x="55" y="33"/>
                </a:moveTo>
                <a:cubicBezTo>
                  <a:pt x="55" y="33"/>
                  <a:pt x="55" y="33"/>
                  <a:pt x="55" y="33"/>
                </a:cubicBezTo>
                <a:cubicBezTo>
                  <a:pt x="24" y="33"/>
                  <a:pt x="24" y="33"/>
                  <a:pt x="24" y="33"/>
                </a:cubicBezTo>
                <a:cubicBezTo>
                  <a:pt x="26" y="34"/>
                  <a:pt x="27" y="35"/>
                  <a:pt x="29" y="37"/>
                </a:cubicBezTo>
                <a:cubicBezTo>
                  <a:pt x="32" y="40"/>
                  <a:pt x="36" y="43"/>
                  <a:pt x="40" y="47"/>
                </a:cubicBezTo>
                <a:cubicBezTo>
                  <a:pt x="40" y="47"/>
                  <a:pt x="40" y="47"/>
                  <a:pt x="40" y="47"/>
                </a:cubicBezTo>
                <a:cubicBezTo>
                  <a:pt x="40" y="47"/>
                  <a:pt x="40" y="47"/>
                  <a:pt x="40" y="47"/>
                </a:cubicBezTo>
                <a:cubicBezTo>
                  <a:pt x="40" y="47"/>
                  <a:pt x="40" y="47"/>
                  <a:pt x="40" y="47"/>
                </a:cubicBezTo>
                <a:cubicBezTo>
                  <a:pt x="40" y="47"/>
                  <a:pt x="40" y="47"/>
                  <a:pt x="40" y="47"/>
                </a:cubicBezTo>
                <a:cubicBezTo>
                  <a:pt x="43" y="43"/>
                  <a:pt x="47" y="40"/>
                  <a:pt x="50" y="37"/>
                </a:cubicBezTo>
                <a:cubicBezTo>
                  <a:pt x="52" y="35"/>
                  <a:pt x="54" y="34"/>
                  <a:pt x="55" y="33"/>
                </a:cubicBezTo>
                <a:close/>
              </a:path>
            </a:pathLst>
          </a:custGeom>
          <a:solidFill>
            <a:schemeClr val="accent2"/>
          </a:solidFill>
          <a:ln>
            <a:noFill/>
          </a:ln>
        </p:spPr>
        <p:txBody>
          <a:bodyPr lIns="91440" tIns="45720" rIns="91440" bIns="45720"/>
          <a:lstStyle/>
          <a:p>
            <a:endParaRPr lang="zh-CN" altLang="en-US">
              <a:solidFill>
                <a:schemeClr val="bg1">
                  <a:lumMod val="50000"/>
                </a:schemeClr>
              </a:solidFill>
            </a:endParaRPr>
          </a:p>
        </p:txBody>
      </p:sp>
      <p:sp>
        <p:nvSpPr>
          <p:cNvPr id="24589" name="Freeform 13"/>
          <p:cNvSpPr>
            <a:spLocks noEditPoints="1"/>
          </p:cNvSpPr>
          <p:nvPr/>
        </p:nvSpPr>
        <p:spPr bwMode="auto">
          <a:xfrm>
            <a:off x="3709988" y="3099544"/>
            <a:ext cx="266700" cy="260431"/>
          </a:xfrm>
          <a:custGeom>
            <a:avLst/>
            <a:gdLst>
              <a:gd name="T0" fmla="*/ 49 w 98"/>
              <a:gd name="T1" fmla="*/ 0 h 98"/>
              <a:gd name="T2" fmla="*/ 84 w 98"/>
              <a:gd name="T3" fmla="*/ 15 h 98"/>
              <a:gd name="T4" fmla="*/ 98 w 98"/>
              <a:gd name="T5" fmla="*/ 49 h 98"/>
              <a:gd name="T6" fmla="*/ 84 w 98"/>
              <a:gd name="T7" fmla="*/ 84 h 98"/>
              <a:gd name="T8" fmla="*/ 49 w 98"/>
              <a:gd name="T9" fmla="*/ 98 h 98"/>
              <a:gd name="T10" fmla="*/ 14 w 98"/>
              <a:gd name="T11" fmla="*/ 84 h 98"/>
              <a:gd name="T12" fmla="*/ 14 w 98"/>
              <a:gd name="T13" fmla="*/ 84 h 98"/>
              <a:gd name="T14" fmla="*/ 14 w 98"/>
              <a:gd name="T15" fmla="*/ 84 h 98"/>
              <a:gd name="T16" fmla="*/ 0 w 98"/>
              <a:gd name="T17" fmla="*/ 49 h 98"/>
              <a:gd name="T18" fmla="*/ 14 w 98"/>
              <a:gd name="T19" fmla="*/ 15 h 98"/>
              <a:gd name="T20" fmla="*/ 14 w 98"/>
              <a:gd name="T21" fmla="*/ 15 h 98"/>
              <a:gd name="T22" fmla="*/ 49 w 98"/>
              <a:gd name="T23" fmla="*/ 0 h 98"/>
              <a:gd name="T24" fmla="*/ 51 w 98"/>
              <a:gd name="T25" fmla="*/ 8 h 98"/>
              <a:gd name="T26" fmla="*/ 51 w 98"/>
              <a:gd name="T27" fmla="*/ 8 h 98"/>
              <a:gd name="T28" fmla="*/ 51 w 98"/>
              <a:gd name="T29" fmla="*/ 48 h 98"/>
              <a:gd name="T30" fmla="*/ 80 w 98"/>
              <a:gd name="T31" fmla="*/ 77 h 98"/>
              <a:gd name="T32" fmla="*/ 91 w 98"/>
              <a:gd name="T33" fmla="*/ 49 h 98"/>
              <a:gd name="T34" fmla="*/ 78 w 98"/>
              <a:gd name="T35" fmla="*/ 20 h 98"/>
              <a:gd name="T36" fmla="*/ 78 w 98"/>
              <a:gd name="T37" fmla="*/ 20 h 98"/>
              <a:gd name="T38" fmla="*/ 51 w 98"/>
              <a:gd name="T39" fmla="*/ 8 h 98"/>
              <a:gd name="T40" fmla="*/ 77 w 98"/>
              <a:gd name="T41" fmla="*/ 80 h 98"/>
              <a:gd name="T42" fmla="*/ 77 w 98"/>
              <a:gd name="T43" fmla="*/ 80 h 98"/>
              <a:gd name="T44" fmla="*/ 48 w 98"/>
              <a:gd name="T45" fmla="*/ 51 h 98"/>
              <a:gd name="T46" fmla="*/ 47 w 98"/>
              <a:gd name="T47" fmla="*/ 51 h 98"/>
              <a:gd name="T48" fmla="*/ 47 w 98"/>
              <a:gd name="T49" fmla="*/ 49 h 98"/>
              <a:gd name="T50" fmla="*/ 47 w 98"/>
              <a:gd name="T51" fmla="*/ 8 h 98"/>
              <a:gd name="T52" fmla="*/ 20 w 98"/>
              <a:gd name="T53" fmla="*/ 20 h 98"/>
              <a:gd name="T54" fmla="*/ 20 w 98"/>
              <a:gd name="T55" fmla="*/ 20 h 98"/>
              <a:gd name="T56" fmla="*/ 8 w 98"/>
              <a:gd name="T57" fmla="*/ 49 h 98"/>
              <a:gd name="T58" fmla="*/ 20 w 98"/>
              <a:gd name="T59" fmla="*/ 79 h 98"/>
              <a:gd name="T60" fmla="*/ 20 w 98"/>
              <a:gd name="T61" fmla="*/ 79 h 98"/>
              <a:gd name="T62" fmla="*/ 49 w 98"/>
              <a:gd name="T63" fmla="*/ 91 h 98"/>
              <a:gd name="T64" fmla="*/ 77 w 98"/>
              <a:gd name="T65" fmla="*/ 8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8" h="98">
                <a:moveTo>
                  <a:pt x="49" y="0"/>
                </a:moveTo>
                <a:cubicBezTo>
                  <a:pt x="63" y="0"/>
                  <a:pt x="75" y="6"/>
                  <a:pt x="84" y="15"/>
                </a:cubicBezTo>
                <a:cubicBezTo>
                  <a:pt x="93" y="24"/>
                  <a:pt x="98" y="36"/>
                  <a:pt x="98" y="49"/>
                </a:cubicBezTo>
                <a:cubicBezTo>
                  <a:pt x="98" y="63"/>
                  <a:pt x="93" y="75"/>
                  <a:pt x="84" y="84"/>
                </a:cubicBezTo>
                <a:cubicBezTo>
                  <a:pt x="75" y="93"/>
                  <a:pt x="63" y="98"/>
                  <a:pt x="49" y="98"/>
                </a:cubicBezTo>
                <a:cubicBezTo>
                  <a:pt x="36" y="98"/>
                  <a:pt x="23" y="93"/>
                  <a:pt x="14" y="84"/>
                </a:cubicBezTo>
                <a:cubicBezTo>
                  <a:pt x="14" y="84"/>
                  <a:pt x="14" y="84"/>
                  <a:pt x="14" y="84"/>
                </a:cubicBezTo>
                <a:cubicBezTo>
                  <a:pt x="14" y="84"/>
                  <a:pt x="14" y="84"/>
                  <a:pt x="14" y="84"/>
                </a:cubicBezTo>
                <a:cubicBezTo>
                  <a:pt x="6" y="75"/>
                  <a:pt x="0" y="63"/>
                  <a:pt x="0" y="49"/>
                </a:cubicBezTo>
                <a:cubicBezTo>
                  <a:pt x="0" y="36"/>
                  <a:pt x="6" y="24"/>
                  <a:pt x="14" y="15"/>
                </a:cubicBezTo>
                <a:cubicBezTo>
                  <a:pt x="14" y="15"/>
                  <a:pt x="14" y="15"/>
                  <a:pt x="14" y="15"/>
                </a:cubicBezTo>
                <a:cubicBezTo>
                  <a:pt x="23" y="6"/>
                  <a:pt x="36" y="0"/>
                  <a:pt x="49" y="0"/>
                </a:cubicBezTo>
                <a:close/>
                <a:moveTo>
                  <a:pt x="51" y="8"/>
                </a:moveTo>
                <a:cubicBezTo>
                  <a:pt x="51" y="8"/>
                  <a:pt x="51" y="8"/>
                  <a:pt x="51" y="8"/>
                </a:cubicBezTo>
                <a:cubicBezTo>
                  <a:pt x="51" y="48"/>
                  <a:pt x="51" y="48"/>
                  <a:pt x="51" y="48"/>
                </a:cubicBezTo>
                <a:cubicBezTo>
                  <a:pt x="80" y="77"/>
                  <a:pt x="80" y="77"/>
                  <a:pt x="80" y="77"/>
                </a:cubicBezTo>
                <a:cubicBezTo>
                  <a:pt x="87" y="70"/>
                  <a:pt x="91" y="60"/>
                  <a:pt x="91" y="49"/>
                </a:cubicBezTo>
                <a:cubicBezTo>
                  <a:pt x="91" y="38"/>
                  <a:pt x="86" y="28"/>
                  <a:pt x="78" y="20"/>
                </a:cubicBezTo>
                <a:cubicBezTo>
                  <a:pt x="78" y="20"/>
                  <a:pt x="78" y="20"/>
                  <a:pt x="78" y="20"/>
                </a:cubicBezTo>
                <a:cubicBezTo>
                  <a:pt x="71" y="13"/>
                  <a:pt x="62" y="8"/>
                  <a:pt x="51" y="8"/>
                </a:cubicBezTo>
                <a:close/>
                <a:moveTo>
                  <a:pt x="77" y="80"/>
                </a:moveTo>
                <a:cubicBezTo>
                  <a:pt x="77" y="80"/>
                  <a:pt x="77" y="80"/>
                  <a:pt x="77" y="80"/>
                </a:cubicBezTo>
                <a:cubicBezTo>
                  <a:pt x="48" y="51"/>
                  <a:pt x="48" y="51"/>
                  <a:pt x="48" y="51"/>
                </a:cubicBezTo>
                <a:cubicBezTo>
                  <a:pt x="47" y="51"/>
                  <a:pt x="47" y="51"/>
                  <a:pt x="47" y="51"/>
                </a:cubicBezTo>
                <a:cubicBezTo>
                  <a:pt x="47" y="50"/>
                  <a:pt x="47" y="50"/>
                  <a:pt x="47" y="49"/>
                </a:cubicBezTo>
                <a:cubicBezTo>
                  <a:pt x="47" y="8"/>
                  <a:pt x="47" y="8"/>
                  <a:pt x="47" y="8"/>
                </a:cubicBezTo>
                <a:cubicBezTo>
                  <a:pt x="36" y="8"/>
                  <a:pt x="27" y="13"/>
                  <a:pt x="20" y="20"/>
                </a:cubicBezTo>
                <a:cubicBezTo>
                  <a:pt x="20" y="20"/>
                  <a:pt x="20" y="20"/>
                  <a:pt x="20" y="20"/>
                </a:cubicBezTo>
                <a:cubicBezTo>
                  <a:pt x="12" y="28"/>
                  <a:pt x="8" y="38"/>
                  <a:pt x="8" y="49"/>
                </a:cubicBezTo>
                <a:cubicBezTo>
                  <a:pt x="8" y="61"/>
                  <a:pt x="12" y="71"/>
                  <a:pt x="20" y="79"/>
                </a:cubicBezTo>
                <a:cubicBezTo>
                  <a:pt x="20" y="79"/>
                  <a:pt x="20" y="79"/>
                  <a:pt x="20" y="79"/>
                </a:cubicBezTo>
                <a:cubicBezTo>
                  <a:pt x="27" y="86"/>
                  <a:pt x="38" y="91"/>
                  <a:pt x="49" y="91"/>
                </a:cubicBezTo>
                <a:cubicBezTo>
                  <a:pt x="60" y="91"/>
                  <a:pt x="69" y="87"/>
                  <a:pt x="77" y="80"/>
                </a:cubicBezTo>
                <a:close/>
              </a:path>
            </a:pathLst>
          </a:custGeom>
          <a:solidFill>
            <a:schemeClr val="accent4"/>
          </a:solidFill>
          <a:ln>
            <a:solidFill>
              <a:schemeClr val="accent4"/>
            </a:solidFill>
          </a:ln>
        </p:spPr>
        <p:txBody>
          <a:bodyPr lIns="91440" tIns="45720" rIns="91440" bIns="45720"/>
          <a:lstStyle/>
          <a:p>
            <a:endParaRPr lang="zh-CN" altLang="en-US">
              <a:solidFill>
                <a:schemeClr val="bg1">
                  <a:lumMod val="50000"/>
                </a:schemeClr>
              </a:solidFill>
            </a:endParaRPr>
          </a:p>
        </p:txBody>
      </p:sp>
      <p:sp>
        <p:nvSpPr>
          <p:cNvPr id="24590" name="Text Box 14"/>
          <p:cNvSpPr txBox="1">
            <a:spLocks noChangeArrowheads="1"/>
          </p:cNvSpPr>
          <p:nvPr/>
        </p:nvSpPr>
        <p:spPr bwMode="auto">
          <a:xfrm>
            <a:off x="3499203" y="3388559"/>
            <a:ext cx="715259" cy="584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pPr algn="ctr"/>
            <a:r>
              <a:rPr lang="en-US" altLang="zh-CN" sz="2400" dirty="0">
                <a:solidFill>
                  <a:srgbClr val="A2897B"/>
                </a:solidFill>
              </a:rPr>
              <a:t>30%</a:t>
            </a:r>
          </a:p>
          <a:p>
            <a:pPr algn="ctr"/>
            <a:r>
              <a:rPr lang="en-US" altLang="zh-CN" sz="800" dirty="0">
                <a:solidFill>
                  <a:srgbClr val="A2897B"/>
                </a:solidFill>
              </a:rPr>
              <a:t>Option </a:t>
            </a:r>
            <a:r>
              <a:rPr lang="zh-CN" altLang="en-US" sz="800" dirty="0">
                <a:solidFill>
                  <a:srgbClr val="A2897B"/>
                </a:solidFill>
              </a:rPr>
              <a:t>2</a:t>
            </a:r>
            <a:endParaRPr lang="en-US" altLang="zh-CN" sz="800" dirty="0">
              <a:solidFill>
                <a:srgbClr val="A2897B"/>
              </a:solidFill>
            </a:endParaRPr>
          </a:p>
        </p:txBody>
      </p:sp>
      <p:sp>
        <p:nvSpPr>
          <p:cNvPr id="24591" name="Text Box 15"/>
          <p:cNvSpPr txBox="1">
            <a:spLocks noChangeArrowheads="1"/>
          </p:cNvSpPr>
          <p:nvPr/>
        </p:nvSpPr>
        <p:spPr bwMode="auto">
          <a:xfrm>
            <a:off x="4899378" y="1981599"/>
            <a:ext cx="715259" cy="584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pPr algn="ctr"/>
            <a:r>
              <a:rPr lang="en-US" altLang="zh-CN" sz="2400" dirty="0">
                <a:solidFill>
                  <a:srgbClr val="A2897B"/>
                </a:solidFill>
              </a:rPr>
              <a:t>23%</a:t>
            </a:r>
          </a:p>
          <a:p>
            <a:pPr algn="ctr"/>
            <a:r>
              <a:rPr lang="en-US" altLang="zh-CN" sz="800" dirty="0">
                <a:solidFill>
                  <a:srgbClr val="A2897B"/>
                </a:solidFill>
              </a:rPr>
              <a:t>Option </a:t>
            </a:r>
            <a:r>
              <a:rPr lang="zh-CN" altLang="en-US" sz="800" dirty="0">
                <a:solidFill>
                  <a:srgbClr val="A2897B"/>
                </a:solidFill>
              </a:rPr>
              <a:t>1</a:t>
            </a:r>
            <a:endParaRPr lang="en-US" altLang="zh-CN" sz="800" dirty="0">
              <a:solidFill>
                <a:srgbClr val="A2897B"/>
              </a:solidFill>
            </a:endParaRPr>
          </a:p>
        </p:txBody>
      </p:sp>
      <p:sp>
        <p:nvSpPr>
          <p:cNvPr id="24592" name="Rectangle 16"/>
          <p:cNvSpPr>
            <a:spLocks noChangeArrowheads="1"/>
          </p:cNvSpPr>
          <p:nvPr/>
        </p:nvSpPr>
        <p:spPr bwMode="auto">
          <a:xfrm>
            <a:off x="6300789" y="1621126"/>
            <a:ext cx="2232025"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4593" name="Rectangle 17"/>
          <p:cNvSpPr>
            <a:spLocks noChangeArrowheads="1"/>
          </p:cNvSpPr>
          <p:nvPr/>
        </p:nvSpPr>
        <p:spPr bwMode="auto">
          <a:xfrm>
            <a:off x="630239" y="3205940"/>
            <a:ext cx="2232025" cy="741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24594" name="Freeform 18"/>
          <p:cNvSpPr/>
          <p:nvPr/>
        </p:nvSpPr>
        <p:spPr bwMode="auto">
          <a:xfrm>
            <a:off x="3705225" y="1908551"/>
            <a:ext cx="839788" cy="838459"/>
          </a:xfrm>
          <a:custGeom>
            <a:avLst/>
            <a:gdLst>
              <a:gd name="T0" fmla="*/ 273 w 546"/>
              <a:gd name="T1" fmla="*/ 546 h 546"/>
              <a:gd name="T2" fmla="*/ 0 w 546"/>
              <a:gd name="T3" fmla="*/ 273 h 546"/>
              <a:gd name="T4" fmla="*/ 273 w 546"/>
              <a:gd name="T5" fmla="*/ 0 h 546"/>
              <a:gd name="T6" fmla="*/ 546 w 546"/>
              <a:gd name="T7" fmla="*/ 273 h 546"/>
              <a:gd name="T8" fmla="*/ 546 w 546"/>
              <a:gd name="T9" fmla="*/ 546 h 546"/>
              <a:gd name="T10" fmla="*/ 273 w 546"/>
              <a:gd name="T11" fmla="*/ 546 h 546"/>
            </a:gdLst>
            <a:ahLst/>
            <a:cxnLst>
              <a:cxn ang="0">
                <a:pos x="T0" y="T1"/>
              </a:cxn>
              <a:cxn ang="0">
                <a:pos x="T2" y="T3"/>
              </a:cxn>
              <a:cxn ang="0">
                <a:pos x="T4" y="T5"/>
              </a:cxn>
              <a:cxn ang="0">
                <a:pos x="T6" y="T7"/>
              </a:cxn>
              <a:cxn ang="0">
                <a:pos x="T8" y="T9"/>
              </a:cxn>
              <a:cxn ang="0">
                <a:pos x="T10" y="T11"/>
              </a:cxn>
            </a:cxnLst>
            <a:rect l="0" t="0" r="r" b="b"/>
            <a:pathLst>
              <a:path w="546" h="546">
                <a:moveTo>
                  <a:pt x="273" y="546"/>
                </a:moveTo>
                <a:cubicBezTo>
                  <a:pt x="123" y="546"/>
                  <a:pt x="0" y="424"/>
                  <a:pt x="0" y="273"/>
                </a:cubicBezTo>
                <a:cubicBezTo>
                  <a:pt x="0" y="123"/>
                  <a:pt x="123" y="0"/>
                  <a:pt x="273" y="0"/>
                </a:cubicBezTo>
                <a:cubicBezTo>
                  <a:pt x="424" y="0"/>
                  <a:pt x="546" y="123"/>
                  <a:pt x="546" y="273"/>
                </a:cubicBezTo>
                <a:cubicBezTo>
                  <a:pt x="546" y="546"/>
                  <a:pt x="546" y="546"/>
                  <a:pt x="546" y="546"/>
                </a:cubicBezTo>
                <a:lnTo>
                  <a:pt x="273" y="546"/>
                </a:lnTo>
                <a:close/>
              </a:path>
            </a:pathLst>
          </a:custGeom>
          <a:solidFill>
            <a:schemeClr val="accent1"/>
          </a:solidFill>
          <a:ln>
            <a:solidFill>
              <a:srgbClr val="CBAB89"/>
            </a:solidFill>
          </a:ln>
        </p:spPr>
        <p:txBody>
          <a:bodyPr lIns="91440" tIns="45720" rIns="91440" bIns="45720"/>
          <a:lstStyle/>
          <a:p>
            <a:endParaRPr lang="zh-CN" altLang="en-US">
              <a:solidFill>
                <a:schemeClr val="bg1">
                  <a:lumMod val="50000"/>
                </a:schemeClr>
              </a:solidFill>
            </a:endParaRPr>
          </a:p>
        </p:txBody>
      </p:sp>
      <p:sp>
        <p:nvSpPr>
          <p:cNvPr id="24595" name="Freeform 19"/>
          <p:cNvSpPr>
            <a:spLocks noEditPoints="1"/>
          </p:cNvSpPr>
          <p:nvPr/>
        </p:nvSpPr>
        <p:spPr bwMode="auto">
          <a:xfrm>
            <a:off x="4092575" y="2219798"/>
            <a:ext cx="209550" cy="215966"/>
          </a:xfrm>
          <a:custGeom>
            <a:avLst/>
            <a:gdLst>
              <a:gd name="T0" fmla="*/ 55 w 95"/>
              <a:gd name="T1" fmla="*/ 0 h 98"/>
              <a:gd name="T2" fmla="*/ 85 w 95"/>
              <a:gd name="T3" fmla="*/ 29 h 98"/>
              <a:gd name="T4" fmla="*/ 86 w 95"/>
              <a:gd name="T5" fmla="*/ 31 h 98"/>
              <a:gd name="T6" fmla="*/ 82 w 95"/>
              <a:gd name="T7" fmla="*/ 41 h 98"/>
              <a:gd name="T8" fmla="*/ 79 w 95"/>
              <a:gd name="T9" fmla="*/ 34 h 98"/>
              <a:gd name="T10" fmla="*/ 55 w 95"/>
              <a:gd name="T11" fmla="*/ 31 h 98"/>
              <a:gd name="T12" fmla="*/ 53 w 95"/>
              <a:gd name="T13" fmla="*/ 25 h 98"/>
              <a:gd name="T14" fmla="*/ 11 w 95"/>
              <a:gd name="T15" fmla="*/ 8 h 98"/>
              <a:gd name="T16" fmla="*/ 8 w 95"/>
              <a:gd name="T17" fmla="*/ 10 h 98"/>
              <a:gd name="T18" fmla="*/ 9 w 95"/>
              <a:gd name="T19" fmla="*/ 90 h 98"/>
              <a:gd name="T20" fmla="*/ 11 w 95"/>
              <a:gd name="T21" fmla="*/ 91 h 98"/>
              <a:gd name="T22" fmla="*/ 78 w 95"/>
              <a:gd name="T23" fmla="*/ 90 h 98"/>
              <a:gd name="T24" fmla="*/ 79 w 95"/>
              <a:gd name="T25" fmla="*/ 88 h 98"/>
              <a:gd name="T26" fmla="*/ 82 w 95"/>
              <a:gd name="T27" fmla="*/ 82 h 98"/>
              <a:gd name="T28" fmla="*/ 86 w 95"/>
              <a:gd name="T29" fmla="*/ 88 h 98"/>
              <a:gd name="T30" fmla="*/ 83 w 95"/>
              <a:gd name="T31" fmla="*/ 95 h 98"/>
              <a:gd name="T32" fmla="*/ 11 w 95"/>
              <a:gd name="T33" fmla="*/ 98 h 98"/>
              <a:gd name="T34" fmla="*/ 0 w 95"/>
              <a:gd name="T35" fmla="*/ 88 h 98"/>
              <a:gd name="T36" fmla="*/ 3 w 95"/>
              <a:gd name="T37" fmla="*/ 3 h 98"/>
              <a:gd name="T38" fmla="*/ 72 w 95"/>
              <a:gd name="T39" fmla="*/ 38 h 98"/>
              <a:gd name="T40" fmla="*/ 72 w 95"/>
              <a:gd name="T41" fmla="*/ 38 h 98"/>
              <a:gd name="T42" fmla="*/ 94 w 95"/>
              <a:gd name="T43" fmla="*/ 63 h 98"/>
              <a:gd name="T44" fmla="*/ 68 w 95"/>
              <a:gd name="T45" fmla="*/ 86 h 98"/>
              <a:gd name="T46" fmla="*/ 68 w 95"/>
              <a:gd name="T47" fmla="*/ 73 h 98"/>
              <a:gd name="T48" fmla="*/ 49 w 95"/>
              <a:gd name="T49" fmla="*/ 71 h 98"/>
              <a:gd name="T50" fmla="*/ 49 w 95"/>
              <a:gd name="T51" fmla="*/ 53 h 98"/>
              <a:gd name="T52" fmla="*/ 52 w 95"/>
              <a:gd name="T53" fmla="*/ 50 h 98"/>
              <a:gd name="T54" fmla="*/ 68 w 95"/>
              <a:gd name="T55" fmla="*/ 40 h 98"/>
              <a:gd name="T56" fmla="*/ 72 w 95"/>
              <a:gd name="T57" fmla="*/ 38 h 98"/>
              <a:gd name="T58" fmla="*/ 89 w 95"/>
              <a:gd name="T59" fmla="*/ 62 h 98"/>
              <a:gd name="T60" fmla="*/ 72 w 95"/>
              <a:gd name="T61" fmla="*/ 53 h 98"/>
              <a:gd name="T62" fmla="*/ 70 w 95"/>
              <a:gd name="T63" fmla="*/ 55 h 98"/>
              <a:gd name="T64" fmla="*/ 54 w 95"/>
              <a:gd name="T65" fmla="*/ 69 h 98"/>
              <a:gd name="T66" fmla="*/ 70 w 95"/>
              <a:gd name="T67" fmla="*/ 69 h 98"/>
              <a:gd name="T68" fmla="*/ 72 w 95"/>
              <a:gd name="T69" fmla="*/ 79 h 98"/>
              <a:gd name="T70" fmla="*/ 75 w 95"/>
              <a:gd name="T71" fmla="*/ 29 h 98"/>
              <a:gd name="T72" fmla="*/ 57 w 95"/>
              <a:gd name="T73" fmla="*/ 12 h 98"/>
              <a:gd name="T74" fmla="*/ 59 w 95"/>
              <a:gd name="T75" fmla="*/ 28 h 98"/>
              <a:gd name="T76" fmla="*/ 61 w 95"/>
              <a:gd name="T77" fmla="*/ 29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95" h="98">
                <a:moveTo>
                  <a:pt x="11" y="0"/>
                </a:moveTo>
                <a:cubicBezTo>
                  <a:pt x="55" y="0"/>
                  <a:pt x="55" y="0"/>
                  <a:pt x="55" y="0"/>
                </a:cubicBezTo>
                <a:cubicBezTo>
                  <a:pt x="56" y="0"/>
                  <a:pt x="57" y="1"/>
                  <a:pt x="58" y="1"/>
                </a:cubicBezTo>
                <a:cubicBezTo>
                  <a:pt x="85" y="29"/>
                  <a:pt x="85" y="29"/>
                  <a:pt x="85" y="29"/>
                </a:cubicBezTo>
                <a:cubicBezTo>
                  <a:pt x="86" y="29"/>
                  <a:pt x="86" y="30"/>
                  <a:pt x="86" y="31"/>
                </a:cubicBezTo>
                <a:cubicBezTo>
                  <a:pt x="86" y="31"/>
                  <a:pt x="86" y="31"/>
                  <a:pt x="86" y="31"/>
                </a:cubicBezTo>
                <a:cubicBezTo>
                  <a:pt x="86" y="37"/>
                  <a:pt x="86" y="37"/>
                  <a:pt x="86" y="37"/>
                </a:cubicBezTo>
                <a:cubicBezTo>
                  <a:pt x="86" y="40"/>
                  <a:pt x="85" y="41"/>
                  <a:pt x="82" y="41"/>
                </a:cubicBezTo>
                <a:cubicBezTo>
                  <a:pt x="80" y="41"/>
                  <a:pt x="79" y="40"/>
                  <a:pt x="79" y="37"/>
                </a:cubicBezTo>
                <a:cubicBezTo>
                  <a:pt x="79" y="34"/>
                  <a:pt x="79" y="34"/>
                  <a:pt x="79" y="34"/>
                </a:cubicBezTo>
                <a:cubicBezTo>
                  <a:pt x="61" y="34"/>
                  <a:pt x="61" y="34"/>
                  <a:pt x="61" y="34"/>
                </a:cubicBezTo>
                <a:cubicBezTo>
                  <a:pt x="59" y="34"/>
                  <a:pt x="57" y="33"/>
                  <a:pt x="55" y="31"/>
                </a:cubicBezTo>
                <a:cubicBezTo>
                  <a:pt x="55" y="31"/>
                  <a:pt x="55" y="31"/>
                  <a:pt x="55" y="31"/>
                </a:cubicBezTo>
                <a:cubicBezTo>
                  <a:pt x="54" y="29"/>
                  <a:pt x="53" y="27"/>
                  <a:pt x="53" y="25"/>
                </a:cubicBezTo>
                <a:cubicBezTo>
                  <a:pt x="53" y="8"/>
                  <a:pt x="53" y="8"/>
                  <a:pt x="53" y="8"/>
                </a:cubicBezTo>
                <a:cubicBezTo>
                  <a:pt x="11" y="8"/>
                  <a:pt x="11" y="8"/>
                  <a:pt x="11" y="8"/>
                </a:cubicBezTo>
                <a:cubicBezTo>
                  <a:pt x="10" y="8"/>
                  <a:pt x="9" y="8"/>
                  <a:pt x="9" y="9"/>
                </a:cubicBezTo>
                <a:cubicBezTo>
                  <a:pt x="8" y="9"/>
                  <a:pt x="8" y="10"/>
                  <a:pt x="8" y="10"/>
                </a:cubicBezTo>
                <a:cubicBezTo>
                  <a:pt x="8" y="88"/>
                  <a:pt x="8" y="88"/>
                  <a:pt x="8" y="88"/>
                </a:cubicBezTo>
                <a:cubicBezTo>
                  <a:pt x="8" y="89"/>
                  <a:pt x="8" y="90"/>
                  <a:pt x="9" y="90"/>
                </a:cubicBezTo>
                <a:cubicBezTo>
                  <a:pt x="9" y="90"/>
                  <a:pt x="9" y="90"/>
                  <a:pt x="9" y="90"/>
                </a:cubicBezTo>
                <a:cubicBezTo>
                  <a:pt x="9" y="90"/>
                  <a:pt x="10" y="91"/>
                  <a:pt x="11" y="91"/>
                </a:cubicBezTo>
                <a:cubicBezTo>
                  <a:pt x="76" y="91"/>
                  <a:pt x="76" y="91"/>
                  <a:pt x="76" y="91"/>
                </a:cubicBezTo>
                <a:cubicBezTo>
                  <a:pt x="77" y="91"/>
                  <a:pt x="77" y="90"/>
                  <a:pt x="78" y="90"/>
                </a:cubicBezTo>
                <a:cubicBezTo>
                  <a:pt x="78" y="90"/>
                  <a:pt x="78" y="90"/>
                  <a:pt x="78" y="90"/>
                </a:cubicBezTo>
                <a:cubicBezTo>
                  <a:pt x="78" y="90"/>
                  <a:pt x="79" y="89"/>
                  <a:pt x="79" y="88"/>
                </a:cubicBezTo>
                <a:cubicBezTo>
                  <a:pt x="79" y="86"/>
                  <a:pt x="79" y="86"/>
                  <a:pt x="79" y="86"/>
                </a:cubicBezTo>
                <a:cubicBezTo>
                  <a:pt x="79" y="84"/>
                  <a:pt x="80" y="82"/>
                  <a:pt x="82" y="82"/>
                </a:cubicBezTo>
                <a:cubicBezTo>
                  <a:pt x="85" y="82"/>
                  <a:pt x="86" y="84"/>
                  <a:pt x="86" y="86"/>
                </a:cubicBezTo>
                <a:cubicBezTo>
                  <a:pt x="86" y="88"/>
                  <a:pt x="86" y="88"/>
                  <a:pt x="86" y="88"/>
                </a:cubicBezTo>
                <a:cubicBezTo>
                  <a:pt x="86" y="91"/>
                  <a:pt x="85" y="94"/>
                  <a:pt x="83" y="95"/>
                </a:cubicBezTo>
                <a:cubicBezTo>
                  <a:pt x="83" y="95"/>
                  <a:pt x="83" y="95"/>
                  <a:pt x="83" y="95"/>
                </a:cubicBezTo>
                <a:cubicBezTo>
                  <a:pt x="81" y="97"/>
                  <a:pt x="79" y="98"/>
                  <a:pt x="76" y="98"/>
                </a:cubicBezTo>
                <a:cubicBezTo>
                  <a:pt x="11" y="98"/>
                  <a:pt x="11" y="98"/>
                  <a:pt x="11" y="98"/>
                </a:cubicBezTo>
                <a:cubicBezTo>
                  <a:pt x="8" y="98"/>
                  <a:pt x="5" y="97"/>
                  <a:pt x="3" y="95"/>
                </a:cubicBezTo>
                <a:cubicBezTo>
                  <a:pt x="2" y="94"/>
                  <a:pt x="0" y="91"/>
                  <a:pt x="0" y="88"/>
                </a:cubicBezTo>
                <a:cubicBezTo>
                  <a:pt x="0" y="10"/>
                  <a:pt x="0" y="10"/>
                  <a:pt x="0" y="10"/>
                </a:cubicBezTo>
                <a:cubicBezTo>
                  <a:pt x="0" y="8"/>
                  <a:pt x="2" y="5"/>
                  <a:pt x="3" y="3"/>
                </a:cubicBezTo>
                <a:cubicBezTo>
                  <a:pt x="5" y="1"/>
                  <a:pt x="8" y="0"/>
                  <a:pt x="11" y="0"/>
                </a:cubicBezTo>
                <a:close/>
                <a:moveTo>
                  <a:pt x="72" y="38"/>
                </a:moveTo>
                <a:cubicBezTo>
                  <a:pt x="72" y="38"/>
                  <a:pt x="72" y="38"/>
                  <a:pt x="72" y="38"/>
                </a:cubicBezTo>
                <a:cubicBezTo>
                  <a:pt x="72" y="38"/>
                  <a:pt x="72" y="38"/>
                  <a:pt x="72" y="38"/>
                </a:cubicBezTo>
                <a:cubicBezTo>
                  <a:pt x="94" y="60"/>
                  <a:pt x="94" y="60"/>
                  <a:pt x="94" y="60"/>
                </a:cubicBezTo>
                <a:cubicBezTo>
                  <a:pt x="95" y="61"/>
                  <a:pt x="95" y="63"/>
                  <a:pt x="94" y="63"/>
                </a:cubicBezTo>
                <a:cubicBezTo>
                  <a:pt x="72" y="86"/>
                  <a:pt x="72" y="86"/>
                  <a:pt x="72" y="86"/>
                </a:cubicBezTo>
                <a:cubicBezTo>
                  <a:pt x="71" y="87"/>
                  <a:pt x="69" y="87"/>
                  <a:pt x="68" y="86"/>
                </a:cubicBezTo>
                <a:cubicBezTo>
                  <a:pt x="68" y="85"/>
                  <a:pt x="68" y="85"/>
                  <a:pt x="68" y="84"/>
                </a:cubicBezTo>
                <a:cubicBezTo>
                  <a:pt x="68" y="73"/>
                  <a:pt x="68" y="73"/>
                  <a:pt x="68" y="73"/>
                </a:cubicBezTo>
                <a:cubicBezTo>
                  <a:pt x="52" y="73"/>
                  <a:pt x="52" y="73"/>
                  <a:pt x="52" y="73"/>
                </a:cubicBezTo>
                <a:cubicBezTo>
                  <a:pt x="51" y="73"/>
                  <a:pt x="49" y="72"/>
                  <a:pt x="49" y="71"/>
                </a:cubicBezTo>
                <a:cubicBezTo>
                  <a:pt x="49" y="71"/>
                  <a:pt x="49" y="71"/>
                  <a:pt x="49" y="71"/>
                </a:cubicBezTo>
                <a:cubicBezTo>
                  <a:pt x="49" y="53"/>
                  <a:pt x="49" y="53"/>
                  <a:pt x="49" y="53"/>
                </a:cubicBezTo>
                <a:cubicBezTo>
                  <a:pt x="49" y="51"/>
                  <a:pt x="51" y="50"/>
                  <a:pt x="52" y="50"/>
                </a:cubicBezTo>
                <a:cubicBezTo>
                  <a:pt x="52" y="50"/>
                  <a:pt x="52" y="50"/>
                  <a:pt x="52" y="50"/>
                </a:cubicBezTo>
                <a:cubicBezTo>
                  <a:pt x="68" y="50"/>
                  <a:pt x="68" y="50"/>
                  <a:pt x="68" y="50"/>
                </a:cubicBezTo>
                <a:cubicBezTo>
                  <a:pt x="68" y="40"/>
                  <a:pt x="68" y="40"/>
                  <a:pt x="68" y="40"/>
                </a:cubicBezTo>
                <a:cubicBezTo>
                  <a:pt x="68" y="38"/>
                  <a:pt x="69" y="37"/>
                  <a:pt x="70" y="37"/>
                </a:cubicBezTo>
                <a:cubicBezTo>
                  <a:pt x="71" y="37"/>
                  <a:pt x="71" y="38"/>
                  <a:pt x="72" y="38"/>
                </a:cubicBezTo>
                <a:close/>
                <a:moveTo>
                  <a:pt x="89" y="62"/>
                </a:moveTo>
                <a:cubicBezTo>
                  <a:pt x="89" y="62"/>
                  <a:pt x="89" y="62"/>
                  <a:pt x="89" y="62"/>
                </a:cubicBezTo>
                <a:cubicBezTo>
                  <a:pt x="72" y="45"/>
                  <a:pt x="72" y="45"/>
                  <a:pt x="72" y="45"/>
                </a:cubicBezTo>
                <a:cubicBezTo>
                  <a:pt x="72" y="53"/>
                  <a:pt x="72" y="53"/>
                  <a:pt x="72" y="53"/>
                </a:cubicBezTo>
                <a:cubicBezTo>
                  <a:pt x="72" y="53"/>
                  <a:pt x="72" y="53"/>
                  <a:pt x="72" y="53"/>
                </a:cubicBezTo>
                <a:cubicBezTo>
                  <a:pt x="72" y="54"/>
                  <a:pt x="71" y="55"/>
                  <a:pt x="70" y="55"/>
                </a:cubicBezTo>
                <a:cubicBezTo>
                  <a:pt x="54" y="55"/>
                  <a:pt x="54" y="55"/>
                  <a:pt x="54" y="55"/>
                </a:cubicBezTo>
                <a:cubicBezTo>
                  <a:pt x="54" y="69"/>
                  <a:pt x="54" y="69"/>
                  <a:pt x="54" y="69"/>
                </a:cubicBezTo>
                <a:cubicBezTo>
                  <a:pt x="70" y="69"/>
                  <a:pt x="70" y="69"/>
                  <a:pt x="70" y="69"/>
                </a:cubicBezTo>
                <a:cubicBezTo>
                  <a:pt x="70" y="69"/>
                  <a:pt x="70" y="69"/>
                  <a:pt x="70" y="69"/>
                </a:cubicBezTo>
                <a:cubicBezTo>
                  <a:pt x="71" y="69"/>
                  <a:pt x="72" y="70"/>
                  <a:pt x="72" y="71"/>
                </a:cubicBezTo>
                <a:cubicBezTo>
                  <a:pt x="72" y="79"/>
                  <a:pt x="72" y="79"/>
                  <a:pt x="72" y="79"/>
                </a:cubicBezTo>
                <a:cubicBezTo>
                  <a:pt x="89" y="62"/>
                  <a:pt x="89" y="62"/>
                  <a:pt x="89" y="62"/>
                </a:cubicBezTo>
                <a:close/>
                <a:moveTo>
                  <a:pt x="75" y="29"/>
                </a:moveTo>
                <a:cubicBezTo>
                  <a:pt x="75" y="29"/>
                  <a:pt x="75" y="29"/>
                  <a:pt x="75" y="29"/>
                </a:cubicBezTo>
                <a:cubicBezTo>
                  <a:pt x="57" y="12"/>
                  <a:pt x="57" y="12"/>
                  <a:pt x="57" y="12"/>
                </a:cubicBezTo>
                <a:cubicBezTo>
                  <a:pt x="57" y="25"/>
                  <a:pt x="57" y="25"/>
                  <a:pt x="57" y="25"/>
                </a:cubicBezTo>
                <a:cubicBezTo>
                  <a:pt x="57" y="26"/>
                  <a:pt x="58" y="27"/>
                  <a:pt x="59" y="28"/>
                </a:cubicBezTo>
                <a:cubicBezTo>
                  <a:pt x="59" y="28"/>
                  <a:pt x="59" y="28"/>
                  <a:pt x="59" y="28"/>
                </a:cubicBezTo>
                <a:cubicBezTo>
                  <a:pt x="59" y="29"/>
                  <a:pt x="60" y="29"/>
                  <a:pt x="61" y="29"/>
                </a:cubicBezTo>
                <a:cubicBezTo>
                  <a:pt x="75" y="29"/>
                  <a:pt x="75" y="29"/>
                  <a:pt x="75"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24596" name="Freeform 20"/>
          <p:cNvSpPr/>
          <p:nvPr/>
        </p:nvSpPr>
        <p:spPr bwMode="auto">
          <a:xfrm rot="10800000">
            <a:off x="4613275" y="2812119"/>
            <a:ext cx="1411288" cy="1408546"/>
          </a:xfrm>
          <a:custGeom>
            <a:avLst/>
            <a:gdLst>
              <a:gd name="T0" fmla="*/ 459 w 918"/>
              <a:gd name="T1" fmla="*/ 918 h 918"/>
              <a:gd name="T2" fmla="*/ 0 w 918"/>
              <a:gd name="T3" fmla="*/ 459 h 918"/>
              <a:gd name="T4" fmla="*/ 459 w 918"/>
              <a:gd name="T5" fmla="*/ 0 h 918"/>
              <a:gd name="T6" fmla="*/ 918 w 918"/>
              <a:gd name="T7" fmla="*/ 459 h 918"/>
              <a:gd name="T8" fmla="*/ 918 w 918"/>
              <a:gd name="T9" fmla="*/ 918 h 918"/>
              <a:gd name="T10" fmla="*/ 459 w 918"/>
              <a:gd name="T11" fmla="*/ 918 h 918"/>
            </a:gdLst>
            <a:ahLst/>
            <a:cxnLst>
              <a:cxn ang="0">
                <a:pos x="T0" y="T1"/>
              </a:cxn>
              <a:cxn ang="0">
                <a:pos x="T2" y="T3"/>
              </a:cxn>
              <a:cxn ang="0">
                <a:pos x="T4" y="T5"/>
              </a:cxn>
              <a:cxn ang="0">
                <a:pos x="T6" y="T7"/>
              </a:cxn>
              <a:cxn ang="0">
                <a:pos x="T8" y="T9"/>
              </a:cxn>
              <a:cxn ang="0">
                <a:pos x="T10" y="T11"/>
              </a:cxn>
            </a:cxnLst>
            <a:rect l="0" t="0" r="r" b="b"/>
            <a:pathLst>
              <a:path w="918" h="918">
                <a:moveTo>
                  <a:pt x="459" y="918"/>
                </a:moveTo>
                <a:cubicBezTo>
                  <a:pt x="205" y="918"/>
                  <a:pt x="0" y="713"/>
                  <a:pt x="0" y="459"/>
                </a:cubicBezTo>
                <a:cubicBezTo>
                  <a:pt x="0" y="205"/>
                  <a:pt x="205" y="0"/>
                  <a:pt x="459" y="0"/>
                </a:cubicBezTo>
                <a:cubicBezTo>
                  <a:pt x="713" y="0"/>
                  <a:pt x="918" y="205"/>
                  <a:pt x="918" y="459"/>
                </a:cubicBezTo>
                <a:cubicBezTo>
                  <a:pt x="918" y="918"/>
                  <a:pt x="918" y="918"/>
                  <a:pt x="918" y="918"/>
                </a:cubicBezTo>
                <a:lnTo>
                  <a:pt x="459" y="918"/>
                </a:lnTo>
                <a:close/>
              </a:path>
            </a:pathLst>
          </a:custGeom>
          <a:noFill/>
          <a:ln w="6350" cap="flat" cmpd="sng">
            <a:solidFill>
              <a:schemeClr val="accent3"/>
            </a:solidFill>
            <a:round/>
          </a:ln>
          <a:extLst>
            <a:ext uri="{909E8E84-426E-40DD-AFC4-6F175D3DCCD1}">
              <a14:hiddenFill xmlns:a14="http://schemas.microsoft.com/office/drawing/2010/main">
                <a:solidFill>
                  <a:srgbClr val="FFFFFF"/>
                </a:solidFill>
              </a14:hiddenFill>
            </a:ext>
          </a:extLst>
        </p:spPr>
        <p:txBody>
          <a:bodyPr lIns="91440" tIns="45720" rIns="91440" bIns="45720"/>
          <a:lstStyle/>
          <a:p>
            <a:endParaRPr lang="zh-CN" altLang="en-US">
              <a:solidFill>
                <a:schemeClr val="bg1">
                  <a:lumMod val="50000"/>
                </a:schemeClr>
              </a:solidFill>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24594"/>
                                        </p:tgtEl>
                                        <p:attrNameLst>
                                          <p:attrName>style.visibility</p:attrName>
                                        </p:attrNameLst>
                                      </p:cBhvr>
                                      <p:to>
                                        <p:strVal val="visible"/>
                                      </p:to>
                                    </p:set>
                                    <p:anim calcmode="lin" valueType="num">
                                      <p:cBhvr additive="base">
                                        <p:cTn id="7" dur="750" fill="hold"/>
                                        <p:tgtEl>
                                          <p:spTgt spid="24594"/>
                                        </p:tgtEl>
                                        <p:attrNameLst>
                                          <p:attrName>ppt_x</p:attrName>
                                        </p:attrNameLst>
                                      </p:cBhvr>
                                      <p:tavLst>
                                        <p:tav tm="0">
                                          <p:val>
                                            <p:strVal val="0-#ppt_w/2"/>
                                          </p:val>
                                        </p:tav>
                                        <p:tav tm="100000">
                                          <p:val>
                                            <p:strVal val="#ppt_x"/>
                                          </p:val>
                                        </p:tav>
                                      </p:tavLst>
                                    </p:anim>
                                    <p:anim calcmode="lin" valueType="num">
                                      <p:cBhvr additive="base">
                                        <p:cTn id="8" dur="750" fill="hold"/>
                                        <p:tgtEl>
                                          <p:spTgt spid="24594"/>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4586"/>
                                        </p:tgtEl>
                                        <p:attrNameLst>
                                          <p:attrName>style.visibility</p:attrName>
                                        </p:attrNameLst>
                                      </p:cBhvr>
                                      <p:to>
                                        <p:strVal val="visible"/>
                                      </p:to>
                                    </p:set>
                                    <p:anim calcmode="lin" valueType="num">
                                      <p:cBhvr additive="base">
                                        <p:cTn id="11" dur="750" fill="hold"/>
                                        <p:tgtEl>
                                          <p:spTgt spid="24586"/>
                                        </p:tgtEl>
                                        <p:attrNameLst>
                                          <p:attrName>ppt_x</p:attrName>
                                        </p:attrNameLst>
                                      </p:cBhvr>
                                      <p:tavLst>
                                        <p:tav tm="0">
                                          <p:val>
                                            <p:strVal val="0-#ppt_w/2"/>
                                          </p:val>
                                        </p:tav>
                                        <p:tav tm="100000">
                                          <p:val>
                                            <p:strVal val="#ppt_x"/>
                                          </p:val>
                                        </p:tav>
                                      </p:tavLst>
                                    </p:anim>
                                    <p:anim calcmode="lin" valueType="num">
                                      <p:cBhvr additive="base">
                                        <p:cTn id="12" dur="750" fill="hold"/>
                                        <p:tgtEl>
                                          <p:spTgt spid="24586"/>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24585"/>
                                        </p:tgtEl>
                                        <p:attrNameLst>
                                          <p:attrName>style.visibility</p:attrName>
                                        </p:attrNameLst>
                                      </p:cBhvr>
                                      <p:to>
                                        <p:strVal val="visible"/>
                                      </p:to>
                                    </p:set>
                                    <p:anim calcmode="lin" valueType="num">
                                      <p:cBhvr additive="base">
                                        <p:cTn id="15" dur="750" fill="hold"/>
                                        <p:tgtEl>
                                          <p:spTgt spid="24585"/>
                                        </p:tgtEl>
                                        <p:attrNameLst>
                                          <p:attrName>ppt_x</p:attrName>
                                        </p:attrNameLst>
                                      </p:cBhvr>
                                      <p:tavLst>
                                        <p:tav tm="0">
                                          <p:val>
                                            <p:strVal val="1+#ppt_w/2"/>
                                          </p:val>
                                        </p:tav>
                                        <p:tav tm="100000">
                                          <p:val>
                                            <p:strVal val="#ppt_x"/>
                                          </p:val>
                                        </p:tav>
                                      </p:tavLst>
                                    </p:anim>
                                    <p:anim calcmode="lin" valueType="num">
                                      <p:cBhvr additive="base">
                                        <p:cTn id="16" dur="750" fill="hold"/>
                                        <p:tgtEl>
                                          <p:spTgt spid="2458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additive="base">
                                        <p:cTn id="19" dur="750" fill="hold"/>
                                        <p:tgtEl>
                                          <p:spTgt spid="24583"/>
                                        </p:tgtEl>
                                        <p:attrNameLst>
                                          <p:attrName>ppt_x</p:attrName>
                                        </p:attrNameLst>
                                      </p:cBhvr>
                                      <p:tavLst>
                                        <p:tav tm="0">
                                          <p:val>
                                            <p:strVal val="0-#ppt_w/2"/>
                                          </p:val>
                                        </p:tav>
                                        <p:tav tm="100000">
                                          <p:val>
                                            <p:strVal val="#ppt_x"/>
                                          </p:val>
                                        </p:tav>
                                      </p:tavLst>
                                    </p:anim>
                                    <p:anim calcmode="lin" valueType="num">
                                      <p:cBhvr additive="base">
                                        <p:cTn id="20" dur="750" fill="hold"/>
                                        <p:tgtEl>
                                          <p:spTgt spid="24583"/>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24584"/>
                                        </p:tgtEl>
                                        <p:attrNameLst>
                                          <p:attrName>style.visibility</p:attrName>
                                        </p:attrNameLst>
                                      </p:cBhvr>
                                      <p:to>
                                        <p:strVal val="visible"/>
                                      </p:to>
                                    </p:set>
                                    <p:anim calcmode="lin" valueType="num">
                                      <p:cBhvr additive="base">
                                        <p:cTn id="23" dur="750" fill="hold"/>
                                        <p:tgtEl>
                                          <p:spTgt spid="24584"/>
                                        </p:tgtEl>
                                        <p:attrNameLst>
                                          <p:attrName>ppt_x</p:attrName>
                                        </p:attrNameLst>
                                      </p:cBhvr>
                                      <p:tavLst>
                                        <p:tav tm="0">
                                          <p:val>
                                            <p:strVal val="1+#ppt_w/2"/>
                                          </p:val>
                                        </p:tav>
                                        <p:tav tm="100000">
                                          <p:val>
                                            <p:strVal val="#ppt_x"/>
                                          </p:val>
                                        </p:tav>
                                      </p:tavLst>
                                    </p:anim>
                                    <p:anim calcmode="lin" valueType="num">
                                      <p:cBhvr additive="base">
                                        <p:cTn id="24" dur="750" fill="hold"/>
                                        <p:tgtEl>
                                          <p:spTgt spid="24584"/>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24596"/>
                                        </p:tgtEl>
                                        <p:attrNameLst>
                                          <p:attrName>style.visibility</p:attrName>
                                        </p:attrNameLst>
                                      </p:cBhvr>
                                      <p:to>
                                        <p:strVal val="visible"/>
                                      </p:to>
                                    </p:set>
                                    <p:anim calcmode="lin" valueType="num">
                                      <p:cBhvr additive="base">
                                        <p:cTn id="27" dur="750" fill="hold"/>
                                        <p:tgtEl>
                                          <p:spTgt spid="24596"/>
                                        </p:tgtEl>
                                        <p:attrNameLst>
                                          <p:attrName>ppt_x</p:attrName>
                                        </p:attrNameLst>
                                      </p:cBhvr>
                                      <p:tavLst>
                                        <p:tav tm="0">
                                          <p:val>
                                            <p:strVal val="1+#ppt_w/2"/>
                                          </p:val>
                                        </p:tav>
                                        <p:tav tm="100000">
                                          <p:val>
                                            <p:strVal val="#ppt_x"/>
                                          </p:val>
                                        </p:tav>
                                      </p:tavLst>
                                    </p:anim>
                                    <p:anim calcmode="lin" valueType="num">
                                      <p:cBhvr additive="base">
                                        <p:cTn id="28" dur="750" fill="hold"/>
                                        <p:tgtEl>
                                          <p:spTgt spid="24596"/>
                                        </p:tgtEl>
                                        <p:attrNameLst>
                                          <p:attrName>ppt_y</p:attrName>
                                        </p:attrNameLst>
                                      </p:cBhvr>
                                      <p:tavLst>
                                        <p:tav tm="0">
                                          <p:val>
                                            <p:strVal val="#ppt_y"/>
                                          </p:val>
                                        </p:tav>
                                        <p:tav tm="100000">
                                          <p:val>
                                            <p:strVal val="#ppt_y"/>
                                          </p:val>
                                        </p:tav>
                                      </p:tavLst>
                                    </p:anim>
                                  </p:childTnLst>
                                </p:cTn>
                              </p:par>
                              <p:par>
                                <p:cTn id="29" presetID="53" presetClass="entr" presetSubtype="16" fill="hold" grpId="0" nodeType="withEffect">
                                  <p:stCondLst>
                                    <p:cond delay="500"/>
                                  </p:stCondLst>
                                  <p:childTnLst>
                                    <p:set>
                                      <p:cBhvr>
                                        <p:cTn id="30" dur="1" fill="hold">
                                          <p:stCondLst>
                                            <p:cond delay="0"/>
                                          </p:stCondLst>
                                        </p:cTn>
                                        <p:tgtEl>
                                          <p:spTgt spid="24595"/>
                                        </p:tgtEl>
                                        <p:attrNameLst>
                                          <p:attrName>style.visibility</p:attrName>
                                        </p:attrNameLst>
                                      </p:cBhvr>
                                      <p:to>
                                        <p:strVal val="visible"/>
                                      </p:to>
                                    </p:set>
                                    <p:anim calcmode="lin" valueType="num">
                                      <p:cBhvr>
                                        <p:cTn id="31" dur="300" fill="hold"/>
                                        <p:tgtEl>
                                          <p:spTgt spid="24595"/>
                                        </p:tgtEl>
                                        <p:attrNameLst>
                                          <p:attrName>ppt_w</p:attrName>
                                        </p:attrNameLst>
                                      </p:cBhvr>
                                      <p:tavLst>
                                        <p:tav tm="0">
                                          <p:val>
                                            <p:fltVal val="0"/>
                                          </p:val>
                                        </p:tav>
                                        <p:tav tm="100000">
                                          <p:val>
                                            <p:strVal val="#ppt_w"/>
                                          </p:val>
                                        </p:tav>
                                      </p:tavLst>
                                    </p:anim>
                                    <p:anim calcmode="lin" valueType="num">
                                      <p:cBhvr>
                                        <p:cTn id="32" dur="300" fill="hold"/>
                                        <p:tgtEl>
                                          <p:spTgt spid="24595"/>
                                        </p:tgtEl>
                                        <p:attrNameLst>
                                          <p:attrName>ppt_h</p:attrName>
                                        </p:attrNameLst>
                                      </p:cBhvr>
                                      <p:tavLst>
                                        <p:tav tm="0">
                                          <p:val>
                                            <p:fltVal val="0"/>
                                          </p:val>
                                        </p:tav>
                                        <p:tav tm="100000">
                                          <p:val>
                                            <p:strVal val="#ppt_h"/>
                                          </p:val>
                                        </p:tav>
                                      </p:tavLst>
                                    </p:anim>
                                    <p:animEffect transition="in" filter="fade">
                                      <p:cBhvr>
                                        <p:cTn id="33" dur="300"/>
                                        <p:tgtEl>
                                          <p:spTgt spid="24595"/>
                                        </p:tgtEl>
                                      </p:cBhvr>
                                    </p:animEffect>
                                  </p:childTnLst>
                                </p:cTn>
                              </p:par>
                              <p:par>
                                <p:cTn id="34" presetID="6" presetClass="emph" presetSubtype="0" autoRev="1" fill="hold" grpId="1" nodeType="withEffect">
                                  <p:stCondLst>
                                    <p:cond delay="800"/>
                                  </p:stCondLst>
                                  <p:childTnLst>
                                    <p:animScale>
                                      <p:cBhvr>
                                        <p:cTn id="35" dur="150" fill="hold"/>
                                        <p:tgtEl>
                                          <p:spTgt spid="24595"/>
                                        </p:tgtEl>
                                      </p:cBhvr>
                                      <p:by x="110000" y="110000"/>
                                    </p:animScale>
                                  </p:childTnLst>
                                </p:cTn>
                              </p:par>
                              <p:par>
                                <p:cTn id="36" presetID="53" presetClass="entr" presetSubtype="16" fill="hold" grpId="0" nodeType="withEffect">
                                  <p:stCondLst>
                                    <p:cond delay="500"/>
                                  </p:stCondLst>
                                  <p:childTnLst>
                                    <p:set>
                                      <p:cBhvr>
                                        <p:cTn id="37" dur="1" fill="hold">
                                          <p:stCondLst>
                                            <p:cond delay="0"/>
                                          </p:stCondLst>
                                        </p:cTn>
                                        <p:tgtEl>
                                          <p:spTgt spid="24587"/>
                                        </p:tgtEl>
                                        <p:attrNameLst>
                                          <p:attrName>style.visibility</p:attrName>
                                        </p:attrNameLst>
                                      </p:cBhvr>
                                      <p:to>
                                        <p:strVal val="visible"/>
                                      </p:to>
                                    </p:set>
                                    <p:anim calcmode="lin" valueType="num">
                                      <p:cBhvr>
                                        <p:cTn id="38" dur="300" fill="hold"/>
                                        <p:tgtEl>
                                          <p:spTgt spid="24587"/>
                                        </p:tgtEl>
                                        <p:attrNameLst>
                                          <p:attrName>ppt_w</p:attrName>
                                        </p:attrNameLst>
                                      </p:cBhvr>
                                      <p:tavLst>
                                        <p:tav tm="0">
                                          <p:val>
                                            <p:fltVal val="0"/>
                                          </p:val>
                                        </p:tav>
                                        <p:tav tm="100000">
                                          <p:val>
                                            <p:strVal val="#ppt_w"/>
                                          </p:val>
                                        </p:tav>
                                      </p:tavLst>
                                    </p:anim>
                                    <p:anim calcmode="lin" valueType="num">
                                      <p:cBhvr>
                                        <p:cTn id="39" dur="300" fill="hold"/>
                                        <p:tgtEl>
                                          <p:spTgt spid="24587"/>
                                        </p:tgtEl>
                                        <p:attrNameLst>
                                          <p:attrName>ppt_h</p:attrName>
                                        </p:attrNameLst>
                                      </p:cBhvr>
                                      <p:tavLst>
                                        <p:tav tm="0">
                                          <p:val>
                                            <p:fltVal val="0"/>
                                          </p:val>
                                        </p:tav>
                                        <p:tav tm="100000">
                                          <p:val>
                                            <p:strVal val="#ppt_h"/>
                                          </p:val>
                                        </p:tav>
                                      </p:tavLst>
                                    </p:anim>
                                    <p:animEffect transition="in" filter="fade">
                                      <p:cBhvr>
                                        <p:cTn id="40" dur="300"/>
                                        <p:tgtEl>
                                          <p:spTgt spid="24587"/>
                                        </p:tgtEl>
                                      </p:cBhvr>
                                    </p:animEffect>
                                  </p:childTnLst>
                                </p:cTn>
                              </p:par>
                              <p:par>
                                <p:cTn id="41" presetID="6" presetClass="emph" presetSubtype="0" autoRev="1" fill="hold" grpId="1" nodeType="withEffect">
                                  <p:stCondLst>
                                    <p:cond delay="800"/>
                                  </p:stCondLst>
                                  <p:childTnLst>
                                    <p:animScale>
                                      <p:cBhvr>
                                        <p:cTn id="42" dur="150" fill="hold"/>
                                        <p:tgtEl>
                                          <p:spTgt spid="24587"/>
                                        </p:tgtEl>
                                      </p:cBhvr>
                                      <p:by x="110000" y="110000"/>
                                    </p:animScale>
                                  </p:childTnLst>
                                </p:cTn>
                              </p:par>
                              <p:par>
                                <p:cTn id="43" presetID="2" presetClass="entr" presetSubtype="2" fill="hold" grpId="0" nodeType="withEffect">
                                  <p:stCondLst>
                                    <p:cond delay="500"/>
                                  </p:stCondLst>
                                  <p:childTnLst>
                                    <p:set>
                                      <p:cBhvr>
                                        <p:cTn id="44" dur="1" fill="hold">
                                          <p:stCondLst>
                                            <p:cond delay="0"/>
                                          </p:stCondLst>
                                        </p:cTn>
                                        <p:tgtEl>
                                          <p:spTgt spid="24588"/>
                                        </p:tgtEl>
                                        <p:attrNameLst>
                                          <p:attrName>style.visibility</p:attrName>
                                        </p:attrNameLst>
                                      </p:cBhvr>
                                      <p:to>
                                        <p:strVal val="visible"/>
                                      </p:to>
                                    </p:set>
                                    <p:anim calcmode="lin" valueType="num">
                                      <p:cBhvr additive="base">
                                        <p:cTn id="45" dur="750" fill="hold"/>
                                        <p:tgtEl>
                                          <p:spTgt spid="24588"/>
                                        </p:tgtEl>
                                        <p:attrNameLst>
                                          <p:attrName>ppt_x</p:attrName>
                                        </p:attrNameLst>
                                      </p:cBhvr>
                                      <p:tavLst>
                                        <p:tav tm="0">
                                          <p:val>
                                            <p:strVal val="1+#ppt_w/2"/>
                                          </p:val>
                                        </p:tav>
                                        <p:tav tm="100000">
                                          <p:val>
                                            <p:strVal val="#ppt_x"/>
                                          </p:val>
                                        </p:tav>
                                      </p:tavLst>
                                    </p:anim>
                                    <p:anim calcmode="lin" valueType="num">
                                      <p:cBhvr additive="base">
                                        <p:cTn id="46" dur="750" fill="hold"/>
                                        <p:tgtEl>
                                          <p:spTgt spid="2458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600"/>
                                  </p:stCondLst>
                                  <p:childTnLst>
                                    <p:set>
                                      <p:cBhvr>
                                        <p:cTn id="48" dur="1" fill="hold">
                                          <p:stCondLst>
                                            <p:cond delay="0"/>
                                          </p:stCondLst>
                                        </p:cTn>
                                        <p:tgtEl>
                                          <p:spTgt spid="24591"/>
                                        </p:tgtEl>
                                        <p:attrNameLst>
                                          <p:attrName>style.visibility</p:attrName>
                                        </p:attrNameLst>
                                      </p:cBhvr>
                                      <p:to>
                                        <p:strVal val="visible"/>
                                      </p:to>
                                    </p:set>
                                    <p:anim calcmode="lin" valueType="num">
                                      <p:cBhvr additive="base">
                                        <p:cTn id="49" dur="750" fill="hold"/>
                                        <p:tgtEl>
                                          <p:spTgt spid="24591"/>
                                        </p:tgtEl>
                                        <p:attrNameLst>
                                          <p:attrName>ppt_x</p:attrName>
                                        </p:attrNameLst>
                                      </p:cBhvr>
                                      <p:tavLst>
                                        <p:tav tm="0">
                                          <p:val>
                                            <p:strVal val="1+#ppt_w/2"/>
                                          </p:val>
                                        </p:tav>
                                        <p:tav tm="100000">
                                          <p:val>
                                            <p:strVal val="#ppt_x"/>
                                          </p:val>
                                        </p:tav>
                                      </p:tavLst>
                                    </p:anim>
                                    <p:anim calcmode="lin" valueType="num">
                                      <p:cBhvr additive="base">
                                        <p:cTn id="50" dur="750" fill="hold"/>
                                        <p:tgtEl>
                                          <p:spTgt spid="24591"/>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700"/>
                                  </p:stCondLst>
                                  <p:childTnLst>
                                    <p:set>
                                      <p:cBhvr>
                                        <p:cTn id="52" dur="1" fill="hold">
                                          <p:stCondLst>
                                            <p:cond delay="0"/>
                                          </p:stCondLst>
                                        </p:cTn>
                                        <p:tgtEl>
                                          <p:spTgt spid="24592"/>
                                        </p:tgtEl>
                                        <p:attrNameLst>
                                          <p:attrName>style.visibility</p:attrName>
                                        </p:attrNameLst>
                                      </p:cBhvr>
                                      <p:to>
                                        <p:strVal val="visible"/>
                                      </p:to>
                                    </p:set>
                                    <p:anim calcmode="lin" valueType="num">
                                      <p:cBhvr additive="base">
                                        <p:cTn id="53" dur="750" fill="hold"/>
                                        <p:tgtEl>
                                          <p:spTgt spid="24592"/>
                                        </p:tgtEl>
                                        <p:attrNameLst>
                                          <p:attrName>ppt_x</p:attrName>
                                        </p:attrNameLst>
                                      </p:cBhvr>
                                      <p:tavLst>
                                        <p:tav tm="0">
                                          <p:val>
                                            <p:strVal val="1+#ppt_w/2"/>
                                          </p:val>
                                        </p:tav>
                                        <p:tav tm="100000">
                                          <p:val>
                                            <p:strVal val="#ppt_x"/>
                                          </p:val>
                                        </p:tav>
                                      </p:tavLst>
                                    </p:anim>
                                    <p:anim calcmode="lin" valueType="num">
                                      <p:cBhvr additive="base">
                                        <p:cTn id="54" dur="750" fill="hold"/>
                                        <p:tgtEl>
                                          <p:spTgt spid="24592"/>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500"/>
                                  </p:stCondLst>
                                  <p:childTnLst>
                                    <p:set>
                                      <p:cBhvr>
                                        <p:cTn id="56" dur="1" fill="hold">
                                          <p:stCondLst>
                                            <p:cond delay="0"/>
                                          </p:stCondLst>
                                        </p:cTn>
                                        <p:tgtEl>
                                          <p:spTgt spid="24589"/>
                                        </p:tgtEl>
                                        <p:attrNameLst>
                                          <p:attrName>style.visibility</p:attrName>
                                        </p:attrNameLst>
                                      </p:cBhvr>
                                      <p:to>
                                        <p:strVal val="visible"/>
                                      </p:to>
                                    </p:set>
                                    <p:anim calcmode="lin" valueType="num">
                                      <p:cBhvr additive="base">
                                        <p:cTn id="57" dur="750" fill="hold"/>
                                        <p:tgtEl>
                                          <p:spTgt spid="24589"/>
                                        </p:tgtEl>
                                        <p:attrNameLst>
                                          <p:attrName>ppt_x</p:attrName>
                                        </p:attrNameLst>
                                      </p:cBhvr>
                                      <p:tavLst>
                                        <p:tav tm="0">
                                          <p:val>
                                            <p:strVal val="0-#ppt_w/2"/>
                                          </p:val>
                                        </p:tav>
                                        <p:tav tm="100000">
                                          <p:val>
                                            <p:strVal val="#ppt_x"/>
                                          </p:val>
                                        </p:tav>
                                      </p:tavLst>
                                    </p:anim>
                                    <p:anim calcmode="lin" valueType="num">
                                      <p:cBhvr additive="base">
                                        <p:cTn id="58" dur="750" fill="hold"/>
                                        <p:tgtEl>
                                          <p:spTgt spid="24589"/>
                                        </p:tgtEl>
                                        <p:attrNameLst>
                                          <p:attrName>ppt_y</p:attrName>
                                        </p:attrNameLst>
                                      </p:cBhvr>
                                      <p:tavLst>
                                        <p:tav tm="0">
                                          <p:val>
                                            <p:strVal val="#ppt_y"/>
                                          </p:val>
                                        </p:tav>
                                        <p:tav tm="100000">
                                          <p:val>
                                            <p:strVal val="#ppt_y"/>
                                          </p:val>
                                        </p:tav>
                                      </p:tavLst>
                                    </p:anim>
                                  </p:childTnLst>
                                </p:cTn>
                              </p:par>
                              <p:par>
                                <p:cTn id="59" presetID="2" presetClass="entr" presetSubtype="8" fill="hold" grpId="0" nodeType="withEffect">
                                  <p:stCondLst>
                                    <p:cond delay="600"/>
                                  </p:stCondLst>
                                  <p:childTnLst>
                                    <p:set>
                                      <p:cBhvr>
                                        <p:cTn id="60" dur="1" fill="hold">
                                          <p:stCondLst>
                                            <p:cond delay="0"/>
                                          </p:stCondLst>
                                        </p:cTn>
                                        <p:tgtEl>
                                          <p:spTgt spid="24590"/>
                                        </p:tgtEl>
                                        <p:attrNameLst>
                                          <p:attrName>style.visibility</p:attrName>
                                        </p:attrNameLst>
                                      </p:cBhvr>
                                      <p:to>
                                        <p:strVal val="visible"/>
                                      </p:to>
                                    </p:set>
                                    <p:anim calcmode="lin" valueType="num">
                                      <p:cBhvr additive="base">
                                        <p:cTn id="61" dur="750" fill="hold"/>
                                        <p:tgtEl>
                                          <p:spTgt spid="24590"/>
                                        </p:tgtEl>
                                        <p:attrNameLst>
                                          <p:attrName>ppt_x</p:attrName>
                                        </p:attrNameLst>
                                      </p:cBhvr>
                                      <p:tavLst>
                                        <p:tav tm="0">
                                          <p:val>
                                            <p:strVal val="0-#ppt_w/2"/>
                                          </p:val>
                                        </p:tav>
                                        <p:tav tm="100000">
                                          <p:val>
                                            <p:strVal val="#ppt_x"/>
                                          </p:val>
                                        </p:tav>
                                      </p:tavLst>
                                    </p:anim>
                                    <p:anim calcmode="lin" valueType="num">
                                      <p:cBhvr additive="base">
                                        <p:cTn id="62" dur="750" fill="hold"/>
                                        <p:tgtEl>
                                          <p:spTgt spid="24590"/>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700"/>
                                  </p:stCondLst>
                                  <p:childTnLst>
                                    <p:set>
                                      <p:cBhvr>
                                        <p:cTn id="64" dur="1" fill="hold">
                                          <p:stCondLst>
                                            <p:cond delay="0"/>
                                          </p:stCondLst>
                                        </p:cTn>
                                        <p:tgtEl>
                                          <p:spTgt spid="24593"/>
                                        </p:tgtEl>
                                        <p:attrNameLst>
                                          <p:attrName>style.visibility</p:attrName>
                                        </p:attrNameLst>
                                      </p:cBhvr>
                                      <p:to>
                                        <p:strVal val="visible"/>
                                      </p:to>
                                    </p:set>
                                    <p:anim calcmode="lin" valueType="num">
                                      <p:cBhvr additive="base">
                                        <p:cTn id="65" dur="750" fill="hold"/>
                                        <p:tgtEl>
                                          <p:spTgt spid="24593"/>
                                        </p:tgtEl>
                                        <p:attrNameLst>
                                          <p:attrName>ppt_x</p:attrName>
                                        </p:attrNameLst>
                                      </p:cBhvr>
                                      <p:tavLst>
                                        <p:tav tm="0">
                                          <p:val>
                                            <p:strVal val="0-#ppt_w/2"/>
                                          </p:val>
                                        </p:tav>
                                        <p:tav tm="100000">
                                          <p:val>
                                            <p:strVal val="#ppt_x"/>
                                          </p:val>
                                        </p:tav>
                                      </p:tavLst>
                                    </p:anim>
                                    <p:anim calcmode="lin" valueType="num">
                                      <p:cBhvr additive="base">
                                        <p:cTn id="66" dur="750" fill="hold"/>
                                        <p:tgtEl>
                                          <p:spTgt spid="2459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83" grpId="0" animBg="1"/>
      <p:bldP spid="24584" grpId="0" animBg="1"/>
      <p:bldP spid="24585" grpId="0" animBg="1"/>
      <p:bldP spid="24586" grpId="0" animBg="1"/>
      <p:bldP spid="24587" grpId="0" animBg="1"/>
      <p:bldP spid="24587" grpId="1" animBg="1"/>
      <p:bldP spid="24588" grpId="0" animBg="1"/>
      <p:bldP spid="24589" grpId="0" animBg="1"/>
      <p:bldP spid="24590" grpId="0"/>
      <p:bldP spid="24591" grpId="0"/>
      <p:bldP spid="24592" grpId="0"/>
      <p:bldP spid="24593" grpId="0"/>
      <p:bldP spid="24594" grpId="0" animBg="1"/>
      <p:bldP spid="24595" grpId="0" animBg="1"/>
      <p:bldP spid="24595" grpId="1" animBg="1"/>
      <p:bldP spid="2459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7"/>
          <p:cNvGrpSpPr/>
          <p:nvPr/>
        </p:nvGrpSpPr>
        <p:grpSpPr>
          <a:xfrm>
            <a:off x="4390537" y="903055"/>
            <a:ext cx="2753816" cy="1254914"/>
            <a:chOff x="3491880" y="2420888"/>
            <a:chExt cx="5794246" cy="2160240"/>
          </a:xfrm>
          <a:solidFill>
            <a:srgbClr val="E43937"/>
          </a:solidFill>
        </p:grpSpPr>
        <p:sp>
          <p:nvSpPr>
            <p:cNvPr id="6" name="上弧形箭头 28"/>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7" name="上弧形箭头 29"/>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上弧形箭头 30"/>
            <p:cNvSpPr/>
            <p:nvPr/>
          </p:nvSpPr>
          <p:spPr>
            <a:xfrm>
              <a:off x="3491880" y="2420888"/>
              <a:ext cx="2808312" cy="2160240"/>
            </a:xfrm>
            <a:prstGeom prst="curvedDownArrow">
              <a:avLst/>
            </a:prstGeom>
            <a:solidFill>
              <a:schemeClr val="accent4"/>
            </a:solidFill>
            <a:ln w="25400" cap="flat" cmpd="sng" algn="ctr">
              <a:noFill/>
              <a:prstDash val="solid"/>
            </a:ln>
            <a:effectLst/>
          </p:spPr>
          <p:txBody>
            <a:bodyPr rtlCol="0" anchor="ctr"/>
            <a:lstStyle/>
            <a:p>
              <a:pPr algn="ctr" defTabSz="685165">
                <a:lnSpc>
                  <a:spcPct val="130000"/>
                </a:lnSpc>
                <a:defRPr/>
              </a:pPr>
              <a:endParaRPr lang="zh-CN" altLang="en-US" sz="1300" kern="0" dirty="0">
                <a:solidFill>
                  <a:sysClr val="windowText" lastClr="000000"/>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组合 31"/>
          <p:cNvGrpSpPr/>
          <p:nvPr/>
        </p:nvGrpSpPr>
        <p:grpSpPr>
          <a:xfrm flipH="1">
            <a:off x="2014697" y="903055"/>
            <a:ext cx="2753816" cy="1254914"/>
            <a:chOff x="3491880" y="2420888"/>
            <a:chExt cx="5794246" cy="2160240"/>
          </a:xfrm>
          <a:solidFill>
            <a:srgbClr val="44788B"/>
          </a:solidFill>
        </p:grpSpPr>
        <p:sp>
          <p:nvSpPr>
            <p:cNvPr id="10" name="上弧形箭头 32"/>
            <p:cNvSpPr/>
            <p:nvPr/>
          </p:nvSpPr>
          <p:spPr>
            <a:xfrm>
              <a:off x="3605493" y="2420888"/>
              <a:ext cx="5680633" cy="2160240"/>
            </a:xfrm>
            <a:prstGeom prst="curvedDownArrow">
              <a:avLst/>
            </a:prstGeom>
            <a:solidFill>
              <a:schemeClr val="accent3"/>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上弧形箭头 33"/>
            <p:cNvSpPr/>
            <p:nvPr/>
          </p:nvSpPr>
          <p:spPr>
            <a:xfrm>
              <a:off x="3491880" y="2420888"/>
              <a:ext cx="4317280" cy="2160240"/>
            </a:xfrm>
            <a:prstGeom prst="curvedDownArrow">
              <a:avLst/>
            </a:prstGeom>
            <a:solidFill>
              <a:schemeClr val="accent2"/>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上弧形箭头 34"/>
            <p:cNvSpPr/>
            <p:nvPr/>
          </p:nvSpPr>
          <p:spPr>
            <a:xfrm>
              <a:off x="3491880" y="2420888"/>
              <a:ext cx="2808312" cy="2160240"/>
            </a:xfrm>
            <a:prstGeom prst="curvedDownArrow">
              <a:avLst/>
            </a:prstGeom>
            <a:solidFill>
              <a:schemeClr val="accent1"/>
            </a:solidFill>
            <a:ln w="25400" cap="flat" cmpd="sng" algn="ctr">
              <a:noFill/>
              <a:prstDash val="solid"/>
            </a:ln>
            <a:effectLst/>
          </p:spPr>
          <p:txBody>
            <a:bodyPr rot="0" spcFirstLastPara="0" vertOverflow="overflow" horzOverflow="overflow" vert="horz" wrap="square" lIns="96417" tIns="48208" rIns="96417" bIns="48208" numCol="1" spcCol="0" rtlCol="0" fromWordArt="0" anchor="ctr" anchorCtr="0" forceAA="0" compatLnSpc="1">
              <a:noAutofit/>
            </a:bodyPr>
            <a:lstStyle/>
            <a:p>
              <a:pPr algn="ctr">
                <a:lnSpc>
                  <a:spcPct val="130000"/>
                </a:lnSpc>
              </a:pPr>
              <a:endParaRPr lang="zh-CN" altLang="en-US" sz="1400" kern="0" dirty="0">
                <a:solidFill>
                  <a:sysClr val="window" lastClr="FFFFFF"/>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3" name="圆柱形 35"/>
          <p:cNvSpPr/>
          <p:nvPr/>
        </p:nvSpPr>
        <p:spPr>
          <a:xfrm>
            <a:off x="4360407" y="2067850"/>
            <a:ext cx="434477" cy="1985046"/>
          </a:xfrm>
          <a:prstGeom prst="can">
            <a:avLst>
              <a:gd name="adj" fmla="val 2705"/>
            </a:avLst>
          </a:prstGeom>
          <a:gradFill flip="none" rotWithShape="1">
            <a:gsLst>
              <a:gs pos="2500">
                <a:sysClr val="windowText" lastClr="000000">
                  <a:lumMod val="50000"/>
                  <a:lumOff val="50000"/>
                </a:sysClr>
              </a:gs>
              <a:gs pos="9000">
                <a:sysClr val="windowText" lastClr="000000">
                  <a:lumMod val="85000"/>
                  <a:lumOff val="15000"/>
                </a:sysClr>
              </a:gs>
              <a:gs pos="75000">
                <a:sysClr val="windowText" lastClr="000000">
                  <a:lumMod val="50000"/>
                  <a:lumOff val="50000"/>
                </a:sysClr>
              </a:gs>
              <a:gs pos="65000">
                <a:sysClr val="windowText" lastClr="000000">
                  <a:lumMod val="50000"/>
                  <a:lumOff val="50000"/>
                </a:sysClr>
              </a:gs>
              <a:gs pos="42000">
                <a:sysClr val="window" lastClr="FFFFFF"/>
              </a:gs>
              <a:gs pos="40000">
                <a:sysClr val="window" lastClr="FFFFFF">
                  <a:lumMod val="85000"/>
                </a:sysClr>
              </a:gs>
              <a:gs pos="100000">
                <a:sysClr val="windowText" lastClr="000000">
                  <a:lumMod val="75000"/>
                  <a:lumOff val="25000"/>
                </a:sysClr>
              </a:gs>
            </a:gsLst>
            <a:lin ang="0" scaled="1"/>
            <a:tileRect/>
          </a:gradFill>
          <a:ln w="25400" cap="flat" cmpd="sng" algn="ctr">
            <a:noFill/>
            <a:prstDash val="solid"/>
          </a:ln>
          <a:effectLst>
            <a:reflection blurRad="6350" stA="52000" endA="300" endPos="35000" dir="5400000" sy="-100000" algn="bl" rotWithShape="0"/>
          </a:effectLst>
        </p:spPr>
        <p:txBody>
          <a:bodyPr lIns="65012" tIns="32506" rIns="65012" bIns="32506" rtlCol="0" anchor="ctr"/>
          <a:lstStyle/>
          <a:p>
            <a:pPr algn="ctr" defTabSz="685165">
              <a:lnSpc>
                <a:spcPct val="130000"/>
              </a:lnSpc>
              <a:defRPr/>
            </a:pPr>
            <a:endParaRPr lang="zh-CN" altLang="en-US" sz="1300" kern="0" dirty="0">
              <a:solidFill>
                <a:schemeClr val="tx1">
                  <a:lumMod val="50000"/>
                  <a:lumOff val="50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4" name="组合 3"/>
          <p:cNvGrpSpPr/>
          <p:nvPr/>
        </p:nvGrpSpPr>
        <p:grpSpPr>
          <a:xfrm>
            <a:off x="2150315" y="1803459"/>
            <a:ext cx="4859599" cy="352407"/>
            <a:chOff x="3080614" y="2383409"/>
            <a:chExt cx="6834655" cy="495604"/>
          </a:xfrm>
        </p:grpSpPr>
        <p:grpSp>
          <p:nvGrpSpPr>
            <p:cNvPr id="5" name="组合 1"/>
            <p:cNvGrpSpPr/>
            <p:nvPr/>
          </p:nvGrpSpPr>
          <p:grpSpPr>
            <a:xfrm>
              <a:off x="3080614" y="2383409"/>
              <a:ext cx="2536934" cy="495604"/>
              <a:chOff x="3080614" y="2383409"/>
              <a:chExt cx="2536934" cy="495604"/>
            </a:xfrm>
          </p:grpSpPr>
          <p:sp>
            <p:nvSpPr>
              <p:cNvPr id="14" name="TextBox 13"/>
              <p:cNvSpPr txBox="1"/>
              <p:nvPr/>
            </p:nvSpPr>
            <p:spPr>
              <a:xfrm>
                <a:off x="3080614" y="2383413"/>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01</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5" name="TextBox 14"/>
              <p:cNvSpPr txBox="1"/>
              <p:nvPr/>
            </p:nvSpPr>
            <p:spPr>
              <a:xfrm>
                <a:off x="4066097" y="2383412"/>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02</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6" name="TextBox 15"/>
              <p:cNvSpPr txBox="1"/>
              <p:nvPr/>
            </p:nvSpPr>
            <p:spPr>
              <a:xfrm>
                <a:off x="5071936" y="2383409"/>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03</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nvGrpSpPr>
            <p:cNvPr id="9" name="组合 2"/>
            <p:cNvGrpSpPr/>
            <p:nvPr/>
          </p:nvGrpSpPr>
          <p:grpSpPr>
            <a:xfrm>
              <a:off x="7389040" y="2383412"/>
              <a:ext cx="2526229" cy="495600"/>
              <a:chOff x="7389040" y="2383412"/>
              <a:chExt cx="2526229" cy="495600"/>
            </a:xfrm>
          </p:grpSpPr>
          <p:sp>
            <p:nvSpPr>
              <p:cNvPr id="17" name="TextBox 16"/>
              <p:cNvSpPr txBox="1"/>
              <p:nvPr/>
            </p:nvSpPr>
            <p:spPr>
              <a:xfrm>
                <a:off x="7389040" y="2383412"/>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04</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8" name="TextBox 17"/>
              <p:cNvSpPr txBox="1"/>
              <p:nvPr/>
            </p:nvSpPr>
            <p:spPr>
              <a:xfrm>
                <a:off x="8371812" y="2383412"/>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05</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19" name="TextBox 18"/>
              <p:cNvSpPr txBox="1"/>
              <p:nvPr/>
            </p:nvSpPr>
            <p:spPr>
              <a:xfrm>
                <a:off x="9369657" y="2383412"/>
                <a:ext cx="545612" cy="495600"/>
              </a:xfrm>
              <a:prstGeom prst="rect">
                <a:avLst/>
              </a:prstGeom>
              <a:noFill/>
            </p:spPr>
            <p:txBody>
              <a:bodyPr wrap="square" rtlCol="0">
                <a:spAutoFit/>
              </a:bodyPr>
              <a:lstStyle/>
              <a:p>
                <a:pPr algn="ctr" defTabSz="685165">
                  <a:lnSpc>
                    <a:spcPct val="130000"/>
                  </a:lnSpc>
                  <a:defRPr/>
                </a:pPr>
                <a:r>
                  <a:rPr lang="en-US" altLang="zh-CN"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06</a:t>
                </a:r>
                <a:endParaRPr lang="zh-CN" altLang="en-US" sz="1300" b="1" kern="0" dirty="0">
                  <a:solidFill>
                    <a:sysClr val="window" lastClr="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grpSp>
      </p:grpSp>
      <p:sp>
        <p:nvSpPr>
          <p:cNvPr id="54" name="TextBox 54"/>
          <p:cNvSpPr txBox="1"/>
          <p:nvPr/>
        </p:nvSpPr>
        <p:spPr>
          <a:xfrm>
            <a:off x="950906" y="2148301"/>
            <a:ext cx="1572607"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55" name="Rectangle 55"/>
          <p:cNvSpPr/>
          <p:nvPr/>
        </p:nvSpPr>
        <p:spPr>
          <a:xfrm>
            <a:off x="950907" y="2359418"/>
            <a:ext cx="2030031" cy="434979"/>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a:t>
            </a:r>
            <a:endParaRPr 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54"/>
          <p:cNvSpPr txBox="1"/>
          <p:nvPr/>
        </p:nvSpPr>
        <p:spPr>
          <a:xfrm>
            <a:off x="950906" y="3078557"/>
            <a:ext cx="1572607"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69" name="Rectangle 55"/>
          <p:cNvSpPr/>
          <p:nvPr/>
        </p:nvSpPr>
        <p:spPr>
          <a:xfrm>
            <a:off x="950907" y="3289674"/>
            <a:ext cx="2030031" cy="434979"/>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0" name="TextBox 54"/>
          <p:cNvSpPr txBox="1"/>
          <p:nvPr/>
        </p:nvSpPr>
        <p:spPr>
          <a:xfrm>
            <a:off x="950906" y="3936559"/>
            <a:ext cx="1572607"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71" name="Rectangle 55"/>
          <p:cNvSpPr/>
          <p:nvPr/>
        </p:nvSpPr>
        <p:spPr>
          <a:xfrm>
            <a:off x="950907" y="4147677"/>
            <a:ext cx="2030031" cy="250313"/>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标</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2" name="TextBox 54"/>
          <p:cNvSpPr txBox="1"/>
          <p:nvPr/>
        </p:nvSpPr>
        <p:spPr>
          <a:xfrm>
            <a:off x="6003952" y="2202490"/>
            <a:ext cx="1564932"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73" name="Rectangle 55"/>
          <p:cNvSpPr/>
          <p:nvPr/>
        </p:nvSpPr>
        <p:spPr>
          <a:xfrm>
            <a:off x="6003954" y="2413609"/>
            <a:ext cx="2020124" cy="434979"/>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4" name="TextBox 54"/>
          <p:cNvSpPr txBox="1"/>
          <p:nvPr/>
        </p:nvSpPr>
        <p:spPr>
          <a:xfrm>
            <a:off x="6003952" y="3132746"/>
            <a:ext cx="1564932"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75" name="Rectangle 55"/>
          <p:cNvSpPr/>
          <p:nvPr/>
        </p:nvSpPr>
        <p:spPr>
          <a:xfrm>
            <a:off x="6003954" y="3343863"/>
            <a:ext cx="2020124" cy="434979"/>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添</a:t>
            </a:r>
            <a:endParaRPr lang="en-US" altLang="zh-CN" sz="7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76" name="TextBox 54"/>
          <p:cNvSpPr txBox="1"/>
          <p:nvPr/>
        </p:nvSpPr>
        <p:spPr>
          <a:xfrm>
            <a:off x="6003952" y="3990748"/>
            <a:ext cx="1564932" cy="250256"/>
          </a:xfrm>
          <a:prstGeom prst="rect">
            <a:avLst/>
          </a:prstGeom>
          <a:noFill/>
        </p:spPr>
        <p:txBody>
          <a:bodyPr wrap="square" lIns="65012" tIns="32506" rIns="65012" bIns="32506" rtlCol="0">
            <a:spAutoFit/>
          </a:bodyPr>
          <a:lstStyle/>
          <a:p>
            <a:r>
              <a:rPr lang="zh-CN" altLang="en-US" sz="1200" b="1" dirty="0" smtClean="0">
                <a:solidFill>
                  <a:schemeClr val="bg1">
                    <a:lumMod val="50000"/>
                  </a:schemeClr>
                </a:solidFill>
                <a:ea typeface="微软雅黑" panose="020B0503020204020204" pitchFamily="34" charset="-122"/>
              </a:rPr>
              <a:t>文</a:t>
            </a:r>
            <a:r>
              <a:rPr lang="zh-CN" altLang="en-US" sz="1200" b="1" dirty="0">
                <a:solidFill>
                  <a:schemeClr val="bg1">
                    <a:lumMod val="50000"/>
                  </a:schemeClr>
                </a:solidFill>
                <a:ea typeface="微软雅黑" panose="020B0503020204020204" pitchFamily="34" charset="-122"/>
              </a:rPr>
              <a:t>字内容</a:t>
            </a:r>
          </a:p>
        </p:txBody>
      </p:sp>
      <p:sp>
        <p:nvSpPr>
          <p:cNvPr id="77" name="Rectangle 55"/>
          <p:cNvSpPr/>
          <p:nvPr/>
        </p:nvSpPr>
        <p:spPr>
          <a:xfrm>
            <a:off x="6003954" y="4201866"/>
            <a:ext cx="2020124" cy="434979"/>
          </a:xfrm>
          <a:prstGeom prst="rect">
            <a:avLst/>
          </a:prstGeom>
        </p:spPr>
        <p:txBody>
          <a:bodyPr wrap="square" lIns="65012" tIns="32506" rIns="65012" bIns="32506">
            <a:spAutoFit/>
          </a:bodyPr>
          <a:lstStyle/>
          <a:p>
            <a:pPr algn="just">
              <a:lnSpc>
                <a:spcPct val="150000"/>
              </a:lnSpc>
            </a:pPr>
            <a:r>
              <a:rPr lang="zh-CN" altLang="en-US"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a:t>
            </a:r>
            <a:r>
              <a:rPr lang="zh-CN" altLang="en-US" sz="800" dirty="0" smtClean="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标题文字，点击添加相关标题文字，点击添</a:t>
            </a:r>
            <a:endParaRPr lang="en-US" altLang="zh-CN" sz="8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2" presetClass="entr" presetSubtype="1"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up)">
                                      <p:cBhvr>
                                        <p:cTn id="14" dur="500"/>
                                        <p:tgtEl>
                                          <p:spTgt spid="2"/>
                                        </p:tgtEl>
                                      </p:cBhvr>
                                    </p:animEffect>
                                  </p:childTnLst>
                                </p:cTn>
                              </p:par>
                            </p:childTnLst>
                          </p:cTn>
                        </p:par>
                        <p:par>
                          <p:cTn id="15" fill="hold">
                            <p:stCondLst>
                              <p:cond delay="1000"/>
                            </p:stCondLst>
                            <p:childTnLst>
                              <p:par>
                                <p:cTn id="16" presetID="16" presetClass="entr" presetSubtype="21" fill="hold"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barn(inVertical)">
                                      <p:cBhvr>
                                        <p:cTn id="18" dur="500"/>
                                        <p:tgtEl>
                                          <p:spTgt spid="4"/>
                                        </p:tgtEl>
                                      </p:cBhvr>
                                    </p:animEffect>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54"/>
                                        </p:tgtEl>
                                        <p:attrNameLst>
                                          <p:attrName>style.visibility</p:attrName>
                                        </p:attrNameLst>
                                      </p:cBhvr>
                                      <p:to>
                                        <p:strVal val="visible"/>
                                      </p:to>
                                    </p:set>
                                    <p:anim calcmode="lin" valueType="num">
                                      <p:cBhvr additive="base">
                                        <p:cTn id="22" dur="500" fill="hold"/>
                                        <p:tgtEl>
                                          <p:spTgt spid="54"/>
                                        </p:tgtEl>
                                        <p:attrNameLst>
                                          <p:attrName>ppt_x</p:attrName>
                                        </p:attrNameLst>
                                      </p:cBhvr>
                                      <p:tavLst>
                                        <p:tav tm="0">
                                          <p:val>
                                            <p:strVal val="#ppt_x"/>
                                          </p:val>
                                        </p:tav>
                                        <p:tav tm="100000">
                                          <p:val>
                                            <p:strVal val="#ppt_x"/>
                                          </p:val>
                                        </p:tav>
                                      </p:tavLst>
                                    </p:anim>
                                    <p:anim calcmode="lin" valueType="num">
                                      <p:cBhvr additive="base">
                                        <p:cTn id="23" dur="500" fill="hold"/>
                                        <p:tgtEl>
                                          <p:spTgt spid="54"/>
                                        </p:tgtEl>
                                        <p:attrNameLst>
                                          <p:attrName>ppt_y</p:attrName>
                                        </p:attrNameLst>
                                      </p:cBhvr>
                                      <p:tavLst>
                                        <p:tav tm="0">
                                          <p:val>
                                            <p:strVal val="1+#ppt_h/2"/>
                                          </p:val>
                                        </p:tav>
                                        <p:tav tm="100000">
                                          <p:val>
                                            <p:strVal val="#ppt_y"/>
                                          </p:val>
                                        </p:tav>
                                      </p:tavLst>
                                    </p:anim>
                                  </p:childTnLst>
                                </p:cTn>
                              </p:par>
                              <p:par>
                                <p:cTn id="24" presetID="2" presetClass="entr" presetSubtype="4" fill="hold" grpId="0" nodeType="withEffect">
                                  <p:stCondLst>
                                    <p:cond delay="0"/>
                                  </p:stCondLst>
                                  <p:childTnLst>
                                    <p:set>
                                      <p:cBhvr>
                                        <p:cTn id="25" dur="1" fill="hold">
                                          <p:stCondLst>
                                            <p:cond delay="0"/>
                                          </p:stCondLst>
                                        </p:cTn>
                                        <p:tgtEl>
                                          <p:spTgt spid="55"/>
                                        </p:tgtEl>
                                        <p:attrNameLst>
                                          <p:attrName>style.visibility</p:attrName>
                                        </p:attrNameLst>
                                      </p:cBhvr>
                                      <p:to>
                                        <p:strVal val="visible"/>
                                      </p:to>
                                    </p:set>
                                    <p:anim calcmode="lin" valueType="num">
                                      <p:cBhvr additive="base">
                                        <p:cTn id="26" dur="500" fill="hold"/>
                                        <p:tgtEl>
                                          <p:spTgt spid="55"/>
                                        </p:tgtEl>
                                        <p:attrNameLst>
                                          <p:attrName>ppt_x</p:attrName>
                                        </p:attrNameLst>
                                      </p:cBhvr>
                                      <p:tavLst>
                                        <p:tav tm="0">
                                          <p:val>
                                            <p:strVal val="#ppt_x"/>
                                          </p:val>
                                        </p:tav>
                                        <p:tav tm="100000">
                                          <p:val>
                                            <p:strVal val="#ppt_x"/>
                                          </p:val>
                                        </p:tav>
                                      </p:tavLst>
                                    </p:anim>
                                    <p:anim calcmode="lin" valueType="num">
                                      <p:cBhvr additive="base">
                                        <p:cTn id="27" dur="500" fill="hold"/>
                                        <p:tgtEl>
                                          <p:spTgt spid="55"/>
                                        </p:tgtEl>
                                        <p:attrNameLst>
                                          <p:attrName>ppt_y</p:attrName>
                                        </p:attrNameLst>
                                      </p:cBhvr>
                                      <p:tavLst>
                                        <p:tav tm="0">
                                          <p:val>
                                            <p:strVal val="1+#ppt_h/2"/>
                                          </p:val>
                                        </p:tav>
                                        <p:tav tm="100000">
                                          <p:val>
                                            <p:strVal val="#ppt_y"/>
                                          </p:val>
                                        </p:tav>
                                      </p:tavLst>
                                    </p:anim>
                                  </p:childTnLst>
                                </p:cTn>
                              </p:par>
                            </p:childTnLst>
                          </p:cTn>
                        </p:par>
                        <p:par>
                          <p:cTn id="28" fill="hold">
                            <p:stCondLst>
                              <p:cond delay="2000"/>
                            </p:stCondLst>
                            <p:childTnLst>
                              <p:par>
                                <p:cTn id="29" presetID="2" presetClass="entr" presetSubtype="4"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 calcmode="lin" valueType="num">
                                      <p:cBhvr additive="base">
                                        <p:cTn id="31" dur="500" fill="hold"/>
                                        <p:tgtEl>
                                          <p:spTgt spid="68"/>
                                        </p:tgtEl>
                                        <p:attrNameLst>
                                          <p:attrName>ppt_x</p:attrName>
                                        </p:attrNameLst>
                                      </p:cBhvr>
                                      <p:tavLst>
                                        <p:tav tm="0">
                                          <p:val>
                                            <p:strVal val="#ppt_x"/>
                                          </p:val>
                                        </p:tav>
                                        <p:tav tm="100000">
                                          <p:val>
                                            <p:strVal val="#ppt_x"/>
                                          </p:val>
                                        </p:tav>
                                      </p:tavLst>
                                    </p:anim>
                                    <p:anim calcmode="lin" valueType="num">
                                      <p:cBhvr additive="base">
                                        <p:cTn id="32" dur="500" fill="hold"/>
                                        <p:tgtEl>
                                          <p:spTgt spid="6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9"/>
                                        </p:tgtEl>
                                        <p:attrNameLst>
                                          <p:attrName>style.visibility</p:attrName>
                                        </p:attrNameLst>
                                      </p:cBhvr>
                                      <p:to>
                                        <p:strVal val="visible"/>
                                      </p:to>
                                    </p:set>
                                    <p:anim calcmode="lin" valueType="num">
                                      <p:cBhvr additive="base">
                                        <p:cTn id="35" dur="500" fill="hold"/>
                                        <p:tgtEl>
                                          <p:spTgt spid="69"/>
                                        </p:tgtEl>
                                        <p:attrNameLst>
                                          <p:attrName>ppt_x</p:attrName>
                                        </p:attrNameLst>
                                      </p:cBhvr>
                                      <p:tavLst>
                                        <p:tav tm="0">
                                          <p:val>
                                            <p:strVal val="#ppt_x"/>
                                          </p:val>
                                        </p:tav>
                                        <p:tav tm="100000">
                                          <p:val>
                                            <p:strVal val="#ppt_x"/>
                                          </p:val>
                                        </p:tav>
                                      </p:tavLst>
                                    </p:anim>
                                    <p:anim calcmode="lin" valueType="num">
                                      <p:cBhvr additive="base">
                                        <p:cTn id="36" dur="500" fill="hold"/>
                                        <p:tgtEl>
                                          <p:spTgt spid="69"/>
                                        </p:tgtEl>
                                        <p:attrNameLst>
                                          <p:attrName>ppt_y</p:attrName>
                                        </p:attrNameLst>
                                      </p:cBhvr>
                                      <p:tavLst>
                                        <p:tav tm="0">
                                          <p:val>
                                            <p:strVal val="1+#ppt_h/2"/>
                                          </p:val>
                                        </p:tav>
                                        <p:tav tm="100000">
                                          <p:val>
                                            <p:strVal val="#ppt_y"/>
                                          </p:val>
                                        </p:tav>
                                      </p:tavLst>
                                    </p:anim>
                                  </p:childTnLst>
                                </p:cTn>
                              </p:par>
                            </p:childTnLst>
                          </p:cTn>
                        </p:par>
                        <p:par>
                          <p:cTn id="37" fill="hold">
                            <p:stCondLst>
                              <p:cond delay="2500"/>
                            </p:stCondLst>
                            <p:childTnLst>
                              <p:par>
                                <p:cTn id="38" presetID="2" presetClass="entr" presetSubtype="4" fill="hold" grpId="0" nodeType="afterEffect">
                                  <p:stCondLst>
                                    <p:cond delay="0"/>
                                  </p:stCondLst>
                                  <p:childTnLst>
                                    <p:set>
                                      <p:cBhvr>
                                        <p:cTn id="39" dur="1" fill="hold">
                                          <p:stCondLst>
                                            <p:cond delay="0"/>
                                          </p:stCondLst>
                                        </p:cTn>
                                        <p:tgtEl>
                                          <p:spTgt spid="70"/>
                                        </p:tgtEl>
                                        <p:attrNameLst>
                                          <p:attrName>style.visibility</p:attrName>
                                        </p:attrNameLst>
                                      </p:cBhvr>
                                      <p:to>
                                        <p:strVal val="visible"/>
                                      </p:to>
                                    </p:set>
                                    <p:anim calcmode="lin" valueType="num">
                                      <p:cBhvr additive="base">
                                        <p:cTn id="40" dur="500" fill="hold"/>
                                        <p:tgtEl>
                                          <p:spTgt spid="70"/>
                                        </p:tgtEl>
                                        <p:attrNameLst>
                                          <p:attrName>ppt_x</p:attrName>
                                        </p:attrNameLst>
                                      </p:cBhvr>
                                      <p:tavLst>
                                        <p:tav tm="0">
                                          <p:val>
                                            <p:strVal val="#ppt_x"/>
                                          </p:val>
                                        </p:tav>
                                        <p:tav tm="100000">
                                          <p:val>
                                            <p:strVal val="#ppt_x"/>
                                          </p:val>
                                        </p:tav>
                                      </p:tavLst>
                                    </p:anim>
                                    <p:anim calcmode="lin" valueType="num">
                                      <p:cBhvr additive="base">
                                        <p:cTn id="41" dur="500" fill="hold"/>
                                        <p:tgtEl>
                                          <p:spTgt spid="70"/>
                                        </p:tgtEl>
                                        <p:attrNameLst>
                                          <p:attrName>ppt_y</p:attrName>
                                        </p:attrNameLst>
                                      </p:cBhvr>
                                      <p:tavLst>
                                        <p:tav tm="0">
                                          <p:val>
                                            <p:strVal val="1+#ppt_h/2"/>
                                          </p:val>
                                        </p:tav>
                                        <p:tav tm="100000">
                                          <p:val>
                                            <p:strVal val="#ppt_y"/>
                                          </p:val>
                                        </p:tav>
                                      </p:tavLst>
                                    </p:anim>
                                  </p:childTnLst>
                                </p:cTn>
                              </p:par>
                              <p:par>
                                <p:cTn id="42" presetID="2" presetClass="entr" presetSubtype="4" fill="hold" grpId="0" nodeType="withEffect">
                                  <p:stCondLst>
                                    <p:cond delay="0"/>
                                  </p:stCondLst>
                                  <p:childTnLst>
                                    <p:set>
                                      <p:cBhvr>
                                        <p:cTn id="43" dur="1" fill="hold">
                                          <p:stCondLst>
                                            <p:cond delay="0"/>
                                          </p:stCondLst>
                                        </p:cTn>
                                        <p:tgtEl>
                                          <p:spTgt spid="71"/>
                                        </p:tgtEl>
                                        <p:attrNameLst>
                                          <p:attrName>style.visibility</p:attrName>
                                        </p:attrNameLst>
                                      </p:cBhvr>
                                      <p:to>
                                        <p:strVal val="visible"/>
                                      </p:to>
                                    </p:set>
                                    <p:anim calcmode="lin" valueType="num">
                                      <p:cBhvr additive="base">
                                        <p:cTn id="44" dur="500" fill="hold"/>
                                        <p:tgtEl>
                                          <p:spTgt spid="71"/>
                                        </p:tgtEl>
                                        <p:attrNameLst>
                                          <p:attrName>ppt_x</p:attrName>
                                        </p:attrNameLst>
                                      </p:cBhvr>
                                      <p:tavLst>
                                        <p:tav tm="0">
                                          <p:val>
                                            <p:strVal val="#ppt_x"/>
                                          </p:val>
                                        </p:tav>
                                        <p:tav tm="100000">
                                          <p:val>
                                            <p:strVal val="#ppt_x"/>
                                          </p:val>
                                        </p:tav>
                                      </p:tavLst>
                                    </p:anim>
                                    <p:anim calcmode="lin" valueType="num">
                                      <p:cBhvr additive="base">
                                        <p:cTn id="45" dur="500" fill="hold"/>
                                        <p:tgtEl>
                                          <p:spTgt spid="71"/>
                                        </p:tgtEl>
                                        <p:attrNameLst>
                                          <p:attrName>ppt_y</p:attrName>
                                        </p:attrNameLst>
                                      </p:cBhvr>
                                      <p:tavLst>
                                        <p:tav tm="0">
                                          <p:val>
                                            <p:strVal val="1+#ppt_h/2"/>
                                          </p:val>
                                        </p:tav>
                                        <p:tav tm="100000">
                                          <p:val>
                                            <p:strVal val="#ppt_y"/>
                                          </p:val>
                                        </p:tav>
                                      </p:tavLst>
                                    </p:anim>
                                  </p:childTnLst>
                                </p:cTn>
                              </p:par>
                            </p:childTnLst>
                          </p:cTn>
                        </p:par>
                        <p:par>
                          <p:cTn id="46" fill="hold">
                            <p:stCondLst>
                              <p:cond delay="3000"/>
                            </p:stCondLst>
                            <p:childTnLst>
                              <p:par>
                                <p:cTn id="47" presetID="2" presetClass="entr" presetSubtype="4" fill="hold" grpId="0" nodeType="afterEffect">
                                  <p:stCondLst>
                                    <p:cond delay="0"/>
                                  </p:stCondLst>
                                  <p:childTnLst>
                                    <p:set>
                                      <p:cBhvr>
                                        <p:cTn id="48" dur="1" fill="hold">
                                          <p:stCondLst>
                                            <p:cond delay="0"/>
                                          </p:stCondLst>
                                        </p:cTn>
                                        <p:tgtEl>
                                          <p:spTgt spid="72"/>
                                        </p:tgtEl>
                                        <p:attrNameLst>
                                          <p:attrName>style.visibility</p:attrName>
                                        </p:attrNameLst>
                                      </p:cBhvr>
                                      <p:to>
                                        <p:strVal val="visible"/>
                                      </p:to>
                                    </p:set>
                                    <p:anim calcmode="lin" valueType="num">
                                      <p:cBhvr additive="base">
                                        <p:cTn id="49" dur="500" fill="hold"/>
                                        <p:tgtEl>
                                          <p:spTgt spid="72"/>
                                        </p:tgtEl>
                                        <p:attrNameLst>
                                          <p:attrName>ppt_x</p:attrName>
                                        </p:attrNameLst>
                                      </p:cBhvr>
                                      <p:tavLst>
                                        <p:tav tm="0">
                                          <p:val>
                                            <p:strVal val="#ppt_x"/>
                                          </p:val>
                                        </p:tav>
                                        <p:tav tm="100000">
                                          <p:val>
                                            <p:strVal val="#ppt_x"/>
                                          </p:val>
                                        </p:tav>
                                      </p:tavLst>
                                    </p:anim>
                                    <p:anim calcmode="lin" valueType="num">
                                      <p:cBhvr additive="base">
                                        <p:cTn id="50" dur="500" fill="hold"/>
                                        <p:tgtEl>
                                          <p:spTgt spid="7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73"/>
                                        </p:tgtEl>
                                        <p:attrNameLst>
                                          <p:attrName>style.visibility</p:attrName>
                                        </p:attrNameLst>
                                      </p:cBhvr>
                                      <p:to>
                                        <p:strVal val="visible"/>
                                      </p:to>
                                    </p:set>
                                    <p:anim calcmode="lin" valueType="num">
                                      <p:cBhvr additive="base">
                                        <p:cTn id="53" dur="500" fill="hold"/>
                                        <p:tgtEl>
                                          <p:spTgt spid="73"/>
                                        </p:tgtEl>
                                        <p:attrNameLst>
                                          <p:attrName>ppt_x</p:attrName>
                                        </p:attrNameLst>
                                      </p:cBhvr>
                                      <p:tavLst>
                                        <p:tav tm="0">
                                          <p:val>
                                            <p:strVal val="#ppt_x"/>
                                          </p:val>
                                        </p:tav>
                                        <p:tav tm="100000">
                                          <p:val>
                                            <p:strVal val="#ppt_x"/>
                                          </p:val>
                                        </p:tav>
                                      </p:tavLst>
                                    </p:anim>
                                    <p:anim calcmode="lin" valueType="num">
                                      <p:cBhvr additive="base">
                                        <p:cTn id="54" dur="500" fill="hold"/>
                                        <p:tgtEl>
                                          <p:spTgt spid="73"/>
                                        </p:tgtEl>
                                        <p:attrNameLst>
                                          <p:attrName>ppt_y</p:attrName>
                                        </p:attrNameLst>
                                      </p:cBhvr>
                                      <p:tavLst>
                                        <p:tav tm="0">
                                          <p:val>
                                            <p:strVal val="1+#ppt_h/2"/>
                                          </p:val>
                                        </p:tav>
                                        <p:tav tm="100000">
                                          <p:val>
                                            <p:strVal val="#ppt_y"/>
                                          </p:val>
                                        </p:tav>
                                      </p:tavLst>
                                    </p:anim>
                                  </p:childTnLst>
                                </p:cTn>
                              </p:par>
                            </p:childTnLst>
                          </p:cTn>
                        </p:par>
                        <p:par>
                          <p:cTn id="55" fill="hold">
                            <p:stCondLst>
                              <p:cond delay="3500"/>
                            </p:stCondLst>
                            <p:childTnLst>
                              <p:par>
                                <p:cTn id="56" presetID="2" presetClass="entr" presetSubtype="4" fill="hold" grpId="0" nodeType="afterEffect">
                                  <p:stCondLst>
                                    <p:cond delay="0"/>
                                  </p:stCondLst>
                                  <p:childTnLst>
                                    <p:set>
                                      <p:cBhvr>
                                        <p:cTn id="57" dur="1" fill="hold">
                                          <p:stCondLst>
                                            <p:cond delay="0"/>
                                          </p:stCondLst>
                                        </p:cTn>
                                        <p:tgtEl>
                                          <p:spTgt spid="74"/>
                                        </p:tgtEl>
                                        <p:attrNameLst>
                                          <p:attrName>style.visibility</p:attrName>
                                        </p:attrNameLst>
                                      </p:cBhvr>
                                      <p:to>
                                        <p:strVal val="visible"/>
                                      </p:to>
                                    </p:set>
                                    <p:anim calcmode="lin" valueType="num">
                                      <p:cBhvr additive="base">
                                        <p:cTn id="58" dur="500" fill="hold"/>
                                        <p:tgtEl>
                                          <p:spTgt spid="74"/>
                                        </p:tgtEl>
                                        <p:attrNameLst>
                                          <p:attrName>ppt_x</p:attrName>
                                        </p:attrNameLst>
                                      </p:cBhvr>
                                      <p:tavLst>
                                        <p:tav tm="0">
                                          <p:val>
                                            <p:strVal val="#ppt_x"/>
                                          </p:val>
                                        </p:tav>
                                        <p:tav tm="100000">
                                          <p:val>
                                            <p:strVal val="#ppt_x"/>
                                          </p:val>
                                        </p:tav>
                                      </p:tavLst>
                                    </p:anim>
                                    <p:anim calcmode="lin" valueType="num">
                                      <p:cBhvr additive="base">
                                        <p:cTn id="59" dur="500" fill="hold"/>
                                        <p:tgtEl>
                                          <p:spTgt spid="74"/>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75"/>
                                        </p:tgtEl>
                                        <p:attrNameLst>
                                          <p:attrName>style.visibility</p:attrName>
                                        </p:attrNameLst>
                                      </p:cBhvr>
                                      <p:to>
                                        <p:strVal val="visible"/>
                                      </p:to>
                                    </p:set>
                                    <p:anim calcmode="lin" valueType="num">
                                      <p:cBhvr additive="base">
                                        <p:cTn id="62" dur="500" fill="hold"/>
                                        <p:tgtEl>
                                          <p:spTgt spid="75"/>
                                        </p:tgtEl>
                                        <p:attrNameLst>
                                          <p:attrName>ppt_x</p:attrName>
                                        </p:attrNameLst>
                                      </p:cBhvr>
                                      <p:tavLst>
                                        <p:tav tm="0">
                                          <p:val>
                                            <p:strVal val="#ppt_x"/>
                                          </p:val>
                                        </p:tav>
                                        <p:tav tm="100000">
                                          <p:val>
                                            <p:strVal val="#ppt_x"/>
                                          </p:val>
                                        </p:tav>
                                      </p:tavLst>
                                    </p:anim>
                                    <p:anim calcmode="lin" valueType="num">
                                      <p:cBhvr additive="base">
                                        <p:cTn id="63" dur="500" fill="hold"/>
                                        <p:tgtEl>
                                          <p:spTgt spid="75"/>
                                        </p:tgtEl>
                                        <p:attrNameLst>
                                          <p:attrName>ppt_y</p:attrName>
                                        </p:attrNameLst>
                                      </p:cBhvr>
                                      <p:tavLst>
                                        <p:tav tm="0">
                                          <p:val>
                                            <p:strVal val="1+#ppt_h/2"/>
                                          </p:val>
                                        </p:tav>
                                        <p:tav tm="100000">
                                          <p:val>
                                            <p:strVal val="#ppt_y"/>
                                          </p:val>
                                        </p:tav>
                                      </p:tavLst>
                                    </p:anim>
                                  </p:childTnLst>
                                </p:cTn>
                              </p:par>
                            </p:childTnLst>
                          </p:cTn>
                        </p:par>
                        <p:par>
                          <p:cTn id="64" fill="hold">
                            <p:stCondLst>
                              <p:cond delay="4000"/>
                            </p:stCondLst>
                            <p:childTnLst>
                              <p:par>
                                <p:cTn id="65" presetID="2" presetClass="entr" presetSubtype="4" fill="hold" grpId="0" nodeType="afterEffect">
                                  <p:stCondLst>
                                    <p:cond delay="0"/>
                                  </p:stCondLst>
                                  <p:childTnLst>
                                    <p:set>
                                      <p:cBhvr>
                                        <p:cTn id="66" dur="1" fill="hold">
                                          <p:stCondLst>
                                            <p:cond delay="0"/>
                                          </p:stCondLst>
                                        </p:cTn>
                                        <p:tgtEl>
                                          <p:spTgt spid="76"/>
                                        </p:tgtEl>
                                        <p:attrNameLst>
                                          <p:attrName>style.visibility</p:attrName>
                                        </p:attrNameLst>
                                      </p:cBhvr>
                                      <p:to>
                                        <p:strVal val="visible"/>
                                      </p:to>
                                    </p:set>
                                    <p:anim calcmode="lin" valueType="num">
                                      <p:cBhvr additive="base">
                                        <p:cTn id="67" dur="500" fill="hold"/>
                                        <p:tgtEl>
                                          <p:spTgt spid="76"/>
                                        </p:tgtEl>
                                        <p:attrNameLst>
                                          <p:attrName>ppt_x</p:attrName>
                                        </p:attrNameLst>
                                      </p:cBhvr>
                                      <p:tavLst>
                                        <p:tav tm="0">
                                          <p:val>
                                            <p:strVal val="#ppt_x"/>
                                          </p:val>
                                        </p:tav>
                                        <p:tav tm="100000">
                                          <p:val>
                                            <p:strVal val="#ppt_x"/>
                                          </p:val>
                                        </p:tav>
                                      </p:tavLst>
                                    </p:anim>
                                    <p:anim calcmode="lin" valueType="num">
                                      <p:cBhvr additive="base">
                                        <p:cTn id="68" dur="500" fill="hold"/>
                                        <p:tgtEl>
                                          <p:spTgt spid="76"/>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77"/>
                                        </p:tgtEl>
                                        <p:attrNameLst>
                                          <p:attrName>style.visibility</p:attrName>
                                        </p:attrNameLst>
                                      </p:cBhvr>
                                      <p:to>
                                        <p:strVal val="visible"/>
                                      </p:to>
                                    </p:set>
                                    <p:anim calcmode="lin" valueType="num">
                                      <p:cBhvr additive="base">
                                        <p:cTn id="71" dur="500" fill="hold"/>
                                        <p:tgtEl>
                                          <p:spTgt spid="77"/>
                                        </p:tgtEl>
                                        <p:attrNameLst>
                                          <p:attrName>ppt_x</p:attrName>
                                        </p:attrNameLst>
                                      </p:cBhvr>
                                      <p:tavLst>
                                        <p:tav tm="0">
                                          <p:val>
                                            <p:strVal val="#ppt_x"/>
                                          </p:val>
                                        </p:tav>
                                        <p:tav tm="100000">
                                          <p:val>
                                            <p:strVal val="#ppt_x"/>
                                          </p:val>
                                        </p:tav>
                                      </p:tavLst>
                                    </p:anim>
                                    <p:anim calcmode="lin" valueType="num">
                                      <p:cBhvr additive="base">
                                        <p:cTn id="72" dur="500" fill="hold"/>
                                        <p:tgtEl>
                                          <p:spTgt spid="7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54" grpId="0"/>
      <p:bldP spid="55" grpId="0"/>
      <p:bldP spid="68" grpId="0"/>
      <p:bldP spid="69" grpId="0"/>
      <p:bldP spid="70" grpId="0"/>
      <p:bldP spid="71" grpId="0"/>
      <p:bldP spid="72" grpId="0"/>
      <p:bldP spid="73" grpId="0"/>
      <p:bldP spid="74" grpId="0"/>
      <p:bldP spid="75" grpId="0"/>
      <p:bldP spid="76" grpId="0"/>
      <p:bldP spid="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0"/>
          <p:cNvGrpSpPr/>
          <p:nvPr/>
        </p:nvGrpSpPr>
        <p:grpSpPr>
          <a:xfrm>
            <a:off x="2064628" y="1988265"/>
            <a:ext cx="1384430" cy="1248546"/>
            <a:chOff x="3720691" y="2824413"/>
            <a:chExt cx="1341120" cy="1209172"/>
          </a:xfrm>
          <a:solidFill>
            <a:schemeClr val="accent1"/>
          </a:solidFill>
        </p:grpSpPr>
        <p:sp>
          <p:nvSpPr>
            <p:cNvPr id="1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5" name="Freeform 5"/>
          <p:cNvSpPr/>
          <p:nvPr/>
        </p:nvSpPr>
        <p:spPr bwMode="auto">
          <a:xfrm rot="1855731">
            <a:off x="2159429" y="2073762"/>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47" name="TextBox 46"/>
          <p:cNvSpPr txBox="1"/>
          <p:nvPr/>
        </p:nvSpPr>
        <p:spPr>
          <a:xfrm>
            <a:off x="11752928" y="6298164"/>
            <a:ext cx="830960" cy="346230"/>
          </a:xfrm>
          <a:prstGeom prst="rect">
            <a:avLst/>
          </a:prstGeom>
          <a:noFill/>
        </p:spPr>
        <p:txBody>
          <a:bodyPr wrap="none" lIns="68562" tIns="34281" rIns="68562" bIns="34281" rtlCol="0">
            <a:spAutoFit/>
          </a:bodyPr>
          <a:lstStyle/>
          <a:p>
            <a:r>
              <a:rPr lang="zh-CN" altLang="en-US" dirty="0" smtClean="0"/>
              <a:t>延时符</a:t>
            </a:r>
            <a:endParaRPr lang="zh-CN" altLang="en-US" dirty="0"/>
          </a:p>
        </p:txBody>
      </p:sp>
      <p:sp>
        <p:nvSpPr>
          <p:cNvPr id="48" name="TextBox 80"/>
          <p:cNvSpPr txBox="1"/>
          <p:nvPr/>
        </p:nvSpPr>
        <p:spPr>
          <a:xfrm>
            <a:off x="2374366" y="2285459"/>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02</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原创设计师QQ598969553      _2"/>
          <p:cNvSpPr txBox="1"/>
          <p:nvPr/>
        </p:nvSpPr>
        <p:spPr>
          <a:xfrm>
            <a:off x="4220042" y="2192683"/>
            <a:ext cx="2020871" cy="430397"/>
          </a:xfrm>
          <a:prstGeom prst="rect">
            <a:avLst/>
          </a:prstGeom>
          <a:noFill/>
        </p:spPr>
        <p:txBody>
          <a:bodyPr wrap="square" lIns="60474" tIns="30237" rIns="60474" bIns="30237" rtlCol="0">
            <a:spAutoFit/>
          </a:bodyPr>
          <a:lstStyle/>
          <a:p>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单击输入标题</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原创设计师QQ598969553      _3"/>
          <p:cNvSpPr txBox="1"/>
          <p:nvPr/>
        </p:nvSpPr>
        <p:spPr>
          <a:xfrm>
            <a:off x="4196966" y="2716807"/>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公司介绍</a:t>
            </a:r>
          </a:p>
        </p:txBody>
      </p:sp>
      <p:sp>
        <p:nvSpPr>
          <p:cNvPr id="51" name="原创设计师QQ598969553      _4"/>
          <p:cNvSpPr txBox="1"/>
          <p:nvPr/>
        </p:nvSpPr>
        <p:spPr>
          <a:xfrm>
            <a:off x="5241442" y="2716807"/>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工作回顾</a:t>
            </a:r>
          </a:p>
        </p:txBody>
      </p:sp>
      <p:sp>
        <p:nvSpPr>
          <p:cNvPr id="52" name="原创设计师QQ598969553      _5"/>
          <p:cNvSpPr txBox="1"/>
          <p:nvPr/>
        </p:nvSpPr>
        <p:spPr>
          <a:xfrm>
            <a:off x="6280556" y="2740924"/>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工作计划</a:t>
            </a:r>
          </a:p>
        </p:txBody>
      </p:sp>
      <p:sp>
        <p:nvSpPr>
          <p:cNvPr id="53" name="原创设计师QQ598969553      _6"/>
          <p:cNvSpPr txBox="1"/>
          <p:nvPr/>
        </p:nvSpPr>
        <p:spPr>
          <a:xfrm>
            <a:off x="4227639" y="3143398"/>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工作团队</a:t>
            </a:r>
          </a:p>
        </p:txBody>
      </p:sp>
      <p:sp>
        <p:nvSpPr>
          <p:cNvPr id="55" name="原创设计师QQ598969553      _7"/>
          <p:cNvSpPr txBox="1"/>
          <p:nvPr/>
        </p:nvSpPr>
        <p:spPr>
          <a:xfrm>
            <a:off x="5234151" y="3173865"/>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工作进度</a:t>
            </a:r>
          </a:p>
        </p:txBody>
      </p:sp>
      <p:sp>
        <p:nvSpPr>
          <p:cNvPr id="58" name="原创设计师QQ598969553      _8"/>
          <p:cNvSpPr txBox="1"/>
          <p:nvPr/>
        </p:nvSpPr>
        <p:spPr>
          <a:xfrm>
            <a:off x="6267556" y="3158614"/>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去年相比</a:t>
            </a:r>
          </a:p>
        </p:txBody>
      </p:sp>
      <p:sp>
        <p:nvSpPr>
          <p:cNvPr id="60" name="原创设计师QQ598969553      _10"/>
          <p:cNvSpPr txBox="1"/>
          <p:nvPr/>
        </p:nvSpPr>
        <p:spPr>
          <a:xfrm>
            <a:off x="4208036" y="1851670"/>
            <a:ext cx="1532298" cy="338063"/>
          </a:xfrm>
          <a:prstGeom prst="rect">
            <a:avLst/>
          </a:prstGeom>
          <a:noFill/>
        </p:spPr>
        <p:txBody>
          <a:bodyPr wrap="square" lIns="60474" tIns="30237" rIns="60474" bIns="30237" rtlCol="0">
            <a:spAutoFit/>
          </a:bodyPr>
          <a:lstStyle/>
          <a:p>
            <a:r>
              <a:rPr lang="en-US" altLang="zh-CN" spc="-99" dirty="0">
                <a:solidFill>
                  <a:schemeClr val="bg1">
                    <a:lumMod val="50000"/>
                  </a:schemeClr>
                </a:solidFill>
                <a:latin typeface="微软雅黑" panose="020B0503020204020204" pitchFamily="34" charset="-122"/>
                <a:ea typeface="微软雅黑" panose="020B0503020204020204" pitchFamily="34" charset="-122"/>
              </a:rPr>
              <a:t>[ </a:t>
            </a:r>
            <a:r>
              <a:rPr lang="zh-CN" altLang="en-US" spc="-99" dirty="0" smtClean="0">
                <a:solidFill>
                  <a:schemeClr val="bg1">
                    <a:lumMod val="50000"/>
                  </a:schemeClr>
                </a:solidFill>
                <a:latin typeface="微软雅黑" panose="020B0503020204020204" pitchFamily="34" charset="-122"/>
                <a:ea typeface="微软雅黑" panose="020B0503020204020204" pitchFamily="34" charset="-122"/>
              </a:rPr>
              <a:t>第二部</a:t>
            </a:r>
            <a:r>
              <a:rPr lang="zh-CN" altLang="en-US" spc="-99" dirty="0">
                <a:solidFill>
                  <a:schemeClr val="bg1">
                    <a:lumMod val="50000"/>
                  </a:schemeClr>
                </a:solidFill>
                <a:latin typeface="微软雅黑" panose="020B0503020204020204" pitchFamily="34" charset="-122"/>
                <a:ea typeface="微软雅黑" panose="020B0503020204020204" pitchFamily="34" charset="-122"/>
              </a:rPr>
              <a:t>分 </a:t>
            </a:r>
            <a:r>
              <a:rPr lang="en-US" altLang="zh-CN" spc="-99"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pc="-99"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原创设计师QQ598969553      _12"/>
          <p:cNvSpPr>
            <a:spLocks noChangeShapeType="1"/>
          </p:cNvSpPr>
          <p:nvPr/>
        </p:nvSpPr>
        <p:spPr bwMode="auto">
          <a:xfrm flipH="1" flipV="1">
            <a:off x="3746916" y="1707654"/>
            <a:ext cx="0" cy="1999669"/>
          </a:xfrm>
          <a:prstGeom prst="line">
            <a:avLst/>
          </a:prstGeom>
          <a:noFill/>
          <a:ln w="19050">
            <a:solidFill>
              <a:schemeClr val="accent1"/>
            </a:solidFill>
            <a:prstDash val="dash"/>
            <a:round/>
          </a:ln>
          <a:extLst>
            <a:ext uri="{909E8E84-426E-40DD-AFC4-6F175D3DCCD1}">
              <a14:hiddenFill xmlns:a14="http://schemas.microsoft.com/office/drawing/2010/main">
                <a:noFill/>
              </a14:hiddenFill>
            </a:ext>
          </a:extLst>
        </p:spPr>
        <p:txBody>
          <a:bodyPr lIns="68580" tIns="34290" rIns="68580" bIns="34290"/>
          <a:lstStyle/>
          <a:p>
            <a:endParaRPr lang="zh-CN" altLang="en-US"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5"/>
                                        </p:tgtEl>
                                        <p:attrNameLst>
                                          <p:attrName>style.visibility</p:attrName>
                                        </p:attrNameLst>
                                      </p:cBhvr>
                                      <p:to>
                                        <p:strVal val="visible"/>
                                      </p:to>
                                    </p:set>
                                    <p:anim calcmode="lin" valueType="num">
                                      <p:cBhvr additive="base">
                                        <p:cTn id="11" dur="500" fill="hold"/>
                                        <p:tgtEl>
                                          <p:spTgt spid="175"/>
                                        </p:tgtEl>
                                        <p:attrNameLst>
                                          <p:attrName>ppt_x</p:attrName>
                                        </p:attrNameLst>
                                      </p:cBhvr>
                                      <p:tavLst>
                                        <p:tav tm="0">
                                          <p:val>
                                            <p:strVal val="0-#ppt_w/2"/>
                                          </p:val>
                                        </p:tav>
                                        <p:tav tm="100000">
                                          <p:val>
                                            <p:strVal val="#ppt_x"/>
                                          </p:val>
                                        </p:tav>
                                      </p:tavLst>
                                    </p:anim>
                                    <p:anim calcmode="lin" valueType="num">
                                      <p:cBhvr additive="base">
                                        <p:cTn id="12" dur="500" fill="hold"/>
                                        <p:tgtEl>
                                          <p:spTgt spid="17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000"/>
                                        <p:tgtEl>
                                          <p:spTgt spid="47"/>
                                        </p:tgtEl>
                                      </p:cBhvr>
                                    </p:animEffect>
                                  </p:childTnLst>
                                </p:cTn>
                              </p:par>
                            </p:childTnLst>
                          </p:cTn>
                        </p:par>
                        <p:par>
                          <p:cTn id="17" fill="hold">
                            <p:stCondLst>
                              <p:cond delay="2500"/>
                            </p:stCondLst>
                            <p:childTnLst>
                              <p:par>
                                <p:cTn id="18" presetID="23" presetClass="entr" presetSubtype="1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p:cTn id="20" dur="500" fill="hold"/>
                                        <p:tgtEl>
                                          <p:spTgt spid="63"/>
                                        </p:tgtEl>
                                        <p:attrNameLst>
                                          <p:attrName>ppt_w</p:attrName>
                                        </p:attrNameLst>
                                      </p:cBhvr>
                                      <p:tavLst>
                                        <p:tav tm="0">
                                          <p:val>
                                            <p:fltVal val="0"/>
                                          </p:val>
                                        </p:tav>
                                        <p:tav tm="100000">
                                          <p:val>
                                            <p:strVal val="#ppt_w"/>
                                          </p:val>
                                        </p:tav>
                                      </p:tavLst>
                                    </p:anim>
                                    <p:anim calcmode="lin" valueType="num">
                                      <p:cBhvr>
                                        <p:cTn id="21" dur="500" fill="hold"/>
                                        <p:tgtEl>
                                          <p:spTgt spid="6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par>
                                <p:cTn id="28" presetID="12" presetClass="entr" presetSubtype="8" fill="hold" grpId="0" nodeType="withEffect">
                                  <p:stCondLst>
                                    <p:cond delay="0"/>
                                  </p:stCondLst>
                                  <p:iterate type="lt">
                                    <p:tmPct val="1000"/>
                                  </p:iterate>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right)">
                                      <p:cBhvr>
                                        <p:cTn id="31" dur="500"/>
                                        <p:tgtEl>
                                          <p:spTgt spid="49"/>
                                        </p:tgtEl>
                                      </p:cBhvr>
                                    </p:animEffect>
                                  </p:childTnLst>
                                </p:cTn>
                              </p:par>
                            </p:childTnLst>
                          </p:cTn>
                        </p:par>
                        <p:par>
                          <p:cTn id="32" fill="hold">
                            <p:stCondLst>
                              <p:cond delay="3025"/>
                            </p:stCondLst>
                            <p:childTnLst>
                              <p:par>
                                <p:cTn id="33" presetID="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60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ppt_x"/>
                                          </p:val>
                                        </p:tav>
                                        <p:tav tm="100000">
                                          <p:val>
                                            <p:strVal val="#ppt_x"/>
                                          </p:val>
                                        </p:tav>
                                      </p:tavLst>
                                    </p:anim>
                                    <p:anim calcmode="lin" valueType="num">
                                      <p:cBhvr additive="base">
                                        <p:cTn id="5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47" grpId="0"/>
      <p:bldP spid="49" grpId="0"/>
      <p:bldP spid="50" grpId="0"/>
      <p:bldP spid="51" grpId="0"/>
      <p:bldP spid="52" grpId="0"/>
      <p:bldP spid="53" grpId="0"/>
      <p:bldP spid="55" grpId="0"/>
      <p:bldP spid="58" grpId="0"/>
      <p:bldP spid="60" grpId="0"/>
      <p:bldP spid="63"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49"/>
          <p:cNvGrpSpPr/>
          <p:nvPr/>
        </p:nvGrpSpPr>
        <p:grpSpPr>
          <a:xfrm>
            <a:off x="5644770" y="1945630"/>
            <a:ext cx="1719622" cy="829340"/>
            <a:chOff x="7284035" y="2876107"/>
            <a:chExt cx="2292830" cy="1105786"/>
          </a:xfrm>
          <a:solidFill>
            <a:schemeClr val="accent4"/>
          </a:solidFill>
        </p:grpSpPr>
        <p:sp>
          <p:nvSpPr>
            <p:cNvPr id="51" name="Right Arrow 8"/>
            <p:cNvSpPr/>
            <p:nvPr/>
          </p:nvSpPr>
          <p:spPr>
            <a:xfrm>
              <a:off x="72840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TextBox 16"/>
            <p:cNvSpPr txBox="1"/>
            <p:nvPr/>
          </p:nvSpPr>
          <p:spPr>
            <a:xfrm>
              <a:off x="8164093" y="3275109"/>
              <a:ext cx="739818" cy="348705"/>
            </a:xfrm>
            <a:prstGeom prst="rect">
              <a:avLst/>
            </a:prstGeom>
            <a:grpFill/>
          </p:spPr>
          <p:txBody>
            <a:bodyPr wrap="none" rtlCol="0">
              <a:spAutoFit/>
            </a:bodyPr>
            <a:lstStyle/>
            <a:p>
              <a:pPr algn="ctr"/>
              <a:r>
                <a:rPr lang="en-US" sz="11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LAST</a:t>
              </a:r>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3" name="组合 52"/>
          <p:cNvGrpSpPr/>
          <p:nvPr/>
        </p:nvGrpSpPr>
        <p:grpSpPr>
          <a:xfrm>
            <a:off x="4477546" y="1945630"/>
            <a:ext cx="1719622" cy="829340"/>
            <a:chOff x="5727735" y="2876107"/>
            <a:chExt cx="2292830" cy="1105786"/>
          </a:xfrm>
          <a:solidFill>
            <a:schemeClr val="accent3"/>
          </a:solidFill>
        </p:grpSpPr>
        <p:sp>
          <p:nvSpPr>
            <p:cNvPr id="54" name="Right Arrow 8"/>
            <p:cNvSpPr/>
            <p:nvPr/>
          </p:nvSpPr>
          <p:spPr>
            <a:xfrm>
              <a:off x="57277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15"/>
            <p:cNvSpPr txBox="1"/>
            <p:nvPr/>
          </p:nvSpPr>
          <p:spPr>
            <a:xfrm>
              <a:off x="6514196" y="3275109"/>
              <a:ext cx="936419" cy="348705"/>
            </a:xfrm>
            <a:prstGeom prst="rect">
              <a:avLst/>
            </a:prstGeom>
            <a:grpFill/>
          </p:spPr>
          <p:txBody>
            <a:bodyPr wrap="none" rtlCol="0">
              <a:spAutoFit/>
            </a:bodyPr>
            <a:lstStyle/>
            <a:p>
              <a:pPr algn="ctr"/>
              <a:r>
                <a:rPr lang="en-US" sz="11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GROUP</a:t>
              </a:r>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grpSp>
        <p:nvGrpSpPr>
          <p:cNvPr id="4" name="组合 55"/>
          <p:cNvGrpSpPr/>
          <p:nvPr/>
        </p:nvGrpSpPr>
        <p:grpSpPr>
          <a:xfrm>
            <a:off x="3310321" y="1945630"/>
            <a:ext cx="1719622" cy="829340"/>
            <a:chOff x="4171435" y="2876107"/>
            <a:chExt cx="2292830" cy="1105786"/>
          </a:xfrm>
          <a:solidFill>
            <a:schemeClr val="accent2"/>
          </a:solidFill>
        </p:grpSpPr>
        <p:sp>
          <p:nvSpPr>
            <p:cNvPr id="57" name="Right Arrow 8"/>
            <p:cNvSpPr/>
            <p:nvPr/>
          </p:nvSpPr>
          <p:spPr>
            <a:xfrm>
              <a:off x="41714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grp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TextBox 14"/>
            <p:cNvSpPr txBox="1"/>
            <p:nvPr/>
          </p:nvSpPr>
          <p:spPr>
            <a:xfrm>
              <a:off x="4961903" y="3275110"/>
              <a:ext cx="930008" cy="348705"/>
            </a:xfrm>
            <a:prstGeom prst="rect">
              <a:avLst/>
            </a:prstGeom>
            <a:grpFill/>
          </p:spPr>
          <p:txBody>
            <a:bodyPr wrap="none" rtlCol="0">
              <a:spAutoFit/>
            </a:bodyPr>
            <a:lstStyle/>
            <a:p>
              <a:pPr algn="ctr"/>
              <a:r>
                <a:rPr lang="en-US" sz="11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BRAND</a:t>
              </a:r>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cxnSp>
        <p:nvCxnSpPr>
          <p:cNvPr id="59" name="Straight Connector 32"/>
          <p:cNvCxnSpPr/>
          <p:nvPr/>
        </p:nvCxnSpPr>
        <p:spPr>
          <a:xfrm>
            <a:off x="3055101" y="2770888"/>
            <a:ext cx="0" cy="637953"/>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0" name="Straight Connector 34"/>
          <p:cNvCxnSpPr/>
          <p:nvPr/>
        </p:nvCxnSpPr>
        <p:spPr>
          <a:xfrm>
            <a:off x="2699398" y="3417005"/>
            <a:ext cx="355705"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61" name="Straight Connector 35"/>
          <p:cNvCxnSpPr/>
          <p:nvPr/>
        </p:nvCxnSpPr>
        <p:spPr>
          <a:xfrm>
            <a:off x="6501353" y="2770888"/>
            <a:ext cx="0" cy="637953"/>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2" name="Straight Connector 36"/>
          <p:cNvCxnSpPr/>
          <p:nvPr/>
        </p:nvCxnSpPr>
        <p:spPr>
          <a:xfrm>
            <a:off x="6510292" y="3417005"/>
            <a:ext cx="355705"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3" name="Straight Connector 37"/>
          <p:cNvCxnSpPr/>
          <p:nvPr/>
        </p:nvCxnSpPr>
        <p:spPr>
          <a:xfrm>
            <a:off x="4067944" y="1168029"/>
            <a:ext cx="0" cy="637953"/>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4" name="Straight Connector 38"/>
          <p:cNvCxnSpPr/>
          <p:nvPr/>
        </p:nvCxnSpPr>
        <p:spPr>
          <a:xfrm>
            <a:off x="5120081" y="1160056"/>
            <a:ext cx="0" cy="637953"/>
          </a:xfrm>
          <a:prstGeom prst="line">
            <a:avLst/>
          </a:prstGeom>
          <a:ln>
            <a:solidFill>
              <a:srgbClr val="7F8C8D"/>
            </a:solidFill>
            <a:prstDash val="dash"/>
          </a:ln>
        </p:spPr>
        <p:style>
          <a:lnRef idx="1">
            <a:schemeClr val="accent1"/>
          </a:lnRef>
          <a:fillRef idx="0">
            <a:schemeClr val="accent1"/>
          </a:fillRef>
          <a:effectRef idx="0">
            <a:schemeClr val="accent1"/>
          </a:effectRef>
          <a:fontRef idx="minor">
            <a:schemeClr val="tx1"/>
          </a:fontRef>
        </p:style>
      </p:cxnSp>
      <p:cxnSp>
        <p:nvCxnSpPr>
          <p:cNvPr id="65" name="Straight Connector 39"/>
          <p:cNvCxnSpPr/>
          <p:nvPr/>
        </p:nvCxnSpPr>
        <p:spPr>
          <a:xfrm>
            <a:off x="5120082" y="1160056"/>
            <a:ext cx="355705" cy="0"/>
          </a:xfrm>
          <a:prstGeom prst="line">
            <a:avLst/>
          </a:prstGeom>
          <a:ln>
            <a:solidFill>
              <a:srgbClr val="7F8C8D"/>
            </a:solidFill>
            <a:prstDash val="dash"/>
            <a:headEnd type="none"/>
            <a:tailEnd type="oval"/>
          </a:ln>
        </p:spPr>
        <p:style>
          <a:lnRef idx="1">
            <a:schemeClr val="accent1"/>
          </a:lnRef>
          <a:fillRef idx="0">
            <a:schemeClr val="accent1"/>
          </a:fillRef>
          <a:effectRef idx="0">
            <a:schemeClr val="accent1"/>
          </a:effectRef>
          <a:fontRef idx="minor">
            <a:schemeClr val="tx1"/>
          </a:fontRef>
        </p:style>
      </p:cxnSp>
      <p:cxnSp>
        <p:nvCxnSpPr>
          <p:cNvPr id="66" name="Straight Connector 40"/>
          <p:cNvCxnSpPr/>
          <p:nvPr/>
        </p:nvCxnSpPr>
        <p:spPr>
          <a:xfrm>
            <a:off x="3712240" y="1168029"/>
            <a:ext cx="355705" cy="0"/>
          </a:xfrm>
          <a:prstGeom prst="line">
            <a:avLst/>
          </a:prstGeom>
          <a:ln>
            <a:solidFill>
              <a:srgbClr val="7F8C8D"/>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67" name="TextBox 41"/>
          <p:cNvSpPr txBox="1"/>
          <p:nvPr/>
        </p:nvSpPr>
        <p:spPr>
          <a:xfrm>
            <a:off x="1188212" y="3329871"/>
            <a:ext cx="1438599" cy="746138"/>
          </a:xfrm>
          <a:prstGeom prst="rect">
            <a:avLst/>
          </a:prstGeom>
          <a:noFill/>
        </p:spPr>
        <p:txBody>
          <a:bodyPr wrap="square" lIns="68568" tIns="34285" rIns="68568" bIns="34285"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8" name="TextBox 42"/>
          <p:cNvSpPr txBox="1"/>
          <p:nvPr/>
        </p:nvSpPr>
        <p:spPr>
          <a:xfrm>
            <a:off x="6936400" y="3329871"/>
            <a:ext cx="1438599" cy="746138"/>
          </a:xfrm>
          <a:prstGeom prst="rect">
            <a:avLst/>
          </a:prstGeom>
          <a:noFill/>
        </p:spPr>
        <p:txBody>
          <a:bodyPr wrap="square" lIns="68568" tIns="34285" rIns="68568" bIns="34285"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69" name="TextBox 43"/>
          <p:cNvSpPr txBox="1"/>
          <p:nvPr/>
        </p:nvSpPr>
        <p:spPr>
          <a:xfrm>
            <a:off x="5644770" y="1092076"/>
            <a:ext cx="1438599" cy="746138"/>
          </a:xfrm>
          <a:prstGeom prst="rect">
            <a:avLst/>
          </a:prstGeom>
          <a:noFill/>
        </p:spPr>
        <p:txBody>
          <a:bodyPr wrap="square" lIns="68568" tIns="34285" rIns="68568" bIns="34285" rtlCol="0">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0" name="TextBox 44"/>
          <p:cNvSpPr txBox="1"/>
          <p:nvPr/>
        </p:nvSpPr>
        <p:spPr>
          <a:xfrm>
            <a:off x="2103276" y="1092076"/>
            <a:ext cx="1438599" cy="746138"/>
          </a:xfrm>
          <a:prstGeom prst="rect">
            <a:avLst/>
          </a:prstGeom>
          <a:noFill/>
        </p:spPr>
        <p:txBody>
          <a:bodyPr wrap="square" lIns="68568" tIns="34285" rIns="68568" bIns="34285" rtlCol="0">
            <a:spAutoFit/>
          </a:bodyPr>
          <a:lstStyle/>
          <a:p>
            <a:pPr algn="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sp>
        <p:nvSpPr>
          <p:cNvPr id="71" name="TextBox 45"/>
          <p:cNvSpPr txBox="1"/>
          <p:nvPr/>
        </p:nvSpPr>
        <p:spPr>
          <a:xfrm>
            <a:off x="3363964" y="3886786"/>
            <a:ext cx="2779559" cy="484608"/>
          </a:xfrm>
          <a:prstGeom prst="rect">
            <a:avLst/>
          </a:prstGeom>
          <a:noFill/>
        </p:spPr>
        <p:txBody>
          <a:bodyPr wrap="square" lIns="68568" tIns="34285" rIns="68568" bIns="34285" rtlCol="0">
            <a:spAutoFit/>
          </a:bodyPr>
          <a:lstStyle/>
          <a:p>
            <a:pPr algn="ctr"/>
            <a:r>
              <a:rPr lang="zh-CN" altLang="en-US" sz="11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rPr>
              <a:t>点击输入标题</a:t>
            </a:r>
            <a:endParaRPr lang="en-US" altLang="zh-CN" sz="1100" b="1" dirty="0">
              <a:solidFill>
                <a:schemeClr val="bg1">
                  <a:lumMod val="50000"/>
                </a:schemeClr>
              </a:solidFill>
              <a:latin typeface="微软雅黑" panose="020B0503020204020204" pitchFamily="34" charset="-122"/>
              <a:ea typeface="微软雅黑" panose="020B0503020204020204" pitchFamily="34" charset="-122"/>
              <a:cs typeface="Open Sans" panose="020B0606030504020204" pitchFamily="34" charset="0"/>
            </a:endParaRPr>
          </a:p>
          <a:p>
            <a:pPr algn="ctr"/>
            <a:r>
              <a:rPr lang="zh-CN" altLang="en-US" sz="800" spc="225" dirty="0">
                <a:solidFill>
                  <a:schemeClr val="bg1">
                    <a:lumMod val="50000"/>
                  </a:schemeClr>
                </a:solidFill>
                <a:latin typeface="微软雅黑" panose="020B0503020204020204" pitchFamily="34" charset="-122"/>
                <a:ea typeface="微软雅黑" panose="020B0503020204020204" pitchFamily="34" charset="-122"/>
              </a:rPr>
              <a:t>这里输入您对您公司的简单介绍，要求内容言简意赅，右击可粘贴已有文字，</a:t>
            </a:r>
            <a:endParaRPr lang="en-US" altLang="zh-CN" sz="800" dirty="0">
              <a:solidFill>
                <a:schemeClr val="bg1">
                  <a:lumMod val="50000"/>
                </a:schemeClr>
              </a:solidFill>
              <a:latin typeface="Open Sans" panose="020B0606030504020204" pitchFamily="34" charset="0"/>
              <a:ea typeface="Open Sans" panose="020B0606030504020204" pitchFamily="34" charset="0"/>
              <a:cs typeface="Open Sans" panose="020B0606030504020204" pitchFamily="34" charset="0"/>
            </a:endParaRPr>
          </a:p>
        </p:txBody>
      </p:sp>
      <p:grpSp>
        <p:nvGrpSpPr>
          <p:cNvPr id="5" name="组合 71"/>
          <p:cNvGrpSpPr/>
          <p:nvPr/>
        </p:nvGrpSpPr>
        <p:grpSpPr>
          <a:xfrm>
            <a:off x="2143095" y="1945630"/>
            <a:ext cx="1719622" cy="829340"/>
            <a:chOff x="2615135" y="2876107"/>
            <a:chExt cx="2292830" cy="1105786"/>
          </a:xfrm>
        </p:grpSpPr>
        <p:sp>
          <p:nvSpPr>
            <p:cNvPr id="73" name="Right Arrow 8"/>
            <p:cNvSpPr/>
            <p:nvPr/>
          </p:nvSpPr>
          <p:spPr>
            <a:xfrm>
              <a:off x="2615135" y="2876107"/>
              <a:ext cx="2292830" cy="1105786"/>
            </a:xfrm>
            <a:custGeom>
              <a:avLst/>
              <a:gdLst>
                <a:gd name="connsiteX0" fmla="*/ 0 w 2232436"/>
                <a:gd name="connsiteY0" fmla="*/ 227029 h 1105786"/>
                <a:gd name="connsiteX1" fmla="*/ 1531279 w 2232436"/>
                <a:gd name="connsiteY1" fmla="*/ 227029 h 1105786"/>
                <a:gd name="connsiteX2" fmla="*/ 1531279 w 2232436"/>
                <a:gd name="connsiteY2" fmla="*/ 0 h 1105786"/>
                <a:gd name="connsiteX3" fmla="*/ 2232436 w 2232436"/>
                <a:gd name="connsiteY3" fmla="*/ 552893 h 1105786"/>
                <a:gd name="connsiteX4" fmla="*/ 1531279 w 2232436"/>
                <a:gd name="connsiteY4" fmla="*/ 1105786 h 1105786"/>
                <a:gd name="connsiteX5" fmla="*/ 1531279 w 2232436"/>
                <a:gd name="connsiteY5" fmla="*/ 878757 h 1105786"/>
                <a:gd name="connsiteX6" fmla="*/ 0 w 2232436"/>
                <a:gd name="connsiteY6" fmla="*/ 878757 h 1105786"/>
                <a:gd name="connsiteX7" fmla="*/ 0 w 2232436"/>
                <a:gd name="connsiteY7" fmla="*/ 227029 h 1105786"/>
                <a:gd name="connsiteX0-1" fmla="*/ 0 w 2232436"/>
                <a:gd name="connsiteY0-2" fmla="*/ 227029 h 1105786"/>
                <a:gd name="connsiteX1-3" fmla="*/ 1531279 w 2232436"/>
                <a:gd name="connsiteY1-4" fmla="*/ 227029 h 1105786"/>
                <a:gd name="connsiteX2-5" fmla="*/ 1531279 w 2232436"/>
                <a:gd name="connsiteY2-6" fmla="*/ 0 h 1105786"/>
                <a:gd name="connsiteX3-7" fmla="*/ 2232436 w 2232436"/>
                <a:gd name="connsiteY3-8" fmla="*/ 552893 h 1105786"/>
                <a:gd name="connsiteX4-9" fmla="*/ 1531279 w 2232436"/>
                <a:gd name="connsiteY4-10" fmla="*/ 1105786 h 1105786"/>
                <a:gd name="connsiteX5-11" fmla="*/ 1531279 w 2232436"/>
                <a:gd name="connsiteY5-12" fmla="*/ 878757 h 1105786"/>
                <a:gd name="connsiteX6-13" fmla="*/ 0 w 2232436"/>
                <a:gd name="connsiteY6-14" fmla="*/ 878757 h 1105786"/>
                <a:gd name="connsiteX7-15" fmla="*/ 0 w 2232436"/>
                <a:gd name="connsiteY7-16" fmla="*/ 227029 h 1105786"/>
                <a:gd name="connsiteX0-17" fmla="*/ 0 w 2232436"/>
                <a:gd name="connsiteY0-18" fmla="*/ 227029 h 1105786"/>
                <a:gd name="connsiteX1-19" fmla="*/ 1531279 w 2232436"/>
                <a:gd name="connsiteY1-20" fmla="*/ 227029 h 1105786"/>
                <a:gd name="connsiteX2-21" fmla="*/ 1531279 w 2232436"/>
                <a:gd name="connsiteY2-22" fmla="*/ 0 h 1105786"/>
                <a:gd name="connsiteX3-23" fmla="*/ 2232436 w 2232436"/>
                <a:gd name="connsiteY3-24" fmla="*/ 552893 h 1105786"/>
                <a:gd name="connsiteX4-25" fmla="*/ 1531279 w 2232436"/>
                <a:gd name="connsiteY4-26" fmla="*/ 1105786 h 1105786"/>
                <a:gd name="connsiteX5-27" fmla="*/ 1531279 w 2232436"/>
                <a:gd name="connsiteY5-28" fmla="*/ 878757 h 1105786"/>
                <a:gd name="connsiteX6-29" fmla="*/ 0 w 2232436"/>
                <a:gd name="connsiteY6-30" fmla="*/ 878757 h 1105786"/>
                <a:gd name="connsiteX7-31" fmla="*/ 0 w 2232436"/>
                <a:gd name="connsiteY7-32" fmla="*/ 227029 h 1105786"/>
                <a:gd name="connsiteX0-33" fmla="*/ 0 w 2232436"/>
                <a:gd name="connsiteY0-34" fmla="*/ 227029 h 1105786"/>
                <a:gd name="connsiteX1-35" fmla="*/ 1531279 w 2232436"/>
                <a:gd name="connsiteY1-36" fmla="*/ 227029 h 1105786"/>
                <a:gd name="connsiteX2-37" fmla="*/ 1531279 w 2232436"/>
                <a:gd name="connsiteY2-38" fmla="*/ 0 h 1105786"/>
                <a:gd name="connsiteX3-39" fmla="*/ 2232436 w 2232436"/>
                <a:gd name="connsiteY3-40" fmla="*/ 552893 h 1105786"/>
                <a:gd name="connsiteX4-41" fmla="*/ 1531279 w 2232436"/>
                <a:gd name="connsiteY4-42" fmla="*/ 1105786 h 1105786"/>
                <a:gd name="connsiteX5-43" fmla="*/ 1531279 w 2232436"/>
                <a:gd name="connsiteY5-44" fmla="*/ 878757 h 1105786"/>
                <a:gd name="connsiteX6-45" fmla="*/ 0 w 2232436"/>
                <a:gd name="connsiteY6-46" fmla="*/ 878757 h 1105786"/>
                <a:gd name="connsiteX7-47" fmla="*/ 0 w 2232436"/>
                <a:gd name="connsiteY7-48" fmla="*/ 227029 h 1105786"/>
                <a:gd name="connsiteX0-49" fmla="*/ 0 w 2232436"/>
                <a:gd name="connsiteY0-50" fmla="*/ 227029 h 1105786"/>
                <a:gd name="connsiteX1-51" fmla="*/ 1531279 w 2232436"/>
                <a:gd name="connsiteY1-52" fmla="*/ 227029 h 1105786"/>
                <a:gd name="connsiteX2-53" fmla="*/ 1531279 w 2232436"/>
                <a:gd name="connsiteY2-54" fmla="*/ 0 h 1105786"/>
                <a:gd name="connsiteX3-55" fmla="*/ 2232436 w 2232436"/>
                <a:gd name="connsiteY3-56" fmla="*/ 552893 h 1105786"/>
                <a:gd name="connsiteX4-57" fmla="*/ 1531279 w 2232436"/>
                <a:gd name="connsiteY4-58" fmla="*/ 1105786 h 1105786"/>
                <a:gd name="connsiteX5-59" fmla="*/ 1531279 w 2232436"/>
                <a:gd name="connsiteY5-60" fmla="*/ 878757 h 1105786"/>
                <a:gd name="connsiteX6-61" fmla="*/ 0 w 2232436"/>
                <a:gd name="connsiteY6-62" fmla="*/ 878757 h 1105786"/>
                <a:gd name="connsiteX7-63" fmla="*/ 0 w 2232436"/>
                <a:gd name="connsiteY7-64" fmla="*/ 227029 h 1105786"/>
                <a:gd name="connsiteX0-65" fmla="*/ 42530 w 2274966"/>
                <a:gd name="connsiteY0-66" fmla="*/ 227029 h 1105786"/>
                <a:gd name="connsiteX1-67" fmla="*/ 1573809 w 2274966"/>
                <a:gd name="connsiteY1-68" fmla="*/ 227029 h 1105786"/>
                <a:gd name="connsiteX2-69" fmla="*/ 1573809 w 2274966"/>
                <a:gd name="connsiteY2-70" fmla="*/ 0 h 1105786"/>
                <a:gd name="connsiteX3-71" fmla="*/ 2274966 w 2274966"/>
                <a:gd name="connsiteY3-72" fmla="*/ 552893 h 1105786"/>
                <a:gd name="connsiteX4-73" fmla="*/ 1573809 w 2274966"/>
                <a:gd name="connsiteY4-74" fmla="*/ 1105786 h 1105786"/>
                <a:gd name="connsiteX5-75" fmla="*/ 1573809 w 2274966"/>
                <a:gd name="connsiteY5-76" fmla="*/ 878757 h 1105786"/>
                <a:gd name="connsiteX6-77" fmla="*/ 42530 w 2274966"/>
                <a:gd name="connsiteY6-78" fmla="*/ 878757 h 1105786"/>
                <a:gd name="connsiteX7-79" fmla="*/ 42530 w 2274966"/>
                <a:gd name="connsiteY7-80" fmla="*/ 227029 h 1105786"/>
                <a:gd name="connsiteX0-81" fmla="*/ 60394 w 2292830"/>
                <a:gd name="connsiteY0-82" fmla="*/ 227029 h 1105786"/>
                <a:gd name="connsiteX1-83" fmla="*/ 1591673 w 2292830"/>
                <a:gd name="connsiteY1-84" fmla="*/ 227029 h 1105786"/>
                <a:gd name="connsiteX2-85" fmla="*/ 1591673 w 2292830"/>
                <a:gd name="connsiteY2-86" fmla="*/ 0 h 1105786"/>
                <a:gd name="connsiteX3-87" fmla="*/ 2292830 w 2292830"/>
                <a:gd name="connsiteY3-88" fmla="*/ 552893 h 1105786"/>
                <a:gd name="connsiteX4-89" fmla="*/ 1591673 w 2292830"/>
                <a:gd name="connsiteY4-90" fmla="*/ 1105786 h 1105786"/>
                <a:gd name="connsiteX5-91" fmla="*/ 1591673 w 2292830"/>
                <a:gd name="connsiteY5-92" fmla="*/ 878757 h 1105786"/>
                <a:gd name="connsiteX6-93" fmla="*/ 60394 w 2292830"/>
                <a:gd name="connsiteY6-94" fmla="*/ 878757 h 1105786"/>
                <a:gd name="connsiteX7-95" fmla="*/ 60394 w 2292830"/>
                <a:gd name="connsiteY7-96" fmla="*/ 227029 h 1105786"/>
                <a:gd name="connsiteX0-97" fmla="*/ 60394 w 2292830"/>
                <a:gd name="connsiteY0-98" fmla="*/ 227029 h 1105786"/>
                <a:gd name="connsiteX1-99" fmla="*/ 1591673 w 2292830"/>
                <a:gd name="connsiteY1-100" fmla="*/ 227029 h 1105786"/>
                <a:gd name="connsiteX2-101" fmla="*/ 1591673 w 2292830"/>
                <a:gd name="connsiteY2-102" fmla="*/ 0 h 1105786"/>
                <a:gd name="connsiteX3-103" fmla="*/ 2292830 w 2292830"/>
                <a:gd name="connsiteY3-104" fmla="*/ 552893 h 1105786"/>
                <a:gd name="connsiteX4-105" fmla="*/ 1591673 w 2292830"/>
                <a:gd name="connsiteY4-106" fmla="*/ 1105786 h 1105786"/>
                <a:gd name="connsiteX5-107" fmla="*/ 1591673 w 2292830"/>
                <a:gd name="connsiteY5-108" fmla="*/ 878757 h 1105786"/>
                <a:gd name="connsiteX6-109" fmla="*/ 60394 w 2292830"/>
                <a:gd name="connsiteY6-110" fmla="*/ 878757 h 1105786"/>
                <a:gd name="connsiteX7-111" fmla="*/ 60394 w 2292830"/>
                <a:gd name="connsiteY7-112" fmla="*/ 227029 h 1105786"/>
                <a:gd name="connsiteX0-113" fmla="*/ 60394 w 2292830"/>
                <a:gd name="connsiteY0-114" fmla="*/ 227029 h 1105786"/>
                <a:gd name="connsiteX1-115" fmla="*/ 1591673 w 2292830"/>
                <a:gd name="connsiteY1-116" fmla="*/ 227029 h 1105786"/>
                <a:gd name="connsiteX2-117" fmla="*/ 1591673 w 2292830"/>
                <a:gd name="connsiteY2-118" fmla="*/ 0 h 1105786"/>
                <a:gd name="connsiteX3-119" fmla="*/ 2292830 w 2292830"/>
                <a:gd name="connsiteY3-120" fmla="*/ 552893 h 1105786"/>
                <a:gd name="connsiteX4-121" fmla="*/ 1591673 w 2292830"/>
                <a:gd name="connsiteY4-122" fmla="*/ 1105786 h 1105786"/>
                <a:gd name="connsiteX5-123" fmla="*/ 1591673 w 2292830"/>
                <a:gd name="connsiteY5-124" fmla="*/ 878757 h 1105786"/>
                <a:gd name="connsiteX6-125" fmla="*/ 60394 w 2292830"/>
                <a:gd name="connsiteY6-126" fmla="*/ 878757 h 1105786"/>
                <a:gd name="connsiteX7-127" fmla="*/ 60394 w 2292830"/>
                <a:gd name="connsiteY7-128" fmla="*/ 227029 h 11057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2292830" h="1105786">
                  <a:moveTo>
                    <a:pt x="60394" y="227029"/>
                  </a:moveTo>
                  <a:cubicBezTo>
                    <a:pt x="592085" y="88806"/>
                    <a:pt x="1006819" y="407782"/>
                    <a:pt x="1591673" y="227029"/>
                  </a:cubicBezTo>
                  <a:lnTo>
                    <a:pt x="1591673" y="0"/>
                  </a:lnTo>
                  <a:cubicBezTo>
                    <a:pt x="1867922" y="354419"/>
                    <a:pt x="2059111" y="368595"/>
                    <a:pt x="2292830" y="552893"/>
                  </a:cubicBezTo>
                  <a:cubicBezTo>
                    <a:pt x="2059111" y="737191"/>
                    <a:pt x="1761597" y="878958"/>
                    <a:pt x="1591673" y="1105786"/>
                  </a:cubicBezTo>
                  <a:lnTo>
                    <a:pt x="1591673" y="878757"/>
                  </a:lnTo>
                  <a:cubicBezTo>
                    <a:pt x="1113145" y="666106"/>
                    <a:pt x="538922" y="1038246"/>
                    <a:pt x="60394" y="878757"/>
                  </a:cubicBezTo>
                  <a:cubicBezTo>
                    <a:pt x="-35299" y="640249"/>
                    <a:pt x="-3402" y="444272"/>
                    <a:pt x="60394" y="227029"/>
                  </a:cubicBezTo>
                  <a:close/>
                </a:path>
              </a:pathLst>
            </a:custGeom>
            <a:solidFill>
              <a:schemeClr val="accent1"/>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TextBox 13"/>
            <p:cNvSpPr txBox="1"/>
            <p:nvPr/>
          </p:nvSpPr>
          <p:spPr>
            <a:xfrm>
              <a:off x="3000453" y="3275112"/>
              <a:ext cx="1387319" cy="348705"/>
            </a:xfrm>
            <a:prstGeom prst="rect">
              <a:avLst/>
            </a:prstGeom>
            <a:noFill/>
          </p:spPr>
          <p:txBody>
            <a:bodyPr wrap="none" rtlCol="0">
              <a:spAutoFit/>
            </a:bodyPr>
            <a:lstStyle/>
            <a:p>
              <a:pPr algn="ctr"/>
              <a:r>
                <a:rPr lang="en-US" sz="1100" b="1" dirty="0" smtClean="0">
                  <a:solidFill>
                    <a:schemeClr val="bg1"/>
                  </a:solidFill>
                  <a:latin typeface="Open Sans" panose="020B0606030504020204" pitchFamily="34" charset="0"/>
                  <a:ea typeface="Open Sans" panose="020B0606030504020204" pitchFamily="34" charset="0"/>
                  <a:cs typeface="Open Sans" panose="020B0606030504020204" pitchFamily="34" charset="0"/>
                </a:rPr>
                <a:t>MARKETING</a:t>
              </a:r>
              <a:endParaRPr lang="en-US" sz="1100" b="1" dirty="0">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gr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up)">
                                      <p:cBhvr>
                                        <p:cTn id="12" dur="500"/>
                                        <p:tgtEl>
                                          <p:spTgt spid="59"/>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60"/>
                                        </p:tgtEl>
                                        <p:attrNameLst>
                                          <p:attrName>style.visibility</p:attrName>
                                        </p:attrNameLst>
                                      </p:cBhvr>
                                      <p:to>
                                        <p:strVal val="visible"/>
                                      </p:to>
                                    </p:set>
                                    <p:animEffect transition="in" filter="wipe(right)">
                                      <p:cBhvr>
                                        <p:cTn id="16" dur="500"/>
                                        <p:tgtEl>
                                          <p:spTgt spid="60"/>
                                        </p:tgtEl>
                                      </p:cBhvr>
                                    </p:animEffect>
                                  </p:childTnLst>
                                </p:cTn>
                              </p:par>
                            </p:childTnLst>
                          </p:cTn>
                        </p:par>
                        <p:par>
                          <p:cTn id="17" fill="hold">
                            <p:stCondLst>
                              <p:cond delay="1500"/>
                            </p:stCondLst>
                            <p:childTnLst>
                              <p:par>
                                <p:cTn id="18" presetID="22" presetClass="entr" presetSubtype="2" fill="hold" grpId="0" nodeType="afterEffect">
                                  <p:stCondLst>
                                    <p:cond delay="0"/>
                                  </p:stCondLst>
                                  <p:childTnLst>
                                    <p:set>
                                      <p:cBhvr>
                                        <p:cTn id="19" dur="1" fill="hold">
                                          <p:stCondLst>
                                            <p:cond delay="0"/>
                                          </p:stCondLst>
                                        </p:cTn>
                                        <p:tgtEl>
                                          <p:spTgt spid="67"/>
                                        </p:tgtEl>
                                        <p:attrNameLst>
                                          <p:attrName>style.visibility</p:attrName>
                                        </p:attrNameLst>
                                      </p:cBhvr>
                                      <p:to>
                                        <p:strVal val="visible"/>
                                      </p:to>
                                    </p:set>
                                    <p:animEffect transition="in" filter="wipe(right)">
                                      <p:cBhvr>
                                        <p:cTn id="20" dur="500"/>
                                        <p:tgtEl>
                                          <p:spTgt spid="67"/>
                                        </p:tgtEl>
                                      </p:cBhvr>
                                    </p:animEffect>
                                  </p:childTnLst>
                                </p:cTn>
                              </p:par>
                            </p:childTnLst>
                          </p:cTn>
                        </p:par>
                        <p:par>
                          <p:cTn id="21" fill="hold">
                            <p:stCondLst>
                              <p:cond delay="2000"/>
                            </p:stCondLst>
                            <p:childTnLst>
                              <p:par>
                                <p:cTn id="22" presetID="2" presetClass="entr" presetSubtype="8"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additive="base">
                                        <p:cTn id="24" dur="500" fill="hold"/>
                                        <p:tgtEl>
                                          <p:spTgt spid="4"/>
                                        </p:tgtEl>
                                        <p:attrNameLst>
                                          <p:attrName>ppt_x</p:attrName>
                                        </p:attrNameLst>
                                      </p:cBhvr>
                                      <p:tavLst>
                                        <p:tav tm="0">
                                          <p:val>
                                            <p:strVal val="0-#ppt_w/2"/>
                                          </p:val>
                                        </p:tav>
                                        <p:tav tm="100000">
                                          <p:val>
                                            <p:strVal val="#ppt_x"/>
                                          </p:val>
                                        </p:tav>
                                      </p:tavLst>
                                    </p:anim>
                                    <p:anim calcmode="lin" valueType="num">
                                      <p:cBhvr additive="base">
                                        <p:cTn id="25" dur="500" fill="hold"/>
                                        <p:tgtEl>
                                          <p:spTgt spid="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2" presetClass="entr" presetSubtype="4" fill="hold"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down)">
                                      <p:cBhvr>
                                        <p:cTn id="29" dur="500"/>
                                        <p:tgtEl>
                                          <p:spTgt spid="63"/>
                                        </p:tgtEl>
                                      </p:cBhvr>
                                    </p:animEffect>
                                  </p:childTnLst>
                                </p:cTn>
                              </p:par>
                            </p:childTnLst>
                          </p:cTn>
                        </p:par>
                        <p:par>
                          <p:cTn id="30" fill="hold">
                            <p:stCondLst>
                              <p:cond delay="3000"/>
                            </p:stCondLst>
                            <p:childTnLst>
                              <p:par>
                                <p:cTn id="31" presetID="22" presetClass="entr" presetSubtype="2" fill="hold" nodeType="afterEffect">
                                  <p:stCondLst>
                                    <p:cond delay="0"/>
                                  </p:stCondLst>
                                  <p:childTnLst>
                                    <p:set>
                                      <p:cBhvr>
                                        <p:cTn id="32" dur="1" fill="hold">
                                          <p:stCondLst>
                                            <p:cond delay="0"/>
                                          </p:stCondLst>
                                        </p:cTn>
                                        <p:tgtEl>
                                          <p:spTgt spid="66"/>
                                        </p:tgtEl>
                                        <p:attrNameLst>
                                          <p:attrName>style.visibility</p:attrName>
                                        </p:attrNameLst>
                                      </p:cBhvr>
                                      <p:to>
                                        <p:strVal val="visible"/>
                                      </p:to>
                                    </p:set>
                                    <p:animEffect transition="in" filter="wipe(right)">
                                      <p:cBhvr>
                                        <p:cTn id="33" dur="500"/>
                                        <p:tgtEl>
                                          <p:spTgt spid="66"/>
                                        </p:tgtEl>
                                      </p:cBhvr>
                                    </p:animEffect>
                                  </p:childTnLst>
                                </p:cTn>
                              </p:par>
                            </p:childTnLst>
                          </p:cTn>
                        </p:par>
                        <p:par>
                          <p:cTn id="34" fill="hold">
                            <p:stCondLst>
                              <p:cond delay="3500"/>
                            </p:stCondLst>
                            <p:childTnLst>
                              <p:par>
                                <p:cTn id="35" presetID="22" presetClass="entr" presetSubtype="2" fill="hold" grpId="0" nodeType="afterEffect">
                                  <p:stCondLst>
                                    <p:cond delay="0"/>
                                  </p:stCondLst>
                                  <p:childTnLst>
                                    <p:set>
                                      <p:cBhvr>
                                        <p:cTn id="36" dur="1" fill="hold">
                                          <p:stCondLst>
                                            <p:cond delay="0"/>
                                          </p:stCondLst>
                                        </p:cTn>
                                        <p:tgtEl>
                                          <p:spTgt spid="70"/>
                                        </p:tgtEl>
                                        <p:attrNameLst>
                                          <p:attrName>style.visibility</p:attrName>
                                        </p:attrNameLst>
                                      </p:cBhvr>
                                      <p:to>
                                        <p:strVal val="visible"/>
                                      </p:to>
                                    </p:set>
                                    <p:animEffect transition="in" filter="wipe(right)">
                                      <p:cBhvr>
                                        <p:cTn id="37" dur="500"/>
                                        <p:tgtEl>
                                          <p:spTgt spid="70"/>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3"/>
                                        </p:tgtEl>
                                        <p:attrNameLst>
                                          <p:attrName>style.visibility</p:attrName>
                                        </p:attrNameLst>
                                      </p:cBhvr>
                                      <p:to>
                                        <p:strVal val="visible"/>
                                      </p:to>
                                    </p:set>
                                    <p:anim calcmode="lin" valueType="num">
                                      <p:cBhvr additive="base">
                                        <p:cTn id="41" dur="500" fill="hold"/>
                                        <p:tgtEl>
                                          <p:spTgt spid="3"/>
                                        </p:tgtEl>
                                        <p:attrNameLst>
                                          <p:attrName>ppt_x</p:attrName>
                                        </p:attrNameLst>
                                      </p:cBhvr>
                                      <p:tavLst>
                                        <p:tav tm="0">
                                          <p:val>
                                            <p:strVal val="0-#ppt_w/2"/>
                                          </p:val>
                                        </p:tav>
                                        <p:tav tm="100000">
                                          <p:val>
                                            <p:strVal val="#ppt_x"/>
                                          </p:val>
                                        </p:tav>
                                      </p:tavLst>
                                    </p:anim>
                                    <p:anim calcmode="lin" valueType="num">
                                      <p:cBhvr additive="base">
                                        <p:cTn id="42" dur="500" fill="hold"/>
                                        <p:tgtEl>
                                          <p:spTgt spid="3"/>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2" presetClass="entr" presetSubtype="4" fill="hold" nodeType="afterEffect">
                                  <p:stCondLst>
                                    <p:cond delay="0"/>
                                  </p:stCondLst>
                                  <p:childTnLst>
                                    <p:set>
                                      <p:cBhvr>
                                        <p:cTn id="45" dur="1" fill="hold">
                                          <p:stCondLst>
                                            <p:cond delay="0"/>
                                          </p:stCondLst>
                                        </p:cTn>
                                        <p:tgtEl>
                                          <p:spTgt spid="64"/>
                                        </p:tgtEl>
                                        <p:attrNameLst>
                                          <p:attrName>style.visibility</p:attrName>
                                        </p:attrNameLst>
                                      </p:cBhvr>
                                      <p:to>
                                        <p:strVal val="visible"/>
                                      </p:to>
                                    </p:set>
                                    <p:animEffect transition="in" filter="wipe(down)">
                                      <p:cBhvr>
                                        <p:cTn id="46" dur="500"/>
                                        <p:tgtEl>
                                          <p:spTgt spid="64"/>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65"/>
                                        </p:tgtEl>
                                        <p:attrNameLst>
                                          <p:attrName>style.visibility</p:attrName>
                                        </p:attrNameLst>
                                      </p:cBhvr>
                                      <p:to>
                                        <p:strVal val="visible"/>
                                      </p:to>
                                    </p:set>
                                    <p:animEffect transition="in" filter="wipe(left)">
                                      <p:cBhvr>
                                        <p:cTn id="50" dur="500"/>
                                        <p:tgtEl>
                                          <p:spTgt spid="65"/>
                                        </p:tgtEl>
                                      </p:cBhvr>
                                    </p:animEffect>
                                  </p:childTnLst>
                                </p:cTn>
                              </p:par>
                            </p:childTnLst>
                          </p:cTn>
                        </p:par>
                        <p:par>
                          <p:cTn id="51" fill="hold">
                            <p:stCondLst>
                              <p:cond delay="5500"/>
                            </p:stCondLst>
                            <p:childTnLst>
                              <p:par>
                                <p:cTn id="52" presetID="22" presetClass="entr" presetSubtype="8" fill="hold" grpId="0" nodeType="afterEffect">
                                  <p:stCondLst>
                                    <p:cond delay="0"/>
                                  </p:stCondLst>
                                  <p:childTnLst>
                                    <p:set>
                                      <p:cBhvr>
                                        <p:cTn id="53" dur="1" fill="hold">
                                          <p:stCondLst>
                                            <p:cond delay="0"/>
                                          </p:stCondLst>
                                        </p:cTn>
                                        <p:tgtEl>
                                          <p:spTgt spid="69"/>
                                        </p:tgtEl>
                                        <p:attrNameLst>
                                          <p:attrName>style.visibility</p:attrName>
                                        </p:attrNameLst>
                                      </p:cBhvr>
                                      <p:to>
                                        <p:strVal val="visible"/>
                                      </p:to>
                                    </p:set>
                                    <p:animEffect transition="in" filter="wipe(left)">
                                      <p:cBhvr>
                                        <p:cTn id="54" dur="500"/>
                                        <p:tgtEl>
                                          <p:spTgt spid="69"/>
                                        </p:tgtEl>
                                      </p:cBhvr>
                                    </p:animEffect>
                                  </p:childTnLst>
                                </p:cTn>
                              </p:par>
                            </p:childTnLst>
                          </p:cTn>
                        </p:par>
                        <p:par>
                          <p:cTn id="55" fill="hold">
                            <p:stCondLst>
                              <p:cond delay="6000"/>
                            </p:stCondLst>
                            <p:childTnLst>
                              <p:par>
                                <p:cTn id="56" presetID="2" presetClass="entr" presetSubtype="8" fill="hold" nodeType="afterEffect">
                                  <p:stCondLst>
                                    <p:cond delay="0"/>
                                  </p:stCondLst>
                                  <p:childTnLst>
                                    <p:set>
                                      <p:cBhvr>
                                        <p:cTn id="57" dur="1" fill="hold">
                                          <p:stCondLst>
                                            <p:cond delay="0"/>
                                          </p:stCondLst>
                                        </p:cTn>
                                        <p:tgtEl>
                                          <p:spTgt spid="2"/>
                                        </p:tgtEl>
                                        <p:attrNameLst>
                                          <p:attrName>style.visibility</p:attrName>
                                        </p:attrNameLst>
                                      </p:cBhvr>
                                      <p:to>
                                        <p:strVal val="visible"/>
                                      </p:to>
                                    </p:set>
                                    <p:anim calcmode="lin" valueType="num">
                                      <p:cBhvr additive="base">
                                        <p:cTn id="58" dur="500" fill="hold"/>
                                        <p:tgtEl>
                                          <p:spTgt spid="2"/>
                                        </p:tgtEl>
                                        <p:attrNameLst>
                                          <p:attrName>ppt_x</p:attrName>
                                        </p:attrNameLst>
                                      </p:cBhvr>
                                      <p:tavLst>
                                        <p:tav tm="0">
                                          <p:val>
                                            <p:strVal val="0-#ppt_w/2"/>
                                          </p:val>
                                        </p:tav>
                                        <p:tav tm="100000">
                                          <p:val>
                                            <p:strVal val="#ppt_x"/>
                                          </p:val>
                                        </p:tav>
                                      </p:tavLst>
                                    </p:anim>
                                    <p:anim calcmode="lin" valueType="num">
                                      <p:cBhvr additive="base">
                                        <p:cTn id="59" dur="500" fill="hold"/>
                                        <p:tgtEl>
                                          <p:spTgt spid="2"/>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2" presetClass="entr" presetSubtype="1" fill="hold" nodeType="afterEffect">
                                  <p:stCondLst>
                                    <p:cond delay="0"/>
                                  </p:stCondLst>
                                  <p:childTnLst>
                                    <p:set>
                                      <p:cBhvr>
                                        <p:cTn id="62" dur="1" fill="hold">
                                          <p:stCondLst>
                                            <p:cond delay="0"/>
                                          </p:stCondLst>
                                        </p:cTn>
                                        <p:tgtEl>
                                          <p:spTgt spid="61"/>
                                        </p:tgtEl>
                                        <p:attrNameLst>
                                          <p:attrName>style.visibility</p:attrName>
                                        </p:attrNameLst>
                                      </p:cBhvr>
                                      <p:to>
                                        <p:strVal val="visible"/>
                                      </p:to>
                                    </p:set>
                                    <p:animEffect transition="in" filter="wipe(up)">
                                      <p:cBhvr>
                                        <p:cTn id="63" dur="500"/>
                                        <p:tgtEl>
                                          <p:spTgt spid="61"/>
                                        </p:tgtEl>
                                      </p:cBhvr>
                                    </p:animEffect>
                                  </p:childTnLst>
                                </p:cTn>
                              </p:par>
                            </p:childTnLst>
                          </p:cTn>
                        </p:par>
                        <p:par>
                          <p:cTn id="64" fill="hold">
                            <p:stCondLst>
                              <p:cond delay="7000"/>
                            </p:stCondLst>
                            <p:childTnLst>
                              <p:par>
                                <p:cTn id="65" presetID="22" presetClass="entr" presetSubtype="8"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wipe(left)">
                                      <p:cBhvr>
                                        <p:cTn id="67" dur="500"/>
                                        <p:tgtEl>
                                          <p:spTgt spid="62"/>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8000"/>
                            </p:stCondLst>
                            <p:childTnLst>
                              <p:par>
                                <p:cTn id="73" presetID="42" presetClass="entr" presetSubtype="0" fill="hold" grpId="0" nodeType="afterEffect">
                                  <p:stCondLst>
                                    <p:cond delay="0"/>
                                  </p:stCondLst>
                                  <p:childTnLst>
                                    <p:set>
                                      <p:cBhvr>
                                        <p:cTn id="74" dur="1" fill="hold">
                                          <p:stCondLst>
                                            <p:cond delay="0"/>
                                          </p:stCondLst>
                                        </p:cTn>
                                        <p:tgtEl>
                                          <p:spTgt spid="71"/>
                                        </p:tgtEl>
                                        <p:attrNameLst>
                                          <p:attrName>style.visibility</p:attrName>
                                        </p:attrNameLst>
                                      </p:cBhvr>
                                      <p:to>
                                        <p:strVal val="visible"/>
                                      </p:to>
                                    </p:set>
                                    <p:animEffect transition="in" filter="fade">
                                      <p:cBhvr>
                                        <p:cTn id="75" dur="500"/>
                                        <p:tgtEl>
                                          <p:spTgt spid="71"/>
                                        </p:tgtEl>
                                      </p:cBhvr>
                                    </p:animEffect>
                                    <p:anim calcmode="lin" valueType="num">
                                      <p:cBhvr>
                                        <p:cTn id="76" dur="500" fill="hold"/>
                                        <p:tgtEl>
                                          <p:spTgt spid="71"/>
                                        </p:tgtEl>
                                        <p:attrNameLst>
                                          <p:attrName>ppt_x</p:attrName>
                                        </p:attrNameLst>
                                      </p:cBhvr>
                                      <p:tavLst>
                                        <p:tav tm="0">
                                          <p:val>
                                            <p:strVal val="#ppt_x"/>
                                          </p:val>
                                        </p:tav>
                                        <p:tav tm="100000">
                                          <p:val>
                                            <p:strVal val="#ppt_x"/>
                                          </p:val>
                                        </p:tav>
                                      </p:tavLst>
                                    </p:anim>
                                    <p:anim calcmode="lin" valueType="num">
                                      <p:cBhvr>
                                        <p:cTn id="77" dur="500" fill="hold"/>
                                        <p:tgtEl>
                                          <p:spTgt spid="7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4"/>
          <p:cNvGrpSpPr/>
          <p:nvPr/>
        </p:nvGrpSpPr>
        <p:grpSpPr>
          <a:xfrm>
            <a:off x="1476194" y="2720621"/>
            <a:ext cx="1021516" cy="961847"/>
            <a:chOff x="2197402" y="3943213"/>
            <a:chExt cx="1362021" cy="1282462"/>
          </a:xfrm>
        </p:grpSpPr>
        <p:sp>
          <p:nvSpPr>
            <p:cNvPr id="79" name="Oval 4"/>
            <p:cNvSpPr>
              <a:spLocks noChangeArrowheads="1"/>
            </p:cNvSpPr>
            <p:nvPr/>
          </p:nvSpPr>
          <p:spPr bwMode="auto">
            <a:xfrm>
              <a:off x="2197402" y="3943213"/>
              <a:ext cx="1362021" cy="1282462"/>
            </a:xfrm>
            <a:prstGeom prst="ellipse">
              <a:avLst/>
            </a:pr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latin typeface="Calibri" panose="020F0502020204030204" pitchFamily="34" charset="0"/>
                <a:sym typeface="宋体" panose="02010600030101010101" pitchFamily="2" charset="-122"/>
              </a:endParaRPr>
            </a:p>
          </p:txBody>
        </p:sp>
        <p:sp>
          <p:nvSpPr>
            <p:cNvPr id="80" name="Oval 5"/>
            <p:cNvSpPr>
              <a:spLocks noChangeArrowheads="1"/>
            </p:cNvSpPr>
            <p:nvPr/>
          </p:nvSpPr>
          <p:spPr bwMode="auto">
            <a:xfrm>
              <a:off x="2289284" y="4031000"/>
              <a:ext cx="1179608" cy="1110704"/>
            </a:xfrm>
            <a:prstGeom prst="ellipse">
              <a:avLst/>
            </a:prstGeom>
            <a:solidFill>
              <a:schemeClr val="bg1"/>
            </a:solidFill>
            <a:ln w="9525">
              <a:noFill/>
              <a:round/>
            </a:ln>
          </p:spPr>
          <p:txBody>
            <a:bodyPr wrap="none" anchor="ctr"/>
            <a:lstStyle/>
            <a:p>
              <a:pPr algn="ct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人员</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pPr algn="ct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分配</a:t>
              </a:r>
            </a:p>
          </p:txBody>
        </p:sp>
      </p:grpSp>
      <p:grpSp>
        <p:nvGrpSpPr>
          <p:cNvPr id="3" name="组合 15"/>
          <p:cNvGrpSpPr/>
          <p:nvPr/>
        </p:nvGrpSpPr>
        <p:grpSpPr>
          <a:xfrm>
            <a:off x="3567870" y="2937228"/>
            <a:ext cx="1424852" cy="1341623"/>
            <a:chOff x="4986303" y="4232021"/>
            <a:chExt cx="1899803" cy="1788831"/>
          </a:xfrm>
        </p:grpSpPr>
        <p:sp>
          <p:nvSpPr>
            <p:cNvPr id="81" name="Oval 6"/>
            <p:cNvSpPr>
              <a:spLocks noChangeArrowheads="1"/>
            </p:cNvSpPr>
            <p:nvPr/>
          </p:nvSpPr>
          <p:spPr bwMode="auto">
            <a:xfrm>
              <a:off x="4986303" y="4232021"/>
              <a:ext cx="1899803" cy="1788831"/>
            </a:xfrm>
            <a:prstGeom prst="ellipse">
              <a:avLst/>
            </a:pr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latin typeface="Calibri" panose="020F0502020204030204" pitchFamily="34" charset="0"/>
                <a:sym typeface="宋体" panose="02010600030101010101" pitchFamily="2" charset="-122"/>
              </a:endParaRPr>
            </a:p>
          </p:txBody>
        </p:sp>
        <p:sp>
          <p:nvSpPr>
            <p:cNvPr id="84" name="Oval 7"/>
            <p:cNvSpPr>
              <a:spLocks noChangeArrowheads="1"/>
            </p:cNvSpPr>
            <p:nvPr/>
          </p:nvSpPr>
          <p:spPr bwMode="auto">
            <a:xfrm>
              <a:off x="5114668" y="4355433"/>
              <a:ext cx="1645776" cy="154836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团队</a:t>
              </a:r>
              <a:endParaRPr lang="en-US" altLang="zh-CN" sz="1600" b="1" dirty="0">
                <a:solidFill>
                  <a:schemeClr val="bg1">
                    <a:lumMod val="50000"/>
                  </a:schemeClr>
                </a:solidFill>
                <a:latin typeface="微软雅黑" panose="020B0503020204020204" pitchFamily="34" charset="-122"/>
                <a:ea typeface="微软雅黑" panose="020B0503020204020204" pitchFamily="34" charset="-122"/>
              </a:endParaRPr>
            </a:p>
            <a:p>
              <a:pPr algn="ctr" eaLnBrk="0" hangingPunct="0"/>
              <a:r>
                <a:rPr lang="zh-CN" altLang="en-US" sz="1600" b="1" dirty="0">
                  <a:solidFill>
                    <a:schemeClr val="bg1">
                      <a:lumMod val="50000"/>
                    </a:schemeClr>
                  </a:solidFill>
                  <a:latin typeface="微软雅黑" panose="020B0503020204020204" pitchFamily="34" charset="-122"/>
                  <a:ea typeface="微软雅黑" panose="020B0503020204020204" pitchFamily="34" charset="-122"/>
                </a:rPr>
                <a:t>力量</a:t>
              </a:r>
            </a:p>
          </p:txBody>
        </p:sp>
      </p:grpSp>
      <p:grpSp>
        <p:nvGrpSpPr>
          <p:cNvPr id="4" name="组合 13"/>
          <p:cNvGrpSpPr/>
          <p:nvPr/>
        </p:nvGrpSpPr>
        <p:grpSpPr>
          <a:xfrm>
            <a:off x="3680357" y="2221568"/>
            <a:ext cx="599938" cy="565848"/>
            <a:chOff x="5136287" y="3277809"/>
            <a:chExt cx="799917" cy="754464"/>
          </a:xfrm>
        </p:grpSpPr>
        <p:sp>
          <p:nvSpPr>
            <p:cNvPr id="85" name="Oval 8"/>
            <p:cNvSpPr>
              <a:spLocks noChangeArrowheads="1"/>
            </p:cNvSpPr>
            <p:nvPr/>
          </p:nvSpPr>
          <p:spPr bwMode="auto">
            <a:xfrm>
              <a:off x="5136287" y="3277809"/>
              <a:ext cx="799917" cy="754464"/>
            </a:xfrm>
            <a:prstGeom prst="ellipse">
              <a:avLst/>
            </a:pr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latin typeface="Calibri" panose="020F0502020204030204" pitchFamily="34" charset="0"/>
                <a:sym typeface="宋体" panose="02010600030101010101" pitchFamily="2" charset="-122"/>
              </a:endParaRPr>
            </a:p>
          </p:txBody>
        </p:sp>
        <p:sp>
          <p:nvSpPr>
            <p:cNvPr id="86" name="Oval 9"/>
            <p:cNvSpPr>
              <a:spLocks noChangeArrowheads="1"/>
            </p:cNvSpPr>
            <p:nvPr/>
          </p:nvSpPr>
          <p:spPr bwMode="auto">
            <a:xfrm>
              <a:off x="5190336" y="3329972"/>
              <a:ext cx="693172" cy="651409"/>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学习</a:t>
              </a:r>
            </a:p>
          </p:txBody>
        </p:sp>
      </p:grpSp>
      <p:grpSp>
        <p:nvGrpSpPr>
          <p:cNvPr id="5" name="组合 16"/>
          <p:cNvGrpSpPr/>
          <p:nvPr/>
        </p:nvGrpSpPr>
        <p:grpSpPr>
          <a:xfrm>
            <a:off x="1986952" y="1132035"/>
            <a:ext cx="4496699" cy="2476005"/>
            <a:chOff x="2878414" y="1825099"/>
            <a:chExt cx="5995598" cy="3301340"/>
          </a:xfrm>
        </p:grpSpPr>
        <p:cxnSp>
          <p:nvCxnSpPr>
            <p:cNvPr id="87" name="AutoShape 10"/>
            <p:cNvCxnSpPr>
              <a:cxnSpLocks noChangeShapeType="1"/>
              <a:stCxn id="79" idx="0"/>
              <a:endCxn id="105" idx="0"/>
            </p:cNvCxnSpPr>
            <p:nvPr/>
          </p:nvCxnSpPr>
          <p:spPr bwMode="auto">
            <a:xfrm flipV="1">
              <a:off x="2878414" y="1825099"/>
              <a:ext cx="830932" cy="2118116"/>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88" name="AutoShape 11"/>
            <p:cNvCxnSpPr>
              <a:cxnSpLocks noChangeShapeType="1"/>
              <a:stCxn id="79" idx="7"/>
              <a:endCxn id="85" idx="2"/>
            </p:cNvCxnSpPr>
            <p:nvPr/>
          </p:nvCxnSpPr>
          <p:spPr bwMode="auto">
            <a:xfrm flipV="1">
              <a:off x="3359960" y="3559061"/>
              <a:ext cx="1776327" cy="475985"/>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89" name="AutoShape 12"/>
            <p:cNvCxnSpPr>
              <a:cxnSpLocks noChangeShapeType="1"/>
              <a:stCxn id="79" idx="5"/>
              <a:endCxn id="81" idx="2"/>
            </p:cNvCxnSpPr>
            <p:nvPr/>
          </p:nvCxnSpPr>
          <p:spPr bwMode="auto">
            <a:xfrm>
              <a:off x="3359960" y="4941884"/>
              <a:ext cx="1626344" cy="88574"/>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90" name="AutoShape 13"/>
            <p:cNvCxnSpPr>
              <a:cxnSpLocks noChangeShapeType="1"/>
              <a:stCxn id="85" idx="6"/>
              <a:endCxn id="101" idx="2"/>
            </p:cNvCxnSpPr>
            <p:nvPr/>
          </p:nvCxnSpPr>
          <p:spPr bwMode="auto">
            <a:xfrm>
              <a:off x="5936204" y="3655042"/>
              <a:ext cx="2752440" cy="237916"/>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96" name="AutoShape 14"/>
            <p:cNvCxnSpPr>
              <a:cxnSpLocks noChangeShapeType="1"/>
              <a:stCxn id="81" idx="6"/>
              <a:endCxn id="101" idx="3"/>
            </p:cNvCxnSpPr>
            <p:nvPr/>
          </p:nvCxnSpPr>
          <p:spPr bwMode="auto">
            <a:xfrm flipV="1">
              <a:off x="6886105" y="4209631"/>
              <a:ext cx="1941847" cy="916808"/>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97" name="AutoShape 15"/>
            <p:cNvCxnSpPr>
              <a:cxnSpLocks noChangeShapeType="1"/>
              <a:stCxn id="81" idx="1"/>
              <a:endCxn id="105" idx="3"/>
            </p:cNvCxnSpPr>
            <p:nvPr/>
          </p:nvCxnSpPr>
          <p:spPr bwMode="auto">
            <a:xfrm flipH="1" flipV="1">
              <a:off x="4283215" y="3128837"/>
              <a:ext cx="981308" cy="1365155"/>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98" name="AutoShape 16"/>
            <p:cNvCxnSpPr>
              <a:cxnSpLocks noChangeShapeType="1"/>
              <a:stCxn id="85" idx="1"/>
              <a:endCxn id="105" idx="7"/>
            </p:cNvCxnSpPr>
            <p:nvPr/>
          </p:nvCxnSpPr>
          <p:spPr bwMode="auto">
            <a:xfrm flipH="1" flipV="1">
              <a:off x="3135477" y="2048785"/>
              <a:ext cx="2117955" cy="1339513"/>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cxnSp>
          <p:nvCxnSpPr>
            <p:cNvPr id="99" name="AutoShape 17"/>
            <p:cNvCxnSpPr>
              <a:cxnSpLocks noChangeShapeType="1"/>
              <a:stCxn id="103" idx="1"/>
              <a:endCxn id="105" idx="2"/>
            </p:cNvCxnSpPr>
            <p:nvPr/>
          </p:nvCxnSpPr>
          <p:spPr bwMode="auto">
            <a:xfrm flipH="1" flipV="1">
              <a:off x="4520919" y="2588811"/>
              <a:ext cx="4353093" cy="1031027"/>
            </a:xfrm>
            <a:prstGeom prst="straightConnector1">
              <a:avLst/>
            </a:prstGeom>
            <a:noFill/>
            <a:ln w="22225" cap="rnd" cmpd="sng">
              <a:solidFill>
                <a:schemeClr val="bg1">
                  <a:lumMod val="65000"/>
                </a:schemeClr>
              </a:solidFill>
              <a:prstDash val="sysDot"/>
              <a:round/>
            </a:ln>
            <a:extLst>
              <a:ext uri="{909E8E84-426E-40DD-AFC4-6F175D3DCCD1}">
                <a14:hiddenFill xmlns:a14="http://schemas.microsoft.com/office/drawing/2010/main">
                  <a:noFill/>
                </a14:hiddenFill>
              </a:ext>
            </a:extLst>
          </p:spPr>
        </p:cxnSp>
      </p:grpSp>
      <p:grpSp>
        <p:nvGrpSpPr>
          <p:cNvPr id="6" name="组合 9"/>
          <p:cNvGrpSpPr/>
          <p:nvPr/>
        </p:nvGrpSpPr>
        <p:grpSpPr>
          <a:xfrm>
            <a:off x="6344625" y="2347046"/>
            <a:ext cx="713440" cy="671766"/>
            <a:chOff x="8662949" y="3394859"/>
            <a:chExt cx="951253" cy="895688"/>
          </a:xfrm>
        </p:grpSpPr>
        <p:sp>
          <p:nvSpPr>
            <p:cNvPr id="101" name="Oval 22"/>
            <p:cNvSpPr>
              <a:spLocks noChangeArrowheads="1"/>
            </p:cNvSpPr>
            <p:nvPr/>
          </p:nvSpPr>
          <p:spPr bwMode="auto">
            <a:xfrm>
              <a:off x="8662949" y="3394859"/>
              <a:ext cx="951253" cy="895688"/>
            </a:xfrm>
            <a:prstGeom prst="ellipse">
              <a:avLst/>
            </a:pr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endParaRPr lang="zh-CN" altLang="en-US">
                <a:solidFill>
                  <a:srgbClr val="000000"/>
                </a:solidFill>
                <a:latin typeface="Calibri" panose="020F0502020204030204" pitchFamily="34" charset="0"/>
                <a:sym typeface="宋体" panose="02010600030101010101" pitchFamily="2" charset="-122"/>
              </a:endParaRPr>
            </a:p>
          </p:txBody>
        </p:sp>
        <p:sp>
          <p:nvSpPr>
            <p:cNvPr id="103" name="Oval 23"/>
            <p:cNvSpPr>
              <a:spLocks noChangeArrowheads="1"/>
            </p:cNvSpPr>
            <p:nvPr/>
          </p:nvSpPr>
          <p:spPr bwMode="auto">
            <a:xfrm>
              <a:off x="8727807" y="3455928"/>
              <a:ext cx="822888" cy="77609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algn="ctr" eaLnBrk="0" hangingPunct="0"/>
              <a:r>
                <a:rPr lang="zh-CN" altLang="en-US" sz="1200" b="1" dirty="0">
                  <a:solidFill>
                    <a:schemeClr val="bg1">
                      <a:lumMod val="50000"/>
                    </a:schemeClr>
                  </a:solidFill>
                  <a:latin typeface="微软雅黑" panose="020B0503020204020204" pitchFamily="34" charset="-122"/>
                  <a:ea typeface="微软雅黑" panose="020B0503020204020204" pitchFamily="34" charset="-122"/>
                </a:rPr>
                <a:t>严谨</a:t>
              </a:r>
            </a:p>
          </p:txBody>
        </p:sp>
      </p:grpSp>
      <p:grpSp>
        <p:nvGrpSpPr>
          <p:cNvPr id="7" name="组合 5"/>
          <p:cNvGrpSpPr/>
          <p:nvPr/>
        </p:nvGrpSpPr>
        <p:grpSpPr>
          <a:xfrm>
            <a:off x="1986951" y="1132035"/>
            <a:ext cx="1231880" cy="1145567"/>
            <a:chOff x="2878412" y="1825099"/>
            <a:chExt cx="1642507" cy="1527422"/>
          </a:xfrm>
        </p:grpSpPr>
        <p:sp>
          <p:nvSpPr>
            <p:cNvPr id="105" name="Oval 20"/>
            <p:cNvSpPr>
              <a:spLocks noChangeArrowheads="1"/>
            </p:cNvSpPr>
            <p:nvPr/>
          </p:nvSpPr>
          <p:spPr bwMode="auto">
            <a:xfrm flipH="1">
              <a:off x="2897772" y="1825099"/>
              <a:ext cx="1623147" cy="1527422"/>
            </a:xfrm>
            <a:prstGeom prst="ellipse">
              <a:avLst/>
            </a:prstGeom>
            <a:solidFill>
              <a:srgbClr val="000000">
                <a:alpha val="50000"/>
              </a:srgbClr>
            </a:solidFill>
            <a:ln w="19050" cmpd="sng">
              <a:solidFill>
                <a:schemeClr val="bg1"/>
              </a:solidFill>
              <a:round/>
            </a:ln>
          </p:spPr>
          <p:txBody>
            <a:bodyPr wrap="none" anchor="ctr"/>
            <a:lstStyle/>
            <a:p>
              <a:pPr algn="ctr" latinLnBrk="1"/>
              <a:r>
                <a:rPr lang="en-US" sz="1500" dirty="0">
                  <a:solidFill>
                    <a:schemeClr val="bg1"/>
                  </a:solidFill>
                  <a:latin typeface="Verdana" panose="020B0604030504040204" pitchFamily="34" charset="0"/>
                  <a:ea typeface="굴림" pitchFamily="34" charset="-127"/>
                  <a:sym typeface="Verdana" panose="020B0604030504040204" pitchFamily="34" charset="0"/>
                </a:rPr>
                <a:t>Subtitle</a:t>
              </a:r>
              <a:endParaRPr lang="zh-CN" altLang="en-US" dirty="0"/>
            </a:p>
          </p:txBody>
        </p:sp>
        <p:pic>
          <p:nvPicPr>
            <p:cNvPr id="32" name="图片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78412" y="1847648"/>
              <a:ext cx="1623147" cy="1504873"/>
            </a:xfrm>
            <a:prstGeom prst="ellipse">
              <a:avLst/>
            </a:prstGeom>
            <a:ln w="44450">
              <a:solidFill>
                <a:schemeClr val="bg1"/>
              </a:solidFill>
            </a:ln>
            <a:effectLst>
              <a:outerShdw blurRad="63500" sx="102000" sy="102000" algn="ctr" rotWithShape="0">
                <a:prstClr val="black">
                  <a:alpha val="40000"/>
                </a:prstClr>
              </a:outerShdw>
            </a:effectLst>
          </p:spPr>
        </p:pic>
      </p:grpSp>
      <p:sp>
        <p:nvSpPr>
          <p:cNvPr id="136" name="TextBox 135"/>
          <p:cNvSpPr txBox="1"/>
          <p:nvPr/>
        </p:nvSpPr>
        <p:spPr>
          <a:xfrm>
            <a:off x="5403298" y="3849357"/>
            <a:ext cx="2983256" cy="569373"/>
          </a:xfrm>
          <a:prstGeom prst="rect">
            <a:avLst/>
          </a:prstGeom>
          <a:noFill/>
        </p:spPr>
        <p:txBody>
          <a:bodyPr wrap="square" lIns="68566" tIns="34283" rIns="68566" bIns="34283"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a:p>
            <a:pPr>
              <a:lnSpc>
                <a:spcPct val="130000"/>
              </a:lnSpc>
            </a:pPr>
            <a:endParaRPr lang="zh-CN" altLang="en-US" sz="900" dirty="0">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137" name="TextBox 136"/>
          <p:cNvSpPr txBox="1"/>
          <p:nvPr/>
        </p:nvSpPr>
        <p:spPr>
          <a:xfrm>
            <a:off x="5168379" y="3505322"/>
            <a:ext cx="1330707" cy="276999"/>
          </a:xfrm>
          <a:prstGeom prst="rect">
            <a:avLst/>
          </a:prstGeom>
          <a:noFill/>
        </p:spPr>
        <p:txBody>
          <a:bodyPr wrap="square" lIns="68566" tIns="0" rIns="68566"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38" name="TextBox 137"/>
          <p:cNvSpPr txBox="1"/>
          <p:nvPr/>
        </p:nvSpPr>
        <p:spPr>
          <a:xfrm>
            <a:off x="6294879" y="1711705"/>
            <a:ext cx="2011566" cy="549367"/>
          </a:xfrm>
          <a:prstGeom prst="rect">
            <a:avLst/>
          </a:prstGeom>
          <a:noFill/>
        </p:spPr>
        <p:txBody>
          <a:bodyPr wrap="square" lIns="68566" tIns="34283" rIns="68566" bIns="34283" rtlCol="0">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您的内容打在这里，或者通过复制您的内容，您的内容打在这里，或者通过复制您的内容，</a:t>
            </a:r>
          </a:p>
        </p:txBody>
      </p:sp>
      <p:sp>
        <p:nvSpPr>
          <p:cNvPr id="139" name="TextBox 138"/>
          <p:cNvSpPr txBox="1"/>
          <p:nvPr/>
        </p:nvSpPr>
        <p:spPr>
          <a:xfrm>
            <a:off x="6077042" y="1362657"/>
            <a:ext cx="1330707" cy="276999"/>
          </a:xfrm>
          <a:prstGeom prst="rect">
            <a:avLst/>
          </a:prstGeom>
          <a:noFill/>
        </p:spPr>
        <p:txBody>
          <a:bodyPr wrap="square" lIns="68566" tIns="0" rIns="68566" bIns="0" rtlCol="0" anchor="t">
            <a:spAutoFit/>
          </a:bodyPr>
          <a:lstStyle/>
          <a:p>
            <a:pPr algn="ctr">
              <a:lnSpc>
                <a:spcPct val="150000"/>
              </a:lnSpc>
            </a:pPr>
            <a:r>
              <a:rPr lang="zh-CN" altLang="en-US" sz="1200" b="1" dirty="0">
                <a:solidFill>
                  <a:schemeClr val="bg1">
                    <a:lumMod val="50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8" presetClass="emph" presetSubtype="0" fill="hold" nodeType="withEffect">
                                  <p:stCondLst>
                                    <p:cond delay="0"/>
                                  </p:stCondLst>
                                  <p:childTnLst>
                                    <p:animRot by="21600000">
                                      <p:cBhvr>
                                        <p:cTn id="10" dur="500" fill="hold"/>
                                        <p:tgtEl>
                                          <p:spTgt spid="7"/>
                                        </p:tgtEl>
                                        <p:attrNameLst>
                                          <p:attrName>r</p:attrName>
                                        </p:attrNameLst>
                                      </p:cBhvr>
                                    </p:animRot>
                                  </p:childTnLst>
                                </p:cTn>
                              </p:par>
                            </p:childTnLst>
                          </p:cTn>
                        </p:par>
                        <p:par>
                          <p:cTn id="11" fill="hold">
                            <p:stCondLst>
                              <p:cond delay="500"/>
                            </p:stCondLst>
                            <p:childTnLst>
                              <p:par>
                                <p:cTn id="12" presetID="16" presetClass="entr" presetSubtype="21"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barn(inVertical)">
                                      <p:cBhvr>
                                        <p:cTn id="14" dur="500"/>
                                        <p:tgtEl>
                                          <p:spTgt spid="5"/>
                                        </p:tgtEl>
                                      </p:cBhvr>
                                    </p:animEffect>
                                  </p:childTnLst>
                                </p:cTn>
                              </p:par>
                              <p:par>
                                <p:cTn id="15" presetID="53" presetClass="entr" presetSubtype="16"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nodeType="with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p:cTn id="22" dur="500" fill="hold"/>
                                        <p:tgtEl>
                                          <p:spTgt spid="2"/>
                                        </p:tgtEl>
                                        <p:attrNameLst>
                                          <p:attrName>ppt_w</p:attrName>
                                        </p:attrNameLst>
                                      </p:cBhvr>
                                      <p:tavLst>
                                        <p:tav tm="0">
                                          <p:val>
                                            <p:fltVal val="0"/>
                                          </p:val>
                                        </p:tav>
                                        <p:tav tm="100000">
                                          <p:val>
                                            <p:strVal val="#ppt_w"/>
                                          </p:val>
                                        </p:tav>
                                      </p:tavLst>
                                    </p:anim>
                                    <p:anim calcmode="lin" valueType="num">
                                      <p:cBhvr>
                                        <p:cTn id="23" dur="500" fill="hold"/>
                                        <p:tgtEl>
                                          <p:spTgt spid="2"/>
                                        </p:tgtEl>
                                        <p:attrNameLst>
                                          <p:attrName>ppt_h</p:attrName>
                                        </p:attrNameLst>
                                      </p:cBhvr>
                                      <p:tavLst>
                                        <p:tav tm="0">
                                          <p:val>
                                            <p:fltVal val="0"/>
                                          </p:val>
                                        </p:tav>
                                        <p:tav tm="100000">
                                          <p:val>
                                            <p:strVal val="#ppt_h"/>
                                          </p:val>
                                        </p:tav>
                                      </p:tavLst>
                                    </p:anim>
                                    <p:animEffect transition="in" filter="fade">
                                      <p:cBhvr>
                                        <p:cTn id="24" dur="500"/>
                                        <p:tgtEl>
                                          <p:spTgt spid="2"/>
                                        </p:tgtEl>
                                      </p:cBhvr>
                                    </p:animEffect>
                                  </p:childTnLst>
                                </p:cTn>
                              </p:par>
                              <p:par>
                                <p:cTn id="25" presetID="53" presetClass="entr" presetSubtype="16"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53" presetClass="entr" presetSubtype="16" fill="hold" nodeType="with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500" fill="hold"/>
                                        <p:tgtEl>
                                          <p:spTgt spid="3"/>
                                        </p:tgtEl>
                                        <p:attrNameLst>
                                          <p:attrName>ppt_w</p:attrName>
                                        </p:attrNameLst>
                                      </p:cBhvr>
                                      <p:tavLst>
                                        <p:tav tm="0">
                                          <p:val>
                                            <p:fltVal val="0"/>
                                          </p:val>
                                        </p:tav>
                                        <p:tav tm="100000">
                                          <p:val>
                                            <p:strVal val="#ppt_w"/>
                                          </p:val>
                                        </p:tav>
                                      </p:tavLst>
                                    </p:anim>
                                    <p:anim calcmode="lin" valueType="num">
                                      <p:cBhvr>
                                        <p:cTn id="33" dur="500" fill="hold"/>
                                        <p:tgtEl>
                                          <p:spTgt spid="3"/>
                                        </p:tgtEl>
                                        <p:attrNameLst>
                                          <p:attrName>ppt_h</p:attrName>
                                        </p:attrNameLst>
                                      </p:cBhvr>
                                      <p:tavLst>
                                        <p:tav tm="0">
                                          <p:val>
                                            <p:fltVal val="0"/>
                                          </p:val>
                                        </p:tav>
                                        <p:tav tm="100000">
                                          <p:val>
                                            <p:strVal val="#ppt_h"/>
                                          </p:val>
                                        </p:tav>
                                      </p:tavLst>
                                    </p:anim>
                                    <p:animEffect transition="in" filter="fade">
                                      <p:cBhvr>
                                        <p:cTn id="34" dur="500"/>
                                        <p:tgtEl>
                                          <p:spTgt spid="3"/>
                                        </p:tgtEl>
                                      </p:cBhvr>
                                    </p:animEffect>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137"/>
                                        </p:tgtEl>
                                        <p:attrNameLst>
                                          <p:attrName>style.visibility</p:attrName>
                                        </p:attrNameLst>
                                      </p:cBhvr>
                                      <p:to>
                                        <p:strVal val="visible"/>
                                      </p:to>
                                    </p:set>
                                    <p:animEffect transition="in" filter="fade">
                                      <p:cBhvr>
                                        <p:cTn id="38" dur="500"/>
                                        <p:tgtEl>
                                          <p:spTgt spid="137"/>
                                        </p:tgtEl>
                                      </p:cBhvr>
                                    </p:animEffect>
                                    <p:anim calcmode="lin" valueType="num">
                                      <p:cBhvr>
                                        <p:cTn id="39" dur="500" fill="hold"/>
                                        <p:tgtEl>
                                          <p:spTgt spid="137"/>
                                        </p:tgtEl>
                                        <p:attrNameLst>
                                          <p:attrName>ppt_x</p:attrName>
                                        </p:attrNameLst>
                                      </p:cBhvr>
                                      <p:tavLst>
                                        <p:tav tm="0">
                                          <p:val>
                                            <p:strVal val="#ppt_x"/>
                                          </p:val>
                                        </p:tav>
                                        <p:tav tm="100000">
                                          <p:val>
                                            <p:strVal val="#ppt_x"/>
                                          </p:val>
                                        </p:tav>
                                      </p:tavLst>
                                    </p:anim>
                                    <p:anim calcmode="lin" valueType="num">
                                      <p:cBhvr>
                                        <p:cTn id="40" dur="500" fill="hold"/>
                                        <p:tgtEl>
                                          <p:spTgt spid="137"/>
                                        </p:tgtEl>
                                        <p:attrNameLst>
                                          <p:attrName>ppt_y</p:attrName>
                                        </p:attrNameLst>
                                      </p:cBhvr>
                                      <p:tavLst>
                                        <p:tav tm="0">
                                          <p:val>
                                            <p:strVal val="#ppt_y+.1"/>
                                          </p:val>
                                        </p:tav>
                                        <p:tav tm="100000">
                                          <p:val>
                                            <p:strVal val="#ppt_y"/>
                                          </p:val>
                                        </p:tav>
                                      </p:tavLst>
                                    </p:anim>
                                  </p:childTnLst>
                                </p:cTn>
                              </p:par>
                            </p:childTnLst>
                          </p:cTn>
                        </p:par>
                        <p:par>
                          <p:cTn id="41" fill="hold">
                            <p:stCondLst>
                              <p:cond delay="1500"/>
                            </p:stCondLst>
                            <p:childTnLst>
                              <p:par>
                                <p:cTn id="42" presetID="14" presetClass="entr" presetSubtype="10" fill="hold" grpId="0" nodeType="afterEffect">
                                  <p:stCondLst>
                                    <p:cond delay="0"/>
                                  </p:stCondLst>
                                  <p:childTnLst>
                                    <p:set>
                                      <p:cBhvr>
                                        <p:cTn id="43" dur="1" fill="hold">
                                          <p:stCondLst>
                                            <p:cond delay="0"/>
                                          </p:stCondLst>
                                        </p:cTn>
                                        <p:tgtEl>
                                          <p:spTgt spid="136"/>
                                        </p:tgtEl>
                                        <p:attrNameLst>
                                          <p:attrName>style.visibility</p:attrName>
                                        </p:attrNameLst>
                                      </p:cBhvr>
                                      <p:to>
                                        <p:strVal val="visible"/>
                                      </p:to>
                                    </p:set>
                                    <p:animEffect transition="in" filter="randombar(horizontal)">
                                      <p:cBhvr>
                                        <p:cTn id="44" dur="500"/>
                                        <p:tgtEl>
                                          <p:spTgt spid="136"/>
                                        </p:tgtEl>
                                      </p:cBhvr>
                                    </p:animEffect>
                                  </p:childTnLst>
                                </p:cTn>
                              </p:par>
                            </p:childTnLst>
                          </p:cTn>
                        </p:par>
                        <p:par>
                          <p:cTn id="45" fill="hold">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139"/>
                                        </p:tgtEl>
                                        <p:attrNameLst>
                                          <p:attrName>style.visibility</p:attrName>
                                        </p:attrNameLst>
                                      </p:cBhvr>
                                      <p:to>
                                        <p:strVal val="visible"/>
                                      </p:to>
                                    </p:set>
                                    <p:animEffect transition="in" filter="fade">
                                      <p:cBhvr>
                                        <p:cTn id="48" dur="500"/>
                                        <p:tgtEl>
                                          <p:spTgt spid="139"/>
                                        </p:tgtEl>
                                      </p:cBhvr>
                                    </p:animEffect>
                                    <p:anim calcmode="lin" valueType="num">
                                      <p:cBhvr>
                                        <p:cTn id="49" dur="500" fill="hold"/>
                                        <p:tgtEl>
                                          <p:spTgt spid="139"/>
                                        </p:tgtEl>
                                        <p:attrNameLst>
                                          <p:attrName>ppt_x</p:attrName>
                                        </p:attrNameLst>
                                      </p:cBhvr>
                                      <p:tavLst>
                                        <p:tav tm="0">
                                          <p:val>
                                            <p:strVal val="#ppt_x"/>
                                          </p:val>
                                        </p:tav>
                                        <p:tav tm="100000">
                                          <p:val>
                                            <p:strVal val="#ppt_x"/>
                                          </p:val>
                                        </p:tav>
                                      </p:tavLst>
                                    </p:anim>
                                    <p:anim calcmode="lin" valueType="num">
                                      <p:cBhvr>
                                        <p:cTn id="50" dur="500" fill="hold"/>
                                        <p:tgtEl>
                                          <p:spTgt spid="139"/>
                                        </p:tgtEl>
                                        <p:attrNameLst>
                                          <p:attrName>ppt_y</p:attrName>
                                        </p:attrNameLst>
                                      </p:cBhvr>
                                      <p:tavLst>
                                        <p:tav tm="0">
                                          <p:val>
                                            <p:strVal val="#ppt_y+.1"/>
                                          </p:val>
                                        </p:tav>
                                        <p:tav tm="100000">
                                          <p:val>
                                            <p:strVal val="#ppt_y"/>
                                          </p:val>
                                        </p:tav>
                                      </p:tavLst>
                                    </p:anim>
                                  </p:childTnLst>
                                </p:cTn>
                              </p:par>
                            </p:childTnLst>
                          </p:cTn>
                        </p:par>
                        <p:par>
                          <p:cTn id="51" fill="hold">
                            <p:stCondLst>
                              <p:cond delay="2500"/>
                            </p:stCondLst>
                            <p:childTnLst>
                              <p:par>
                                <p:cTn id="52" presetID="14" presetClass="entr" presetSubtype="10" fill="hold" grpId="0" nodeType="afterEffect">
                                  <p:stCondLst>
                                    <p:cond delay="0"/>
                                  </p:stCondLst>
                                  <p:childTnLst>
                                    <p:set>
                                      <p:cBhvr>
                                        <p:cTn id="53" dur="1" fill="hold">
                                          <p:stCondLst>
                                            <p:cond delay="0"/>
                                          </p:stCondLst>
                                        </p:cTn>
                                        <p:tgtEl>
                                          <p:spTgt spid="138"/>
                                        </p:tgtEl>
                                        <p:attrNameLst>
                                          <p:attrName>style.visibility</p:attrName>
                                        </p:attrNameLst>
                                      </p:cBhvr>
                                      <p:to>
                                        <p:strVal val="visible"/>
                                      </p:to>
                                    </p:set>
                                    <p:animEffect transition="in" filter="randombar(horizontal)">
                                      <p:cBhvr>
                                        <p:cTn id="54" dur="500"/>
                                        <p:tgtEl>
                                          <p:spTgt spid="1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 grpId="0"/>
      <p:bldP spid="137" grpId="0"/>
      <p:bldP spid="138" grpId="0"/>
      <p:bldP spid="13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Line 10"/>
          <p:cNvSpPr>
            <a:spLocks noChangeShapeType="1"/>
          </p:cNvSpPr>
          <p:nvPr/>
        </p:nvSpPr>
        <p:spPr bwMode="auto">
          <a:xfrm flipV="1">
            <a:off x="1522064"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Line 11"/>
          <p:cNvSpPr>
            <a:spLocks noChangeShapeType="1"/>
          </p:cNvSpPr>
          <p:nvPr/>
        </p:nvSpPr>
        <p:spPr bwMode="auto">
          <a:xfrm flipV="1">
            <a:off x="2902471"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8" name="Line 12"/>
          <p:cNvSpPr>
            <a:spLocks noChangeShapeType="1"/>
          </p:cNvSpPr>
          <p:nvPr/>
        </p:nvSpPr>
        <p:spPr bwMode="auto">
          <a:xfrm flipV="1">
            <a:off x="5350743" y="2771244"/>
            <a:ext cx="0" cy="808287"/>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9" name="Line 13"/>
          <p:cNvSpPr>
            <a:spLocks noChangeShapeType="1"/>
          </p:cNvSpPr>
          <p:nvPr/>
        </p:nvSpPr>
        <p:spPr bwMode="auto">
          <a:xfrm flipV="1">
            <a:off x="4126607" y="1961369"/>
            <a:ext cx="0" cy="809875"/>
          </a:xfrm>
          <a:prstGeom prst="line">
            <a:avLst/>
          </a:prstGeom>
          <a:noFill/>
          <a:ln w="6350" cap="flat">
            <a:solidFill>
              <a:schemeClr val="tx1">
                <a:lumMod val="75000"/>
                <a:lumOff val="2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0" name="Line 14"/>
          <p:cNvSpPr>
            <a:spLocks noChangeShapeType="1"/>
          </p:cNvSpPr>
          <p:nvPr/>
        </p:nvSpPr>
        <p:spPr bwMode="auto">
          <a:xfrm flipV="1">
            <a:off x="6573292" y="1961369"/>
            <a:ext cx="0" cy="809875"/>
          </a:xfrm>
          <a:prstGeom prst="line">
            <a:avLst/>
          </a:prstGeom>
          <a:noFill/>
          <a:ln w="6350" cap="flat">
            <a:solidFill>
              <a:schemeClr val="accent1"/>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Oval 15"/>
          <p:cNvSpPr>
            <a:spLocks noChangeArrowheads="1"/>
          </p:cNvSpPr>
          <p:nvPr/>
        </p:nvSpPr>
        <p:spPr bwMode="auto">
          <a:xfrm>
            <a:off x="1283940" y="1724758"/>
            <a:ext cx="474663"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16" name="Oval 16"/>
          <p:cNvSpPr>
            <a:spLocks noChangeArrowheads="1"/>
          </p:cNvSpPr>
          <p:nvPr/>
        </p:nvSpPr>
        <p:spPr bwMode="auto">
          <a:xfrm>
            <a:off x="3890071" y="1724758"/>
            <a:ext cx="473075" cy="474809"/>
          </a:xfrm>
          <a:prstGeom prst="ellipse">
            <a:avLst/>
          </a:prstGeom>
          <a:solidFill>
            <a:schemeClr val="accent3"/>
          </a:solidFill>
          <a:ln>
            <a:noFill/>
          </a:ln>
        </p:spPr>
        <p:txBody>
          <a:bodyPr vert="horz" wrap="square" lIns="91440" tIns="45720" rIns="91440" bIns="45720" numCol="1" anchor="t" anchorCtr="0" compatLnSpc="1"/>
          <a:lstStyle/>
          <a:p>
            <a:endParaRPr lang="zh-CN" altLang="en-US"/>
          </a:p>
        </p:txBody>
      </p:sp>
      <p:sp>
        <p:nvSpPr>
          <p:cNvPr id="17" name="Oval 17"/>
          <p:cNvSpPr>
            <a:spLocks noChangeArrowheads="1"/>
          </p:cNvSpPr>
          <p:nvPr/>
        </p:nvSpPr>
        <p:spPr bwMode="auto">
          <a:xfrm>
            <a:off x="5111030" y="3341332"/>
            <a:ext cx="476250" cy="477985"/>
          </a:xfrm>
          <a:prstGeom prst="ellipse">
            <a:avLst/>
          </a:prstGeom>
          <a:solidFill>
            <a:schemeClr val="accent4"/>
          </a:solidFill>
          <a:ln>
            <a:noFill/>
          </a:ln>
        </p:spPr>
        <p:txBody>
          <a:bodyPr vert="horz" wrap="square" lIns="91440" tIns="45720" rIns="91440" bIns="45720" numCol="1" anchor="t" anchorCtr="0" compatLnSpc="1"/>
          <a:lstStyle/>
          <a:p>
            <a:endParaRPr lang="zh-CN" altLang="en-US"/>
          </a:p>
        </p:txBody>
      </p:sp>
      <p:sp>
        <p:nvSpPr>
          <p:cNvPr id="18" name="Line 19"/>
          <p:cNvSpPr>
            <a:spLocks noChangeShapeType="1"/>
          </p:cNvSpPr>
          <p:nvPr/>
        </p:nvSpPr>
        <p:spPr bwMode="auto">
          <a:xfrm flipV="1">
            <a:off x="7799016" y="2771244"/>
            <a:ext cx="0" cy="808287"/>
          </a:xfrm>
          <a:prstGeom prst="line">
            <a:avLst/>
          </a:prstGeom>
          <a:noFill/>
          <a:ln w="6350" cap="flat">
            <a:solidFill>
              <a:schemeClr val="accent2"/>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9" name="Oval 20"/>
          <p:cNvSpPr>
            <a:spLocks noChangeArrowheads="1"/>
          </p:cNvSpPr>
          <p:nvPr/>
        </p:nvSpPr>
        <p:spPr bwMode="auto">
          <a:xfrm>
            <a:off x="7562479"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0" name="Oval 21"/>
          <p:cNvSpPr>
            <a:spLocks noChangeArrowheads="1"/>
          </p:cNvSpPr>
          <p:nvPr/>
        </p:nvSpPr>
        <p:spPr bwMode="auto">
          <a:xfrm>
            <a:off x="2665934" y="3341332"/>
            <a:ext cx="473075" cy="477985"/>
          </a:xfrm>
          <a:prstGeom prst="ellipse">
            <a:avLst/>
          </a:prstGeom>
          <a:solidFill>
            <a:schemeClr val="accent2"/>
          </a:solidFill>
          <a:ln>
            <a:noFill/>
          </a:ln>
        </p:spPr>
        <p:txBody>
          <a:bodyPr vert="horz" wrap="square" lIns="91440" tIns="45720" rIns="91440" bIns="45720" numCol="1" anchor="t" anchorCtr="0" compatLnSpc="1"/>
          <a:lstStyle/>
          <a:p>
            <a:endParaRPr lang="zh-CN" altLang="en-US"/>
          </a:p>
        </p:txBody>
      </p:sp>
      <p:sp>
        <p:nvSpPr>
          <p:cNvPr id="21" name="Oval 22"/>
          <p:cNvSpPr>
            <a:spLocks noChangeArrowheads="1"/>
          </p:cNvSpPr>
          <p:nvPr/>
        </p:nvSpPr>
        <p:spPr bwMode="auto">
          <a:xfrm>
            <a:off x="6336756" y="1724758"/>
            <a:ext cx="473075" cy="474809"/>
          </a:xfrm>
          <a:prstGeom prst="ellipse">
            <a:avLst/>
          </a:prstGeom>
          <a:solidFill>
            <a:schemeClr val="accent1"/>
          </a:solidFill>
          <a:ln>
            <a:noFill/>
          </a:ln>
        </p:spPr>
        <p:txBody>
          <a:bodyPr vert="horz" wrap="square" lIns="91440" tIns="45720" rIns="91440" bIns="45720" numCol="1" anchor="t" anchorCtr="0" compatLnSpc="1"/>
          <a:lstStyle/>
          <a:p>
            <a:endParaRPr lang="zh-CN" altLang="en-US"/>
          </a:p>
        </p:txBody>
      </p:sp>
      <p:sp>
        <p:nvSpPr>
          <p:cNvPr id="22" name="Freeform 5"/>
          <p:cNvSpPr/>
          <p:nvPr/>
        </p:nvSpPr>
        <p:spPr bwMode="auto">
          <a:xfrm>
            <a:off x="805770" y="2526594"/>
            <a:ext cx="1424666" cy="487714"/>
          </a:xfrm>
          <a:custGeom>
            <a:avLst/>
            <a:gdLst>
              <a:gd name="T0" fmla="*/ 490 w 591"/>
              <a:gd name="T1" fmla="*/ 0 h 202"/>
              <a:gd name="T2" fmla="*/ 101 w 591"/>
              <a:gd name="T3" fmla="*/ 0 h 202"/>
              <a:gd name="T4" fmla="*/ 0 w 591"/>
              <a:gd name="T5" fmla="*/ 101 h 202"/>
              <a:gd name="T6" fmla="*/ 101 w 591"/>
              <a:gd name="T7" fmla="*/ 202 h 202"/>
              <a:gd name="T8" fmla="*/ 490 w 591"/>
              <a:gd name="T9" fmla="*/ 202 h 202"/>
              <a:gd name="T10" fmla="*/ 591 w 591"/>
              <a:gd name="T11" fmla="*/ 101 h 202"/>
              <a:gd name="T12" fmla="*/ 490 w 591"/>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591" h="202">
                <a:moveTo>
                  <a:pt x="490" y="0"/>
                </a:moveTo>
                <a:cubicBezTo>
                  <a:pt x="101" y="0"/>
                  <a:pt x="101" y="0"/>
                  <a:pt x="101" y="0"/>
                </a:cubicBezTo>
                <a:cubicBezTo>
                  <a:pt x="46" y="0"/>
                  <a:pt x="0" y="46"/>
                  <a:pt x="0" y="101"/>
                </a:cubicBezTo>
                <a:cubicBezTo>
                  <a:pt x="0" y="157"/>
                  <a:pt x="46" y="202"/>
                  <a:pt x="101" y="202"/>
                </a:cubicBezTo>
                <a:cubicBezTo>
                  <a:pt x="490" y="202"/>
                  <a:pt x="490" y="202"/>
                  <a:pt x="490" y="202"/>
                </a:cubicBezTo>
                <a:cubicBezTo>
                  <a:pt x="546" y="202"/>
                  <a:pt x="591" y="157"/>
                  <a:pt x="591" y="101"/>
                </a:cubicBezTo>
                <a:cubicBezTo>
                  <a:pt x="591" y="46"/>
                  <a:pt x="546" y="0"/>
                  <a:pt x="490"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3" name="Freeform 6"/>
          <p:cNvSpPr/>
          <p:nvPr/>
        </p:nvSpPr>
        <p:spPr bwMode="auto">
          <a:xfrm>
            <a:off x="2379595" y="2526594"/>
            <a:ext cx="1045752" cy="487714"/>
          </a:xfrm>
          <a:custGeom>
            <a:avLst/>
            <a:gdLst>
              <a:gd name="T0" fmla="*/ 334 w 434"/>
              <a:gd name="T1" fmla="*/ 0 h 202"/>
              <a:gd name="T2" fmla="*/ 0 w 434"/>
              <a:gd name="T3" fmla="*/ 0 h 202"/>
              <a:gd name="T4" fmla="*/ 60 w 434"/>
              <a:gd name="T5" fmla="*/ 101 h 202"/>
              <a:gd name="T6" fmla="*/ 0 w 434"/>
              <a:gd name="T7" fmla="*/ 202 h 202"/>
              <a:gd name="T8" fmla="*/ 334 w 434"/>
              <a:gd name="T9" fmla="*/ 202 h 202"/>
              <a:gd name="T10" fmla="*/ 434 w 434"/>
              <a:gd name="T11" fmla="*/ 101 h 202"/>
              <a:gd name="T12" fmla="*/ 334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4" y="157"/>
                  <a:pt x="434" y="101"/>
                </a:cubicBezTo>
                <a:cubicBezTo>
                  <a:pt x="434" y="46"/>
                  <a:pt x="389" y="0"/>
                  <a:pt x="334"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4" name="Freeform 7"/>
          <p:cNvSpPr/>
          <p:nvPr/>
        </p:nvSpPr>
        <p:spPr bwMode="auto">
          <a:xfrm>
            <a:off x="3603732"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25" name="Freeform 8"/>
          <p:cNvSpPr/>
          <p:nvPr/>
        </p:nvSpPr>
        <p:spPr bwMode="auto">
          <a:xfrm>
            <a:off x="4824921"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90" y="202"/>
                  <a:pt x="435" y="157"/>
                  <a:pt x="435" y="101"/>
                </a:cubicBezTo>
                <a:cubicBezTo>
                  <a:pt x="435" y="46"/>
                  <a:pt x="390" y="0"/>
                  <a:pt x="334" y="0"/>
                </a:cubicBezTo>
                <a:close/>
              </a:path>
            </a:pathLst>
          </a:custGeom>
          <a:solidFill>
            <a:schemeClr val="accent4"/>
          </a:solidFill>
          <a:ln>
            <a:noFill/>
          </a:ln>
        </p:spPr>
        <p:txBody>
          <a:bodyPr vert="horz" wrap="square" lIns="91440" tIns="45720" rIns="91440" bIns="45720" numCol="1" anchor="t" anchorCtr="0" compatLnSpc="1"/>
          <a:lstStyle/>
          <a:p>
            <a:endParaRPr lang="zh-CN" altLang="en-US"/>
          </a:p>
        </p:txBody>
      </p:sp>
      <p:sp>
        <p:nvSpPr>
          <p:cNvPr id="26" name="Freeform 9"/>
          <p:cNvSpPr/>
          <p:nvPr/>
        </p:nvSpPr>
        <p:spPr bwMode="auto">
          <a:xfrm>
            <a:off x="6050646" y="2526594"/>
            <a:ext cx="1048468" cy="487714"/>
          </a:xfrm>
          <a:custGeom>
            <a:avLst/>
            <a:gdLst>
              <a:gd name="T0" fmla="*/ 334 w 435"/>
              <a:gd name="T1" fmla="*/ 0 h 202"/>
              <a:gd name="T2" fmla="*/ 0 w 435"/>
              <a:gd name="T3" fmla="*/ 0 h 202"/>
              <a:gd name="T4" fmla="*/ 60 w 435"/>
              <a:gd name="T5" fmla="*/ 101 h 202"/>
              <a:gd name="T6" fmla="*/ 0 w 435"/>
              <a:gd name="T7" fmla="*/ 202 h 202"/>
              <a:gd name="T8" fmla="*/ 334 w 435"/>
              <a:gd name="T9" fmla="*/ 202 h 202"/>
              <a:gd name="T10" fmla="*/ 435 w 435"/>
              <a:gd name="T11" fmla="*/ 101 h 202"/>
              <a:gd name="T12" fmla="*/ 334 w 435"/>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5" h="202">
                <a:moveTo>
                  <a:pt x="334" y="0"/>
                </a:moveTo>
                <a:cubicBezTo>
                  <a:pt x="0" y="0"/>
                  <a:pt x="0" y="0"/>
                  <a:pt x="0" y="0"/>
                </a:cubicBezTo>
                <a:cubicBezTo>
                  <a:pt x="36" y="20"/>
                  <a:pt x="60" y="58"/>
                  <a:pt x="60" y="101"/>
                </a:cubicBezTo>
                <a:cubicBezTo>
                  <a:pt x="60" y="145"/>
                  <a:pt x="36" y="183"/>
                  <a:pt x="0" y="202"/>
                </a:cubicBezTo>
                <a:cubicBezTo>
                  <a:pt x="334" y="202"/>
                  <a:pt x="334" y="202"/>
                  <a:pt x="334" y="202"/>
                </a:cubicBezTo>
                <a:cubicBezTo>
                  <a:pt x="389" y="202"/>
                  <a:pt x="435" y="157"/>
                  <a:pt x="435" y="101"/>
                </a:cubicBezTo>
                <a:cubicBezTo>
                  <a:pt x="435" y="46"/>
                  <a:pt x="389" y="0"/>
                  <a:pt x="334"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27" name="Freeform 18"/>
          <p:cNvSpPr/>
          <p:nvPr/>
        </p:nvSpPr>
        <p:spPr bwMode="auto">
          <a:xfrm>
            <a:off x="7276140" y="2526594"/>
            <a:ext cx="1045752" cy="487714"/>
          </a:xfrm>
          <a:custGeom>
            <a:avLst/>
            <a:gdLst>
              <a:gd name="T0" fmla="*/ 333 w 434"/>
              <a:gd name="T1" fmla="*/ 0 h 202"/>
              <a:gd name="T2" fmla="*/ 0 w 434"/>
              <a:gd name="T3" fmla="*/ 0 h 202"/>
              <a:gd name="T4" fmla="*/ 60 w 434"/>
              <a:gd name="T5" fmla="*/ 101 h 202"/>
              <a:gd name="T6" fmla="*/ 0 w 434"/>
              <a:gd name="T7" fmla="*/ 202 h 202"/>
              <a:gd name="T8" fmla="*/ 333 w 434"/>
              <a:gd name="T9" fmla="*/ 202 h 202"/>
              <a:gd name="T10" fmla="*/ 434 w 434"/>
              <a:gd name="T11" fmla="*/ 101 h 202"/>
              <a:gd name="T12" fmla="*/ 333 w 434"/>
              <a:gd name="T13" fmla="*/ 0 h 202"/>
            </a:gdLst>
            <a:ahLst/>
            <a:cxnLst>
              <a:cxn ang="0">
                <a:pos x="T0" y="T1"/>
              </a:cxn>
              <a:cxn ang="0">
                <a:pos x="T2" y="T3"/>
              </a:cxn>
              <a:cxn ang="0">
                <a:pos x="T4" y="T5"/>
              </a:cxn>
              <a:cxn ang="0">
                <a:pos x="T6" y="T7"/>
              </a:cxn>
              <a:cxn ang="0">
                <a:pos x="T8" y="T9"/>
              </a:cxn>
              <a:cxn ang="0">
                <a:pos x="T10" y="T11"/>
              </a:cxn>
              <a:cxn ang="0">
                <a:pos x="T12" y="T13"/>
              </a:cxn>
            </a:cxnLst>
            <a:rect l="0" t="0" r="r" b="b"/>
            <a:pathLst>
              <a:path w="434" h="202">
                <a:moveTo>
                  <a:pt x="333" y="0"/>
                </a:moveTo>
                <a:cubicBezTo>
                  <a:pt x="0" y="0"/>
                  <a:pt x="0" y="0"/>
                  <a:pt x="0" y="0"/>
                </a:cubicBezTo>
                <a:cubicBezTo>
                  <a:pt x="35" y="20"/>
                  <a:pt x="60" y="58"/>
                  <a:pt x="60" y="101"/>
                </a:cubicBezTo>
                <a:cubicBezTo>
                  <a:pt x="60" y="145"/>
                  <a:pt x="35" y="183"/>
                  <a:pt x="0" y="202"/>
                </a:cubicBezTo>
                <a:cubicBezTo>
                  <a:pt x="333" y="202"/>
                  <a:pt x="333" y="202"/>
                  <a:pt x="333" y="202"/>
                </a:cubicBezTo>
                <a:cubicBezTo>
                  <a:pt x="389" y="202"/>
                  <a:pt x="434" y="157"/>
                  <a:pt x="434" y="101"/>
                </a:cubicBezTo>
                <a:cubicBezTo>
                  <a:pt x="434" y="46"/>
                  <a:pt x="389" y="0"/>
                  <a:pt x="333"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28" name="Freeform 10"/>
          <p:cNvSpPr>
            <a:spLocks noEditPoints="1"/>
          </p:cNvSpPr>
          <p:nvPr/>
        </p:nvSpPr>
        <p:spPr bwMode="auto">
          <a:xfrm>
            <a:off x="1433165" y="1842674"/>
            <a:ext cx="177800" cy="238974"/>
          </a:xfrm>
          <a:custGeom>
            <a:avLst/>
            <a:gdLst>
              <a:gd name="T0" fmla="*/ 96 w 145"/>
              <a:gd name="T1" fmla="*/ 71 h 195"/>
              <a:gd name="T2" fmla="*/ 72 w 145"/>
              <a:gd name="T3" fmla="*/ 81 h 195"/>
              <a:gd name="T4" fmla="*/ 60 w 145"/>
              <a:gd name="T5" fmla="*/ 79 h 195"/>
              <a:gd name="T6" fmla="*/ 49 w 145"/>
              <a:gd name="T7" fmla="*/ 71 h 195"/>
              <a:gd name="T8" fmla="*/ 43 w 145"/>
              <a:gd name="T9" fmla="*/ 71 h 195"/>
              <a:gd name="T10" fmla="*/ 43 w 145"/>
              <a:gd name="T11" fmla="*/ 78 h 195"/>
              <a:gd name="T12" fmla="*/ 56 w 145"/>
              <a:gd name="T13" fmla="*/ 87 h 195"/>
              <a:gd name="T14" fmla="*/ 72 w 145"/>
              <a:gd name="T15" fmla="*/ 90 h 195"/>
              <a:gd name="T16" fmla="*/ 102 w 145"/>
              <a:gd name="T17" fmla="*/ 78 h 195"/>
              <a:gd name="T18" fmla="*/ 102 w 145"/>
              <a:gd name="T19" fmla="*/ 71 h 195"/>
              <a:gd name="T20" fmla="*/ 96 w 145"/>
              <a:gd name="T21" fmla="*/ 71 h 195"/>
              <a:gd name="T22" fmla="*/ 106 w 145"/>
              <a:gd name="T23" fmla="*/ 170 h 195"/>
              <a:gd name="T24" fmla="*/ 106 w 145"/>
              <a:gd name="T25" fmla="*/ 170 h 195"/>
              <a:gd name="T26" fmla="*/ 39 w 145"/>
              <a:gd name="T27" fmla="*/ 170 h 195"/>
              <a:gd name="T28" fmla="*/ 34 w 145"/>
              <a:gd name="T29" fmla="*/ 174 h 195"/>
              <a:gd name="T30" fmla="*/ 39 w 145"/>
              <a:gd name="T31" fmla="*/ 179 h 195"/>
              <a:gd name="T32" fmla="*/ 106 w 145"/>
              <a:gd name="T33" fmla="*/ 179 h 195"/>
              <a:gd name="T34" fmla="*/ 111 w 145"/>
              <a:gd name="T35" fmla="*/ 174 h 195"/>
              <a:gd name="T36" fmla="*/ 106 w 145"/>
              <a:gd name="T37" fmla="*/ 170 h 195"/>
              <a:gd name="T38" fmla="*/ 145 w 145"/>
              <a:gd name="T39" fmla="*/ 75 h 195"/>
              <a:gd name="T40" fmla="*/ 145 w 145"/>
              <a:gd name="T41" fmla="*/ 75 h 195"/>
              <a:gd name="T42" fmla="*/ 124 w 145"/>
              <a:gd name="T43" fmla="*/ 22 h 195"/>
              <a:gd name="T44" fmla="*/ 72 w 145"/>
              <a:gd name="T45" fmla="*/ 0 h 195"/>
              <a:gd name="T46" fmla="*/ 21 w 145"/>
              <a:gd name="T47" fmla="*/ 22 h 195"/>
              <a:gd name="T48" fmla="*/ 0 w 145"/>
              <a:gd name="T49" fmla="*/ 75 h 195"/>
              <a:gd name="T50" fmla="*/ 9 w 145"/>
              <a:gd name="T51" fmla="*/ 112 h 195"/>
              <a:gd name="T52" fmla="*/ 9 w 145"/>
              <a:gd name="T53" fmla="*/ 112 h 195"/>
              <a:gd name="T54" fmla="*/ 31 w 145"/>
              <a:gd name="T55" fmla="*/ 137 h 195"/>
              <a:gd name="T56" fmla="*/ 31 w 145"/>
              <a:gd name="T57" fmla="*/ 158 h 195"/>
              <a:gd name="T58" fmla="*/ 39 w 145"/>
              <a:gd name="T59" fmla="*/ 166 h 195"/>
              <a:gd name="T60" fmla="*/ 106 w 145"/>
              <a:gd name="T61" fmla="*/ 166 h 195"/>
              <a:gd name="T62" fmla="*/ 114 w 145"/>
              <a:gd name="T63" fmla="*/ 158 h 195"/>
              <a:gd name="T64" fmla="*/ 114 w 145"/>
              <a:gd name="T65" fmla="*/ 137 h 195"/>
              <a:gd name="T66" fmla="*/ 136 w 145"/>
              <a:gd name="T67" fmla="*/ 112 h 195"/>
              <a:gd name="T68" fmla="*/ 136 w 145"/>
              <a:gd name="T69" fmla="*/ 112 h 195"/>
              <a:gd name="T70" fmla="*/ 145 w 145"/>
              <a:gd name="T71" fmla="*/ 75 h 195"/>
              <a:gd name="T72" fmla="*/ 123 w 145"/>
              <a:gd name="T73" fmla="*/ 104 h 195"/>
              <a:gd name="T74" fmla="*/ 123 w 145"/>
              <a:gd name="T75" fmla="*/ 104 h 195"/>
              <a:gd name="T76" fmla="*/ 123 w 145"/>
              <a:gd name="T77" fmla="*/ 104 h 195"/>
              <a:gd name="T78" fmla="*/ 123 w 145"/>
              <a:gd name="T79" fmla="*/ 104 h 195"/>
              <a:gd name="T80" fmla="*/ 102 w 145"/>
              <a:gd name="T81" fmla="*/ 126 h 195"/>
              <a:gd name="T82" fmla="*/ 99 w 145"/>
              <a:gd name="T83" fmla="*/ 133 h 195"/>
              <a:gd name="T84" fmla="*/ 99 w 145"/>
              <a:gd name="T85" fmla="*/ 133 h 195"/>
              <a:gd name="T86" fmla="*/ 99 w 145"/>
              <a:gd name="T87" fmla="*/ 150 h 195"/>
              <a:gd name="T88" fmla="*/ 46 w 145"/>
              <a:gd name="T89" fmla="*/ 150 h 195"/>
              <a:gd name="T90" fmla="*/ 46 w 145"/>
              <a:gd name="T91" fmla="*/ 133 h 195"/>
              <a:gd name="T92" fmla="*/ 42 w 145"/>
              <a:gd name="T93" fmla="*/ 126 h 195"/>
              <a:gd name="T94" fmla="*/ 22 w 145"/>
              <a:gd name="T95" fmla="*/ 104 h 195"/>
              <a:gd name="T96" fmla="*/ 22 w 145"/>
              <a:gd name="T97" fmla="*/ 104 h 195"/>
              <a:gd name="T98" fmla="*/ 14 w 145"/>
              <a:gd name="T99" fmla="*/ 75 h 195"/>
              <a:gd name="T100" fmla="*/ 31 w 145"/>
              <a:gd name="T101" fmla="*/ 33 h 195"/>
              <a:gd name="T102" fmla="*/ 72 w 145"/>
              <a:gd name="T103" fmla="*/ 15 h 195"/>
              <a:gd name="T104" fmla="*/ 113 w 145"/>
              <a:gd name="T105" fmla="*/ 33 h 195"/>
              <a:gd name="T106" fmla="*/ 130 w 145"/>
              <a:gd name="T107" fmla="*/ 75 h 195"/>
              <a:gd name="T108" fmla="*/ 123 w 145"/>
              <a:gd name="T109" fmla="*/ 104 h 195"/>
              <a:gd name="T110" fmla="*/ 92 w 145"/>
              <a:gd name="T111" fmla="*/ 186 h 195"/>
              <a:gd name="T112" fmla="*/ 92 w 145"/>
              <a:gd name="T113" fmla="*/ 186 h 195"/>
              <a:gd name="T114" fmla="*/ 53 w 145"/>
              <a:gd name="T115" fmla="*/ 186 h 195"/>
              <a:gd name="T116" fmla="*/ 48 w 145"/>
              <a:gd name="T117" fmla="*/ 190 h 195"/>
              <a:gd name="T118" fmla="*/ 53 w 145"/>
              <a:gd name="T119" fmla="*/ 195 h 195"/>
              <a:gd name="T120" fmla="*/ 92 w 145"/>
              <a:gd name="T121" fmla="*/ 195 h 195"/>
              <a:gd name="T122" fmla="*/ 96 w 145"/>
              <a:gd name="T123" fmla="*/ 190 h 195"/>
              <a:gd name="T124" fmla="*/ 92 w 145"/>
              <a:gd name="T125" fmla="*/ 18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5" h="195">
                <a:moveTo>
                  <a:pt x="96" y="71"/>
                </a:moveTo>
                <a:cubicBezTo>
                  <a:pt x="90" y="77"/>
                  <a:pt x="82" y="81"/>
                  <a:pt x="72" y="81"/>
                </a:cubicBezTo>
                <a:cubicBezTo>
                  <a:pt x="68" y="81"/>
                  <a:pt x="63" y="80"/>
                  <a:pt x="60" y="79"/>
                </a:cubicBezTo>
                <a:cubicBezTo>
                  <a:pt x="56" y="77"/>
                  <a:pt x="52" y="74"/>
                  <a:pt x="49" y="71"/>
                </a:cubicBezTo>
                <a:cubicBezTo>
                  <a:pt x="47" y="69"/>
                  <a:pt x="44" y="69"/>
                  <a:pt x="43" y="71"/>
                </a:cubicBezTo>
                <a:cubicBezTo>
                  <a:pt x="41" y="73"/>
                  <a:pt x="41" y="76"/>
                  <a:pt x="43" y="78"/>
                </a:cubicBezTo>
                <a:cubicBezTo>
                  <a:pt x="46" y="82"/>
                  <a:pt x="51" y="85"/>
                  <a:pt x="56" y="87"/>
                </a:cubicBezTo>
                <a:cubicBezTo>
                  <a:pt x="61" y="89"/>
                  <a:pt x="67" y="90"/>
                  <a:pt x="72" y="90"/>
                </a:cubicBezTo>
                <a:cubicBezTo>
                  <a:pt x="84" y="90"/>
                  <a:pt x="95" y="85"/>
                  <a:pt x="102" y="78"/>
                </a:cubicBezTo>
                <a:cubicBezTo>
                  <a:pt x="104" y="76"/>
                  <a:pt x="104" y="73"/>
                  <a:pt x="102" y="71"/>
                </a:cubicBezTo>
                <a:cubicBezTo>
                  <a:pt x="100" y="69"/>
                  <a:pt x="98" y="69"/>
                  <a:pt x="96" y="71"/>
                </a:cubicBezTo>
                <a:close/>
                <a:moveTo>
                  <a:pt x="106" y="170"/>
                </a:moveTo>
                <a:cubicBezTo>
                  <a:pt x="106" y="170"/>
                  <a:pt x="106" y="170"/>
                  <a:pt x="106" y="170"/>
                </a:cubicBezTo>
                <a:cubicBezTo>
                  <a:pt x="39" y="170"/>
                  <a:pt x="39" y="170"/>
                  <a:pt x="39" y="170"/>
                </a:cubicBezTo>
                <a:cubicBezTo>
                  <a:pt x="36" y="170"/>
                  <a:pt x="34" y="172"/>
                  <a:pt x="34" y="174"/>
                </a:cubicBezTo>
                <a:cubicBezTo>
                  <a:pt x="34" y="177"/>
                  <a:pt x="36" y="179"/>
                  <a:pt x="39" y="179"/>
                </a:cubicBezTo>
                <a:cubicBezTo>
                  <a:pt x="106" y="179"/>
                  <a:pt x="106" y="179"/>
                  <a:pt x="106" y="179"/>
                </a:cubicBezTo>
                <a:cubicBezTo>
                  <a:pt x="109" y="179"/>
                  <a:pt x="111" y="177"/>
                  <a:pt x="111" y="174"/>
                </a:cubicBezTo>
                <a:cubicBezTo>
                  <a:pt x="111" y="172"/>
                  <a:pt x="109" y="170"/>
                  <a:pt x="106" y="170"/>
                </a:cubicBezTo>
                <a:close/>
                <a:moveTo>
                  <a:pt x="145" y="75"/>
                </a:moveTo>
                <a:cubicBezTo>
                  <a:pt x="145" y="75"/>
                  <a:pt x="145" y="75"/>
                  <a:pt x="145" y="75"/>
                </a:cubicBezTo>
                <a:cubicBezTo>
                  <a:pt x="145" y="54"/>
                  <a:pt x="137" y="36"/>
                  <a:pt x="124" y="22"/>
                </a:cubicBezTo>
                <a:cubicBezTo>
                  <a:pt x="111" y="9"/>
                  <a:pt x="92" y="0"/>
                  <a:pt x="72" y="0"/>
                </a:cubicBezTo>
                <a:cubicBezTo>
                  <a:pt x="52" y="0"/>
                  <a:pt x="34" y="9"/>
                  <a:pt x="21" y="22"/>
                </a:cubicBezTo>
                <a:cubicBezTo>
                  <a:pt x="8" y="36"/>
                  <a:pt x="0" y="54"/>
                  <a:pt x="0" y="75"/>
                </a:cubicBezTo>
                <a:cubicBezTo>
                  <a:pt x="0" y="88"/>
                  <a:pt x="3" y="101"/>
                  <a:pt x="9" y="112"/>
                </a:cubicBezTo>
                <a:cubicBezTo>
                  <a:pt x="9" y="112"/>
                  <a:pt x="9" y="112"/>
                  <a:pt x="9" y="112"/>
                </a:cubicBezTo>
                <a:cubicBezTo>
                  <a:pt x="14" y="122"/>
                  <a:pt x="22" y="130"/>
                  <a:pt x="31" y="137"/>
                </a:cubicBezTo>
                <a:cubicBezTo>
                  <a:pt x="31" y="158"/>
                  <a:pt x="31" y="158"/>
                  <a:pt x="31" y="158"/>
                </a:cubicBezTo>
                <a:cubicBezTo>
                  <a:pt x="31" y="162"/>
                  <a:pt x="34" y="166"/>
                  <a:pt x="39" y="166"/>
                </a:cubicBezTo>
                <a:cubicBezTo>
                  <a:pt x="106" y="166"/>
                  <a:pt x="106" y="166"/>
                  <a:pt x="106" y="166"/>
                </a:cubicBezTo>
                <a:cubicBezTo>
                  <a:pt x="110" y="166"/>
                  <a:pt x="114" y="162"/>
                  <a:pt x="114" y="158"/>
                </a:cubicBezTo>
                <a:cubicBezTo>
                  <a:pt x="114" y="137"/>
                  <a:pt x="114" y="137"/>
                  <a:pt x="114" y="137"/>
                </a:cubicBezTo>
                <a:cubicBezTo>
                  <a:pt x="123" y="130"/>
                  <a:pt x="130" y="122"/>
                  <a:pt x="136" y="112"/>
                </a:cubicBezTo>
                <a:cubicBezTo>
                  <a:pt x="136" y="112"/>
                  <a:pt x="136" y="112"/>
                  <a:pt x="136" y="112"/>
                </a:cubicBezTo>
                <a:cubicBezTo>
                  <a:pt x="142" y="101"/>
                  <a:pt x="145" y="88"/>
                  <a:pt x="145" y="75"/>
                </a:cubicBezTo>
                <a:close/>
                <a:moveTo>
                  <a:pt x="123" y="104"/>
                </a:moveTo>
                <a:cubicBezTo>
                  <a:pt x="123" y="104"/>
                  <a:pt x="123" y="104"/>
                  <a:pt x="123" y="104"/>
                </a:cubicBezTo>
                <a:cubicBezTo>
                  <a:pt x="123" y="104"/>
                  <a:pt x="123" y="104"/>
                  <a:pt x="123" y="104"/>
                </a:cubicBezTo>
                <a:cubicBezTo>
                  <a:pt x="123" y="104"/>
                  <a:pt x="123" y="104"/>
                  <a:pt x="123" y="104"/>
                </a:cubicBezTo>
                <a:cubicBezTo>
                  <a:pt x="118" y="114"/>
                  <a:pt x="111" y="121"/>
                  <a:pt x="102" y="126"/>
                </a:cubicBezTo>
                <a:cubicBezTo>
                  <a:pt x="100" y="128"/>
                  <a:pt x="99" y="130"/>
                  <a:pt x="99" y="133"/>
                </a:cubicBezTo>
                <a:cubicBezTo>
                  <a:pt x="99" y="133"/>
                  <a:pt x="99" y="133"/>
                  <a:pt x="99" y="133"/>
                </a:cubicBezTo>
                <a:cubicBezTo>
                  <a:pt x="99" y="150"/>
                  <a:pt x="99" y="150"/>
                  <a:pt x="99" y="150"/>
                </a:cubicBezTo>
                <a:cubicBezTo>
                  <a:pt x="46" y="150"/>
                  <a:pt x="46" y="150"/>
                  <a:pt x="46" y="150"/>
                </a:cubicBezTo>
                <a:cubicBezTo>
                  <a:pt x="46" y="133"/>
                  <a:pt x="46" y="133"/>
                  <a:pt x="46" y="133"/>
                </a:cubicBezTo>
                <a:cubicBezTo>
                  <a:pt x="46" y="130"/>
                  <a:pt x="44" y="127"/>
                  <a:pt x="42" y="126"/>
                </a:cubicBezTo>
                <a:cubicBezTo>
                  <a:pt x="33" y="121"/>
                  <a:pt x="27" y="113"/>
                  <a:pt x="22" y="104"/>
                </a:cubicBezTo>
                <a:cubicBezTo>
                  <a:pt x="22" y="104"/>
                  <a:pt x="22" y="104"/>
                  <a:pt x="22" y="104"/>
                </a:cubicBezTo>
                <a:cubicBezTo>
                  <a:pt x="17" y="96"/>
                  <a:pt x="14" y="86"/>
                  <a:pt x="14" y="75"/>
                </a:cubicBezTo>
                <a:cubicBezTo>
                  <a:pt x="14" y="59"/>
                  <a:pt x="21" y="44"/>
                  <a:pt x="31" y="33"/>
                </a:cubicBezTo>
                <a:cubicBezTo>
                  <a:pt x="42" y="22"/>
                  <a:pt x="56" y="15"/>
                  <a:pt x="72" y="15"/>
                </a:cubicBezTo>
                <a:cubicBezTo>
                  <a:pt x="88" y="15"/>
                  <a:pt x="103" y="22"/>
                  <a:pt x="113" y="33"/>
                </a:cubicBezTo>
                <a:cubicBezTo>
                  <a:pt x="124" y="44"/>
                  <a:pt x="130" y="59"/>
                  <a:pt x="130" y="75"/>
                </a:cubicBezTo>
                <a:cubicBezTo>
                  <a:pt x="130" y="86"/>
                  <a:pt x="128" y="96"/>
                  <a:pt x="123" y="104"/>
                </a:cubicBezTo>
                <a:close/>
                <a:moveTo>
                  <a:pt x="92" y="186"/>
                </a:moveTo>
                <a:cubicBezTo>
                  <a:pt x="92" y="186"/>
                  <a:pt x="92" y="186"/>
                  <a:pt x="92" y="186"/>
                </a:cubicBezTo>
                <a:cubicBezTo>
                  <a:pt x="53" y="186"/>
                  <a:pt x="53" y="186"/>
                  <a:pt x="53" y="186"/>
                </a:cubicBezTo>
                <a:cubicBezTo>
                  <a:pt x="50" y="186"/>
                  <a:pt x="48" y="188"/>
                  <a:pt x="48" y="190"/>
                </a:cubicBezTo>
                <a:cubicBezTo>
                  <a:pt x="48" y="193"/>
                  <a:pt x="50" y="195"/>
                  <a:pt x="53" y="195"/>
                </a:cubicBezTo>
                <a:cubicBezTo>
                  <a:pt x="92" y="195"/>
                  <a:pt x="92" y="195"/>
                  <a:pt x="92" y="195"/>
                </a:cubicBezTo>
                <a:cubicBezTo>
                  <a:pt x="94" y="195"/>
                  <a:pt x="96" y="193"/>
                  <a:pt x="96" y="190"/>
                </a:cubicBezTo>
                <a:cubicBezTo>
                  <a:pt x="96" y="188"/>
                  <a:pt x="94" y="186"/>
                  <a:pt x="92" y="18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9" name="Freeform 11"/>
          <p:cNvSpPr>
            <a:spLocks noEditPoints="1"/>
          </p:cNvSpPr>
          <p:nvPr/>
        </p:nvSpPr>
        <p:spPr bwMode="auto">
          <a:xfrm>
            <a:off x="4027320" y="1843716"/>
            <a:ext cx="198574" cy="235304"/>
          </a:xfrm>
          <a:custGeom>
            <a:avLst/>
            <a:gdLst>
              <a:gd name="T0" fmla="*/ 116 w 162"/>
              <a:gd name="T1" fmla="*/ 53 h 192"/>
              <a:gd name="T2" fmla="*/ 101 w 162"/>
              <a:gd name="T3" fmla="*/ 89 h 192"/>
              <a:gd name="T4" fmla="*/ 101 w 162"/>
              <a:gd name="T5" fmla="*/ 90 h 192"/>
              <a:gd name="T6" fmla="*/ 122 w 162"/>
              <a:gd name="T7" fmla="*/ 109 h 192"/>
              <a:gd name="T8" fmla="*/ 150 w 162"/>
              <a:gd name="T9" fmla="*/ 121 h 192"/>
              <a:gd name="T10" fmla="*/ 150 w 162"/>
              <a:gd name="T11" fmla="*/ 180 h 192"/>
              <a:gd name="T12" fmla="*/ 121 w 162"/>
              <a:gd name="T13" fmla="*/ 192 h 192"/>
              <a:gd name="T14" fmla="*/ 28 w 162"/>
              <a:gd name="T15" fmla="*/ 185 h 192"/>
              <a:gd name="T16" fmla="*/ 28 w 162"/>
              <a:gd name="T17" fmla="*/ 178 h 192"/>
              <a:gd name="T18" fmla="*/ 12 w 162"/>
              <a:gd name="T19" fmla="*/ 178 h 192"/>
              <a:gd name="T20" fmla="*/ 0 w 162"/>
              <a:gd name="T21" fmla="*/ 161 h 192"/>
              <a:gd name="T22" fmla="*/ 4 w 162"/>
              <a:gd name="T23" fmla="*/ 123 h 192"/>
              <a:gd name="T24" fmla="*/ 30 w 162"/>
              <a:gd name="T25" fmla="*/ 89 h 192"/>
              <a:gd name="T26" fmla="*/ 15 w 162"/>
              <a:gd name="T27" fmla="*/ 53 h 192"/>
              <a:gd name="T28" fmla="*/ 117 w 162"/>
              <a:gd name="T29" fmla="*/ 130 h 192"/>
              <a:gd name="T30" fmla="*/ 117 w 162"/>
              <a:gd name="T31" fmla="*/ 146 h 192"/>
              <a:gd name="T32" fmla="*/ 97 w 162"/>
              <a:gd name="T33" fmla="*/ 151 h 192"/>
              <a:gd name="T34" fmla="*/ 117 w 162"/>
              <a:gd name="T35" fmla="*/ 155 h 192"/>
              <a:gd name="T36" fmla="*/ 122 w 162"/>
              <a:gd name="T37" fmla="*/ 176 h 192"/>
              <a:gd name="T38" fmla="*/ 126 w 162"/>
              <a:gd name="T39" fmla="*/ 155 h 192"/>
              <a:gd name="T40" fmla="*/ 146 w 162"/>
              <a:gd name="T41" fmla="*/ 151 h 192"/>
              <a:gd name="T42" fmla="*/ 126 w 162"/>
              <a:gd name="T43" fmla="*/ 146 h 192"/>
              <a:gd name="T44" fmla="*/ 117 w 162"/>
              <a:gd name="T45" fmla="*/ 130 h 192"/>
              <a:gd name="T46" fmla="*/ 99 w 162"/>
              <a:gd name="T47" fmla="*/ 128 h 192"/>
              <a:gd name="T48" fmla="*/ 99 w 162"/>
              <a:gd name="T49" fmla="*/ 174 h 192"/>
              <a:gd name="T50" fmla="*/ 144 w 162"/>
              <a:gd name="T51" fmla="*/ 174 h 192"/>
              <a:gd name="T52" fmla="*/ 144 w 162"/>
              <a:gd name="T53" fmla="*/ 128 h 192"/>
              <a:gd name="T54" fmla="*/ 99 w 162"/>
              <a:gd name="T55" fmla="*/ 128 h 192"/>
              <a:gd name="T56" fmla="*/ 103 w 162"/>
              <a:gd name="T57" fmla="*/ 113 h 192"/>
              <a:gd name="T58" fmla="*/ 66 w 162"/>
              <a:gd name="T59" fmla="*/ 105 h 192"/>
              <a:gd name="T60" fmla="*/ 17 w 162"/>
              <a:gd name="T61" fmla="*/ 129 h 192"/>
              <a:gd name="T62" fmla="*/ 15 w 162"/>
              <a:gd name="T63" fmla="*/ 161 h 192"/>
              <a:gd name="T64" fmla="*/ 34 w 162"/>
              <a:gd name="T65" fmla="*/ 163 h 192"/>
              <a:gd name="T66" fmla="*/ 38 w 162"/>
              <a:gd name="T67" fmla="*/ 138 h 192"/>
              <a:gd name="T68" fmla="*/ 43 w 162"/>
              <a:gd name="T69" fmla="*/ 170 h 192"/>
              <a:gd name="T70" fmla="*/ 43 w 162"/>
              <a:gd name="T71" fmla="*/ 177 h 192"/>
              <a:gd name="T72" fmla="*/ 81 w 162"/>
              <a:gd name="T73" fmla="*/ 151 h 192"/>
              <a:gd name="T74" fmla="*/ 93 w 162"/>
              <a:gd name="T75" fmla="*/ 121 h 192"/>
              <a:gd name="T76" fmla="*/ 103 w 162"/>
              <a:gd name="T77" fmla="*/ 113 h 192"/>
              <a:gd name="T78" fmla="*/ 66 w 162"/>
              <a:gd name="T79" fmla="*/ 16 h 192"/>
              <a:gd name="T80" fmla="*/ 66 w 162"/>
              <a:gd name="T81" fmla="*/ 89 h 192"/>
              <a:gd name="T82" fmla="*/ 66 w 162"/>
              <a:gd name="T83" fmla="*/ 1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2" h="192">
                <a:moveTo>
                  <a:pt x="66" y="0"/>
                </a:moveTo>
                <a:cubicBezTo>
                  <a:pt x="93" y="0"/>
                  <a:pt x="116" y="24"/>
                  <a:pt x="116" y="53"/>
                </a:cubicBezTo>
                <a:cubicBezTo>
                  <a:pt x="116" y="67"/>
                  <a:pt x="110" y="80"/>
                  <a:pt x="101" y="89"/>
                </a:cubicBezTo>
                <a:cubicBezTo>
                  <a:pt x="101" y="89"/>
                  <a:pt x="101" y="89"/>
                  <a:pt x="101" y="89"/>
                </a:cubicBezTo>
                <a:cubicBezTo>
                  <a:pt x="101" y="89"/>
                  <a:pt x="101" y="89"/>
                  <a:pt x="101" y="89"/>
                </a:cubicBezTo>
                <a:cubicBezTo>
                  <a:pt x="101" y="90"/>
                  <a:pt x="101" y="90"/>
                  <a:pt x="101" y="90"/>
                </a:cubicBezTo>
                <a:cubicBezTo>
                  <a:pt x="107" y="96"/>
                  <a:pt x="114" y="102"/>
                  <a:pt x="119" y="109"/>
                </a:cubicBezTo>
                <a:cubicBezTo>
                  <a:pt x="120" y="109"/>
                  <a:pt x="121" y="109"/>
                  <a:pt x="122" y="109"/>
                </a:cubicBezTo>
                <a:cubicBezTo>
                  <a:pt x="133" y="109"/>
                  <a:pt x="143" y="114"/>
                  <a:pt x="150" y="121"/>
                </a:cubicBezTo>
                <a:cubicBezTo>
                  <a:pt x="150" y="121"/>
                  <a:pt x="150" y="121"/>
                  <a:pt x="150" y="121"/>
                </a:cubicBezTo>
                <a:cubicBezTo>
                  <a:pt x="158" y="129"/>
                  <a:pt x="162" y="139"/>
                  <a:pt x="162" y="151"/>
                </a:cubicBezTo>
                <a:cubicBezTo>
                  <a:pt x="162" y="162"/>
                  <a:pt x="158" y="173"/>
                  <a:pt x="150" y="180"/>
                </a:cubicBezTo>
                <a:cubicBezTo>
                  <a:pt x="143" y="188"/>
                  <a:pt x="133" y="192"/>
                  <a:pt x="122" y="192"/>
                </a:cubicBezTo>
                <a:cubicBezTo>
                  <a:pt x="121" y="192"/>
                  <a:pt x="121" y="192"/>
                  <a:pt x="121" y="192"/>
                </a:cubicBezTo>
                <a:cubicBezTo>
                  <a:pt x="35" y="192"/>
                  <a:pt x="35" y="192"/>
                  <a:pt x="35" y="192"/>
                </a:cubicBezTo>
                <a:cubicBezTo>
                  <a:pt x="31" y="192"/>
                  <a:pt x="28" y="189"/>
                  <a:pt x="28" y="185"/>
                </a:cubicBezTo>
                <a:cubicBezTo>
                  <a:pt x="28" y="185"/>
                  <a:pt x="28" y="185"/>
                  <a:pt x="28" y="185"/>
                </a:cubicBezTo>
                <a:cubicBezTo>
                  <a:pt x="28" y="178"/>
                  <a:pt x="28" y="178"/>
                  <a:pt x="28" y="178"/>
                </a:cubicBezTo>
                <a:cubicBezTo>
                  <a:pt x="14" y="178"/>
                  <a:pt x="14" y="178"/>
                  <a:pt x="14" y="178"/>
                </a:cubicBezTo>
                <a:cubicBezTo>
                  <a:pt x="13" y="178"/>
                  <a:pt x="13" y="178"/>
                  <a:pt x="12" y="178"/>
                </a:cubicBezTo>
                <a:cubicBezTo>
                  <a:pt x="8" y="177"/>
                  <a:pt x="5" y="175"/>
                  <a:pt x="3" y="172"/>
                </a:cubicBezTo>
                <a:cubicBezTo>
                  <a:pt x="1" y="169"/>
                  <a:pt x="0" y="165"/>
                  <a:pt x="0" y="161"/>
                </a:cubicBezTo>
                <a:cubicBezTo>
                  <a:pt x="0" y="145"/>
                  <a:pt x="0" y="145"/>
                  <a:pt x="0" y="145"/>
                </a:cubicBezTo>
                <a:cubicBezTo>
                  <a:pt x="0" y="137"/>
                  <a:pt x="1" y="130"/>
                  <a:pt x="4" y="123"/>
                </a:cubicBezTo>
                <a:cubicBezTo>
                  <a:pt x="9" y="109"/>
                  <a:pt x="20" y="100"/>
                  <a:pt x="30" y="90"/>
                </a:cubicBezTo>
                <a:cubicBezTo>
                  <a:pt x="30" y="89"/>
                  <a:pt x="30" y="89"/>
                  <a:pt x="30" y="89"/>
                </a:cubicBezTo>
                <a:cubicBezTo>
                  <a:pt x="30" y="89"/>
                  <a:pt x="30" y="89"/>
                  <a:pt x="30" y="89"/>
                </a:cubicBezTo>
                <a:cubicBezTo>
                  <a:pt x="20" y="80"/>
                  <a:pt x="15" y="66"/>
                  <a:pt x="15" y="53"/>
                </a:cubicBezTo>
                <a:cubicBezTo>
                  <a:pt x="15" y="24"/>
                  <a:pt x="38" y="0"/>
                  <a:pt x="66" y="0"/>
                </a:cubicBezTo>
                <a:close/>
                <a:moveTo>
                  <a:pt x="117" y="130"/>
                </a:moveTo>
                <a:cubicBezTo>
                  <a:pt x="117" y="130"/>
                  <a:pt x="117" y="130"/>
                  <a:pt x="117" y="130"/>
                </a:cubicBezTo>
                <a:cubicBezTo>
                  <a:pt x="117" y="146"/>
                  <a:pt x="117" y="146"/>
                  <a:pt x="117" y="146"/>
                </a:cubicBezTo>
                <a:cubicBezTo>
                  <a:pt x="102" y="146"/>
                  <a:pt x="102" y="146"/>
                  <a:pt x="102" y="146"/>
                </a:cubicBezTo>
                <a:cubicBezTo>
                  <a:pt x="99" y="146"/>
                  <a:pt x="97" y="148"/>
                  <a:pt x="97" y="151"/>
                </a:cubicBezTo>
                <a:cubicBezTo>
                  <a:pt x="97" y="153"/>
                  <a:pt x="99" y="155"/>
                  <a:pt x="102" y="155"/>
                </a:cubicBezTo>
                <a:cubicBezTo>
                  <a:pt x="117" y="155"/>
                  <a:pt x="117" y="155"/>
                  <a:pt x="117" y="155"/>
                </a:cubicBezTo>
                <a:cubicBezTo>
                  <a:pt x="117" y="171"/>
                  <a:pt x="117" y="171"/>
                  <a:pt x="117" y="171"/>
                </a:cubicBezTo>
                <a:cubicBezTo>
                  <a:pt x="117" y="174"/>
                  <a:pt x="119" y="176"/>
                  <a:pt x="122" y="176"/>
                </a:cubicBezTo>
                <a:cubicBezTo>
                  <a:pt x="124" y="176"/>
                  <a:pt x="126" y="174"/>
                  <a:pt x="126" y="171"/>
                </a:cubicBezTo>
                <a:cubicBezTo>
                  <a:pt x="126" y="155"/>
                  <a:pt x="126" y="155"/>
                  <a:pt x="126" y="155"/>
                </a:cubicBezTo>
                <a:cubicBezTo>
                  <a:pt x="141" y="155"/>
                  <a:pt x="141" y="155"/>
                  <a:pt x="141" y="155"/>
                </a:cubicBezTo>
                <a:cubicBezTo>
                  <a:pt x="144" y="155"/>
                  <a:pt x="146" y="153"/>
                  <a:pt x="146" y="151"/>
                </a:cubicBezTo>
                <a:cubicBezTo>
                  <a:pt x="146" y="148"/>
                  <a:pt x="144" y="146"/>
                  <a:pt x="141" y="146"/>
                </a:cubicBezTo>
                <a:cubicBezTo>
                  <a:pt x="126" y="146"/>
                  <a:pt x="126" y="146"/>
                  <a:pt x="126" y="146"/>
                </a:cubicBezTo>
                <a:cubicBezTo>
                  <a:pt x="126" y="130"/>
                  <a:pt x="126" y="130"/>
                  <a:pt x="126" y="130"/>
                </a:cubicBezTo>
                <a:cubicBezTo>
                  <a:pt x="126" y="124"/>
                  <a:pt x="117" y="124"/>
                  <a:pt x="117" y="130"/>
                </a:cubicBezTo>
                <a:close/>
                <a:moveTo>
                  <a:pt x="99" y="128"/>
                </a:moveTo>
                <a:cubicBezTo>
                  <a:pt x="99" y="128"/>
                  <a:pt x="99" y="128"/>
                  <a:pt x="99" y="128"/>
                </a:cubicBezTo>
                <a:cubicBezTo>
                  <a:pt x="94" y="133"/>
                  <a:pt x="90" y="142"/>
                  <a:pt x="90" y="151"/>
                </a:cubicBezTo>
                <a:cubicBezTo>
                  <a:pt x="90" y="160"/>
                  <a:pt x="94" y="168"/>
                  <a:pt x="99" y="174"/>
                </a:cubicBezTo>
                <a:cubicBezTo>
                  <a:pt x="105" y="179"/>
                  <a:pt x="113" y="183"/>
                  <a:pt x="122" y="183"/>
                </a:cubicBezTo>
                <a:cubicBezTo>
                  <a:pt x="130" y="183"/>
                  <a:pt x="138" y="179"/>
                  <a:pt x="144" y="174"/>
                </a:cubicBezTo>
                <a:cubicBezTo>
                  <a:pt x="150" y="168"/>
                  <a:pt x="153" y="160"/>
                  <a:pt x="153" y="151"/>
                </a:cubicBezTo>
                <a:cubicBezTo>
                  <a:pt x="153" y="142"/>
                  <a:pt x="150" y="134"/>
                  <a:pt x="144" y="128"/>
                </a:cubicBezTo>
                <a:cubicBezTo>
                  <a:pt x="144" y="128"/>
                  <a:pt x="144" y="128"/>
                  <a:pt x="144" y="128"/>
                </a:cubicBezTo>
                <a:cubicBezTo>
                  <a:pt x="132" y="115"/>
                  <a:pt x="112" y="115"/>
                  <a:pt x="99" y="128"/>
                </a:cubicBezTo>
                <a:close/>
                <a:moveTo>
                  <a:pt x="103" y="113"/>
                </a:moveTo>
                <a:cubicBezTo>
                  <a:pt x="103" y="113"/>
                  <a:pt x="103" y="113"/>
                  <a:pt x="103" y="113"/>
                </a:cubicBezTo>
                <a:cubicBezTo>
                  <a:pt x="99" y="108"/>
                  <a:pt x="93" y="103"/>
                  <a:pt x="89" y="99"/>
                </a:cubicBezTo>
                <a:cubicBezTo>
                  <a:pt x="82" y="103"/>
                  <a:pt x="74" y="105"/>
                  <a:pt x="66" y="105"/>
                </a:cubicBezTo>
                <a:cubicBezTo>
                  <a:pt x="57" y="105"/>
                  <a:pt x="49" y="103"/>
                  <a:pt x="42" y="99"/>
                </a:cubicBezTo>
                <a:cubicBezTo>
                  <a:pt x="34" y="107"/>
                  <a:pt x="22" y="117"/>
                  <a:pt x="17" y="129"/>
                </a:cubicBezTo>
                <a:cubicBezTo>
                  <a:pt x="15" y="134"/>
                  <a:pt x="15" y="139"/>
                  <a:pt x="15" y="145"/>
                </a:cubicBezTo>
                <a:cubicBezTo>
                  <a:pt x="15" y="161"/>
                  <a:pt x="15" y="161"/>
                  <a:pt x="15" y="161"/>
                </a:cubicBezTo>
                <a:cubicBezTo>
                  <a:pt x="15" y="162"/>
                  <a:pt x="15" y="162"/>
                  <a:pt x="15" y="163"/>
                </a:cubicBezTo>
                <a:cubicBezTo>
                  <a:pt x="34" y="163"/>
                  <a:pt x="34" y="163"/>
                  <a:pt x="34" y="163"/>
                </a:cubicBezTo>
                <a:cubicBezTo>
                  <a:pt x="34" y="143"/>
                  <a:pt x="34" y="143"/>
                  <a:pt x="34" y="143"/>
                </a:cubicBezTo>
                <a:cubicBezTo>
                  <a:pt x="34" y="140"/>
                  <a:pt x="36" y="138"/>
                  <a:pt x="38" y="138"/>
                </a:cubicBezTo>
                <a:cubicBezTo>
                  <a:pt x="41" y="138"/>
                  <a:pt x="43" y="140"/>
                  <a:pt x="43" y="143"/>
                </a:cubicBezTo>
                <a:cubicBezTo>
                  <a:pt x="43" y="170"/>
                  <a:pt x="43" y="170"/>
                  <a:pt x="43" y="170"/>
                </a:cubicBezTo>
                <a:cubicBezTo>
                  <a:pt x="43" y="170"/>
                  <a:pt x="43" y="170"/>
                  <a:pt x="43" y="170"/>
                </a:cubicBezTo>
                <a:cubicBezTo>
                  <a:pt x="43" y="177"/>
                  <a:pt x="43" y="177"/>
                  <a:pt x="43" y="177"/>
                </a:cubicBezTo>
                <a:cubicBezTo>
                  <a:pt x="90" y="177"/>
                  <a:pt x="90" y="177"/>
                  <a:pt x="90" y="177"/>
                </a:cubicBezTo>
                <a:cubicBezTo>
                  <a:pt x="85" y="170"/>
                  <a:pt x="81" y="161"/>
                  <a:pt x="81" y="151"/>
                </a:cubicBezTo>
                <a:cubicBezTo>
                  <a:pt x="81" y="139"/>
                  <a:pt x="86" y="129"/>
                  <a:pt x="93" y="121"/>
                </a:cubicBezTo>
                <a:cubicBezTo>
                  <a:pt x="93" y="121"/>
                  <a:pt x="93" y="121"/>
                  <a:pt x="93" y="121"/>
                </a:cubicBezTo>
                <a:cubicBezTo>
                  <a:pt x="93" y="121"/>
                  <a:pt x="93" y="121"/>
                  <a:pt x="93" y="121"/>
                </a:cubicBezTo>
                <a:cubicBezTo>
                  <a:pt x="96" y="118"/>
                  <a:pt x="99" y="115"/>
                  <a:pt x="103" y="113"/>
                </a:cubicBezTo>
                <a:close/>
                <a:moveTo>
                  <a:pt x="66" y="16"/>
                </a:moveTo>
                <a:cubicBezTo>
                  <a:pt x="66" y="16"/>
                  <a:pt x="66" y="16"/>
                  <a:pt x="66" y="16"/>
                </a:cubicBezTo>
                <a:cubicBezTo>
                  <a:pt x="46" y="16"/>
                  <a:pt x="30" y="32"/>
                  <a:pt x="30" y="53"/>
                </a:cubicBezTo>
                <a:cubicBezTo>
                  <a:pt x="30" y="73"/>
                  <a:pt x="46" y="89"/>
                  <a:pt x="66" y="89"/>
                </a:cubicBezTo>
                <a:cubicBezTo>
                  <a:pt x="85" y="89"/>
                  <a:pt x="101" y="73"/>
                  <a:pt x="101" y="53"/>
                </a:cubicBezTo>
                <a:cubicBezTo>
                  <a:pt x="101" y="32"/>
                  <a:pt x="85" y="16"/>
                  <a:pt x="66" y="16"/>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0" name="Freeform 12"/>
          <p:cNvSpPr>
            <a:spLocks noEditPoints="1"/>
          </p:cNvSpPr>
          <p:nvPr/>
        </p:nvSpPr>
        <p:spPr bwMode="auto">
          <a:xfrm>
            <a:off x="5247424" y="3445376"/>
            <a:ext cx="203462" cy="268309"/>
          </a:xfrm>
          <a:custGeom>
            <a:avLst/>
            <a:gdLst>
              <a:gd name="T0" fmla="*/ 149 w 166"/>
              <a:gd name="T1" fmla="*/ 196 h 219"/>
              <a:gd name="T2" fmla="*/ 136 w 166"/>
              <a:gd name="T3" fmla="*/ 207 h 219"/>
              <a:gd name="T4" fmla="*/ 93 w 166"/>
              <a:gd name="T5" fmla="*/ 218 h 219"/>
              <a:gd name="T6" fmla="*/ 53 w 166"/>
              <a:gd name="T7" fmla="*/ 200 h 219"/>
              <a:gd name="T8" fmla="*/ 53 w 166"/>
              <a:gd name="T9" fmla="*/ 200 h 219"/>
              <a:gd name="T10" fmla="*/ 53 w 166"/>
              <a:gd name="T11" fmla="*/ 200 h 219"/>
              <a:gd name="T12" fmla="*/ 42 w 166"/>
              <a:gd name="T13" fmla="*/ 186 h 219"/>
              <a:gd name="T14" fmla="*/ 20 w 166"/>
              <a:gd name="T15" fmla="*/ 148 h 219"/>
              <a:gd name="T16" fmla="*/ 20 w 166"/>
              <a:gd name="T17" fmla="*/ 147 h 219"/>
              <a:gd name="T18" fmla="*/ 7 w 166"/>
              <a:gd name="T19" fmla="*/ 125 h 219"/>
              <a:gd name="T20" fmla="*/ 23 w 166"/>
              <a:gd name="T21" fmla="*/ 93 h 219"/>
              <a:gd name="T22" fmla="*/ 43 w 166"/>
              <a:gd name="T23" fmla="*/ 103 h 219"/>
              <a:gd name="T24" fmla="*/ 43 w 166"/>
              <a:gd name="T25" fmla="*/ 104 h 219"/>
              <a:gd name="T26" fmla="*/ 45 w 166"/>
              <a:gd name="T27" fmla="*/ 107 h 219"/>
              <a:gd name="T28" fmla="*/ 45 w 166"/>
              <a:gd name="T29" fmla="*/ 35 h 219"/>
              <a:gd name="T30" fmla="*/ 74 w 166"/>
              <a:gd name="T31" fmla="*/ 18 h 219"/>
              <a:gd name="T32" fmla="*/ 110 w 166"/>
              <a:gd name="T33" fmla="*/ 18 h 219"/>
              <a:gd name="T34" fmla="*/ 138 w 166"/>
              <a:gd name="T35" fmla="*/ 34 h 219"/>
              <a:gd name="T36" fmla="*/ 138 w 166"/>
              <a:gd name="T37" fmla="*/ 35 h 219"/>
              <a:gd name="T38" fmla="*/ 139 w 166"/>
              <a:gd name="T39" fmla="*/ 35 h 219"/>
              <a:gd name="T40" fmla="*/ 166 w 166"/>
              <a:gd name="T41" fmla="*/ 53 h 219"/>
              <a:gd name="T42" fmla="*/ 166 w 166"/>
              <a:gd name="T43" fmla="*/ 150 h 219"/>
              <a:gd name="T44" fmla="*/ 162 w 166"/>
              <a:gd name="T45" fmla="*/ 175 h 219"/>
              <a:gd name="T46" fmla="*/ 149 w 166"/>
              <a:gd name="T47" fmla="*/ 196 h 219"/>
              <a:gd name="T48" fmla="*/ 128 w 166"/>
              <a:gd name="T49" fmla="*/ 194 h 219"/>
              <a:gd name="T50" fmla="*/ 128 w 166"/>
              <a:gd name="T51" fmla="*/ 194 h 219"/>
              <a:gd name="T52" fmla="*/ 138 w 166"/>
              <a:gd name="T53" fmla="*/ 185 h 219"/>
              <a:gd name="T54" fmla="*/ 148 w 166"/>
              <a:gd name="T55" fmla="*/ 169 h 219"/>
              <a:gd name="T56" fmla="*/ 151 w 166"/>
              <a:gd name="T57" fmla="*/ 150 h 219"/>
              <a:gd name="T58" fmla="*/ 151 w 166"/>
              <a:gd name="T59" fmla="*/ 53 h 219"/>
              <a:gd name="T60" fmla="*/ 143 w 166"/>
              <a:gd name="T61" fmla="*/ 53 h 219"/>
              <a:gd name="T62" fmla="*/ 143 w 166"/>
              <a:gd name="T63" fmla="*/ 99 h 219"/>
              <a:gd name="T64" fmla="*/ 123 w 166"/>
              <a:gd name="T65" fmla="*/ 99 h 219"/>
              <a:gd name="T66" fmla="*/ 123 w 166"/>
              <a:gd name="T67" fmla="*/ 34 h 219"/>
              <a:gd name="T68" fmla="*/ 115 w 166"/>
              <a:gd name="T69" fmla="*/ 34 h 219"/>
              <a:gd name="T70" fmla="*/ 115 w 166"/>
              <a:gd name="T71" fmla="*/ 34 h 219"/>
              <a:gd name="T72" fmla="*/ 115 w 166"/>
              <a:gd name="T73" fmla="*/ 99 h 219"/>
              <a:gd name="T74" fmla="*/ 96 w 166"/>
              <a:gd name="T75" fmla="*/ 99 h 219"/>
              <a:gd name="T76" fmla="*/ 96 w 166"/>
              <a:gd name="T77" fmla="*/ 24 h 219"/>
              <a:gd name="T78" fmla="*/ 88 w 166"/>
              <a:gd name="T79" fmla="*/ 24 h 219"/>
              <a:gd name="T80" fmla="*/ 88 w 166"/>
              <a:gd name="T81" fmla="*/ 99 h 219"/>
              <a:gd name="T82" fmla="*/ 68 w 166"/>
              <a:gd name="T83" fmla="*/ 99 h 219"/>
              <a:gd name="T84" fmla="*/ 68 w 166"/>
              <a:gd name="T85" fmla="*/ 35 h 219"/>
              <a:gd name="T86" fmla="*/ 60 w 166"/>
              <a:gd name="T87" fmla="*/ 35 h 219"/>
              <a:gd name="T88" fmla="*/ 60 w 166"/>
              <a:gd name="T89" fmla="*/ 125 h 219"/>
              <a:gd name="T90" fmla="*/ 41 w 166"/>
              <a:gd name="T91" fmla="*/ 130 h 219"/>
              <a:gd name="T92" fmla="*/ 31 w 166"/>
              <a:gd name="T93" fmla="*/ 112 h 219"/>
              <a:gd name="T94" fmla="*/ 20 w 166"/>
              <a:gd name="T95" fmla="*/ 117 h 219"/>
              <a:gd name="T96" fmla="*/ 33 w 166"/>
              <a:gd name="T97" fmla="*/ 140 h 219"/>
              <a:gd name="T98" fmla="*/ 33 w 166"/>
              <a:gd name="T99" fmla="*/ 140 h 219"/>
              <a:gd name="T100" fmla="*/ 55 w 166"/>
              <a:gd name="T101" fmla="*/ 178 h 219"/>
              <a:gd name="T102" fmla="*/ 63 w 166"/>
              <a:gd name="T103" fmla="*/ 189 h 219"/>
              <a:gd name="T104" fmla="*/ 95 w 166"/>
              <a:gd name="T105" fmla="*/ 203 h 219"/>
              <a:gd name="T106" fmla="*/ 128 w 166"/>
              <a:gd name="T107" fmla="*/ 194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66" h="219">
                <a:moveTo>
                  <a:pt x="149" y="196"/>
                </a:moveTo>
                <a:cubicBezTo>
                  <a:pt x="145" y="200"/>
                  <a:pt x="141" y="204"/>
                  <a:pt x="136" y="207"/>
                </a:cubicBezTo>
                <a:cubicBezTo>
                  <a:pt x="123" y="216"/>
                  <a:pt x="108" y="219"/>
                  <a:pt x="93" y="218"/>
                </a:cubicBezTo>
                <a:cubicBezTo>
                  <a:pt x="79" y="217"/>
                  <a:pt x="65" y="211"/>
                  <a:pt x="53" y="200"/>
                </a:cubicBezTo>
                <a:cubicBezTo>
                  <a:pt x="53" y="200"/>
                  <a:pt x="53" y="200"/>
                  <a:pt x="53" y="200"/>
                </a:cubicBezTo>
                <a:cubicBezTo>
                  <a:pt x="53" y="200"/>
                  <a:pt x="53" y="200"/>
                  <a:pt x="53" y="200"/>
                </a:cubicBezTo>
                <a:cubicBezTo>
                  <a:pt x="49" y="196"/>
                  <a:pt x="45" y="191"/>
                  <a:pt x="42" y="186"/>
                </a:cubicBezTo>
                <a:cubicBezTo>
                  <a:pt x="20" y="148"/>
                  <a:pt x="20" y="148"/>
                  <a:pt x="20" y="148"/>
                </a:cubicBezTo>
                <a:cubicBezTo>
                  <a:pt x="20" y="147"/>
                  <a:pt x="20" y="147"/>
                  <a:pt x="20" y="147"/>
                </a:cubicBezTo>
                <a:cubicBezTo>
                  <a:pt x="7" y="125"/>
                  <a:pt x="7" y="125"/>
                  <a:pt x="7" y="125"/>
                </a:cubicBezTo>
                <a:cubicBezTo>
                  <a:pt x="0" y="111"/>
                  <a:pt x="8" y="95"/>
                  <a:pt x="23" y="93"/>
                </a:cubicBezTo>
                <a:cubicBezTo>
                  <a:pt x="29" y="93"/>
                  <a:pt x="37" y="95"/>
                  <a:pt x="43" y="103"/>
                </a:cubicBezTo>
                <a:cubicBezTo>
                  <a:pt x="43" y="103"/>
                  <a:pt x="43" y="104"/>
                  <a:pt x="43" y="104"/>
                </a:cubicBezTo>
                <a:cubicBezTo>
                  <a:pt x="45" y="107"/>
                  <a:pt x="45" y="107"/>
                  <a:pt x="45" y="107"/>
                </a:cubicBezTo>
                <a:cubicBezTo>
                  <a:pt x="45" y="35"/>
                  <a:pt x="45" y="35"/>
                  <a:pt x="45" y="35"/>
                </a:cubicBezTo>
                <a:cubicBezTo>
                  <a:pt x="45" y="19"/>
                  <a:pt x="61" y="11"/>
                  <a:pt x="74" y="18"/>
                </a:cubicBezTo>
                <a:cubicBezTo>
                  <a:pt x="79" y="0"/>
                  <a:pt x="104" y="1"/>
                  <a:pt x="110" y="18"/>
                </a:cubicBezTo>
                <a:cubicBezTo>
                  <a:pt x="122" y="11"/>
                  <a:pt x="138" y="19"/>
                  <a:pt x="138" y="34"/>
                </a:cubicBezTo>
                <a:cubicBezTo>
                  <a:pt x="138" y="35"/>
                  <a:pt x="138" y="35"/>
                  <a:pt x="138" y="35"/>
                </a:cubicBezTo>
                <a:cubicBezTo>
                  <a:pt x="139" y="35"/>
                  <a:pt x="139" y="35"/>
                  <a:pt x="139" y="35"/>
                </a:cubicBezTo>
                <a:cubicBezTo>
                  <a:pt x="152" y="30"/>
                  <a:pt x="166" y="38"/>
                  <a:pt x="166" y="53"/>
                </a:cubicBezTo>
                <a:cubicBezTo>
                  <a:pt x="166" y="150"/>
                  <a:pt x="166" y="150"/>
                  <a:pt x="166" y="150"/>
                </a:cubicBezTo>
                <a:cubicBezTo>
                  <a:pt x="166" y="158"/>
                  <a:pt x="165" y="167"/>
                  <a:pt x="162" y="175"/>
                </a:cubicBezTo>
                <a:cubicBezTo>
                  <a:pt x="159" y="182"/>
                  <a:pt x="155" y="190"/>
                  <a:pt x="149" y="196"/>
                </a:cubicBezTo>
                <a:close/>
                <a:moveTo>
                  <a:pt x="128" y="194"/>
                </a:moveTo>
                <a:cubicBezTo>
                  <a:pt x="128" y="194"/>
                  <a:pt x="128" y="194"/>
                  <a:pt x="128" y="194"/>
                </a:cubicBezTo>
                <a:cubicBezTo>
                  <a:pt x="132" y="192"/>
                  <a:pt x="135" y="189"/>
                  <a:pt x="138" y="185"/>
                </a:cubicBezTo>
                <a:cubicBezTo>
                  <a:pt x="142" y="181"/>
                  <a:pt x="146" y="175"/>
                  <a:pt x="148" y="169"/>
                </a:cubicBezTo>
                <a:cubicBezTo>
                  <a:pt x="150" y="163"/>
                  <a:pt x="151" y="157"/>
                  <a:pt x="151" y="150"/>
                </a:cubicBezTo>
                <a:cubicBezTo>
                  <a:pt x="151" y="53"/>
                  <a:pt x="151" y="53"/>
                  <a:pt x="151" y="53"/>
                </a:cubicBezTo>
                <a:cubicBezTo>
                  <a:pt x="151" y="47"/>
                  <a:pt x="143" y="47"/>
                  <a:pt x="143" y="53"/>
                </a:cubicBezTo>
                <a:cubicBezTo>
                  <a:pt x="143" y="99"/>
                  <a:pt x="143" y="99"/>
                  <a:pt x="143" y="99"/>
                </a:cubicBezTo>
                <a:cubicBezTo>
                  <a:pt x="143" y="111"/>
                  <a:pt x="123" y="111"/>
                  <a:pt x="123" y="99"/>
                </a:cubicBezTo>
                <a:cubicBezTo>
                  <a:pt x="123" y="34"/>
                  <a:pt x="123" y="34"/>
                  <a:pt x="123" y="34"/>
                </a:cubicBezTo>
                <a:cubicBezTo>
                  <a:pt x="123" y="29"/>
                  <a:pt x="115" y="29"/>
                  <a:pt x="115" y="34"/>
                </a:cubicBezTo>
                <a:cubicBezTo>
                  <a:pt x="115" y="34"/>
                  <a:pt x="115" y="34"/>
                  <a:pt x="115" y="34"/>
                </a:cubicBezTo>
                <a:cubicBezTo>
                  <a:pt x="115" y="99"/>
                  <a:pt x="115" y="99"/>
                  <a:pt x="115" y="99"/>
                </a:cubicBezTo>
                <a:cubicBezTo>
                  <a:pt x="115" y="111"/>
                  <a:pt x="96" y="111"/>
                  <a:pt x="96" y="99"/>
                </a:cubicBezTo>
                <a:cubicBezTo>
                  <a:pt x="96" y="24"/>
                  <a:pt x="96" y="24"/>
                  <a:pt x="96" y="24"/>
                </a:cubicBezTo>
                <a:cubicBezTo>
                  <a:pt x="96" y="18"/>
                  <a:pt x="88" y="19"/>
                  <a:pt x="88" y="24"/>
                </a:cubicBezTo>
                <a:cubicBezTo>
                  <a:pt x="88" y="99"/>
                  <a:pt x="88" y="99"/>
                  <a:pt x="88" y="99"/>
                </a:cubicBezTo>
                <a:cubicBezTo>
                  <a:pt x="88" y="111"/>
                  <a:pt x="68" y="111"/>
                  <a:pt x="68" y="99"/>
                </a:cubicBezTo>
                <a:cubicBezTo>
                  <a:pt x="68" y="35"/>
                  <a:pt x="68" y="35"/>
                  <a:pt x="68" y="35"/>
                </a:cubicBezTo>
                <a:cubicBezTo>
                  <a:pt x="68" y="29"/>
                  <a:pt x="60" y="29"/>
                  <a:pt x="60" y="35"/>
                </a:cubicBezTo>
                <a:cubicBezTo>
                  <a:pt x="60" y="125"/>
                  <a:pt x="60" y="125"/>
                  <a:pt x="60" y="125"/>
                </a:cubicBezTo>
                <a:cubicBezTo>
                  <a:pt x="60" y="135"/>
                  <a:pt x="46" y="139"/>
                  <a:pt x="41" y="130"/>
                </a:cubicBezTo>
                <a:cubicBezTo>
                  <a:pt x="31" y="112"/>
                  <a:pt x="31" y="112"/>
                  <a:pt x="31" y="112"/>
                </a:cubicBezTo>
                <a:cubicBezTo>
                  <a:pt x="26" y="106"/>
                  <a:pt x="16" y="110"/>
                  <a:pt x="20" y="117"/>
                </a:cubicBezTo>
                <a:cubicBezTo>
                  <a:pt x="33" y="140"/>
                  <a:pt x="33" y="140"/>
                  <a:pt x="33" y="140"/>
                </a:cubicBezTo>
                <a:cubicBezTo>
                  <a:pt x="33" y="140"/>
                  <a:pt x="33" y="140"/>
                  <a:pt x="33" y="140"/>
                </a:cubicBezTo>
                <a:cubicBezTo>
                  <a:pt x="55" y="178"/>
                  <a:pt x="55" y="178"/>
                  <a:pt x="55" y="178"/>
                </a:cubicBezTo>
                <a:cubicBezTo>
                  <a:pt x="57" y="182"/>
                  <a:pt x="60" y="186"/>
                  <a:pt x="63" y="189"/>
                </a:cubicBezTo>
                <a:cubicBezTo>
                  <a:pt x="72" y="197"/>
                  <a:pt x="83" y="202"/>
                  <a:pt x="95" y="203"/>
                </a:cubicBezTo>
                <a:cubicBezTo>
                  <a:pt x="106" y="204"/>
                  <a:pt x="118" y="201"/>
                  <a:pt x="128" y="19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1" name="Freeform 13"/>
          <p:cNvSpPr>
            <a:spLocks noEditPoints="1"/>
          </p:cNvSpPr>
          <p:nvPr/>
        </p:nvSpPr>
        <p:spPr bwMode="auto">
          <a:xfrm>
            <a:off x="2784854" y="3470618"/>
            <a:ext cx="235234" cy="219413"/>
          </a:xfrm>
          <a:custGeom>
            <a:avLst/>
            <a:gdLst>
              <a:gd name="T0" fmla="*/ 70 w 192"/>
              <a:gd name="T1" fmla="*/ 76 h 179"/>
              <a:gd name="T2" fmla="*/ 70 w 192"/>
              <a:gd name="T3" fmla="*/ 97 h 179"/>
              <a:gd name="T4" fmla="*/ 50 w 192"/>
              <a:gd name="T5" fmla="*/ 97 h 179"/>
              <a:gd name="T6" fmla="*/ 50 w 192"/>
              <a:gd name="T7" fmla="*/ 76 h 179"/>
              <a:gd name="T8" fmla="*/ 96 w 192"/>
              <a:gd name="T9" fmla="*/ 0 h 179"/>
              <a:gd name="T10" fmla="*/ 163 w 192"/>
              <a:gd name="T11" fmla="*/ 25 h 179"/>
              <a:gd name="T12" fmla="*/ 163 w 192"/>
              <a:gd name="T13" fmla="*/ 148 h 179"/>
              <a:gd name="T14" fmla="*/ 73 w 192"/>
              <a:gd name="T15" fmla="*/ 170 h 179"/>
              <a:gd name="T16" fmla="*/ 31 w 192"/>
              <a:gd name="T17" fmla="*/ 177 h 179"/>
              <a:gd name="T18" fmla="*/ 24 w 192"/>
              <a:gd name="T19" fmla="*/ 179 h 179"/>
              <a:gd name="T20" fmla="*/ 13 w 192"/>
              <a:gd name="T21" fmla="*/ 170 h 179"/>
              <a:gd name="T22" fmla="*/ 13 w 192"/>
              <a:gd name="T23" fmla="*/ 162 h 179"/>
              <a:gd name="T24" fmla="*/ 5 w 192"/>
              <a:gd name="T25" fmla="*/ 115 h 179"/>
              <a:gd name="T26" fmla="*/ 28 w 192"/>
              <a:gd name="T27" fmla="*/ 25 h 179"/>
              <a:gd name="T28" fmla="*/ 153 w 192"/>
              <a:gd name="T29" fmla="*/ 37 h 179"/>
              <a:gd name="T30" fmla="*/ 96 w 192"/>
              <a:gd name="T31" fmla="*/ 16 h 179"/>
              <a:gd name="T32" fmla="*/ 14 w 192"/>
              <a:gd name="T33" fmla="*/ 86 h 179"/>
              <a:gd name="T34" fmla="*/ 31 w 192"/>
              <a:gd name="T35" fmla="*/ 130 h 179"/>
              <a:gd name="T36" fmla="*/ 28 w 192"/>
              <a:gd name="T37" fmla="*/ 162 h 179"/>
              <a:gd name="T38" fmla="*/ 57 w 192"/>
              <a:gd name="T39" fmla="*/ 149 h 179"/>
              <a:gd name="T40" fmla="*/ 96 w 192"/>
              <a:gd name="T41" fmla="*/ 157 h 179"/>
              <a:gd name="T42" fmla="*/ 177 w 192"/>
              <a:gd name="T43" fmla="*/ 86 h 179"/>
              <a:gd name="T44" fmla="*/ 64 w 192"/>
              <a:gd name="T45" fmla="*/ 83 h 179"/>
              <a:gd name="T46" fmla="*/ 60 w 192"/>
              <a:gd name="T47" fmla="*/ 81 h 179"/>
              <a:gd name="T48" fmla="*/ 55 w 192"/>
              <a:gd name="T49" fmla="*/ 86 h 179"/>
              <a:gd name="T50" fmla="*/ 60 w 192"/>
              <a:gd name="T51" fmla="*/ 92 h 179"/>
              <a:gd name="T52" fmla="*/ 65 w 192"/>
              <a:gd name="T53" fmla="*/ 86 h 179"/>
              <a:gd name="T54" fmla="*/ 96 w 192"/>
              <a:gd name="T55" fmla="*/ 72 h 179"/>
              <a:gd name="T56" fmla="*/ 105 w 192"/>
              <a:gd name="T57" fmla="*/ 76 h 179"/>
              <a:gd name="T58" fmla="*/ 105 w 192"/>
              <a:gd name="T59" fmla="*/ 97 h 179"/>
              <a:gd name="T60" fmla="*/ 86 w 192"/>
              <a:gd name="T61" fmla="*/ 97 h 179"/>
              <a:gd name="T62" fmla="*/ 86 w 192"/>
              <a:gd name="T63" fmla="*/ 76 h 179"/>
              <a:gd name="T64" fmla="*/ 99 w 192"/>
              <a:gd name="T65" fmla="*/ 83 h 179"/>
              <a:gd name="T66" fmla="*/ 96 w 192"/>
              <a:gd name="T67" fmla="*/ 81 h 179"/>
              <a:gd name="T68" fmla="*/ 90 w 192"/>
              <a:gd name="T69" fmla="*/ 86 h 179"/>
              <a:gd name="T70" fmla="*/ 96 w 192"/>
              <a:gd name="T71" fmla="*/ 92 h 179"/>
              <a:gd name="T72" fmla="*/ 101 w 192"/>
              <a:gd name="T73" fmla="*/ 86 h 179"/>
              <a:gd name="T74" fmla="*/ 131 w 192"/>
              <a:gd name="T75" fmla="*/ 72 h 179"/>
              <a:gd name="T76" fmla="*/ 141 w 192"/>
              <a:gd name="T77" fmla="*/ 76 h 179"/>
              <a:gd name="T78" fmla="*/ 141 w 192"/>
              <a:gd name="T79" fmla="*/ 97 h 179"/>
              <a:gd name="T80" fmla="*/ 121 w 192"/>
              <a:gd name="T81" fmla="*/ 97 h 179"/>
              <a:gd name="T82" fmla="*/ 121 w 192"/>
              <a:gd name="T83" fmla="*/ 76 h 179"/>
              <a:gd name="T84" fmla="*/ 135 w 192"/>
              <a:gd name="T85" fmla="*/ 83 h 179"/>
              <a:gd name="T86" fmla="*/ 131 w 192"/>
              <a:gd name="T87" fmla="*/ 81 h 179"/>
              <a:gd name="T88" fmla="*/ 126 w 192"/>
              <a:gd name="T89" fmla="*/ 86 h 179"/>
              <a:gd name="T90" fmla="*/ 131 w 192"/>
              <a:gd name="T91" fmla="*/ 92 h 179"/>
              <a:gd name="T92" fmla="*/ 136 w 192"/>
              <a:gd name="T93" fmla="*/ 8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79">
                <a:moveTo>
                  <a:pt x="60" y="72"/>
                </a:moveTo>
                <a:cubicBezTo>
                  <a:pt x="64" y="72"/>
                  <a:pt x="67" y="74"/>
                  <a:pt x="70" y="76"/>
                </a:cubicBezTo>
                <a:cubicBezTo>
                  <a:pt x="73" y="79"/>
                  <a:pt x="74" y="82"/>
                  <a:pt x="74" y="86"/>
                </a:cubicBezTo>
                <a:cubicBezTo>
                  <a:pt x="74" y="90"/>
                  <a:pt x="73" y="94"/>
                  <a:pt x="70" y="97"/>
                </a:cubicBezTo>
                <a:cubicBezTo>
                  <a:pt x="67" y="99"/>
                  <a:pt x="64" y="101"/>
                  <a:pt x="60" y="101"/>
                </a:cubicBezTo>
                <a:cubicBezTo>
                  <a:pt x="56" y="101"/>
                  <a:pt x="53" y="99"/>
                  <a:pt x="50" y="97"/>
                </a:cubicBezTo>
                <a:cubicBezTo>
                  <a:pt x="48" y="94"/>
                  <a:pt x="46" y="90"/>
                  <a:pt x="46" y="86"/>
                </a:cubicBezTo>
                <a:cubicBezTo>
                  <a:pt x="46" y="82"/>
                  <a:pt x="48" y="79"/>
                  <a:pt x="50" y="76"/>
                </a:cubicBezTo>
                <a:cubicBezTo>
                  <a:pt x="53" y="74"/>
                  <a:pt x="56" y="72"/>
                  <a:pt x="60" y="72"/>
                </a:cubicBezTo>
                <a:close/>
                <a:moveTo>
                  <a:pt x="96" y="0"/>
                </a:moveTo>
                <a:cubicBezTo>
                  <a:pt x="96" y="0"/>
                  <a:pt x="96" y="0"/>
                  <a:pt x="96" y="0"/>
                </a:cubicBezTo>
                <a:cubicBezTo>
                  <a:pt x="122" y="0"/>
                  <a:pt x="146" y="10"/>
                  <a:pt x="163" y="25"/>
                </a:cubicBezTo>
                <a:cubicBezTo>
                  <a:pt x="181" y="41"/>
                  <a:pt x="192" y="62"/>
                  <a:pt x="192" y="86"/>
                </a:cubicBezTo>
                <a:cubicBezTo>
                  <a:pt x="192" y="110"/>
                  <a:pt x="181" y="132"/>
                  <a:pt x="163" y="148"/>
                </a:cubicBezTo>
                <a:cubicBezTo>
                  <a:pt x="146" y="163"/>
                  <a:pt x="122" y="172"/>
                  <a:pt x="96" y="172"/>
                </a:cubicBezTo>
                <a:cubicBezTo>
                  <a:pt x="88" y="172"/>
                  <a:pt x="80" y="172"/>
                  <a:pt x="73" y="170"/>
                </a:cubicBezTo>
                <a:cubicBezTo>
                  <a:pt x="66" y="169"/>
                  <a:pt x="60" y="167"/>
                  <a:pt x="54" y="164"/>
                </a:cubicBezTo>
                <a:cubicBezTo>
                  <a:pt x="31" y="177"/>
                  <a:pt x="31" y="177"/>
                  <a:pt x="31" y="177"/>
                </a:cubicBezTo>
                <a:cubicBezTo>
                  <a:pt x="29" y="178"/>
                  <a:pt x="27" y="179"/>
                  <a:pt x="24" y="179"/>
                </a:cubicBezTo>
                <a:cubicBezTo>
                  <a:pt x="24" y="179"/>
                  <a:pt x="24" y="179"/>
                  <a:pt x="24" y="179"/>
                </a:cubicBezTo>
                <a:cubicBezTo>
                  <a:pt x="22" y="178"/>
                  <a:pt x="19" y="177"/>
                  <a:pt x="17" y="176"/>
                </a:cubicBezTo>
                <a:cubicBezTo>
                  <a:pt x="15" y="174"/>
                  <a:pt x="14" y="172"/>
                  <a:pt x="13" y="170"/>
                </a:cubicBezTo>
                <a:cubicBezTo>
                  <a:pt x="13" y="170"/>
                  <a:pt x="13" y="170"/>
                  <a:pt x="13" y="170"/>
                </a:cubicBezTo>
                <a:cubicBezTo>
                  <a:pt x="12" y="167"/>
                  <a:pt x="12" y="165"/>
                  <a:pt x="13" y="162"/>
                </a:cubicBezTo>
                <a:cubicBezTo>
                  <a:pt x="18" y="137"/>
                  <a:pt x="18" y="137"/>
                  <a:pt x="18" y="137"/>
                </a:cubicBezTo>
                <a:cubicBezTo>
                  <a:pt x="13" y="131"/>
                  <a:pt x="8" y="123"/>
                  <a:pt x="5" y="115"/>
                </a:cubicBezTo>
                <a:cubicBezTo>
                  <a:pt x="2" y="106"/>
                  <a:pt x="0" y="96"/>
                  <a:pt x="0" y="86"/>
                </a:cubicBezTo>
                <a:cubicBezTo>
                  <a:pt x="0" y="62"/>
                  <a:pt x="10" y="41"/>
                  <a:pt x="28" y="25"/>
                </a:cubicBezTo>
                <a:cubicBezTo>
                  <a:pt x="45" y="10"/>
                  <a:pt x="69" y="0"/>
                  <a:pt x="96" y="0"/>
                </a:cubicBezTo>
                <a:close/>
                <a:moveTo>
                  <a:pt x="153" y="37"/>
                </a:moveTo>
                <a:cubicBezTo>
                  <a:pt x="153" y="37"/>
                  <a:pt x="153" y="37"/>
                  <a:pt x="153" y="37"/>
                </a:cubicBezTo>
                <a:cubicBezTo>
                  <a:pt x="139" y="24"/>
                  <a:pt x="118" y="16"/>
                  <a:pt x="96" y="16"/>
                </a:cubicBezTo>
                <a:cubicBezTo>
                  <a:pt x="73" y="16"/>
                  <a:pt x="52" y="24"/>
                  <a:pt x="38" y="37"/>
                </a:cubicBezTo>
                <a:cubicBezTo>
                  <a:pt x="23" y="49"/>
                  <a:pt x="14" y="67"/>
                  <a:pt x="14" y="86"/>
                </a:cubicBezTo>
                <a:cubicBezTo>
                  <a:pt x="14" y="94"/>
                  <a:pt x="16" y="102"/>
                  <a:pt x="19" y="109"/>
                </a:cubicBezTo>
                <a:cubicBezTo>
                  <a:pt x="22" y="117"/>
                  <a:pt x="26" y="124"/>
                  <a:pt x="31" y="130"/>
                </a:cubicBezTo>
                <a:cubicBezTo>
                  <a:pt x="33" y="131"/>
                  <a:pt x="34" y="134"/>
                  <a:pt x="33" y="137"/>
                </a:cubicBezTo>
                <a:cubicBezTo>
                  <a:pt x="28" y="162"/>
                  <a:pt x="28" y="162"/>
                  <a:pt x="28" y="162"/>
                </a:cubicBezTo>
                <a:cubicBezTo>
                  <a:pt x="51" y="149"/>
                  <a:pt x="51" y="149"/>
                  <a:pt x="51" y="149"/>
                </a:cubicBezTo>
                <a:cubicBezTo>
                  <a:pt x="53" y="148"/>
                  <a:pt x="55" y="148"/>
                  <a:pt x="57" y="149"/>
                </a:cubicBezTo>
                <a:cubicBezTo>
                  <a:pt x="63" y="152"/>
                  <a:pt x="69" y="154"/>
                  <a:pt x="76" y="155"/>
                </a:cubicBezTo>
                <a:cubicBezTo>
                  <a:pt x="82" y="157"/>
                  <a:pt x="89" y="157"/>
                  <a:pt x="96" y="157"/>
                </a:cubicBezTo>
                <a:cubicBezTo>
                  <a:pt x="118" y="157"/>
                  <a:pt x="139" y="149"/>
                  <a:pt x="153" y="136"/>
                </a:cubicBezTo>
                <a:cubicBezTo>
                  <a:pt x="168" y="123"/>
                  <a:pt x="177" y="106"/>
                  <a:pt x="177" y="86"/>
                </a:cubicBezTo>
                <a:cubicBezTo>
                  <a:pt x="177" y="67"/>
                  <a:pt x="168" y="49"/>
                  <a:pt x="153" y="37"/>
                </a:cubicBezTo>
                <a:close/>
                <a:moveTo>
                  <a:pt x="64" y="83"/>
                </a:moveTo>
                <a:cubicBezTo>
                  <a:pt x="64" y="83"/>
                  <a:pt x="64" y="83"/>
                  <a:pt x="64" y="83"/>
                </a:cubicBezTo>
                <a:cubicBezTo>
                  <a:pt x="63" y="82"/>
                  <a:pt x="62" y="81"/>
                  <a:pt x="60" y="81"/>
                </a:cubicBezTo>
                <a:cubicBezTo>
                  <a:pt x="59" y="81"/>
                  <a:pt x="57" y="82"/>
                  <a:pt x="56" y="83"/>
                </a:cubicBezTo>
                <a:cubicBezTo>
                  <a:pt x="56" y="84"/>
                  <a:pt x="55" y="85"/>
                  <a:pt x="55" y="86"/>
                </a:cubicBezTo>
                <a:cubicBezTo>
                  <a:pt x="55" y="88"/>
                  <a:pt x="56" y="89"/>
                  <a:pt x="56" y="90"/>
                </a:cubicBezTo>
                <a:cubicBezTo>
                  <a:pt x="57" y="91"/>
                  <a:pt x="59" y="92"/>
                  <a:pt x="60" y="92"/>
                </a:cubicBezTo>
                <a:cubicBezTo>
                  <a:pt x="62" y="92"/>
                  <a:pt x="63" y="91"/>
                  <a:pt x="64" y="90"/>
                </a:cubicBezTo>
                <a:cubicBezTo>
                  <a:pt x="65" y="89"/>
                  <a:pt x="65" y="88"/>
                  <a:pt x="65" y="86"/>
                </a:cubicBezTo>
                <a:cubicBezTo>
                  <a:pt x="65" y="85"/>
                  <a:pt x="65" y="84"/>
                  <a:pt x="64" y="83"/>
                </a:cubicBezTo>
                <a:close/>
                <a:moveTo>
                  <a:pt x="96" y="72"/>
                </a:moveTo>
                <a:cubicBezTo>
                  <a:pt x="96" y="72"/>
                  <a:pt x="96" y="72"/>
                  <a:pt x="96" y="72"/>
                </a:cubicBezTo>
                <a:cubicBezTo>
                  <a:pt x="99" y="72"/>
                  <a:pt x="103" y="74"/>
                  <a:pt x="105" y="76"/>
                </a:cubicBezTo>
                <a:cubicBezTo>
                  <a:pt x="108" y="79"/>
                  <a:pt x="110" y="82"/>
                  <a:pt x="110" y="86"/>
                </a:cubicBezTo>
                <a:cubicBezTo>
                  <a:pt x="110" y="90"/>
                  <a:pt x="108" y="94"/>
                  <a:pt x="105" y="97"/>
                </a:cubicBezTo>
                <a:cubicBezTo>
                  <a:pt x="103" y="99"/>
                  <a:pt x="99" y="101"/>
                  <a:pt x="96" y="101"/>
                </a:cubicBezTo>
                <a:cubicBezTo>
                  <a:pt x="92" y="101"/>
                  <a:pt x="88" y="99"/>
                  <a:pt x="86" y="97"/>
                </a:cubicBezTo>
                <a:cubicBezTo>
                  <a:pt x="83" y="94"/>
                  <a:pt x="82" y="90"/>
                  <a:pt x="82" y="86"/>
                </a:cubicBezTo>
                <a:cubicBezTo>
                  <a:pt x="82" y="82"/>
                  <a:pt x="83" y="79"/>
                  <a:pt x="86" y="76"/>
                </a:cubicBezTo>
                <a:cubicBezTo>
                  <a:pt x="88" y="74"/>
                  <a:pt x="92" y="72"/>
                  <a:pt x="96" y="72"/>
                </a:cubicBezTo>
                <a:close/>
                <a:moveTo>
                  <a:pt x="99" y="83"/>
                </a:moveTo>
                <a:cubicBezTo>
                  <a:pt x="99" y="83"/>
                  <a:pt x="99" y="83"/>
                  <a:pt x="99" y="83"/>
                </a:cubicBezTo>
                <a:cubicBezTo>
                  <a:pt x="98" y="82"/>
                  <a:pt x="97" y="81"/>
                  <a:pt x="96" y="81"/>
                </a:cubicBezTo>
                <a:cubicBezTo>
                  <a:pt x="94" y="81"/>
                  <a:pt x="93" y="82"/>
                  <a:pt x="92" y="83"/>
                </a:cubicBezTo>
                <a:cubicBezTo>
                  <a:pt x="91" y="84"/>
                  <a:pt x="90" y="85"/>
                  <a:pt x="90" y="86"/>
                </a:cubicBezTo>
                <a:cubicBezTo>
                  <a:pt x="90" y="88"/>
                  <a:pt x="91" y="89"/>
                  <a:pt x="92" y="90"/>
                </a:cubicBezTo>
                <a:cubicBezTo>
                  <a:pt x="93" y="91"/>
                  <a:pt x="94" y="92"/>
                  <a:pt x="96" y="92"/>
                </a:cubicBezTo>
                <a:cubicBezTo>
                  <a:pt x="97" y="92"/>
                  <a:pt x="98" y="91"/>
                  <a:pt x="99" y="90"/>
                </a:cubicBezTo>
                <a:cubicBezTo>
                  <a:pt x="100" y="89"/>
                  <a:pt x="101" y="88"/>
                  <a:pt x="101" y="86"/>
                </a:cubicBezTo>
                <a:cubicBezTo>
                  <a:pt x="101" y="85"/>
                  <a:pt x="100" y="84"/>
                  <a:pt x="99" y="83"/>
                </a:cubicBezTo>
                <a:close/>
                <a:moveTo>
                  <a:pt x="131" y="72"/>
                </a:moveTo>
                <a:cubicBezTo>
                  <a:pt x="131" y="72"/>
                  <a:pt x="131" y="72"/>
                  <a:pt x="131" y="72"/>
                </a:cubicBezTo>
                <a:cubicBezTo>
                  <a:pt x="135" y="72"/>
                  <a:pt x="138" y="74"/>
                  <a:pt x="141" y="76"/>
                </a:cubicBezTo>
                <a:cubicBezTo>
                  <a:pt x="143" y="79"/>
                  <a:pt x="145" y="82"/>
                  <a:pt x="145" y="86"/>
                </a:cubicBezTo>
                <a:cubicBezTo>
                  <a:pt x="145" y="90"/>
                  <a:pt x="143" y="94"/>
                  <a:pt x="141" y="97"/>
                </a:cubicBezTo>
                <a:cubicBezTo>
                  <a:pt x="138" y="99"/>
                  <a:pt x="135" y="101"/>
                  <a:pt x="131" y="101"/>
                </a:cubicBezTo>
                <a:cubicBezTo>
                  <a:pt x="127" y="101"/>
                  <a:pt x="124" y="99"/>
                  <a:pt x="121" y="97"/>
                </a:cubicBezTo>
                <a:cubicBezTo>
                  <a:pt x="119" y="94"/>
                  <a:pt x="117" y="90"/>
                  <a:pt x="117" y="86"/>
                </a:cubicBezTo>
                <a:cubicBezTo>
                  <a:pt x="117" y="82"/>
                  <a:pt x="119" y="79"/>
                  <a:pt x="121" y="76"/>
                </a:cubicBezTo>
                <a:cubicBezTo>
                  <a:pt x="124" y="74"/>
                  <a:pt x="127" y="72"/>
                  <a:pt x="131" y="72"/>
                </a:cubicBezTo>
                <a:close/>
                <a:moveTo>
                  <a:pt x="135" y="83"/>
                </a:moveTo>
                <a:cubicBezTo>
                  <a:pt x="135" y="83"/>
                  <a:pt x="135" y="83"/>
                  <a:pt x="135" y="83"/>
                </a:cubicBezTo>
                <a:cubicBezTo>
                  <a:pt x="134" y="82"/>
                  <a:pt x="132" y="81"/>
                  <a:pt x="131" y="81"/>
                </a:cubicBezTo>
                <a:cubicBezTo>
                  <a:pt x="130" y="81"/>
                  <a:pt x="128" y="82"/>
                  <a:pt x="127" y="83"/>
                </a:cubicBezTo>
                <a:cubicBezTo>
                  <a:pt x="126" y="84"/>
                  <a:pt x="126" y="85"/>
                  <a:pt x="126" y="86"/>
                </a:cubicBezTo>
                <a:cubicBezTo>
                  <a:pt x="126" y="88"/>
                  <a:pt x="126" y="89"/>
                  <a:pt x="127" y="90"/>
                </a:cubicBezTo>
                <a:cubicBezTo>
                  <a:pt x="128" y="91"/>
                  <a:pt x="130" y="92"/>
                  <a:pt x="131" y="92"/>
                </a:cubicBezTo>
                <a:cubicBezTo>
                  <a:pt x="132" y="92"/>
                  <a:pt x="134" y="91"/>
                  <a:pt x="135" y="90"/>
                </a:cubicBezTo>
                <a:cubicBezTo>
                  <a:pt x="136" y="89"/>
                  <a:pt x="136" y="88"/>
                  <a:pt x="136" y="86"/>
                </a:cubicBezTo>
                <a:cubicBezTo>
                  <a:pt x="136" y="85"/>
                  <a:pt x="136" y="84"/>
                  <a:pt x="135" y="83"/>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32" name="Rectangle 24"/>
          <p:cNvSpPr>
            <a:spLocks noChangeArrowheads="1"/>
          </p:cNvSpPr>
          <p:nvPr/>
        </p:nvSpPr>
        <p:spPr bwMode="auto">
          <a:xfrm>
            <a:off x="788640"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Freeform 21"/>
          <p:cNvSpPr>
            <a:spLocks noEditPoints="1"/>
          </p:cNvSpPr>
          <p:nvPr/>
        </p:nvSpPr>
        <p:spPr bwMode="auto">
          <a:xfrm>
            <a:off x="7678865" y="3467967"/>
            <a:ext cx="240302" cy="245718"/>
          </a:xfrm>
          <a:custGeom>
            <a:avLst/>
            <a:gdLst>
              <a:gd name="T0" fmla="*/ 26 w 90"/>
              <a:gd name="T1" fmla="*/ 19 h 91"/>
              <a:gd name="T2" fmla="*/ 19 w 90"/>
              <a:gd name="T3" fmla="*/ 26 h 91"/>
              <a:gd name="T4" fmla="*/ 18 w 90"/>
              <a:gd name="T5" fmla="*/ 34 h 91"/>
              <a:gd name="T6" fmla="*/ 22 w 90"/>
              <a:gd name="T7" fmla="*/ 29 h 91"/>
              <a:gd name="T8" fmla="*/ 29 w 90"/>
              <a:gd name="T9" fmla="*/ 23 h 91"/>
              <a:gd name="T10" fmla="*/ 33 w 90"/>
              <a:gd name="T11" fmla="*/ 18 h 91"/>
              <a:gd name="T12" fmla="*/ 89 w 90"/>
              <a:gd name="T13" fmla="*/ 84 h 91"/>
              <a:gd name="T14" fmla="*/ 73 w 90"/>
              <a:gd name="T15" fmla="*/ 67 h 91"/>
              <a:gd name="T16" fmla="*/ 82 w 90"/>
              <a:gd name="T17" fmla="*/ 41 h 91"/>
              <a:gd name="T18" fmla="*/ 79 w 90"/>
              <a:gd name="T19" fmla="*/ 25 h 91"/>
              <a:gd name="T20" fmla="*/ 70 w 90"/>
              <a:gd name="T21" fmla="*/ 12 h 91"/>
              <a:gd name="T22" fmla="*/ 41 w 90"/>
              <a:gd name="T23" fmla="*/ 0 h 91"/>
              <a:gd name="T24" fmla="*/ 3 w 90"/>
              <a:gd name="T25" fmla="*/ 25 h 91"/>
              <a:gd name="T26" fmla="*/ 3 w 90"/>
              <a:gd name="T27" fmla="*/ 57 h 91"/>
              <a:gd name="T28" fmla="*/ 12 w 90"/>
              <a:gd name="T29" fmla="*/ 70 h 91"/>
              <a:gd name="T30" fmla="*/ 25 w 90"/>
              <a:gd name="T31" fmla="*/ 79 h 91"/>
              <a:gd name="T32" fmla="*/ 25 w 90"/>
              <a:gd name="T33" fmla="*/ 79 h 91"/>
              <a:gd name="T34" fmla="*/ 57 w 90"/>
              <a:gd name="T35" fmla="*/ 79 h 91"/>
              <a:gd name="T36" fmla="*/ 84 w 90"/>
              <a:gd name="T37" fmla="*/ 89 h 91"/>
              <a:gd name="T38" fmla="*/ 89 w 90"/>
              <a:gd name="T39" fmla="*/ 84 h 91"/>
              <a:gd name="T40" fmla="*/ 65 w 90"/>
              <a:gd name="T41" fmla="*/ 65 h 91"/>
              <a:gd name="T42" fmla="*/ 54 w 90"/>
              <a:gd name="T43" fmla="*/ 72 h 91"/>
              <a:gd name="T44" fmla="*/ 28 w 90"/>
              <a:gd name="T45" fmla="*/ 72 h 91"/>
              <a:gd name="T46" fmla="*/ 17 w 90"/>
              <a:gd name="T47" fmla="*/ 65 h 91"/>
              <a:gd name="T48" fmla="*/ 17 w 90"/>
              <a:gd name="T49" fmla="*/ 65 h 91"/>
              <a:gd name="T50" fmla="*/ 10 w 90"/>
              <a:gd name="T51" fmla="*/ 54 h 91"/>
              <a:gd name="T52" fmla="*/ 10 w 90"/>
              <a:gd name="T53" fmla="*/ 28 h 91"/>
              <a:gd name="T54" fmla="*/ 41 w 90"/>
              <a:gd name="T55" fmla="*/ 7 h 91"/>
              <a:gd name="T56" fmla="*/ 65 w 90"/>
              <a:gd name="T57" fmla="*/ 17 h 91"/>
              <a:gd name="T58" fmla="*/ 72 w 90"/>
              <a:gd name="T59" fmla="*/ 28 h 91"/>
              <a:gd name="T60" fmla="*/ 75 w 90"/>
              <a:gd name="T61" fmla="*/ 41 h 91"/>
              <a:gd name="T62" fmla="*/ 65 w 90"/>
              <a:gd name="T63" fmla="*/ 65 h 91"/>
              <a:gd name="T64" fmla="*/ 65 w 90"/>
              <a:gd name="T65" fmla="*/ 39 h 91"/>
              <a:gd name="T66" fmla="*/ 61 w 90"/>
              <a:gd name="T67" fmla="*/ 50 h 91"/>
              <a:gd name="T68" fmla="*/ 57 w 90"/>
              <a:gd name="T69" fmla="*/ 57 h 91"/>
              <a:gd name="T70" fmla="*/ 41 w 90"/>
              <a:gd name="T71" fmla="*/ 63 h 91"/>
              <a:gd name="T72" fmla="*/ 41 w 90"/>
              <a:gd name="T73" fmla="*/ 68 h 91"/>
              <a:gd name="T74" fmla="*/ 60 w 90"/>
              <a:gd name="T75" fmla="*/ 60 h 91"/>
              <a:gd name="T76" fmla="*/ 66 w 90"/>
              <a:gd name="T77" fmla="*/ 51 h 91"/>
              <a:gd name="T78" fmla="*/ 65 w 90"/>
              <a:gd name="T79" fmla="*/ 39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0" h="91">
                <a:moveTo>
                  <a:pt x="30" y="16"/>
                </a:moveTo>
                <a:cubicBezTo>
                  <a:pt x="29" y="17"/>
                  <a:pt x="27" y="18"/>
                  <a:pt x="26" y="19"/>
                </a:cubicBezTo>
                <a:cubicBezTo>
                  <a:pt x="25" y="20"/>
                  <a:pt x="23" y="21"/>
                  <a:pt x="22" y="22"/>
                </a:cubicBezTo>
                <a:cubicBezTo>
                  <a:pt x="21" y="23"/>
                  <a:pt x="20" y="25"/>
                  <a:pt x="19" y="26"/>
                </a:cubicBezTo>
                <a:cubicBezTo>
                  <a:pt x="18" y="28"/>
                  <a:pt x="17" y="29"/>
                  <a:pt x="16" y="31"/>
                </a:cubicBezTo>
                <a:cubicBezTo>
                  <a:pt x="16" y="32"/>
                  <a:pt x="16" y="33"/>
                  <a:pt x="18" y="34"/>
                </a:cubicBezTo>
                <a:cubicBezTo>
                  <a:pt x="19" y="34"/>
                  <a:pt x="20" y="34"/>
                  <a:pt x="20" y="32"/>
                </a:cubicBezTo>
                <a:cubicBezTo>
                  <a:pt x="21" y="31"/>
                  <a:pt x="22" y="30"/>
                  <a:pt x="22" y="29"/>
                </a:cubicBezTo>
                <a:cubicBezTo>
                  <a:pt x="23" y="28"/>
                  <a:pt x="24" y="26"/>
                  <a:pt x="25" y="25"/>
                </a:cubicBezTo>
                <a:cubicBezTo>
                  <a:pt x="26" y="24"/>
                  <a:pt x="27" y="23"/>
                  <a:pt x="29" y="23"/>
                </a:cubicBezTo>
                <a:cubicBezTo>
                  <a:pt x="30" y="22"/>
                  <a:pt x="31" y="21"/>
                  <a:pt x="32" y="21"/>
                </a:cubicBezTo>
                <a:cubicBezTo>
                  <a:pt x="33" y="20"/>
                  <a:pt x="34" y="19"/>
                  <a:pt x="33" y="18"/>
                </a:cubicBezTo>
                <a:cubicBezTo>
                  <a:pt x="33" y="17"/>
                  <a:pt x="32" y="16"/>
                  <a:pt x="30" y="16"/>
                </a:cubicBezTo>
                <a:close/>
                <a:moveTo>
                  <a:pt x="89" y="84"/>
                </a:moveTo>
                <a:cubicBezTo>
                  <a:pt x="89" y="84"/>
                  <a:pt x="89" y="84"/>
                  <a:pt x="89" y="84"/>
                </a:cubicBezTo>
                <a:cubicBezTo>
                  <a:pt x="73" y="67"/>
                  <a:pt x="73" y="67"/>
                  <a:pt x="73" y="67"/>
                </a:cubicBezTo>
                <a:cubicBezTo>
                  <a:pt x="75" y="64"/>
                  <a:pt x="77" y="61"/>
                  <a:pt x="79" y="57"/>
                </a:cubicBezTo>
                <a:cubicBezTo>
                  <a:pt x="81" y="52"/>
                  <a:pt x="82" y="47"/>
                  <a:pt x="82" y="41"/>
                </a:cubicBezTo>
                <a:cubicBezTo>
                  <a:pt x="82" y="36"/>
                  <a:pt x="81" y="30"/>
                  <a:pt x="79" y="26"/>
                </a:cubicBezTo>
                <a:cubicBezTo>
                  <a:pt x="79" y="25"/>
                  <a:pt x="79" y="25"/>
                  <a:pt x="79" y="25"/>
                </a:cubicBezTo>
                <a:cubicBezTo>
                  <a:pt x="77" y="20"/>
                  <a:pt x="74" y="16"/>
                  <a:pt x="70" y="12"/>
                </a:cubicBezTo>
                <a:cubicBezTo>
                  <a:pt x="70" y="12"/>
                  <a:pt x="70" y="12"/>
                  <a:pt x="70" y="12"/>
                </a:cubicBezTo>
                <a:cubicBezTo>
                  <a:pt x="66" y="8"/>
                  <a:pt x="62" y="5"/>
                  <a:pt x="57" y="3"/>
                </a:cubicBezTo>
                <a:cubicBezTo>
                  <a:pt x="52" y="1"/>
                  <a:pt x="46" y="0"/>
                  <a:pt x="41" y="0"/>
                </a:cubicBezTo>
                <a:cubicBezTo>
                  <a:pt x="29" y="0"/>
                  <a:pt x="19" y="4"/>
                  <a:pt x="12" y="12"/>
                </a:cubicBezTo>
                <a:cubicBezTo>
                  <a:pt x="8" y="16"/>
                  <a:pt x="5" y="20"/>
                  <a:pt x="3" y="25"/>
                </a:cubicBezTo>
                <a:cubicBezTo>
                  <a:pt x="1" y="30"/>
                  <a:pt x="0" y="36"/>
                  <a:pt x="0" y="41"/>
                </a:cubicBezTo>
                <a:cubicBezTo>
                  <a:pt x="0" y="47"/>
                  <a:pt x="1" y="52"/>
                  <a:pt x="3" y="57"/>
                </a:cubicBezTo>
                <a:cubicBezTo>
                  <a:pt x="3" y="57"/>
                  <a:pt x="3" y="57"/>
                  <a:pt x="3" y="57"/>
                </a:cubicBezTo>
                <a:cubicBezTo>
                  <a:pt x="5" y="62"/>
                  <a:pt x="8" y="66"/>
                  <a:pt x="12" y="70"/>
                </a:cubicBezTo>
                <a:cubicBezTo>
                  <a:pt x="12" y="70"/>
                  <a:pt x="12" y="70"/>
                  <a:pt x="12" y="70"/>
                </a:cubicBezTo>
                <a:cubicBezTo>
                  <a:pt x="16" y="74"/>
                  <a:pt x="20" y="77"/>
                  <a:pt x="25" y="79"/>
                </a:cubicBezTo>
                <a:cubicBezTo>
                  <a:pt x="25" y="79"/>
                  <a:pt x="25" y="79"/>
                  <a:pt x="25" y="79"/>
                </a:cubicBezTo>
                <a:cubicBezTo>
                  <a:pt x="25" y="79"/>
                  <a:pt x="25" y="79"/>
                  <a:pt x="25" y="79"/>
                </a:cubicBezTo>
                <a:cubicBezTo>
                  <a:pt x="30" y="81"/>
                  <a:pt x="35" y="82"/>
                  <a:pt x="41" y="82"/>
                </a:cubicBezTo>
                <a:cubicBezTo>
                  <a:pt x="46" y="82"/>
                  <a:pt x="52" y="81"/>
                  <a:pt x="57" y="79"/>
                </a:cubicBezTo>
                <a:cubicBezTo>
                  <a:pt x="61" y="78"/>
                  <a:pt x="64" y="75"/>
                  <a:pt x="67" y="73"/>
                </a:cubicBezTo>
                <a:cubicBezTo>
                  <a:pt x="84" y="89"/>
                  <a:pt x="84" y="89"/>
                  <a:pt x="84" y="89"/>
                </a:cubicBezTo>
                <a:cubicBezTo>
                  <a:pt x="85" y="91"/>
                  <a:pt x="88" y="91"/>
                  <a:pt x="89" y="89"/>
                </a:cubicBezTo>
                <a:cubicBezTo>
                  <a:pt x="90" y="88"/>
                  <a:pt x="90" y="85"/>
                  <a:pt x="89" y="84"/>
                </a:cubicBezTo>
                <a:close/>
                <a:moveTo>
                  <a:pt x="65" y="65"/>
                </a:moveTo>
                <a:cubicBezTo>
                  <a:pt x="65" y="65"/>
                  <a:pt x="65" y="65"/>
                  <a:pt x="65" y="65"/>
                </a:cubicBezTo>
                <a:cubicBezTo>
                  <a:pt x="65" y="65"/>
                  <a:pt x="65" y="65"/>
                  <a:pt x="65" y="65"/>
                </a:cubicBezTo>
                <a:cubicBezTo>
                  <a:pt x="62" y="68"/>
                  <a:pt x="58" y="71"/>
                  <a:pt x="54" y="72"/>
                </a:cubicBezTo>
                <a:cubicBezTo>
                  <a:pt x="50" y="74"/>
                  <a:pt x="45" y="75"/>
                  <a:pt x="41" y="75"/>
                </a:cubicBezTo>
                <a:cubicBezTo>
                  <a:pt x="36" y="75"/>
                  <a:pt x="32" y="74"/>
                  <a:pt x="28" y="72"/>
                </a:cubicBezTo>
                <a:cubicBezTo>
                  <a:pt x="28" y="72"/>
                  <a:pt x="28" y="72"/>
                  <a:pt x="28" y="72"/>
                </a:cubicBezTo>
                <a:cubicBezTo>
                  <a:pt x="24" y="71"/>
                  <a:pt x="20" y="68"/>
                  <a:pt x="17" y="65"/>
                </a:cubicBezTo>
                <a:cubicBezTo>
                  <a:pt x="17" y="65"/>
                  <a:pt x="17" y="65"/>
                  <a:pt x="17" y="65"/>
                </a:cubicBezTo>
                <a:cubicBezTo>
                  <a:pt x="17" y="65"/>
                  <a:pt x="17" y="65"/>
                  <a:pt x="17" y="65"/>
                </a:cubicBezTo>
                <a:cubicBezTo>
                  <a:pt x="14" y="62"/>
                  <a:pt x="11" y="58"/>
                  <a:pt x="10" y="54"/>
                </a:cubicBezTo>
                <a:cubicBezTo>
                  <a:pt x="10" y="54"/>
                  <a:pt x="10" y="54"/>
                  <a:pt x="10" y="54"/>
                </a:cubicBezTo>
                <a:cubicBezTo>
                  <a:pt x="8" y="50"/>
                  <a:pt x="7" y="46"/>
                  <a:pt x="7" y="41"/>
                </a:cubicBezTo>
                <a:cubicBezTo>
                  <a:pt x="7" y="37"/>
                  <a:pt x="8" y="32"/>
                  <a:pt x="10" y="28"/>
                </a:cubicBezTo>
                <a:cubicBezTo>
                  <a:pt x="11" y="24"/>
                  <a:pt x="14" y="20"/>
                  <a:pt x="17" y="17"/>
                </a:cubicBezTo>
                <a:cubicBezTo>
                  <a:pt x="23" y="11"/>
                  <a:pt x="32" y="7"/>
                  <a:pt x="41" y="7"/>
                </a:cubicBezTo>
                <a:cubicBezTo>
                  <a:pt x="45" y="7"/>
                  <a:pt x="50" y="8"/>
                  <a:pt x="54" y="10"/>
                </a:cubicBezTo>
                <a:cubicBezTo>
                  <a:pt x="58" y="12"/>
                  <a:pt x="62" y="14"/>
                  <a:pt x="65" y="17"/>
                </a:cubicBezTo>
                <a:cubicBezTo>
                  <a:pt x="65" y="17"/>
                  <a:pt x="65" y="17"/>
                  <a:pt x="65" y="17"/>
                </a:cubicBezTo>
                <a:cubicBezTo>
                  <a:pt x="68" y="21"/>
                  <a:pt x="70" y="24"/>
                  <a:pt x="72" y="28"/>
                </a:cubicBezTo>
                <a:cubicBezTo>
                  <a:pt x="72" y="28"/>
                  <a:pt x="72" y="28"/>
                  <a:pt x="72" y="28"/>
                </a:cubicBezTo>
                <a:cubicBezTo>
                  <a:pt x="74" y="32"/>
                  <a:pt x="75" y="37"/>
                  <a:pt x="75" y="41"/>
                </a:cubicBezTo>
                <a:cubicBezTo>
                  <a:pt x="75" y="46"/>
                  <a:pt x="74" y="50"/>
                  <a:pt x="72" y="54"/>
                </a:cubicBezTo>
                <a:cubicBezTo>
                  <a:pt x="70" y="58"/>
                  <a:pt x="68" y="62"/>
                  <a:pt x="65" y="65"/>
                </a:cubicBezTo>
                <a:close/>
                <a:moveTo>
                  <a:pt x="65" y="39"/>
                </a:moveTo>
                <a:cubicBezTo>
                  <a:pt x="65" y="39"/>
                  <a:pt x="65" y="39"/>
                  <a:pt x="65" y="39"/>
                </a:cubicBezTo>
                <a:cubicBezTo>
                  <a:pt x="64" y="39"/>
                  <a:pt x="63" y="40"/>
                  <a:pt x="63" y="41"/>
                </a:cubicBezTo>
                <a:cubicBezTo>
                  <a:pt x="63" y="44"/>
                  <a:pt x="62" y="47"/>
                  <a:pt x="61" y="50"/>
                </a:cubicBezTo>
                <a:cubicBezTo>
                  <a:pt x="61" y="50"/>
                  <a:pt x="61" y="50"/>
                  <a:pt x="61" y="50"/>
                </a:cubicBezTo>
                <a:cubicBezTo>
                  <a:pt x="60" y="52"/>
                  <a:pt x="59" y="55"/>
                  <a:pt x="57" y="57"/>
                </a:cubicBezTo>
                <a:cubicBezTo>
                  <a:pt x="54" y="59"/>
                  <a:pt x="52" y="60"/>
                  <a:pt x="49" y="62"/>
                </a:cubicBezTo>
                <a:cubicBezTo>
                  <a:pt x="47" y="63"/>
                  <a:pt x="44" y="63"/>
                  <a:pt x="41" y="63"/>
                </a:cubicBezTo>
                <a:cubicBezTo>
                  <a:pt x="40" y="63"/>
                  <a:pt x="39" y="64"/>
                  <a:pt x="39" y="66"/>
                </a:cubicBezTo>
                <a:cubicBezTo>
                  <a:pt x="39" y="67"/>
                  <a:pt x="40" y="68"/>
                  <a:pt x="41" y="68"/>
                </a:cubicBezTo>
                <a:cubicBezTo>
                  <a:pt x="44" y="68"/>
                  <a:pt x="48" y="67"/>
                  <a:pt x="51" y="66"/>
                </a:cubicBezTo>
                <a:cubicBezTo>
                  <a:pt x="54" y="64"/>
                  <a:pt x="57" y="63"/>
                  <a:pt x="60" y="60"/>
                </a:cubicBezTo>
                <a:cubicBezTo>
                  <a:pt x="62" y="58"/>
                  <a:pt x="64" y="55"/>
                  <a:pt x="66" y="51"/>
                </a:cubicBezTo>
                <a:cubicBezTo>
                  <a:pt x="66" y="51"/>
                  <a:pt x="66" y="51"/>
                  <a:pt x="66" y="51"/>
                </a:cubicBezTo>
                <a:cubicBezTo>
                  <a:pt x="67" y="48"/>
                  <a:pt x="68" y="45"/>
                  <a:pt x="68" y="41"/>
                </a:cubicBezTo>
                <a:cubicBezTo>
                  <a:pt x="68" y="40"/>
                  <a:pt x="67" y="39"/>
                  <a:pt x="65" y="3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4" name="Freeform 24"/>
          <p:cNvSpPr>
            <a:spLocks noEditPoints="1"/>
          </p:cNvSpPr>
          <p:nvPr/>
        </p:nvSpPr>
        <p:spPr bwMode="auto">
          <a:xfrm>
            <a:off x="6455818" y="1856751"/>
            <a:ext cx="238125" cy="224899"/>
          </a:xfrm>
          <a:custGeom>
            <a:avLst/>
            <a:gdLst>
              <a:gd name="T0" fmla="*/ 48 w 98"/>
              <a:gd name="T1" fmla="*/ 24 h 92"/>
              <a:gd name="T2" fmla="*/ 50 w 98"/>
              <a:gd name="T3" fmla="*/ 53 h 92"/>
              <a:gd name="T4" fmla="*/ 52 w 98"/>
              <a:gd name="T5" fmla="*/ 17 h 92"/>
              <a:gd name="T6" fmla="*/ 48 w 98"/>
              <a:gd name="T7" fmla="*/ 16 h 92"/>
              <a:gd name="T8" fmla="*/ 41 w 98"/>
              <a:gd name="T9" fmla="*/ 28 h 92"/>
              <a:gd name="T10" fmla="*/ 94 w 98"/>
              <a:gd name="T11" fmla="*/ 12 h 92"/>
              <a:gd name="T12" fmla="*/ 84 w 98"/>
              <a:gd name="T13" fmla="*/ 12 h 92"/>
              <a:gd name="T14" fmla="*/ 80 w 98"/>
              <a:gd name="T15" fmla="*/ 0 h 92"/>
              <a:gd name="T16" fmla="*/ 14 w 98"/>
              <a:gd name="T17" fmla="*/ 4 h 92"/>
              <a:gd name="T18" fmla="*/ 3 w 98"/>
              <a:gd name="T19" fmla="*/ 12 h 92"/>
              <a:gd name="T20" fmla="*/ 0 w 98"/>
              <a:gd name="T21" fmla="*/ 37 h 92"/>
              <a:gd name="T22" fmla="*/ 6 w 98"/>
              <a:gd name="T23" fmla="*/ 52 h 92"/>
              <a:gd name="T24" fmla="*/ 45 w 98"/>
              <a:gd name="T25" fmla="*/ 75 h 92"/>
              <a:gd name="T26" fmla="*/ 29 w 98"/>
              <a:gd name="T27" fmla="*/ 84 h 92"/>
              <a:gd name="T28" fmla="*/ 29 w 98"/>
              <a:gd name="T29" fmla="*/ 92 h 92"/>
              <a:gd name="T30" fmla="*/ 73 w 98"/>
              <a:gd name="T31" fmla="*/ 88 h 92"/>
              <a:gd name="T32" fmla="*/ 53 w 98"/>
              <a:gd name="T33" fmla="*/ 84 h 92"/>
              <a:gd name="T34" fmla="*/ 78 w 98"/>
              <a:gd name="T35" fmla="*/ 59 h 92"/>
              <a:gd name="T36" fmla="*/ 92 w 98"/>
              <a:gd name="T37" fmla="*/ 52 h 92"/>
              <a:gd name="T38" fmla="*/ 98 w 98"/>
              <a:gd name="T39" fmla="*/ 16 h 92"/>
              <a:gd name="T40" fmla="*/ 11 w 98"/>
              <a:gd name="T41" fmla="*/ 47 h 92"/>
              <a:gd name="T42" fmla="*/ 7 w 98"/>
              <a:gd name="T43" fmla="*/ 37 h 92"/>
              <a:gd name="T44" fmla="*/ 14 w 98"/>
              <a:gd name="T45" fmla="*/ 20 h 92"/>
              <a:gd name="T46" fmla="*/ 15 w 98"/>
              <a:gd name="T47" fmla="*/ 50 h 92"/>
              <a:gd name="T48" fmla="*/ 76 w 98"/>
              <a:gd name="T49" fmla="*/ 40 h 92"/>
              <a:gd name="T50" fmla="*/ 73 w 98"/>
              <a:gd name="T51" fmla="*/ 53 h 92"/>
              <a:gd name="T52" fmla="*/ 49 w 98"/>
              <a:gd name="T53" fmla="*/ 67 h 92"/>
              <a:gd name="T54" fmla="*/ 24 w 98"/>
              <a:gd name="T55" fmla="*/ 53 h 92"/>
              <a:gd name="T56" fmla="*/ 21 w 98"/>
              <a:gd name="T57" fmla="*/ 40 h 92"/>
              <a:gd name="T58" fmla="*/ 76 w 98"/>
              <a:gd name="T59" fmla="*/ 8 h 92"/>
              <a:gd name="T60" fmla="*/ 91 w 98"/>
              <a:gd name="T61" fmla="*/ 37 h 92"/>
              <a:gd name="T62" fmla="*/ 86 w 98"/>
              <a:gd name="T63" fmla="*/ 47 h 92"/>
              <a:gd name="T64" fmla="*/ 83 w 98"/>
              <a:gd name="T65" fmla="*/ 50 h 92"/>
              <a:gd name="T66" fmla="*/ 84 w 98"/>
              <a:gd name="T67" fmla="*/ 40 h 92"/>
              <a:gd name="T68" fmla="*/ 91 w 98"/>
              <a:gd name="T6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98" h="92">
                <a:moveTo>
                  <a:pt x="44" y="28"/>
                </a:moveTo>
                <a:cubicBezTo>
                  <a:pt x="48" y="24"/>
                  <a:pt x="48" y="24"/>
                  <a:pt x="48" y="24"/>
                </a:cubicBezTo>
                <a:cubicBezTo>
                  <a:pt x="48" y="51"/>
                  <a:pt x="48" y="51"/>
                  <a:pt x="48" y="51"/>
                </a:cubicBezTo>
                <a:cubicBezTo>
                  <a:pt x="48" y="52"/>
                  <a:pt x="49" y="53"/>
                  <a:pt x="50" y="53"/>
                </a:cubicBezTo>
                <a:cubicBezTo>
                  <a:pt x="51" y="53"/>
                  <a:pt x="52" y="52"/>
                  <a:pt x="52" y="51"/>
                </a:cubicBezTo>
                <a:cubicBezTo>
                  <a:pt x="52" y="17"/>
                  <a:pt x="52" y="17"/>
                  <a:pt x="52" y="17"/>
                </a:cubicBezTo>
                <a:cubicBezTo>
                  <a:pt x="52" y="16"/>
                  <a:pt x="51" y="15"/>
                  <a:pt x="50" y="15"/>
                </a:cubicBezTo>
                <a:cubicBezTo>
                  <a:pt x="49" y="15"/>
                  <a:pt x="48" y="15"/>
                  <a:pt x="48" y="16"/>
                </a:cubicBezTo>
                <a:cubicBezTo>
                  <a:pt x="41" y="25"/>
                  <a:pt x="41" y="25"/>
                  <a:pt x="41" y="25"/>
                </a:cubicBezTo>
                <a:cubicBezTo>
                  <a:pt x="40" y="26"/>
                  <a:pt x="40" y="28"/>
                  <a:pt x="41" y="28"/>
                </a:cubicBezTo>
                <a:cubicBezTo>
                  <a:pt x="42" y="29"/>
                  <a:pt x="44" y="29"/>
                  <a:pt x="44" y="28"/>
                </a:cubicBezTo>
                <a:close/>
                <a:moveTo>
                  <a:pt x="94" y="12"/>
                </a:moveTo>
                <a:cubicBezTo>
                  <a:pt x="94" y="12"/>
                  <a:pt x="94" y="12"/>
                  <a:pt x="94" y="12"/>
                </a:cubicBezTo>
                <a:cubicBezTo>
                  <a:pt x="84" y="12"/>
                  <a:pt x="84" y="12"/>
                  <a:pt x="84" y="12"/>
                </a:cubicBezTo>
                <a:cubicBezTo>
                  <a:pt x="84" y="4"/>
                  <a:pt x="84" y="4"/>
                  <a:pt x="84" y="4"/>
                </a:cubicBezTo>
                <a:cubicBezTo>
                  <a:pt x="84" y="2"/>
                  <a:pt x="82" y="0"/>
                  <a:pt x="80" y="0"/>
                </a:cubicBezTo>
                <a:cubicBezTo>
                  <a:pt x="17" y="0"/>
                  <a:pt x="17" y="0"/>
                  <a:pt x="17" y="0"/>
                </a:cubicBezTo>
                <a:cubicBezTo>
                  <a:pt x="15" y="0"/>
                  <a:pt x="14" y="2"/>
                  <a:pt x="14" y="4"/>
                </a:cubicBezTo>
                <a:cubicBezTo>
                  <a:pt x="14" y="12"/>
                  <a:pt x="14" y="12"/>
                  <a:pt x="14" y="12"/>
                </a:cubicBezTo>
                <a:cubicBezTo>
                  <a:pt x="3" y="12"/>
                  <a:pt x="3" y="12"/>
                  <a:pt x="3" y="12"/>
                </a:cubicBezTo>
                <a:cubicBezTo>
                  <a:pt x="1" y="12"/>
                  <a:pt x="0" y="14"/>
                  <a:pt x="0" y="16"/>
                </a:cubicBezTo>
                <a:cubicBezTo>
                  <a:pt x="0" y="37"/>
                  <a:pt x="0" y="37"/>
                  <a:pt x="0" y="37"/>
                </a:cubicBezTo>
                <a:cubicBezTo>
                  <a:pt x="0" y="43"/>
                  <a:pt x="2" y="48"/>
                  <a:pt x="6" y="52"/>
                </a:cubicBezTo>
                <a:cubicBezTo>
                  <a:pt x="6" y="52"/>
                  <a:pt x="6" y="52"/>
                  <a:pt x="6" y="52"/>
                </a:cubicBezTo>
                <a:cubicBezTo>
                  <a:pt x="9" y="56"/>
                  <a:pt x="14" y="58"/>
                  <a:pt x="19" y="59"/>
                </a:cubicBezTo>
                <a:cubicBezTo>
                  <a:pt x="25" y="68"/>
                  <a:pt x="35" y="74"/>
                  <a:pt x="45" y="75"/>
                </a:cubicBezTo>
                <a:cubicBezTo>
                  <a:pt x="45" y="84"/>
                  <a:pt x="45" y="84"/>
                  <a:pt x="45" y="84"/>
                </a:cubicBezTo>
                <a:cubicBezTo>
                  <a:pt x="29" y="84"/>
                  <a:pt x="29" y="84"/>
                  <a:pt x="29" y="84"/>
                </a:cubicBezTo>
                <a:cubicBezTo>
                  <a:pt x="27" y="84"/>
                  <a:pt x="25" y="86"/>
                  <a:pt x="25" y="88"/>
                </a:cubicBezTo>
                <a:cubicBezTo>
                  <a:pt x="25" y="90"/>
                  <a:pt x="27" y="92"/>
                  <a:pt x="29" y="92"/>
                </a:cubicBezTo>
                <a:cubicBezTo>
                  <a:pt x="69" y="92"/>
                  <a:pt x="69" y="92"/>
                  <a:pt x="69" y="92"/>
                </a:cubicBezTo>
                <a:cubicBezTo>
                  <a:pt x="71" y="92"/>
                  <a:pt x="73" y="90"/>
                  <a:pt x="73" y="88"/>
                </a:cubicBezTo>
                <a:cubicBezTo>
                  <a:pt x="73" y="86"/>
                  <a:pt x="71" y="84"/>
                  <a:pt x="69" y="84"/>
                </a:cubicBezTo>
                <a:cubicBezTo>
                  <a:pt x="53" y="84"/>
                  <a:pt x="53" y="84"/>
                  <a:pt x="53" y="84"/>
                </a:cubicBezTo>
                <a:cubicBezTo>
                  <a:pt x="53" y="75"/>
                  <a:pt x="53" y="75"/>
                  <a:pt x="53" y="75"/>
                </a:cubicBezTo>
                <a:cubicBezTo>
                  <a:pt x="63" y="74"/>
                  <a:pt x="73" y="68"/>
                  <a:pt x="78" y="59"/>
                </a:cubicBezTo>
                <a:cubicBezTo>
                  <a:pt x="84" y="58"/>
                  <a:pt x="88" y="56"/>
                  <a:pt x="92" y="53"/>
                </a:cubicBezTo>
                <a:cubicBezTo>
                  <a:pt x="92" y="52"/>
                  <a:pt x="92" y="52"/>
                  <a:pt x="92" y="52"/>
                </a:cubicBezTo>
                <a:cubicBezTo>
                  <a:pt x="96" y="48"/>
                  <a:pt x="98" y="43"/>
                  <a:pt x="98" y="37"/>
                </a:cubicBezTo>
                <a:cubicBezTo>
                  <a:pt x="98" y="16"/>
                  <a:pt x="98" y="16"/>
                  <a:pt x="98" y="16"/>
                </a:cubicBezTo>
                <a:cubicBezTo>
                  <a:pt x="98" y="14"/>
                  <a:pt x="96" y="12"/>
                  <a:pt x="94" y="12"/>
                </a:cubicBezTo>
                <a:close/>
                <a:moveTo>
                  <a:pt x="11" y="47"/>
                </a:moveTo>
                <a:cubicBezTo>
                  <a:pt x="11" y="47"/>
                  <a:pt x="11" y="47"/>
                  <a:pt x="11" y="47"/>
                </a:cubicBezTo>
                <a:cubicBezTo>
                  <a:pt x="9" y="44"/>
                  <a:pt x="7" y="41"/>
                  <a:pt x="7" y="37"/>
                </a:cubicBezTo>
                <a:cubicBezTo>
                  <a:pt x="7" y="20"/>
                  <a:pt x="7" y="20"/>
                  <a:pt x="7" y="20"/>
                </a:cubicBezTo>
                <a:cubicBezTo>
                  <a:pt x="14" y="20"/>
                  <a:pt x="14" y="20"/>
                  <a:pt x="14" y="20"/>
                </a:cubicBezTo>
                <a:cubicBezTo>
                  <a:pt x="14" y="40"/>
                  <a:pt x="14" y="40"/>
                  <a:pt x="14" y="40"/>
                </a:cubicBezTo>
                <a:cubicBezTo>
                  <a:pt x="14" y="44"/>
                  <a:pt x="14" y="47"/>
                  <a:pt x="15" y="50"/>
                </a:cubicBezTo>
                <a:cubicBezTo>
                  <a:pt x="14" y="49"/>
                  <a:pt x="12" y="48"/>
                  <a:pt x="11" y="47"/>
                </a:cubicBezTo>
                <a:close/>
                <a:moveTo>
                  <a:pt x="76" y="40"/>
                </a:moveTo>
                <a:cubicBezTo>
                  <a:pt x="76" y="40"/>
                  <a:pt x="76" y="40"/>
                  <a:pt x="76" y="40"/>
                </a:cubicBezTo>
                <a:cubicBezTo>
                  <a:pt x="76" y="45"/>
                  <a:pt x="75" y="49"/>
                  <a:pt x="73" y="53"/>
                </a:cubicBezTo>
                <a:cubicBezTo>
                  <a:pt x="73" y="53"/>
                  <a:pt x="73" y="53"/>
                  <a:pt x="73" y="53"/>
                </a:cubicBezTo>
                <a:cubicBezTo>
                  <a:pt x="69" y="62"/>
                  <a:pt x="59" y="67"/>
                  <a:pt x="49" y="67"/>
                </a:cubicBezTo>
                <a:cubicBezTo>
                  <a:pt x="39" y="67"/>
                  <a:pt x="29" y="62"/>
                  <a:pt x="24" y="53"/>
                </a:cubicBezTo>
                <a:cubicBezTo>
                  <a:pt x="24" y="53"/>
                  <a:pt x="24" y="53"/>
                  <a:pt x="24" y="53"/>
                </a:cubicBezTo>
                <a:cubicBezTo>
                  <a:pt x="22" y="49"/>
                  <a:pt x="21" y="45"/>
                  <a:pt x="21" y="40"/>
                </a:cubicBezTo>
                <a:cubicBezTo>
                  <a:pt x="21" y="40"/>
                  <a:pt x="21" y="40"/>
                  <a:pt x="21" y="40"/>
                </a:cubicBezTo>
                <a:cubicBezTo>
                  <a:pt x="21" y="8"/>
                  <a:pt x="21" y="8"/>
                  <a:pt x="21" y="8"/>
                </a:cubicBezTo>
                <a:cubicBezTo>
                  <a:pt x="76" y="8"/>
                  <a:pt x="76" y="8"/>
                  <a:pt x="76" y="8"/>
                </a:cubicBezTo>
                <a:cubicBezTo>
                  <a:pt x="76" y="40"/>
                  <a:pt x="76" y="40"/>
                  <a:pt x="76" y="40"/>
                </a:cubicBezTo>
                <a:close/>
                <a:moveTo>
                  <a:pt x="91" y="37"/>
                </a:moveTo>
                <a:cubicBezTo>
                  <a:pt x="91" y="37"/>
                  <a:pt x="91" y="37"/>
                  <a:pt x="91" y="37"/>
                </a:cubicBezTo>
                <a:cubicBezTo>
                  <a:pt x="91" y="41"/>
                  <a:pt x="89" y="44"/>
                  <a:pt x="86" y="47"/>
                </a:cubicBezTo>
                <a:cubicBezTo>
                  <a:pt x="86" y="47"/>
                  <a:pt x="86" y="47"/>
                  <a:pt x="86" y="47"/>
                </a:cubicBezTo>
                <a:cubicBezTo>
                  <a:pt x="85" y="48"/>
                  <a:pt x="84" y="49"/>
                  <a:pt x="83" y="50"/>
                </a:cubicBezTo>
                <a:cubicBezTo>
                  <a:pt x="84" y="47"/>
                  <a:pt x="84" y="44"/>
                  <a:pt x="84" y="40"/>
                </a:cubicBezTo>
                <a:cubicBezTo>
                  <a:pt x="84" y="40"/>
                  <a:pt x="84" y="40"/>
                  <a:pt x="84" y="40"/>
                </a:cubicBezTo>
                <a:cubicBezTo>
                  <a:pt x="84" y="20"/>
                  <a:pt x="84" y="20"/>
                  <a:pt x="84" y="20"/>
                </a:cubicBezTo>
                <a:cubicBezTo>
                  <a:pt x="91" y="20"/>
                  <a:pt x="91" y="20"/>
                  <a:pt x="91" y="20"/>
                </a:cubicBezTo>
                <a:cubicBezTo>
                  <a:pt x="91" y="37"/>
                  <a:pt x="91" y="37"/>
                  <a:pt x="91" y="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5" name="Rectangle 24"/>
          <p:cNvSpPr>
            <a:spLocks noChangeArrowheads="1"/>
          </p:cNvSpPr>
          <p:nvPr/>
        </p:nvSpPr>
        <p:spPr bwMode="auto">
          <a:xfrm>
            <a:off x="3393182"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Rectangle 24"/>
          <p:cNvSpPr>
            <a:spLocks noChangeArrowheads="1"/>
          </p:cNvSpPr>
          <p:nvPr/>
        </p:nvSpPr>
        <p:spPr bwMode="auto">
          <a:xfrm>
            <a:off x="5841454" y="3257556"/>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Rectangle 24"/>
          <p:cNvSpPr>
            <a:spLocks noChangeArrowheads="1"/>
          </p:cNvSpPr>
          <p:nvPr/>
        </p:nvSpPr>
        <p:spPr bwMode="auto">
          <a:xfrm>
            <a:off x="2169047"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4617319"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Rectangle 24"/>
          <p:cNvSpPr>
            <a:spLocks noChangeArrowheads="1"/>
          </p:cNvSpPr>
          <p:nvPr/>
        </p:nvSpPr>
        <p:spPr bwMode="auto">
          <a:xfrm>
            <a:off x="7065591" y="1635928"/>
            <a:ext cx="1466850" cy="5938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填加标题</a:t>
            </a:r>
            <a:endParaRPr lang="zh-CN" altLang="en-US" sz="1200" b="1" dirty="0" smtClean="0">
              <a:solidFill>
                <a:schemeClr val="bg1">
                  <a:lumMod val="50000"/>
                </a:schemeClr>
              </a:solidFill>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ct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Rectangle 24"/>
          <p:cNvSpPr>
            <a:spLocks noChangeArrowheads="1"/>
          </p:cNvSpPr>
          <p:nvPr/>
        </p:nvSpPr>
        <p:spPr bwMode="auto">
          <a:xfrm>
            <a:off x="1167383"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01</a:t>
            </a:r>
            <a:endParaRPr lang="en-US" altLang="zh-CN" sz="1100" dirty="0" smtClean="0">
              <a:solidFill>
                <a:schemeClr val="bg1"/>
              </a:solidFill>
            </a:endParaRPr>
          </a:p>
        </p:txBody>
      </p:sp>
      <p:sp>
        <p:nvSpPr>
          <p:cNvPr id="41" name="Rectangle 24"/>
          <p:cNvSpPr>
            <a:spLocks noChangeArrowheads="1"/>
          </p:cNvSpPr>
          <p:nvPr/>
        </p:nvSpPr>
        <p:spPr bwMode="auto">
          <a:xfrm>
            <a:off x="2547789"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02</a:t>
            </a:r>
            <a:endParaRPr lang="en-US" altLang="zh-CN" sz="1100" dirty="0" smtClean="0">
              <a:solidFill>
                <a:schemeClr val="bg1"/>
              </a:solidFill>
            </a:endParaRPr>
          </a:p>
        </p:txBody>
      </p:sp>
      <p:sp>
        <p:nvSpPr>
          <p:cNvPr id="42" name="Rectangle 24"/>
          <p:cNvSpPr>
            <a:spLocks noChangeArrowheads="1"/>
          </p:cNvSpPr>
          <p:nvPr/>
        </p:nvSpPr>
        <p:spPr bwMode="auto">
          <a:xfrm>
            <a:off x="3771925"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03</a:t>
            </a:r>
            <a:endParaRPr lang="en-US" altLang="zh-CN" sz="1100" dirty="0" smtClean="0">
              <a:solidFill>
                <a:schemeClr val="bg1"/>
              </a:solidFill>
            </a:endParaRPr>
          </a:p>
        </p:txBody>
      </p:sp>
      <p:sp>
        <p:nvSpPr>
          <p:cNvPr id="43" name="Rectangle 24"/>
          <p:cNvSpPr>
            <a:spLocks noChangeArrowheads="1"/>
          </p:cNvSpPr>
          <p:nvPr/>
        </p:nvSpPr>
        <p:spPr bwMode="auto">
          <a:xfrm>
            <a:off x="4994473"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04</a:t>
            </a:r>
            <a:endParaRPr lang="en-US" altLang="zh-CN" sz="1100" dirty="0" smtClean="0">
              <a:solidFill>
                <a:schemeClr val="bg1"/>
              </a:solidFill>
            </a:endParaRPr>
          </a:p>
        </p:txBody>
      </p:sp>
      <p:sp>
        <p:nvSpPr>
          <p:cNvPr id="44" name="Rectangle 24"/>
          <p:cNvSpPr>
            <a:spLocks noChangeArrowheads="1"/>
          </p:cNvSpPr>
          <p:nvPr/>
        </p:nvSpPr>
        <p:spPr bwMode="auto">
          <a:xfrm>
            <a:off x="6218610"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05</a:t>
            </a:r>
            <a:endParaRPr lang="en-US" altLang="zh-CN" sz="1100" dirty="0" smtClean="0">
              <a:solidFill>
                <a:schemeClr val="bg1"/>
              </a:solidFill>
            </a:endParaRPr>
          </a:p>
        </p:txBody>
      </p:sp>
      <p:sp>
        <p:nvSpPr>
          <p:cNvPr id="45" name="Rectangle 24"/>
          <p:cNvSpPr>
            <a:spLocks noChangeArrowheads="1"/>
          </p:cNvSpPr>
          <p:nvPr/>
        </p:nvSpPr>
        <p:spPr bwMode="auto">
          <a:xfrm>
            <a:off x="7444334" y="2666992"/>
            <a:ext cx="709364" cy="22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en-US" altLang="zh-CN" sz="1200" b="1" dirty="0" smtClean="0">
                <a:solidFill>
                  <a:schemeClr val="bg1"/>
                </a:solidFill>
              </a:rPr>
              <a:t>STEP 06</a:t>
            </a:r>
            <a:endParaRPr lang="en-US" altLang="zh-CN" sz="1100" dirty="0" smtClean="0">
              <a:solidFill>
                <a:schemeClr val="bg1"/>
              </a:solidFill>
            </a:endParaRPr>
          </a:p>
        </p:txBody>
      </p:sp>
      <p:sp>
        <p:nvSpPr>
          <p:cNvPr id="2" name="右箭头 1"/>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withEffect">
                                  <p:stCondLst>
                                    <p:cond delay="80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p:tgtEl>
                                          <p:spTgt spid="22"/>
                                        </p:tgtEl>
                                        <p:attrNameLst>
                                          <p:attrName>ppt_x</p:attrName>
                                        </p:attrNameLst>
                                      </p:cBhvr>
                                      <p:tavLst>
                                        <p:tav tm="0">
                                          <p:val>
                                            <p:strVal val="#ppt_x-#ppt_w*1.125000"/>
                                          </p:val>
                                        </p:tav>
                                        <p:tav tm="100000">
                                          <p:val>
                                            <p:strVal val="#ppt_x"/>
                                          </p:val>
                                        </p:tav>
                                      </p:tavLst>
                                    </p:anim>
                                    <p:animEffect transition="in" filter="wipe(right)">
                                      <p:cBhvr>
                                        <p:cTn id="8" dur="500"/>
                                        <p:tgtEl>
                                          <p:spTgt spid="22"/>
                                        </p:tgtEl>
                                      </p:cBhvr>
                                    </p:animEffect>
                                  </p:childTnLst>
                                </p:cTn>
                              </p:par>
                              <p:par>
                                <p:cTn id="9" presetID="22" presetClass="entr" presetSubtype="4" fill="hold" grpId="0" nodeType="withEffect">
                                  <p:stCondLst>
                                    <p:cond delay="1300"/>
                                  </p:stCondLst>
                                  <p:childTnLst>
                                    <p:set>
                                      <p:cBhvr>
                                        <p:cTn id="10" dur="1" fill="hold">
                                          <p:stCondLst>
                                            <p:cond delay="0"/>
                                          </p:stCondLst>
                                        </p:cTn>
                                        <p:tgtEl>
                                          <p:spTgt spid="6"/>
                                        </p:tgtEl>
                                        <p:attrNameLst>
                                          <p:attrName>style.visibility</p:attrName>
                                        </p:attrNameLst>
                                      </p:cBhvr>
                                      <p:to>
                                        <p:strVal val="visible"/>
                                      </p:to>
                                    </p:set>
                                    <p:animEffect transition="in" filter="wipe(down)">
                                      <p:cBhvr>
                                        <p:cTn id="11" dur="500"/>
                                        <p:tgtEl>
                                          <p:spTgt spid="6"/>
                                        </p:tgtEl>
                                      </p:cBhvr>
                                    </p:animEffect>
                                  </p:childTnLst>
                                </p:cTn>
                              </p:par>
                              <p:par>
                                <p:cTn id="12" presetID="53" presetClass="entr" presetSubtype="16" fill="hold" grpId="0" nodeType="withEffect">
                                  <p:stCondLst>
                                    <p:cond delay="1300"/>
                                  </p:stCondLst>
                                  <p:childTnLst>
                                    <p:set>
                                      <p:cBhvr>
                                        <p:cTn id="13" dur="1" fill="hold">
                                          <p:stCondLst>
                                            <p:cond delay="0"/>
                                          </p:stCondLst>
                                        </p:cTn>
                                        <p:tgtEl>
                                          <p:spTgt spid="40"/>
                                        </p:tgtEl>
                                        <p:attrNameLst>
                                          <p:attrName>style.visibility</p:attrName>
                                        </p:attrNameLst>
                                      </p:cBhvr>
                                      <p:to>
                                        <p:strVal val="visible"/>
                                      </p:to>
                                    </p:set>
                                    <p:anim calcmode="lin" valueType="num">
                                      <p:cBhvr>
                                        <p:cTn id="14" dur="500" fill="hold"/>
                                        <p:tgtEl>
                                          <p:spTgt spid="40"/>
                                        </p:tgtEl>
                                        <p:attrNameLst>
                                          <p:attrName>ppt_w</p:attrName>
                                        </p:attrNameLst>
                                      </p:cBhvr>
                                      <p:tavLst>
                                        <p:tav tm="0">
                                          <p:val>
                                            <p:fltVal val="0"/>
                                          </p:val>
                                        </p:tav>
                                        <p:tav tm="100000">
                                          <p:val>
                                            <p:strVal val="#ppt_w"/>
                                          </p:val>
                                        </p:tav>
                                      </p:tavLst>
                                    </p:anim>
                                    <p:anim calcmode="lin" valueType="num">
                                      <p:cBhvr>
                                        <p:cTn id="15" dur="500" fill="hold"/>
                                        <p:tgtEl>
                                          <p:spTgt spid="40"/>
                                        </p:tgtEl>
                                        <p:attrNameLst>
                                          <p:attrName>ppt_h</p:attrName>
                                        </p:attrNameLst>
                                      </p:cBhvr>
                                      <p:tavLst>
                                        <p:tav tm="0">
                                          <p:val>
                                            <p:fltVal val="0"/>
                                          </p:val>
                                        </p:tav>
                                        <p:tav tm="100000">
                                          <p:val>
                                            <p:strVal val="#ppt_h"/>
                                          </p:val>
                                        </p:tav>
                                      </p:tavLst>
                                    </p:anim>
                                    <p:animEffect transition="in" filter="fade">
                                      <p:cBhvr>
                                        <p:cTn id="16" dur="500"/>
                                        <p:tgtEl>
                                          <p:spTgt spid="40"/>
                                        </p:tgtEl>
                                      </p:cBhvr>
                                    </p:animEffect>
                                  </p:childTnLst>
                                </p:cTn>
                              </p:par>
                              <p:par>
                                <p:cTn id="17" presetID="53" presetClass="entr" presetSubtype="16" fill="hold" grpId="0" nodeType="withEffect">
                                  <p:stCondLst>
                                    <p:cond delay="1800"/>
                                  </p:stCondLst>
                                  <p:childTnLst>
                                    <p:set>
                                      <p:cBhvr>
                                        <p:cTn id="18" dur="1" fill="hold">
                                          <p:stCondLst>
                                            <p:cond delay="0"/>
                                          </p:stCondLst>
                                        </p:cTn>
                                        <p:tgtEl>
                                          <p:spTgt spid="11"/>
                                        </p:tgtEl>
                                        <p:attrNameLst>
                                          <p:attrName>style.visibility</p:attrName>
                                        </p:attrNameLst>
                                      </p:cBhvr>
                                      <p:to>
                                        <p:strVal val="visible"/>
                                      </p:to>
                                    </p:set>
                                    <p:anim calcmode="lin" valueType="num">
                                      <p:cBhvr>
                                        <p:cTn id="19" dur="500" fill="hold"/>
                                        <p:tgtEl>
                                          <p:spTgt spid="11"/>
                                        </p:tgtEl>
                                        <p:attrNameLst>
                                          <p:attrName>ppt_w</p:attrName>
                                        </p:attrNameLst>
                                      </p:cBhvr>
                                      <p:tavLst>
                                        <p:tav tm="0">
                                          <p:val>
                                            <p:fltVal val="0"/>
                                          </p:val>
                                        </p:tav>
                                        <p:tav tm="100000">
                                          <p:val>
                                            <p:strVal val="#ppt_w"/>
                                          </p:val>
                                        </p:tav>
                                      </p:tavLst>
                                    </p:anim>
                                    <p:anim calcmode="lin" valueType="num">
                                      <p:cBhvr>
                                        <p:cTn id="20" dur="500" fill="hold"/>
                                        <p:tgtEl>
                                          <p:spTgt spid="11"/>
                                        </p:tgtEl>
                                        <p:attrNameLst>
                                          <p:attrName>ppt_h</p:attrName>
                                        </p:attrNameLst>
                                      </p:cBhvr>
                                      <p:tavLst>
                                        <p:tav tm="0">
                                          <p:val>
                                            <p:fltVal val="0"/>
                                          </p:val>
                                        </p:tav>
                                        <p:tav tm="100000">
                                          <p:val>
                                            <p:strVal val="#ppt_h"/>
                                          </p:val>
                                        </p:tav>
                                      </p:tavLst>
                                    </p:anim>
                                    <p:animEffect transition="in" filter="fade">
                                      <p:cBhvr>
                                        <p:cTn id="21" dur="500"/>
                                        <p:tgtEl>
                                          <p:spTgt spid="11"/>
                                        </p:tgtEl>
                                      </p:cBhvr>
                                    </p:animEffect>
                                  </p:childTnLst>
                                </p:cTn>
                              </p:par>
                              <p:par>
                                <p:cTn id="22" presetID="53" presetClass="entr" presetSubtype="16" fill="hold" grpId="0" nodeType="withEffect">
                                  <p:stCondLst>
                                    <p:cond delay="1800"/>
                                  </p:stCondLst>
                                  <p:childTnLst>
                                    <p:set>
                                      <p:cBhvr>
                                        <p:cTn id="23" dur="1" fill="hold">
                                          <p:stCondLst>
                                            <p:cond delay="0"/>
                                          </p:stCondLst>
                                        </p:cTn>
                                        <p:tgtEl>
                                          <p:spTgt spid="28"/>
                                        </p:tgtEl>
                                        <p:attrNameLst>
                                          <p:attrName>style.visibility</p:attrName>
                                        </p:attrNameLst>
                                      </p:cBhvr>
                                      <p:to>
                                        <p:strVal val="visible"/>
                                      </p:to>
                                    </p:set>
                                    <p:anim calcmode="lin" valueType="num">
                                      <p:cBhvr>
                                        <p:cTn id="24" dur="500" fill="hold"/>
                                        <p:tgtEl>
                                          <p:spTgt spid="28"/>
                                        </p:tgtEl>
                                        <p:attrNameLst>
                                          <p:attrName>ppt_w</p:attrName>
                                        </p:attrNameLst>
                                      </p:cBhvr>
                                      <p:tavLst>
                                        <p:tav tm="0">
                                          <p:val>
                                            <p:fltVal val="0"/>
                                          </p:val>
                                        </p:tav>
                                        <p:tav tm="100000">
                                          <p:val>
                                            <p:strVal val="#ppt_w"/>
                                          </p:val>
                                        </p:tav>
                                      </p:tavLst>
                                    </p:anim>
                                    <p:anim calcmode="lin" valueType="num">
                                      <p:cBhvr>
                                        <p:cTn id="25" dur="500" fill="hold"/>
                                        <p:tgtEl>
                                          <p:spTgt spid="28"/>
                                        </p:tgtEl>
                                        <p:attrNameLst>
                                          <p:attrName>ppt_h</p:attrName>
                                        </p:attrNameLst>
                                      </p:cBhvr>
                                      <p:tavLst>
                                        <p:tav tm="0">
                                          <p:val>
                                            <p:fltVal val="0"/>
                                          </p:val>
                                        </p:tav>
                                        <p:tav tm="100000">
                                          <p:val>
                                            <p:strVal val="#ppt_h"/>
                                          </p:val>
                                        </p:tav>
                                      </p:tavLst>
                                    </p:anim>
                                    <p:animEffect transition="in" filter="fade">
                                      <p:cBhvr>
                                        <p:cTn id="26" dur="500"/>
                                        <p:tgtEl>
                                          <p:spTgt spid="28"/>
                                        </p:tgtEl>
                                      </p:cBhvr>
                                    </p:animEffect>
                                  </p:childTnLst>
                                </p:cTn>
                              </p:par>
                              <p:par>
                                <p:cTn id="27" presetID="42" presetClass="entr" presetSubtype="0" fill="hold" grpId="0" nodeType="withEffect">
                                  <p:stCondLst>
                                    <p:cond delay="1800"/>
                                  </p:stCondLst>
                                  <p:childTnLst>
                                    <p:set>
                                      <p:cBhvr>
                                        <p:cTn id="28" dur="1" fill="hold">
                                          <p:stCondLst>
                                            <p:cond delay="0"/>
                                          </p:stCondLst>
                                        </p:cTn>
                                        <p:tgtEl>
                                          <p:spTgt spid="32"/>
                                        </p:tgtEl>
                                        <p:attrNameLst>
                                          <p:attrName>style.visibility</p:attrName>
                                        </p:attrNameLst>
                                      </p:cBhvr>
                                      <p:to>
                                        <p:strVal val="visible"/>
                                      </p:to>
                                    </p:set>
                                    <p:animEffect transition="in" filter="fade">
                                      <p:cBhvr>
                                        <p:cTn id="29" dur="500"/>
                                        <p:tgtEl>
                                          <p:spTgt spid="32"/>
                                        </p:tgtEl>
                                      </p:cBhvr>
                                    </p:animEffect>
                                    <p:anim calcmode="lin" valueType="num">
                                      <p:cBhvr>
                                        <p:cTn id="30" dur="500" fill="hold"/>
                                        <p:tgtEl>
                                          <p:spTgt spid="32"/>
                                        </p:tgtEl>
                                        <p:attrNameLst>
                                          <p:attrName>ppt_x</p:attrName>
                                        </p:attrNameLst>
                                      </p:cBhvr>
                                      <p:tavLst>
                                        <p:tav tm="0">
                                          <p:val>
                                            <p:strVal val="#ppt_x"/>
                                          </p:val>
                                        </p:tav>
                                        <p:tav tm="100000">
                                          <p:val>
                                            <p:strVal val="#ppt_x"/>
                                          </p:val>
                                        </p:tav>
                                      </p:tavLst>
                                    </p:anim>
                                    <p:anim calcmode="lin" valueType="num">
                                      <p:cBhvr>
                                        <p:cTn id="31" dur="500" fill="hold"/>
                                        <p:tgtEl>
                                          <p:spTgt spid="32"/>
                                        </p:tgtEl>
                                        <p:attrNameLst>
                                          <p:attrName>ppt_y</p:attrName>
                                        </p:attrNameLst>
                                      </p:cBhvr>
                                      <p:tavLst>
                                        <p:tav tm="0">
                                          <p:val>
                                            <p:strVal val="#ppt_y+.1"/>
                                          </p:val>
                                        </p:tav>
                                        <p:tav tm="100000">
                                          <p:val>
                                            <p:strVal val="#ppt_y"/>
                                          </p:val>
                                        </p:tav>
                                      </p:tavLst>
                                    </p:anim>
                                  </p:childTnLst>
                                </p:cTn>
                              </p:par>
                              <p:par>
                                <p:cTn id="32" presetID="12" presetClass="entr" presetSubtype="8" fill="hold" grpId="0" nodeType="withEffect">
                                  <p:stCondLst>
                                    <p:cond delay="230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p:tgtEl>
                                          <p:spTgt spid="23"/>
                                        </p:tgtEl>
                                        <p:attrNameLst>
                                          <p:attrName>ppt_x</p:attrName>
                                        </p:attrNameLst>
                                      </p:cBhvr>
                                      <p:tavLst>
                                        <p:tav tm="0">
                                          <p:val>
                                            <p:strVal val="#ppt_x-#ppt_w*1.125000"/>
                                          </p:val>
                                        </p:tav>
                                        <p:tav tm="100000">
                                          <p:val>
                                            <p:strVal val="#ppt_x"/>
                                          </p:val>
                                        </p:tav>
                                      </p:tavLst>
                                    </p:anim>
                                    <p:animEffect transition="in" filter="wipe(right)">
                                      <p:cBhvr>
                                        <p:cTn id="35" dur="500"/>
                                        <p:tgtEl>
                                          <p:spTgt spid="23"/>
                                        </p:tgtEl>
                                      </p:cBhvr>
                                    </p:animEffect>
                                  </p:childTnLst>
                                </p:cTn>
                              </p:par>
                              <p:par>
                                <p:cTn id="36" presetID="53" presetClass="entr" presetSubtype="16" fill="hold" grpId="0" nodeType="withEffect">
                                  <p:stCondLst>
                                    <p:cond delay="2800"/>
                                  </p:stCondLst>
                                  <p:childTnLst>
                                    <p:set>
                                      <p:cBhvr>
                                        <p:cTn id="37" dur="1" fill="hold">
                                          <p:stCondLst>
                                            <p:cond delay="0"/>
                                          </p:stCondLst>
                                        </p:cTn>
                                        <p:tgtEl>
                                          <p:spTgt spid="41"/>
                                        </p:tgtEl>
                                        <p:attrNameLst>
                                          <p:attrName>style.visibility</p:attrName>
                                        </p:attrNameLst>
                                      </p:cBhvr>
                                      <p:to>
                                        <p:strVal val="visible"/>
                                      </p:to>
                                    </p:set>
                                    <p:anim calcmode="lin" valueType="num">
                                      <p:cBhvr>
                                        <p:cTn id="38" dur="500" fill="hold"/>
                                        <p:tgtEl>
                                          <p:spTgt spid="41"/>
                                        </p:tgtEl>
                                        <p:attrNameLst>
                                          <p:attrName>ppt_w</p:attrName>
                                        </p:attrNameLst>
                                      </p:cBhvr>
                                      <p:tavLst>
                                        <p:tav tm="0">
                                          <p:val>
                                            <p:fltVal val="0"/>
                                          </p:val>
                                        </p:tav>
                                        <p:tav tm="100000">
                                          <p:val>
                                            <p:strVal val="#ppt_w"/>
                                          </p:val>
                                        </p:tav>
                                      </p:tavLst>
                                    </p:anim>
                                    <p:anim calcmode="lin" valueType="num">
                                      <p:cBhvr>
                                        <p:cTn id="39" dur="500" fill="hold"/>
                                        <p:tgtEl>
                                          <p:spTgt spid="41"/>
                                        </p:tgtEl>
                                        <p:attrNameLst>
                                          <p:attrName>ppt_h</p:attrName>
                                        </p:attrNameLst>
                                      </p:cBhvr>
                                      <p:tavLst>
                                        <p:tav tm="0">
                                          <p:val>
                                            <p:fltVal val="0"/>
                                          </p:val>
                                        </p:tav>
                                        <p:tav tm="100000">
                                          <p:val>
                                            <p:strVal val="#ppt_h"/>
                                          </p:val>
                                        </p:tav>
                                      </p:tavLst>
                                    </p:anim>
                                    <p:animEffect transition="in" filter="fade">
                                      <p:cBhvr>
                                        <p:cTn id="40" dur="500"/>
                                        <p:tgtEl>
                                          <p:spTgt spid="41"/>
                                        </p:tgtEl>
                                      </p:cBhvr>
                                    </p:animEffect>
                                  </p:childTnLst>
                                </p:cTn>
                              </p:par>
                              <p:par>
                                <p:cTn id="41" presetID="22" presetClass="entr" presetSubtype="1" fill="hold" grpId="0" nodeType="withEffect">
                                  <p:stCondLst>
                                    <p:cond delay="2800"/>
                                  </p:stCondLst>
                                  <p:childTnLst>
                                    <p:set>
                                      <p:cBhvr>
                                        <p:cTn id="42" dur="1" fill="hold">
                                          <p:stCondLst>
                                            <p:cond delay="0"/>
                                          </p:stCondLst>
                                        </p:cTn>
                                        <p:tgtEl>
                                          <p:spTgt spid="7"/>
                                        </p:tgtEl>
                                        <p:attrNameLst>
                                          <p:attrName>style.visibility</p:attrName>
                                        </p:attrNameLst>
                                      </p:cBhvr>
                                      <p:to>
                                        <p:strVal val="visible"/>
                                      </p:to>
                                    </p:set>
                                    <p:animEffect transition="in" filter="wipe(up)">
                                      <p:cBhvr>
                                        <p:cTn id="43" dur="500"/>
                                        <p:tgtEl>
                                          <p:spTgt spid="7"/>
                                        </p:tgtEl>
                                      </p:cBhvr>
                                    </p:animEffect>
                                  </p:childTnLst>
                                </p:cTn>
                              </p:par>
                              <p:par>
                                <p:cTn id="44" presetID="53" presetClass="entr" presetSubtype="16" fill="hold" grpId="0" nodeType="withEffect">
                                  <p:stCondLst>
                                    <p:cond delay="3300"/>
                                  </p:stCondLst>
                                  <p:childTnLst>
                                    <p:set>
                                      <p:cBhvr>
                                        <p:cTn id="45" dur="1" fill="hold">
                                          <p:stCondLst>
                                            <p:cond delay="0"/>
                                          </p:stCondLst>
                                        </p:cTn>
                                        <p:tgtEl>
                                          <p:spTgt spid="31"/>
                                        </p:tgtEl>
                                        <p:attrNameLst>
                                          <p:attrName>style.visibility</p:attrName>
                                        </p:attrNameLst>
                                      </p:cBhvr>
                                      <p:to>
                                        <p:strVal val="visible"/>
                                      </p:to>
                                    </p:set>
                                    <p:anim calcmode="lin" valueType="num">
                                      <p:cBhvr>
                                        <p:cTn id="46" dur="500" fill="hold"/>
                                        <p:tgtEl>
                                          <p:spTgt spid="31"/>
                                        </p:tgtEl>
                                        <p:attrNameLst>
                                          <p:attrName>ppt_w</p:attrName>
                                        </p:attrNameLst>
                                      </p:cBhvr>
                                      <p:tavLst>
                                        <p:tav tm="0">
                                          <p:val>
                                            <p:fltVal val="0"/>
                                          </p:val>
                                        </p:tav>
                                        <p:tav tm="100000">
                                          <p:val>
                                            <p:strVal val="#ppt_w"/>
                                          </p:val>
                                        </p:tav>
                                      </p:tavLst>
                                    </p:anim>
                                    <p:anim calcmode="lin" valueType="num">
                                      <p:cBhvr>
                                        <p:cTn id="47" dur="500" fill="hold"/>
                                        <p:tgtEl>
                                          <p:spTgt spid="31"/>
                                        </p:tgtEl>
                                        <p:attrNameLst>
                                          <p:attrName>ppt_h</p:attrName>
                                        </p:attrNameLst>
                                      </p:cBhvr>
                                      <p:tavLst>
                                        <p:tav tm="0">
                                          <p:val>
                                            <p:fltVal val="0"/>
                                          </p:val>
                                        </p:tav>
                                        <p:tav tm="100000">
                                          <p:val>
                                            <p:strVal val="#ppt_h"/>
                                          </p:val>
                                        </p:tav>
                                      </p:tavLst>
                                    </p:anim>
                                    <p:animEffect transition="in" filter="fade">
                                      <p:cBhvr>
                                        <p:cTn id="48" dur="500"/>
                                        <p:tgtEl>
                                          <p:spTgt spid="31"/>
                                        </p:tgtEl>
                                      </p:cBhvr>
                                    </p:animEffect>
                                  </p:childTnLst>
                                </p:cTn>
                              </p:par>
                              <p:par>
                                <p:cTn id="49" presetID="53" presetClass="entr" presetSubtype="16" fill="hold" grpId="0" nodeType="withEffect">
                                  <p:stCondLst>
                                    <p:cond delay="3300"/>
                                  </p:stCondLst>
                                  <p:childTnLst>
                                    <p:set>
                                      <p:cBhvr>
                                        <p:cTn id="50" dur="1" fill="hold">
                                          <p:stCondLst>
                                            <p:cond delay="0"/>
                                          </p:stCondLst>
                                        </p:cTn>
                                        <p:tgtEl>
                                          <p:spTgt spid="20"/>
                                        </p:tgtEl>
                                        <p:attrNameLst>
                                          <p:attrName>style.visibility</p:attrName>
                                        </p:attrNameLst>
                                      </p:cBhvr>
                                      <p:to>
                                        <p:strVal val="visible"/>
                                      </p:to>
                                    </p:set>
                                    <p:anim calcmode="lin" valueType="num">
                                      <p:cBhvr>
                                        <p:cTn id="51" dur="500" fill="hold"/>
                                        <p:tgtEl>
                                          <p:spTgt spid="20"/>
                                        </p:tgtEl>
                                        <p:attrNameLst>
                                          <p:attrName>ppt_w</p:attrName>
                                        </p:attrNameLst>
                                      </p:cBhvr>
                                      <p:tavLst>
                                        <p:tav tm="0">
                                          <p:val>
                                            <p:fltVal val="0"/>
                                          </p:val>
                                        </p:tav>
                                        <p:tav tm="100000">
                                          <p:val>
                                            <p:strVal val="#ppt_w"/>
                                          </p:val>
                                        </p:tav>
                                      </p:tavLst>
                                    </p:anim>
                                    <p:anim calcmode="lin" valueType="num">
                                      <p:cBhvr>
                                        <p:cTn id="52" dur="500" fill="hold"/>
                                        <p:tgtEl>
                                          <p:spTgt spid="20"/>
                                        </p:tgtEl>
                                        <p:attrNameLst>
                                          <p:attrName>ppt_h</p:attrName>
                                        </p:attrNameLst>
                                      </p:cBhvr>
                                      <p:tavLst>
                                        <p:tav tm="0">
                                          <p:val>
                                            <p:fltVal val="0"/>
                                          </p:val>
                                        </p:tav>
                                        <p:tav tm="100000">
                                          <p:val>
                                            <p:strVal val="#ppt_h"/>
                                          </p:val>
                                        </p:tav>
                                      </p:tavLst>
                                    </p:anim>
                                    <p:animEffect transition="in" filter="fade">
                                      <p:cBhvr>
                                        <p:cTn id="53" dur="500"/>
                                        <p:tgtEl>
                                          <p:spTgt spid="20"/>
                                        </p:tgtEl>
                                      </p:cBhvr>
                                    </p:animEffect>
                                  </p:childTnLst>
                                </p:cTn>
                              </p:par>
                              <p:par>
                                <p:cTn id="54" presetID="47" presetClass="entr" presetSubtype="0" fill="hold" grpId="0" nodeType="withEffect">
                                  <p:stCondLst>
                                    <p:cond delay="3300"/>
                                  </p:stCondLst>
                                  <p:childTnLst>
                                    <p:set>
                                      <p:cBhvr>
                                        <p:cTn id="55" dur="1" fill="hold">
                                          <p:stCondLst>
                                            <p:cond delay="0"/>
                                          </p:stCondLst>
                                        </p:cTn>
                                        <p:tgtEl>
                                          <p:spTgt spid="37"/>
                                        </p:tgtEl>
                                        <p:attrNameLst>
                                          <p:attrName>style.visibility</p:attrName>
                                        </p:attrNameLst>
                                      </p:cBhvr>
                                      <p:to>
                                        <p:strVal val="visible"/>
                                      </p:to>
                                    </p:set>
                                    <p:animEffect transition="in" filter="fade">
                                      <p:cBhvr>
                                        <p:cTn id="56" dur="500"/>
                                        <p:tgtEl>
                                          <p:spTgt spid="37"/>
                                        </p:tgtEl>
                                      </p:cBhvr>
                                    </p:animEffect>
                                    <p:anim calcmode="lin" valueType="num">
                                      <p:cBhvr>
                                        <p:cTn id="57" dur="500" fill="hold"/>
                                        <p:tgtEl>
                                          <p:spTgt spid="37"/>
                                        </p:tgtEl>
                                        <p:attrNameLst>
                                          <p:attrName>ppt_x</p:attrName>
                                        </p:attrNameLst>
                                      </p:cBhvr>
                                      <p:tavLst>
                                        <p:tav tm="0">
                                          <p:val>
                                            <p:strVal val="#ppt_x"/>
                                          </p:val>
                                        </p:tav>
                                        <p:tav tm="100000">
                                          <p:val>
                                            <p:strVal val="#ppt_x"/>
                                          </p:val>
                                        </p:tav>
                                      </p:tavLst>
                                    </p:anim>
                                    <p:anim calcmode="lin" valueType="num">
                                      <p:cBhvr>
                                        <p:cTn id="58" dur="500" fill="hold"/>
                                        <p:tgtEl>
                                          <p:spTgt spid="37"/>
                                        </p:tgtEl>
                                        <p:attrNameLst>
                                          <p:attrName>ppt_y</p:attrName>
                                        </p:attrNameLst>
                                      </p:cBhvr>
                                      <p:tavLst>
                                        <p:tav tm="0">
                                          <p:val>
                                            <p:strVal val="#ppt_y-.1"/>
                                          </p:val>
                                        </p:tav>
                                        <p:tav tm="100000">
                                          <p:val>
                                            <p:strVal val="#ppt_y"/>
                                          </p:val>
                                        </p:tav>
                                      </p:tavLst>
                                    </p:anim>
                                  </p:childTnLst>
                                </p:cTn>
                              </p:par>
                              <p:par>
                                <p:cTn id="59" presetID="12" presetClass="entr" presetSubtype="8" fill="hold" grpId="0" nodeType="withEffect">
                                  <p:stCondLst>
                                    <p:cond delay="3800"/>
                                  </p:stCondLst>
                                  <p:childTnLst>
                                    <p:set>
                                      <p:cBhvr>
                                        <p:cTn id="60" dur="1" fill="hold">
                                          <p:stCondLst>
                                            <p:cond delay="0"/>
                                          </p:stCondLst>
                                        </p:cTn>
                                        <p:tgtEl>
                                          <p:spTgt spid="24"/>
                                        </p:tgtEl>
                                        <p:attrNameLst>
                                          <p:attrName>style.visibility</p:attrName>
                                        </p:attrNameLst>
                                      </p:cBhvr>
                                      <p:to>
                                        <p:strVal val="visible"/>
                                      </p:to>
                                    </p:set>
                                    <p:anim calcmode="lin" valueType="num">
                                      <p:cBhvr additive="base">
                                        <p:cTn id="61" dur="500"/>
                                        <p:tgtEl>
                                          <p:spTgt spid="24"/>
                                        </p:tgtEl>
                                        <p:attrNameLst>
                                          <p:attrName>ppt_x</p:attrName>
                                        </p:attrNameLst>
                                      </p:cBhvr>
                                      <p:tavLst>
                                        <p:tav tm="0">
                                          <p:val>
                                            <p:strVal val="#ppt_x-#ppt_w*1.125000"/>
                                          </p:val>
                                        </p:tav>
                                        <p:tav tm="100000">
                                          <p:val>
                                            <p:strVal val="#ppt_x"/>
                                          </p:val>
                                        </p:tav>
                                      </p:tavLst>
                                    </p:anim>
                                    <p:animEffect transition="in" filter="wipe(right)">
                                      <p:cBhvr>
                                        <p:cTn id="62" dur="500"/>
                                        <p:tgtEl>
                                          <p:spTgt spid="24"/>
                                        </p:tgtEl>
                                      </p:cBhvr>
                                    </p:animEffect>
                                  </p:childTnLst>
                                </p:cTn>
                              </p:par>
                              <p:par>
                                <p:cTn id="63" presetID="53" presetClass="entr" presetSubtype="16" fill="hold" grpId="0" nodeType="withEffect">
                                  <p:stCondLst>
                                    <p:cond delay="430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ppt_w</p:attrName>
                                        </p:attrNameLst>
                                      </p:cBhvr>
                                      <p:tavLst>
                                        <p:tav tm="0">
                                          <p:val>
                                            <p:fltVal val="0"/>
                                          </p:val>
                                        </p:tav>
                                        <p:tav tm="100000">
                                          <p:val>
                                            <p:strVal val="#ppt_w"/>
                                          </p:val>
                                        </p:tav>
                                      </p:tavLst>
                                    </p:anim>
                                    <p:anim calcmode="lin" valueType="num">
                                      <p:cBhvr>
                                        <p:cTn id="66" dur="500" fill="hold"/>
                                        <p:tgtEl>
                                          <p:spTgt spid="42"/>
                                        </p:tgtEl>
                                        <p:attrNameLst>
                                          <p:attrName>ppt_h</p:attrName>
                                        </p:attrNameLst>
                                      </p:cBhvr>
                                      <p:tavLst>
                                        <p:tav tm="0">
                                          <p:val>
                                            <p:fltVal val="0"/>
                                          </p:val>
                                        </p:tav>
                                        <p:tav tm="100000">
                                          <p:val>
                                            <p:strVal val="#ppt_h"/>
                                          </p:val>
                                        </p:tav>
                                      </p:tavLst>
                                    </p:anim>
                                    <p:animEffect transition="in" filter="fade">
                                      <p:cBhvr>
                                        <p:cTn id="67" dur="500"/>
                                        <p:tgtEl>
                                          <p:spTgt spid="42"/>
                                        </p:tgtEl>
                                      </p:cBhvr>
                                    </p:animEffect>
                                  </p:childTnLst>
                                </p:cTn>
                              </p:par>
                              <p:par>
                                <p:cTn id="68" presetID="22" presetClass="entr" presetSubtype="4" fill="hold" grpId="0" nodeType="withEffect">
                                  <p:stCondLst>
                                    <p:cond delay="4300"/>
                                  </p:stCondLst>
                                  <p:childTnLst>
                                    <p:set>
                                      <p:cBhvr>
                                        <p:cTn id="69" dur="1" fill="hold">
                                          <p:stCondLst>
                                            <p:cond delay="0"/>
                                          </p:stCondLst>
                                        </p:cTn>
                                        <p:tgtEl>
                                          <p:spTgt spid="9"/>
                                        </p:tgtEl>
                                        <p:attrNameLst>
                                          <p:attrName>style.visibility</p:attrName>
                                        </p:attrNameLst>
                                      </p:cBhvr>
                                      <p:to>
                                        <p:strVal val="visible"/>
                                      </p:to>
                                    </p:set>
                                    <p:animEffect transition="in" filter="wipe(down)">
                                      <p:cBhvr>
                                        <p:cTn id="70" dur="500"/>
                                        <p:tgtEl>
                                          <p:spTgt spid="9"/>
                                        </p:tgtEl>
                                      </p:cBhvr>
                                    </p:animEffect>
                                  </p:childTnLst>
                                </p:cTn>
                              </p:par>
                              <p:par>
                                <p:cTn id="71" presetID="53" presetClass="entr" presetSubtype="16" fill="hold" grpId="0" nodeType="withEffect">
                                  <p:stCondLst>
                                    <p:cond delay="48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500" fill="hold"/>
                                        <p:tgtEl>
                                          <p:spTgt spid="16"/>
                                        </p:tgtEl>
                                        <p:attrNameLst>
                                          <p:attrName>ppt_w</p:attrName>
                                        </p:attrNameLst>
                                      </p:cBhvr>
                                      <p:tavLst>
                                        <p:tav tm="0">
                                          <p:val>
                                            <p:fltVal val="0"/>
                                          </p:val>
                                        </p:tav>
                                        <p:tav tm="100000">
                                          <p:val>
                                            <p:strVal val="#ppt_w"/>
                                          </p:val>
                                        </p:tav>
                                      </p:tavLst>
                                    </p:anim>
                                    <p:anim calcmode="lin" valueType="num">
                                      <p:cBhvr>
                                        <p:cTn id="74" dur="500" fill="hold"/>
                                        <p:tgtEl>
                                          <p:spTgt spid="16"/>
                                        </p:tgtEl>
                                        <p:attrNameLst>
                                          <p:attrName>ppt_h</p:attrName>
                                        </p:attrNameLst>
                                      </p:cBhvr>
                                      <p:tavLst>
                                        <p:tav tm="0">
                                          <p:val>
                                            <p:fltVal val="0"/>
                                          </p:val>
                                        </p:tav>
                                        <p:tav tm="100000">
                                          <p:val>
                                            <p:strVal val="#ppt_h"/>
                                          </p:val>
                                        </p:tav>
                                      </p:tavLst>
                                    </p:anim>
                                    <p:animEffect transition="in" filter="fade">
                                      <p:cBhvr>
                                        <p:cTn id="75" dur="500"/>
                                        <p:tgtEl>
                                          <p:spTgt spid="16"/>
                                        </p:tgtEl>
                                      </p:cBhvr>
                                    </p:animEffect>
                                  </p:childTnLst>
                                </p:cTn>
                              </p:par>
                              <p:par>
                                <p:cTn id="76" presetID="53" presetClass="entr" presetSubtype="16" fill="hold" grpId="0" nodeType="withEffect">
                                  <p:stCondLst>
                                    <p:cond delay="4800"/>
                                  </p:stCondLst>
                                  <p:childTnLst>
                                    <p:set>
                                      <p:cBhvr>
                                        <p:cTn id="77" dur="1" fill="hold">
                                          <p:stCondLst>
                                            <p:cond delay="0"/>
                                          </p:stCondLst>
                                        </p:cTn>
                                        <p:tgtEl>
                                          <p:spTgt spid="29"/>
                                        </p:tgtEl>
                                        <p:attrNameLst>
                                          <p:attrName>style.visibility</p:attrName>
                                        </p:attrNameLst>
                                      </p:cBhvr>
                                      <p:to>
                                        <p:strVal val="visible"/>
                                      </p:to>
                                    </p:set>
                                    <p:anim calcmode="lin" valueType="num">
                                      <p:cBhvr>
                                        <p:cTn id="78" dur="500" fill="hold"/>
                                        <p:tgtEl>
                                          <p:spTgt spid="29"/>
                                        </p:tgtEl>
                                        <p:attrNameLst>
                                          <p:attrName>ppt_w</p:attrName>
                                        </p:attrNameLst>
                                      </p:cBhvr>
                                      <p:tavLst>
                                        <p:tav tm="0">
                                          <p:val>
                                            <p:fltVal val="0"/>
                                          </p:val>
                                        </p:tav>
                                        <p:tav tm="100000">
                                          <p:val>
                                            <p:strVal val="#ppt_w"/>
                                          </p:val>
                                        </p:tav>
                                      </p:tavLst>
                                    </p:anim>
                                    <p:anim calcmode="lin" valueType="num">
                                      <p:cBhvr>
                                        <p:cTn id="79" dur="500" fill="hold"/>
                                        <p:tgtEl>
                                          <p:spTgt spid="29"/>
                                        </p:tgtEl>
                                        <p:attrNameLst>
                                          <p:attrName>ppt_h</p:attrName>
                                        </p:attrNameLst>
                                      </p:cBhvr>
                                      <p:tavLst>
                                        <p:tav tm="0">
                                          <p:val>
                                            <p:fltVal val="0"/>
                                          </p:val>
                                        </p:tav>
                                        <p:tav tm="100000">
                                          <p:val>
                                            <p:strVal val="#ppt_h"/>
                                          </p:val>
                                        </p:tav>
                                      </p:tavLst>
                                    </p:anim>
                                    <p:animEffect transition="in" filter="fade">
                                      <p:cBhvr>
                                        <p:cTn id="80" dur="500"/>
                                        <p:tgtEl>
                                          <p:spTgt spid="29"/>
                                        </p:tgtEl>
                                      </p:cBhvr>
                                    </p:animEffect>
                                  </p:childTnLst>
                                </p:cTn>
                              </p:par>
                              <p:par>
                                <p:cTn id="81" presetID="42" presetClass="entr" presetSubtype="0" fill="hold" grpId="0" nodeType="withEffect">
                                  <p:stCondLst>
                                    <p:cond delay="4800"/>
                                  </p:stCondLst>
                                  <p:childTnLst>
                                    <p:set>
                                      <p:cBhvr>
                                        <p:cTn id="82" dur="1" fill="hold">
                                          <p:stCondLst>
                                            <p:cond delay="0"/>
                                          </p:stCondLst>
                                        </p:cTn>
                                        <p:tgtEl>
                                          <p:spTgt spid="35"/>
                                        </p:tgtEl>
                                        <p:attrNameLst>
                                          <p:attrName>style.visibility</p:attrName>
                                        </p:attrNameLst>
                                      </p:cBhvr>
                                      <p:to>
                                        <p:strVal val="visible"/>
                                      </p:to>
                                    </p:set>
                                    <p:animEffect transition="in" filter="fade">
                                      <p:cBhvr>
                                        <p:cTn id="83" dur="500"/>
                                        <p:tgtEl>
                                          <p:spTgt spid="35"/>
                                        </p:tgtEl>
                                      </p:cBhvr>
                                    </p:animEffect>
                                    <p:anim calcmode="lin" valueType="num">
                                      <p:cBhvr>
                                        <p:cTn id="84" dur="500" fill="hold"/>
                                        <p:tgtEl>
                                          <p:spTgt spid="35"/>
                                        </p:tgtEl>
                                        <p:attrNameLst>
                                          <p:attrName>ppt_x</p:attrName>
                                        </p:attrNameLst>
                                      </p:cBhvr>
                                      <p:tavLst>
                                        <p:tav tm="0">
                                          <p:val>
                                            <p:strVal val="#ppt_x"/>
                                          </p:val>
                                        </p:tav>
                                        <p:tav tm="100000">
                                          <p:val>
                                            <p:strVal val="#ppt_x"/>
                                          </p:val>
                                        </p:tav>
                                      </p:tavLst>
                                    </p:anim>
                                    <p:anim calcmode="lin" valueType="num">
                                      <p:cBhvr>
                                        <p:cTn id="85" dur="500" fill="hold"/>
                                        <p:tgtEl>
                                          <p:spTgt spid="35"/>
                                        </p:tgtEl>
                                        <p:attrNameLst>
                                          <p:attrName>ppt_y</p:attrName>
                                        </p:attrNameLst>
                                      </p:cBhvr>
                                      <p:tavLst>
                                        <p:tav tm="0">
                                          <p:val>
                                            <p:strVal val="#ppt_y+.1"/>
                                          </p:val>
                                        </p:tav>
                                        <p:tav tm="100000">
                                          <p:val>
                                            <p:strVal val="#ppt_y"/>
                                          </p:val>
                                        </p:tav>
                                      </p:tavLst>
                                    </p:anim>
                                  </p:childTnLst>
                                </p:cTn>
                              </p:par>
                              <p:par>
                                <p:cTn id="86" presetID="12" presetClass="entr" presetSubtype="8" fill="hold" grpId="0" nodeType="withEffect">
                                  <p:stCondLst>
                                    <p:cond delay="5300"/>
                                  </p:stCondLst>
                                  <p:childTnLst>
                                    <p:set>
                                      <p:cBhvr>
                                        <p:cTn id="87" dur="1" fill="hold">
                                          <p:stCondLst>
                                            <p:cond delay="0"/>
                                          </p:stCondLst>
                                        </p:cTn>
                                        <p:tgtEl>
                                          <p:spTgt spid="25"/>
                                        </p:tgtEl>
                                        <p:attrNameLst>
                                          <p:attrName>style.visibility</p:attrName>
                                        </p:attrNameLst>
                                      </p:cBhvr>
                                      <p:to>
                                        <p:strVal val="visible"/>
                                      </p:to>
                                    </p:set>
                                    <p:anim calcmode="lin" valueType="num">
                                      <p:cBhvr additive="base">
                                        <p:cTn id="88" dur="500"/>
                                        <p:tgtEl>
                                          <p:spTgt spid="25"/>
                                        </p:tgtEl>
                                        <p:attrNameLst>
                                          <p:attrName>ppt_x</p:attrName>
                                        </p:attrNameLst>
                                      </p:cBhvr>
                                      <p:tavLst>
                                        <p:tav tm="0">
                                          <p:val>
                                            <p:strVal val="#ppt_x-#ppt_w*1.125000"/>
                                          </p:val>
                                        </p:tav>
                                        <p:tav tm="100000">
                                          <p:val>
                                            <p:strVal val="#ppt_x"/>
                                          </p:val>
                                        </p:tav>
                                      </p:tavLst>
                                    </p:anim>
                                    <p:animEffect transition="in" filter="wipe(right)">
                                      <p:cBhvr>
                                        <p:cTn id="89" dur="500"/>
                                        <p:tgtEl>
                                          <p:spTgt spid="25"/>
                                        </p:tgtEl>
                                      </p:cBhvr>
                                    </p:animEffect>
                                  </p:childTnLst>
                                </p:cTn>
                              </p:par>
                              <p:par>
                                <p:cTn id="90" presetID="53" presetClass="entr" presetSubtype="16" fill="hold" grpId="0" nodeType="withEffect">
                                  <p:stCondLst>
                                    <p:cond delay="5800"/>
                                  </p:stCondLst>
                                  <p:childTnLst>
                                    <p:set>
                                      <p:cBhvr>
                                        <p:cTn id="91" dur="1" fill="hold">
                                          <p:stCondLst>
                                            <p:cond delay="0"/>
                                          </p:stCondLst>
                                        </p:cTn>
                                        <p:tgtEl>
                                          <p:spTgt spid="43"/>
                                        </p:tgtEl>
                                        <p:attrNameLst>
                                          <p:attrName>style.visibility</p:attrName>
                                        </p:attrNameLst>
                                      </p:cBhvr>
                                      <p:to>
                                        <p:strVal val="visible"/>
                                      </p:to>
                                    </p:set>
                                    <p:anim calcmode="lin" valueType="num">
                                      <p:cBhvr>
                                        <p:cTn id="92" dur="500" fill="hold"/>
                                        <p:tgtEl>
                                          <p:spTgt spid="43"/>
                                        </p:tgtEl>
                                        <p:attrNameLst>
                                          <p:attrName>ppt_w</p:attrName>
                                        </p:attrNameLst>
                                      </p:cBhvr>
                                      <p:tavLst>
                                        <p:tav tm="0">
                                          <p:val>
                                            <p:fltVal val="0"/>
                                          </p:val>
                                        </p:tav>
                                        <p:tav tm="100000">
                                          <p:val>
                                            <p:strVal val="#ppt_w"/>
                                          </p:val>
                                        </p:tav>
                                      </p:tavLst>
                                    </p:anim>
                                    <p:anim calcmode="lin" valueType="num">
                                      <p:cBhvr>
                                        <p:cTn id="93" dur="500" fill="hold"/>
                                        <p:tgtEl>
                                          <p:spTgt spid="43"/>
                                        </p:tgtEl>
                                        <p:attrNameLst>
                                          <p:attrName>ppt_h</p:attrName>
                                        </p:attrNameLst>
                                      </p:cBhvr>
                                      <p:tavLst>
                                        <p:tav tm="0">
                                          <p:val>
                                            <p:fltVal val="0"/>
                                          </p:val>
                                        </p:tav>
                                        <p:tav tm="100000">
                                          <p:val>
                                            <p:strVal val="#ppt_h"/>
                                          </p:val>
                                        </p:tav>
                                      </p:tavLst>
                                    </p:anim>
                                    <p:animEffect transition="in" filter="fade">
                                      <p:cBhvr>
                                        <p:cTn id="94" dur="500"/>
                                        <p:tgtEl>
                                          <p:spTgt spid="43"/>
                                        </p:tgtEl>
                                      </p:cBhvr>
                                    </p:animEffect>
                                  </p:childTnLst>
                                </p:cTn>
                              </p:par>
                              <p:par>
                                <p:cTn id="95" presetID="22" presetClass="entr" presetSubtype="1" fill="hold" grpId="0" nodeType="withEffect">
                                  <p:stCondLst>
                                    <p:cond delay="5800"/>
                                  </p:stCondLst>
                                  <p:childTnLst>
                                    <p:set>
                                      <p:cBhvr>
                                        <p:cTn id="96" dur="1" fill="hold">
                                          <p:stCondLst>
                                            <p:cond delay="0"/>
                                          </p:stCondLst>
                                        </p:cTn>
                                        <p:tgtEl>
                                          <p:spTgt spid="8"/>
                                        </p:tgtEl>
                                        <p:attrNameLst>
                                          <p:attrName>style.visibility</p:attrName>
                                        </p:attrNameLst>
                                      </p:cBhvr>
                                      <p:to>
                                        <p:strVal val="visible"/>
                                      </p:to>
                                    </p:set>
                                    <p:animEffect transition="in" filter="wipe(up)">
                                      <p:cBhvr>
                                        <p:cTn id="97" dur="500"/>
                                        <p:tgtEl>
                                          <p:spTgt spid="8"/>
                                        </p:tgtEl>
                                      </p:cBhvr>
                                    </p:animEffect>
                                  </p:childTnLst>
                                </p:cTn>
                              </p:par>
                              <p:par>
                                <p:cTn id="98" presetID="53" presetClass="entr" presetSubtype="16" fill="hold" grpId="0" nodeType="withEffect">
                                  <p:stCondLst>
                                    <p:cond delay="6300"/>
                                  </p:stCondLst>
                                  <p:childTnLst>
                                    <p:set>
                                      <p:cBhvr>
                                        <p:cTn id="99" dur="1" fill="hold">
                                          <p:stCondLst>
                                            <p:cond delay="0"/>
                                          </p:stCondLst>
                                        </p:cTn>
                                        <p:tgtEl>
                                          <p:spTgt spid="17"/>
                                        </p:tgtEl>
                                        <p:attrNameLst>
                                          <p:attrName>style.visibility</p:attrName>
                                        </p:attrNameLst>
                                      </p:cBhvr>
                                      <p:to>
                                        <p:strVal val="visible"/>
                                      </p:to>
                                    </p:set>
                                    <p:anim calcmode="lin" valueType="num">
                                      <p:cBhvr>
                                        <p:cTn id="100" dur="500" fill="hold"/>
                                        <p:tgtEl>
                                          <p:spTgt spid="17"/>
                                        </p:tgtEl>
                                        <p:attrNameLst>
                                          <p:attrName>ppt_w</p:attrName>
                                        </p:attrNameLst>
                                      </p:cBhvr>
                                      <p:tavLst>
                                        <p:tav tm="0">
                                          <p:val>
                                            <p:fltVal val="0"/>
                                          </p:val>
                                        </p:tav>
                                        <p:tav tm="100000">
                                          <p:val>
                                            <p:strVal val="#ppt_w"/>
                                          </p:val>
                                        </p:tav>
                                      </p:tavLst>
                                    </p:anim>
                                    <p:anim calcmode="lin" valueType="num">
                                      <p:cBhvr>
                                        <p:cTn id="101" dur="500" fill="hold"/>
                                        <p:tgtEl>
                                          <p:spTgt spid="17"/>
                                        </p:tgtEl>
                                        <p:attrNameLst>
                                          <p:attrName>ppt_h</p:attrName>
                                        </p:attrNameLst>
                                      </p:cBhvr>
                                      <p:tavLst>
                                        <p:tav tm="0">
                                          <p:val>
                                            <p:fltVal val="0"/>
                                          </p:val>
                                        </p:tav>
                                        <p:tav tm="100000">
                                          <p:val>
                                            <p:strVal val="#ppt_h"/>
                                          </p:val>
                                        </p:tav>
                                      </p:tavLst>
                                    </p:anim>
                                    <p:animEffect transition="in" filter="fade">
                                      <p:cBhvr>
                                        <p:cTn id="102" dur="500"/>
                                        <p:tgtEl>
                                          <p:spTgt spid="17"/>
                                        </p:tgtEl>
                                      </p:cBhvr>
                                    </p:animEffect>
                                  </p:childTnLst>
                                </p:cTn>
                              </p:par>
                              <p:par>
                                <p:cTn id="103" presetID="53" presetClass="entr" presetSubtype="16" fill="hold" grpId="0" nodeType="withEffect">
                                  <p:stCondLst>
                                    <p:cond delay="6300"/>
                                  </p:stCondLst>
                                  <p:childTnLst>
                                    <p:set>
                                      <p:cBhvr>
                                        <p:cTn id="104" dur="1" fill="hold">
                                          <p:stCondLst>
                                            <p:cond delay="0"/>
                                          </p:stCondLst>
                                        </p:cTn>
                                        <p:tgtEl>
                                          <p:spTgt spid="30"/>
                                        </p:tgtEl>
                                        <p:attrNameLst>
                                          <p:attrName>style.visibility</p:attrName>
                                        </p:attrNameLst>
                                      </p:cBhvr>
                                      <p:to>
                                        <p:strVal val="visible"/>
                                      </p:to>
                                    </p:set>
                                    <p:anim calcmode="lin" valueType="num">
                                      <p:cBhvr>
                                        <p:cTn id="105" dur="500" fill="hold"/>
                                        <p:tgtEl>
                                          <p:spTgt spid="30"/>
                                        </p:tgtEl>
                                        <p:attrNameLst>
                                          <p:attrName>ppt_w</p:attrName>
                                        </p:attrNameLst>
                                      </p:cBhvr>
                                      <p:tavLst>
                                        <p:tav tm="0">
                                          <p:val>
                                            <p:fltVal val="0"/>
                                          </p:val>
                                        </p:tav>
                                        <p:tav tm="100000">
                                          <p:val>
                                            <p:strVal val="#ppt_w"/>
                                          </p:val>
                                        </p:tav>
                                      </p:tavLst>
                                    </p:anim>
                                    <p:anim calcmode="lin" valueType="num">
                                      <p:cBhvr>
                                        <p:cTn id="106" dur="500" fill="hold"/>
                                        <p:tgtEl>
                                          <p:spTgt spid="30"/>
                                        </p:tgtEl>
                                        <p:attrNameLst>
                                          <p:attrName>ppt_h</p:attrName>
                                        </p:attrNameLst>
                                      </p:cBhvr>
                                      <p:tavLst>
                                        <p:tav tm="0">
                                          <p:val>
                                            <p:fltVal val="0"/>
                                          </p:val>
                                        </p:tav>
                                        <p:tav tm="100000">
                                          <p:val>
                                            <p:strVal val="#ppt_h"/>
                                          </p:val>
                                        </p:tav>
                                      </p:tavLst>
                                    </p:anim>
                                    <p:animEffect transition="in" filter="fade">
                                      <p:cBhvr>
                                        <p:cTn id="107" dur="500"/>
                                        <p:tgtEl>
                                          <p:spTgt spid="30"/>
                                        </p:tgtEl>
                                      </p:cBhvr>
                                    </p:animEffect>
                                  </p:childTnLst>
                                </p:cTn>
                              </p:par>
                              <p:par>
                                <p:cTn id="108" presetID="47" presetClass="entr" presetSubtype="0" fill="hold" grpId="0" nodeType="withEffect">
                                  <p:stCondLst>
                                    <p:cond delay="6300"/>
                                  </p:stCondLst>
                                  <p:childTnLst>
                                    <p:set>
                                      <p:cBhvr>
                                        <p:cTn id="109" dur="1" fill="hold">
                                          <p:stCondLst>
                                            <p:cond delay="0"/>
                                          </p:stCondLst>
                                        </p:cTn>
                                        <p:tgtEl>
                                          <p:spTgt spid="38"/>
                                        </p:tgtEl>
                                        <p:attrNameLst>
                                          <p:attrName>style.visibility</p:attrName>
                                        </p:attrNameLst>
                                      </p:cBhvr>
                                      <p:to>
                                        <p:strVal val="visible"/>
                                      </p:to>
                                    </p:set>
                                    <p:animEffect transition="in" filter="fade">
                                      <p:cBhvr>
                                        <p:cTn id="110" dur="500"/>
                                        <p:tgtEl>
                                          <p:spTgt spid="38"/>
                                        </p:tgtEl>
                                      </p:cBhvr>
                                    </p:animEffect>
                                    <p:anim calcmode="lin" valueType="num">
                                      <p:cBhvr>
                                        <p:cTn id="111" dur="500" fill="hold"/>
                                        <p:tgtEl>
                                          <p:spTgt spid="38"/>
                                        </p:tgtEl>
                                        <p:attrNameLst>
                                          <p:attrName>ppt_x</p:attrName>
                                        </p:attrNameLst>
                                      </p:cBhvr>
                                      <p:tavLst>
                                        <p:tav tm="0">
                                          <p:val>
                                            <p:strVal val="#ppt_x"/>
                                          </p:val>
                                        </p:tav>
                                        <p:tav tm="100000">
                                          <p:val>
                                            <p:strVal val="#ppt_x"/>
                                          </p:val>
                                        </p:tav>
                                      </p:tavLst>
                                    </p:anim>
                                    <p:anim calcmode="lin" valueType="num">
                                      <p:cBhvr>
                                        <p:cTn id="112" dur="500" fill="hold"/>
                                        <p:tgtEl>
                                          <p:spTgt spid="38"/>
                                        </p:tgtEl>
                                        <p:attrNameLst>
                                          <p:attrName>ppt_y</p:attrName>
                                        </p:attrNameLst>
                                      </p:cBhvr>
                                      <p:tavLst>
                                        <p:tav tm="0">
                                          <p:val>
                                            <p:strVal val="#ppt_y-.1"/>
                                          </p:val>
                                        </p:tav>
                                        <p:tav tm="100000">
                                          <p:val>
                                            <p:strVal val="#ppt_y"/>
                                          </p:val>
                                        </p:tav>
                                      </p:tavLst>
                                    </p:anim>
                                  </p:childTnLst>
                                </p:cTn>
                              </p:par>
                              <p:par>
                                <p:cTn id="113" presetID="12" presetClass="entr" presetSubtype="8" fill="hold" grpId="0" nodeType="withEffect">
                                  <p:stCondLst>
                                    <p:cond delay="6800"/>
                                  </p:stCondLst>
                                  <p:childTnLst>
                                    <p:set>
                                      <p:cBhvr>
                                        <p:cTn id="114" dur="1" fill="hold">
                                          <p:stCondLst>
                                            <p:cond delay="0"/>
                                          </p:stCondLst>
                                        </p:cTn>
                                        <p:tgtEl>
                                          <p:spTgt spid="26"/>
                                        </p:tgtEl>
                                        <p:attrNameLst>
                                          <p:attrName>style.visibility</p:attrName>
                                        </p:attrNameLst>
                                      </p:cBhvr>
                                      <p:to>
                                        <p:strVal val="visible"/>
                                      </p:to>
                                    </p:set>
                                    <p:anim calcmode="lin" valueType="num">
                                      <p:cBhvr additive="base">
                                        <p:cTn id="115" dur="500"/>
                                        <p:tgtEl>
                                          <p:spTgt spid="26"/>
                                        </p:tgtEl>
                                        <p:attrNameLst>
                                          <p:attrName>ppt_x</p:attrName>
                                        </p:attrNameLst>
                                      </p:cBhvr>
                                      <p:tavLst>
                                        <p:tav tm="0">
                                          <p:val>
                                            <p:strVal val="#ppt_x-#ppt_w*1.125000"/>
                                          </p:val>
                                        </p:tav>
                                        <p:tav tm="100000">
                                          <p:val>
                                            <p:strVal val="#ppt_x"/>
                                          </p:val>
                                        </p:tav>
                                      </p:tavLst>
                                    </p:anim>
                                    <p:animEffect transition="in" filter="wipe(right)">
                                      <p:cBhvr>
                                        <p:cTn id="116" dur="500"/>
                                        <p:tgtEl>
                                          <p:spTgt spid="26"/>
                                        </p:tgtEl>
                                      </p:cBhvr>
                                    </p:animEffect>
                                  </p:childTnLst>
                                </p:cTn>
                              </p:par>
                              <p:par>
                                <p:cTn id="117" presetID="53" presetClass="entr" presetSubtype="16" fill="hold" grpId="0" nodeType="withEffect">
                                  <p:stCondLst>
                                    <p:cond delay="7300"/>
                                  </p:stCondLst>
                                  <p:childTnLst>
                                    <p:set>
                                      <p:cBhvr>
                                        <p:cTn id="118" dur="1" fill="hold">
                                          <p:stCondLst>
                                            <p:cond delay="0"/>
                                          </p:stCondLst>
                                        </p:cTn>
                                        <p:tgtEl>
                                          <p:spTgt spid="44"/>
                                        </p:tgtEl>
                                        <p:attrNameLst>
                                          <p:attrName>style.visibility</p:attrName>
                                        </p:attrNameLst>
                                      </p:cBhvr>
                                      <p:to>
                                        <p:strVal val="visible"/>
                                      </p:to>
                                    </p:set>
                                    <p:anim calcmode="lin" valueType="num">
                                      <p:cBhvr>
                                        <p:cTn id="119" dur="500" fill="hold"/>
                                        <p:tgtEl>
                                          <p:spTgt spid="44"/>
                                        </p:tgtEl>
                                        <p:attrNameLst>
                                          <p:attrName>ppt_w</p:attrName>
                                        </p:attrNameLst>
                                      </p:cBhvr>
                                      <p:tavLst>
                                        <p:tav tm="0">
                                          <p:val>
                                            <p:fltVal val="0"/>
                                          </p:val>
                                        </p:tav>
                                        <p:tav tm="100000">
                                          <p:val>
                                            <p:strVal val="#ppt_w"/>
                                          </p:val>
                                        </p:tav>
                                      </p:tavLst>
                                    </p:anim>
                                    <p:anim calcmode="lin" valueType="num">
                                      <p:cBhvr>
                                        <p:cTn id="120" dur="500" fill="hold"/>
                                        <p:tgtEl>
                                          <p:spTgt spid="44"/>
                                        </p:tgtEl>
                                        <p:attrNameLst>
                                          <p:attrName>ppt_h</p:attrName>
                                        </p:attrNameLst>
                                      </p:cBhvr>
                                      <p:tavLst>
                                        <p:tav tm="0">
                                          <p:val>
                                            <p:fltVal val="0"/>
                                          </p:val>
                                        </p:tav>
                                        <p:tav tm="100000">
                                          <p:val>
                                            <p:strVal val="#ppt_h"/>
                                          </p:val>
                                        </p:tav>
                                      </p:tavLst>
                                    </p:anim>
                                    <p:animEffect transition="in" filter="fade">
                                      <p:cBhvr>
                                        <p:cTn id="121" dur="500"/>
                                        <p:tgtEl>
                                          <p:spTgt spid="44"/>
                                        </p:tgtEl>
                                      </p:cBhvr>
                                    </p:animEffect>
                                  </p:childTnLst>
                                </p:cTn>
                              </p:par>
                              <p:par>
                                <p:cTn id="122" presetID="22" presetClass="entr" presetSubtype="4" fill="hold" grpId="0" nodeType="withEffect">
                                  <p:stCondLst>
                                    <p:cond delay="7300"/>
                                  </p:stCondLst>
                                  <p:childTnLst>
                                    <p:set>
                                      <p:cBhvr>
                                        <p:cTn id="123" dur="1" fill="hold">
                                          <p:stCondLst>
                                            <p:cond delay="0"/>
                                          </p:stCondLst>
                                        </p:cTn>
                                        <p:tgtEl>
                                          <p:spTgt spid="10"/>
                                        </p:tgtEl>
                                        <p:attrNameLst>
                                          <p:attrName>style.visibility</p:attrName>
                                        </p:attrNameLst>
                                      </p:cBhvr>
                                      <p:to>
                                        <p:strVal val="visible"/>
                                      </p:to>
                                    </p:set>
                                    <p:animEffect transition="in" filter="wipe(down)">
                                      <p:cBhvr>
                                        <p:cTn id="124" dur="500"/>
                                        <p:tgtEl>
                                          <p:spTgt spid="10"/>
                                        </p:tgtEl>
                                      </p:cBhvr>
                                    </p:animEffect>
                                  </p:childTnLst>
                                </p:cTn>
                              </p:par>
                              <p:par>
                                <p:cTn id="125" presetID="53" presetClass="entr" presetSubtype="16" fill="hold" grpId="0" nodeType="withEffect">
                                  <p:stCondLst>
                                    <p:cond delay="7800"/>
                                  </p:stCondLst>
                                  <p:childTnLst>
                                    <p:set>
                                      <p:cBhvr>
                                        <p:cTn id="126" dur="1" fill="hold">
                                          <p:stCondLst>
                                            <p:cond delay="0"/>
                                          </p:stCondLst>
                                        </p:cTn>
                                        <p:tgtEl>
                                          <p:spTgt spid="21"/>
                                        </p:tgtEl>
                                        <p:attrNameLst>
                                          <p:attrName>style.visibility</p:attrName>
                                        </p:attrNameLst>
                                      </p:cBhvr>
                                      <p:to>
                                        <p:strVal val="visible"/>
                                      </p:to>
                                    </p:set>
                                    <p:anim calcmode="lin" valueType="num">
                                      <p:cBhvr>
                                        <p:cTn id="127" dur="500" fill="hold"/>
                                        <p:tgtEl>
                                          <p:spTgt spid="21"/>
                                        </p:tgtEl>
                                        <p:attrNameLst>
                                          <p:attrName>ppt_w</p:attrName>
                                        </p:attrNameLst>
                                      </p:cBhvr>
                                      <p:tavLst>
                                        <p:tav tm="0">
                                          <p:val>
                                            <p:fltVal val="0"/>
                                          </p:val>
                                        </p:tav>
                                        <p:tav tm="100000">
                                          <p:val>
                                            <p:strVal val="#ppt_w"/>
                                          </p:val>
                                        </p:tav>
                                      </p:tavLst>
                                    </p:anim>
                                    <p:anim calcmode="lin" valueType="num">
                                      <p:cBhvr>
                                        <p:cTn id="128" dur="500" fill="hold"/>
                                        <p:tgtEl>
                                          <p:spTgt spid="21"/>
                                        </p:tgtEl>
                                        <p:attrNameLst>
                                          <p:attrName>ppt_h</p:attrName>
                                        </p:attrNameLst>
                                      </p:cBhvr>
                                      <p:tavLst>
                                        <p:tav tm="0">
                                          <p:val>
                                            <p:fltVal val="0"/>
                                          </p:val>
                                        </p:tav>
                                        <p:tav tm="100000">
                                          <p:val>
                                            <p:strVal val="#ppt_h"/>
                                          </p:val>
                                        </p:tav>
                                      </p:tavLst>
                                    </p:anim>
                                    <p:animEffect transition="in" filter="fade">
                                      <p:cBhvr>
                                        <p:cTn id="129" dur="500"/>
                                        <p:tgtEl>
                                          <p:spTgt spid="21"/>
                                        </p:tgtEl>
                                      </p:cBhvr>
                                    </p:animEffect>
                                  </p:childTnLst>
                                </p:cTn>
                              </p:par>
                              <p:par>
                                <p:cTn id="130" presetID="53" presetClass="entr" presetSubtype="16" fill="hold" grpId="0" nodeType="withEffect">
                                  <p:stCondLst>
                                    <p:cond delay="7800"/>
                                  </p:stCondLst>
                                  <p:childTnLst>
                                    <p:set>
                                      <p:cBhvr>
                                        <p:cTn id="131" dur="1" fill="hold">
                                          <p:stCondLst>
                                            <p:cond delay="0"/>
                                          </p:stCondLst>
                                        </p:cTn>
                                        <p:tgtEl>
                                          <p:spTgt spid="34"/>
                                        </p:tgtEl>
                                        <p:attrNameLst>
                                          <p:attrName>style.visibility</p:attrName>
                                        </p:attrNameLst>
                                      </p:cBhvr>
                                      <p:to>
                                        <p:strVal val="visible"/>
                                      </p:to>
                                    </p:set>
                                    <p:anim calcmode="lin" valueType="num">
                                      <p:cBhvr>
                                        <p:cTn id="132" dur="500" fill="hold"/>
                                        <p:tgtEl>
                                          <p:spTgt spid="34"/>
                                        </p:tgtEl>
                                        <p:attrNameLst>
                                          <p:attrName>ppt_w</p:attrName>
                                        </p:attrNameLst>
                                      </p:cBhvr>
                                      <p:tavLst>
                                        <p:tav tm="0">
                                          <p:val>
                                            <p:fltVal val="0"/>
                                          </p:val>
                                        </p:tav>
                                        <p:tav tm="100000">
                                          <p:val>
                                            <p:strVal val="#ppt_w"/>
                                          </p:val>
                                        </p:tav>
                                      </p:tavLst>
                                    </p:anim>
                                    <p:anim calcmode="lin" valueType="num">
                                      <p:cBhvr>
                                        <p:cTn id="133" dur="500" fill="hold"/>
                                        <p:tgtEl>
                                          <p:spTgt spid="34"/>
                                        </p:tgtEl>
                                        <p:attrNameLst>
                                          <p:attrName>ppt_h</p:attrName>
                                        </p:attrNameLst>
                                      </p:cBhvr>
                                      <p:tavLst>
                                        <p:tav tm="0">
                                          <p:val>
                                            <p:fltVal val="0"/>
                                          </p:val>
                                        </p:tav>
                                        <p:tav tm="100000">
                                          <p:val>
                                            <p:strVal val="#ppt_h"/>
                                          </p:val>
                                        </p:tav>
                                      </p:tavLst>
                                    </p:anim>
                                    <p:animEffect transition="in" filter="fade">
                                      <p:cBhvr>
                                        <p:cTn id="134" dur="500"/>
                                        <p:tgtEl>
                                          <p:spTgt spid="34"/>
                                        </p:tgtEl>
                                      </p:cBhvr>
                                    </p:animEffect>
                                  </p:childTnLst>
                                </p:cTn>
                              </p:par>
                              <p:par>
                                <p:cTn id="135" presetID="42" presetClass="entr" presetSubtype="0" fill="hold" grpId="0" nodeType="withEffect">
                                  <p:stCondLst>
                                    <p:cond delay="7800"/>
                                  </p:stCondLst>
                                  <p:childTnLst>
                                    <p:set>
                                      <p:cBhvr>
                                        <p:cTn id="136" dur="1" fill="hold">
                                          <p:stCondLst>
                                            <p:cond delay="0"/>
                                          </p:stCondLst>
                                        </p:cTn>
                                        <p:tgtEl>
                                          <p:spTgt spid="36"/>
                                        </p:tgtEl>
                                        <p:attrNameLst>
                                          <p:attrName>style.visibility</p:attrName>
                                        </p:attrNameLst>
                                      </p:cBhvr>
                                      <p:to>
                                        <p:strVal val="visible"/>
                                      </p:to>
                                    </p:set>
                                    <p:animEffect transition="in" filter="fade">
                                      <p:cBhvr>
                                        <p:cTn id="137" dur="500"/>
                                        <p:tgtEl>
                                          <p:spTgt spid="36"/>
                                        </p:tgtEl>
                                      </p:cBhvr>
                                    </p:animEffect>
                                    <p:anim calcmode="lin" valueType="num">
                                      <p:cBhvr>
                                        <p:cTn id="138" dur="500" fill="hold"/>
                                        <p:tgtEl>
                                          <p:spTgt spid="36"/>
                                        </p:tgtEl>
                                        <p:attrNameLst>
                                          <p:attrName>ppt_x</p:attrName>
                                        </p:attrNameLst>
                                      </p:cBhvr>
                                      <p:tavLst>
                                        <p:tav tm="0">
                                          <p:val>
                                            <p:strVal val="#ppt_x"/>
                                          </p:val>
                                        </p:tav>
                                        <p:tav tm="100000">
                                          <p:val>
                                            <p:strVal val="#ppt_x"/>
                                          </p:val>
                                        </p:tav>
                                      </p:tavLst>
                                    </p:anim>
                                    <p:anim calcmode="lin" valueType="num">
                                      <p:cBhvr>
                                        <p:cTn id="139" dur="500" fill="hold"/>
                                        <p:tgtEl>
                                          <p:spTgt spid="36"/>
                                        </p:tgtEl>
                                        <p:attrNameLst>
                                          <p:attrName>ppt_y</p:attrName>
                                        </p:attrNameLst>
                                      </p:cBhvr>
                                      <p:tavLst>
                                        <p:tav tm="0">
                                          <p:val>
                                            <p:strVal val="#ppt_y+.1"/>
                                          </p:val>
                                        </p:tav>
                                        <p:tav tm="100000">
                                          <p:val>
                                            <p:strVal val="#ppt_y"/>
                                          </p:val>
                                        </p:tav>
                                      </p:tavLst>
                                    </p:anim>
                                  </p:childTnLst>
                                </p:cTn>
                              </p:par>
                              <p:par>
                                <p:cTn id="140" presetID="12" presetClass="entr" presetSubtype="8" fill="hold" grpId="0" nodeType="withEffect">
                                  <p:stCondLst>
                                    <p:cond delay="8300"/>
                                  </p:stCondLst>
                                  <p:childTnLst>
                                    <p:set>
                                      <p:cBhvr>
                                        <p:cTn id="141" dur="1" fill="hold">
                                          <p:stCondLst>
                                            <p:cond delay="0"/>
                                          </p:stCondLst>
                                        </p:cTn>
                                        <p:tgtEl>
                                          <p:spTgt spid="27"/>
                                        </p:tgtEl>
                                        <p:attrNameLst>
                                          <p:attrName>style.visibility</p:attrName>
                                        </p:attrNameLst>
                                      </p:cBhvr>
                                      <p:to>
                                        <p:strVal val="visible"/>
                                      </p:to>
                                    </p:set>
                                    <p:anim calcmode="lin" valueType="num">
                                      <p:cBhvr additive="base">
                                        <p:cTn id="142" dur="500"/>
                                        <p:tgtEl>
                                          <p:spTgt spid="27"/>
                                        </p:tgtEl>
                                        <p:attrNameLst>
                                          <p:attrName>ppt_x</p:attrName>
                                        </p:attrNameLst>
                                      </p:cBhvr>
                                      <p:tavLst>
                                        <p:tav tm="0">
                                          <p:val>
                                            <p:strVal val="#ppt_x-#ppt_w*1.125000"/>
                                          </p:val>
                                        </p:tav>
                                        <p:tav tm="100000">
                                          <p:val>
                                            <p:strVal val="#ppt_x"/>
                                          </p:val>
                                        </p:tav>
                                      </p:tavLst>
                                    </p:anim>
                                    <p:animEffect transition="in" filter="wipe(right)">
                                      <p:cBhvr>
                                        <p:cTn id="143" dur="500"/>
                                        <p:tgtEl>
                                          <p:spTgt spid="27"/>
                                        </p:tgtEl>
                                      </p:cBhvr>
                                    </p:animEffect>
                                  </p:childTnLst>
                                </p:cTn>
                              </p:par>
                              <p:par>
                                <p:cTn id="144" presetID="53" presetClass="entr" presetSubtype="16" fill="hold" grpId="0" nodeType="withEffect">
                                  <p:stCondLst>
                                    <p:cond delay="8800"/>
                                  </p:stCondLst>
                                  <p:childTnLst>
                                    <p:set>
                                      <p:cBhvr>
                                        <p:cTn id="145" dur="1" fill="hold">
                                          <p:stCondLst>
                                            <p:cond delay="0"/>
                                          </p:stCondLst>
                                        </p:cTn>
                                        <p:tgtEl>
                                          <p:spTgt spid="45"/>
                                        </p:tgtEl>
                                        <p:attrNameLst>
                                          <p:attrName>style.visibility</p:attrName>
                                        </p:attrNameLst>
                                      </p:cBhvr>
                                      <p:to>
                                        <p:strVal val="visible"/>
                                      </p:to>
                                    </p:set>
                                    <p:anim calcmode="lin" valueType="num">
                                      <p:cBhvr>
                                        <p:cTn id="146" dur="500" fill="hold"/>
                                        <p:tgtEl>
                                          <p:spTgt spid="45"/>
                                        </p:tgtEl>
                                        <p:attrNameLst>
                                          <p:attrName>ppt_w</p:attrName>
                                        </p:attrNameLst>
                                      </p:cBhvr>
                                      <p:tavLst>
                                        <p:tav tm="0">
                                          <p:val>
                                            <p:fltVal val="0"/>
                                          </p:val>
                                        </p:tav>
                                        <p:tav tm="100000">
                                          <p:val>
                                            <p:strVal val="#ppt_w"/>
                                          </p:val>
                                        </p:tav>
                                      </p:tavLst>
                                    </p:anim>
                                    <p:anim calcmode="lin" valueType="num">
                                      <p:cBhvr>
                                        <p:cTn id="147" dur="500" fill="hold"/>
                                        <p:tgtEl>
                                          <p:spTgt spid="45"/>
                                        </p:tgtEl>
                                        <p:attrNameLst>
                                          <p:attrName>ppt_h</p:attrName>
                                        </p:attrNameLst>
                                      </p:cBhvr>
                                      <p:tavLst>
                                        <p:tav tm="0">
                                          <p:val>
                                            <p:fltVal val="0"/>
                                          </p:val>
                                        </p:tav>
                                        <p:tav tm="100000">
                                          <p:val>
                                            <p:strVal val="#ppt_h"/>
                                          </p:val>
                                        </p:tav>
                                      </p:tavLst>
                                    </p:anim>
                                    <p:animEffect transition="in" filter="fade">
                                      <p:cBhvr>
                                        <p:cTn id="148" dur="500"/>
                                        <p:tgtEl>
                                          <p:spTgt spid="45"/>
                                        </p:tgtEl>
                                      </p:cBhvr>
                                    </p:animEffect>
                                  </p:childTnLst>
                                </p:cTn>
                              </p:par>
                              <p:par>
                                <p:cTn id="149" presetID="22" presetClass="entr" presetSubtype="1" fill="hold" grpId="0" nodeType="withEffect">
                                  <p:stCondLst>
                                    <p:cond delay="8800"/>
                                  </p:stCondLst>
                                  <p:childTnLst>
                                    <p:set>
                                      <p:cBhvr>
                                        <p:cTn id="150" dur="1" fill="hold">
                                          <p:stCondLst>
                                            <p:cond delay="0"/>
                                          </p:stCondLst>
                                        </p:cTn>
                                        <p:tgtEl>
                                          <p:spTgt spid="18"/>
                                        </p:tgtEl>
                                        <p:attrNameLst>
                                          <p:attrName>style.visibility</p:attrName>
                                        </p:attrNameLst>
                                      </p:cBhvr>
                                      <p:to>
                                        <p:strVal val="visible"/>
                                      </p:to>
                                    </p:set>
                                    <p:animEffect transition="in" filter="wipe(up)">
                                      <p:cBhvr>
                                        <p:cTn id="151" dur="500"/>
                                        <p:tgtEl>
                                          <p:spTgt spid="18"/>
                                        </p:tgtEl>
                                      </p:cBhvr>
                                    </p:animEffect>
                                  </p:childTnLst>
                                </p:cTn>
                              </p:par>
                              <p:par>
                                <p:cTn id="152" presetID="53" presetClass="entr" presetSubtype="16" fill="hold" grpId="0" nodeType="withEffect">
                                  <p:stCondLst>
                                    <p:cond delay="9300"/>
                                  </p:stCondLst>
                                  <p:childTnLst>
                                    <p:set>
                                      <p:cBhvr>
                                        <p:cTn id="153" dur="1" fill="hold">
                                          <p:stCondLst>
                                            <p:cond delay="0"/>
                                          </p:stCondLst>
                                        </p:cTn>
                                        <p:tgtEl>
                                          <p:spTgt spid="19"/>
                                        </p:tgtEl>
                                        <p:attrNameLst>
                                          <p:attrName>style.visibility</p:attrName>
                                        </p:attrNameLst>
                                      </p:cBhvr>
                                      <p:to>
                                        <p:strVal val="visible"/>
                                      </p:to>
                                    </p:set>
                                    <p:anim calcmode="lin" valueType="num">
                                      <p:cBhvr>
                                        <p:cTn id="154" dur="500" fill="hold"/>
                                        <p:tgtEl>
                                          <p:spTgt spid="19"/>
                                        </p:tgtEl>
                                        <p:attrNameLst>
                                          <p:attrName>ppt_w</p:attrName>
                                        </p:attrNameLst>
                                      </p:cBhvr>
                                      <p:tavLst>
                                        <p:tav tm="0">
                                          <p:val>
                                            <p:fltVal val="0"/>
                                          </p:val>
                                        </p:tav>
                                        <p:tav tm="100000">
                                          <p:val>
                                            <p:strVal val="#ppt_w"/>
                                          </p:val>
                                        </p:tav>
                                      </p:tavLst>
                                    </p:anim>
                                    <p:anim calcmode="lin" valueType="num">
                                      <p:cBhvr>
                                        <p:cTn id="155" dur="500" fill="hold"/>
                                        <p:tgtEl>
                                          <p:spTgt spid="19"/>
                                        </p:tgtEl>
                                        <p:attrNameLst>
                                          <p:attrName>ppt_h</p:attrName>
                                        </p:attrNameLst>
                                      </p:cBhvr>
                                      <p:tavLst>
                                        <p:tav tm="0">
                                          <p:val>
                                            <p:fltVal val="0"/>
                                          </p:val>
                                        </p:tav>
                                        <p:tav tm="100000">
                                          <p:val>
                                            <p:strVal val="#ppt_h"/>
                                          </p:val>
                                        </p:tav>
                                      </p:tavLst>
                                    </p:anim>
                                    <p:animEffect transition="in" filter="fade">
                                      <p:cBhvr>
                                        <p:cTn id="156" dur="500"/>
                                        <p:tgtEl>
                                          <p:spTgt spid="19"/>
                                        </p:tgtEl>
                                      </p:cBhvr>
                                    </p:animEffect>
                                  </p:childTnLst>
                                </p:cTn>
                              </p:par>
                              <p:par>
                                <p:cTn id="157" presetID="53" presetClass="entr" presetSubtype="16" fill="hold" grpId="0" nodeType="withEffect">
                                  <p:stCondLst>
                                    <p:cond delay="9300"/>
                                  </p:stCondLst>
                                  <p:childTnLst>
                                    <p:set>
                                      <p:cBhvr>
                                        <p:cTn id="158" dur="1" fill="hold">
                                          <p:stCondLst>
                                            <p:cond delay="0"/>
                                          </p:stCondLst>
                                        </p:cTn>
                                        <p:tgtEl>
                                          <p:spTgt spid="33"/>
                                        </p:tgtEl>
                                        <p:attrNameLst>
                                          <p:attrName>style.visibility</p:attrName>
                                        </p:attrNameLst>
                                      </p:cBhvr>
                                      <p:to>
                                        <p:strVal val="visible"/>
                                      </p:to>
                                    </p:set>
                                    <p:anim calcmode="lin" valueType="num">
                                      <p:cBhvr>
                                        <p:cTn id="159" dur="500" fill="hold"/>
                                        <p:tgtEl>
                                          <p:spTgt spid="33"/>
                                        </p:tgtEl>
                                        <p:attrNameLst>
                                          <p:attrName>ppt_w</p:attrName>
                                        </p:attrNameLst>
                                      </p:cBhvr>
                                      <p:tavLst>
                                        <p:tav tm="0">
                                          <p:val>
                                            <p:fltVal val="0"/>
                                          </p:val>
                                        </p:tav>
                                        <p:tav tm="100000">
                                          <p:val>
                                            <p:strVal val="#ppt_w"/>
                                          </p:val>
                                        </p:tav>
                                      </p:tavLst>
                                    </p:anim>
                                    <p:anim calcmode="lin" valueType="num">
                                      <p:cBhvr>
                                        <p:cTn id="160" dur="500" fill="hold"/>
                                        <p:tgtEl>
                                          <p:spTgt spid="33"/>
                                        </p:tgtEl>
                                        <p:attrNameLst>
                                          <p:attrName>ppt_h</p:attrName>
                                        </p:attrNameLst>
                                      </p:cBhvr>
                                      <p:tavLst>
                                        <p:tav tm="0">
                                          <p:val>
                                            <p:fltVal val="0"/>
                                          </p:val>
                                        </p:tav>
                                        <p:tav tm="100000">
                                          <p:val>
                                            <p:strVal val="#ppt_h"/>
                                          </p:val>
                                        </p:tav>
                                      </p:tavLst>
                                    </p:anim>
                                    <p:animEffect transition="in" filter="fade">
                                      <p:cBhvr>
                                        <p:cTn id="161" dur="500"/>
                                        <p:tgtEl>
                                          <p:spTgt spid="33"/>
                                        </p:tgtEl>
                                      </p:cBhvr>
                                    </p:animEffect>
                                  </p:childTnLst>
                                </p:cTn>
                              </p:par>
                              <p:par>
                                <p:cTn id="162" presetID="47" presetClass="entr" presetSubtype="0" fill="hold" grpId="0" nodeType="withEffect">
                                  <p:stCondLst>
                                    <p:cond delay="9300"/>
                                  </p:stCondLst>
                                  <p:childTnLst>
                                    <p:set>
                                      <p:cBhvr>
                                        <p:cTn id="163" dur="1" fill="hold">
                                          <p:stCondLst>
                                            <p:cond delay="0"/>
                                          </p:stCondLst>
                                        </p:cTn>
                                        <p:tgtEl>
                                          <p:spTgt spid="39"/>
                                        </p:tgtEl>
                                        <p:attrNameLst>
                                          <p:attrName>style.visibility</p:attrName>
                                        </p:attrNameLst>
                                      </p:cBhvr>
                                      <p:to>
                                        <p:strVal val="visible"/>
                                      </p:to>
                                    </p:set>
                                    <p:animEffect transition="in" filter="fade">
                                      <p:cBhvr>
                                        <p:cTn id="164" dur="500"/>
                                        <p:tgtEl>
                                          <p:spTgt spid="39"/>
                                        </p:tgtEl>
                                      </p:cBhvr>
                                    </p:animEffect>
                                    <p:anim calcmode="lin" valueType="num">
                                      <p:cBhvr>
                                        <p:cTn id="165" dur="500" fill="hold"/>
                                        <p:tgtEl>
                                          <p:spTgt spid="39"/>
                                        </p:tgtEl>
                                        <p:attrNameLst>
                                          <p:attrName>ppt_x</p:attrName>
                                        </p:attrNameLst>
                                      </p:cBhvr>
                                      <p:tavLst>
                                        <p:tav tm="0">
                                          <p:val>
                                            <p:strVal val="#ppt_x"/>
                                          </p:val>
                                        </p:tav>
                                        <p:tav tm="100000">
                                          <p:val>
                                            <p:strVal val="#ppt_x"/>
                                          </p:val>
                                        </p:tav>
                                      </p:tavLst>
                                    </p:anim>
                                    <p:anim calcmode="lin" valueType="num">
                                      <p:cBhvr>
                                        <p:cTn id="166" dur="5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p:bldP spid="33" grpId="0" animBg="1"/>
      <p:bldP spid="34" grpId="0" animBg="1"/>
      <p:bldP spid="35" grpId="0"/>
      <p:bldP spid="36" grpId="0"/>
      <p:bldP spid="37" grpId="0"/>
      <p:bldP spid="38" grpId="0"/>
      <p:bldP spid="39" grpId="0"/>
      <p:bldP spid="40" grpId="0"/>
      <p:bldP spid="41" grpId="0"/>
      <p:bldP spid="42" grpId="0"/>
      <p:bldP spid="43" grpId="0"/>
      <p:bldP spid="44" grpId="0"/>
      <p:bldP spid="4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TextBox 120"/>
          <p:cNvSpPr txBox="1"/>
          <p:nvPr/>
        </p:nvSpPr>
        <p:spPr>
          <a:xfrm>
            <a:off x="1651204" y="2705044"/>
            <a:ext cx="676018" cy="584614"/>
          </a:xfrm>
          <a:prstGeom prst="rect">
            <a:avLst/>
          </a:prstGeom>
          <a:noFill/>
          <a:ln>
            <a:noFill/>
          </a:ln>
        </p:spPr>
        <p:txBody>
          <a:bodyPr wrap="square" lIns="91431" tIns="45715" rIns="91431" bIns="45715" rtlCol="0">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sym typeface="方正稚艺简体" pitchFamily="1" charset="-122"/>
              </a:rPr>
              <a:t>方案</a:t>
            </a:r>
            <a:endParaRPr lang="en-US" altLang="zh-CN" sz="1600" b="1" dirty="0">
              <a:solidFill>
                <a:schemeClr val="accent1"/>
              </a:solidFill>
              <a:latin typeface="微软雅黑" panose="020B0503020204020204" pitchFamily="34" charset="-122"/>
              <a:ea typeface="微软雅黑" panose="020B0503020204020204" pitchFamily="34" charset="-122"/>
              <a:sym typeface="方正稚艺简体" pitchFamily="1" charset="-122"/>
            </a:endParaRPr>
          </a:p>
          <a:p>
            <a:r>
              <a:rPr lang="zh-CN" altLang="en-US" sz="1600" b="1" dirty="0">
                <a:solidFill>
                  <a:schemeClr val="accent1"/>
                </a:solidFill>
                <a:latin typeface="微软雅黑" panose="020B0503020204020204" pitchFamily="34" charset="-122"/>
                <a:ea typeface="微软雅黑" panose="020B0503020204020204" pitchFamily="34" charset="-122"/>
                <a:sym typeface="方正稚艺简体" pitchFamily="1" charset="-122"/>
              </a:rPr>
              <a:t>执行</a:t>
            </a:r>
          </a:p>
        </p:txBody>
      </p:sp>
      <p:sp>
        <p:nvSpPr>
          <p:cNvPr id="83" name="直接连接符 71"/>
          <p:cNvSpPr>
            <a:spLocks noChangeShapeType="1"/>
          </p:cNvSpPr>
          <p:nvPr/>
        </p:nvSpPr>
        <p:spPr bwMode="auto">
          <a:xfrm>
            <a:off x="2062900" y="1916108"/>
            <a:ext cx="0" cy="0"/>
          </a:xfrm>
          <a:prstGeom prst="line">
            <a:avLst/>
          </a:prstGeom>
          <a:noFill/>
          <a:ln w="19050" cap="flat" cmpd="sng">
            <a:solidFill>
              <a:srgbClr val="F7D9D3"/>
            </a:solidFill>
            <a:bevel/>
          </a:ln>
          <a:extLst>
            <a:ext uri="{909E8E84-426E-40DD-AFC4-6F175D3DCCD1}">
              <a14:hiddenFill xmlns:a14="http://schemas.microsoft.com/office/drawing/2010/main">
                <a:noFill/>
              </a14:hiddenFill>
            </a:ext>
          </a:extLst>
        </p:spPr>
        <p:txBody>
          <a:bodyPr lIns="91431" tIns="45715" rIns="91431" bIns="45715"/>
          <a:lstStyle/>
          <a:p>
            <a:endParaRPr lang="zh-CN" altLang="en-US"/>
          </a:p>
        </p:txBody>
      </p:sp>
      <p:grpSp>
        <p:nvGrpSpPr>
          <p:cNvPr id="3" name="组合 9"/>
          <p:cNvGrpSpPr/>
          <p:nvPr/>
        </p:nvGrpSpPr>
        <p:grpSpPr bwMode="auto">
          <a:xfrm>
            <a:off x="4339376" y="1060049"/>
            <a:ext cx="2767013" cy="433500"/>
            <a:chOff x="0" y="0"/>
            <a:chExt cx="3690259" cy="579121"/>
          </a:xfrm>
        </p:grpSpPr>
        <p:sp>
          <p:nvSpPr>
            <p:cNvPr id="90" name="圆角矩形 3"/>
            <p:cNvSpPr>
              <a:spLocks noChangeArrowheads="1"/>
            </p:cNvSpPr>
            <p:nvPr/>
          </p:nvSpPr>
          <p:spPr bwMode="auto">
            <a:xfrm>
              <a:off x="17418" y="40354"/>
              <a:ext cx="879566" cy="217714"/>
            </a:xfrm>
            <a:prstGeom prst="roundRect">
              <a:avLst>
                <a:gd name="adj" fmla="val 16667"/>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96" name="文本框 96"/>
            <p:cNvSpPr>
              <a:spLocks noChangeArrowheads="1"/>
            </p:cNvSpPr>
            <p:nvPr/>
          </p:nvSpPr>
          <p:spPr bwMode="auto">
            <a:xfrm>
              <a:off x="96618" y="0"/>
              <a:ext cx="745289" cy="5754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共完</a:t>
              </a:r>
              <a:r>
                <a:rPr lang="zh-CN" altLang="en-US" sz="11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成</a:t>
              </a:r>
            </a:p>
          </p:txBody>
        </p:sp>
        <p:sp>
          <p:nvSpPr>
            <p:cNvPr id="97" name="文本框 101"/>
            <p:cNvSpPr>
              <a:spLocks noChangeArrowheads="1"/>
            </p:cNvSpPr>
            <p:nvPr/>
          </p:nvSpPr>
          <p:spPr bwMode="auto">
            <a:xfrm>
              <a:off x="0" y="291394"/>
              <a:ext cx="3690259" cy="287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我们可以炸掉竞争对手炸掉竞争对手炸掉竞争对手</a:t>
              </a:r>
            </a:p>
          </p:txBody>
        </p:sp>
      </p:grpSp>
      <p:grpSp>
        <p:nvGrpSpPr>
          <p:cNvPr id="4" name="组合 9"/>
          <p:cNvGrpSpPr/>
          <p:nvPr/>
        </p:nvGrpSpPr>
        <p:grpSpPr>
          <a:xfrm>
            <a:off x="4339376" y="1481533"/>
            <a:ext cx="1096571" cy="440165"/>
            <a:chOff x="5785040" y="2111615"/>
            <a:chExt cx="1462095" cy="586885"/>
          </a:xfrm>
        </p:grpSpPr>
        <p:sp>
          <p:nvSpPr>
            <p:cNvPr id="99" name="圆角矩形 34"/>
            <p:cNvSpPr>
              <a:spLocks noChangeArrowheads="1"/>
            </p:cNvSpPr>
            <p:nvPr/>
          </p:nvSpPr>
          <p:spPr bwMode="auto">
            <a:xfrm>
              <a:off x="5802458" y="2153017"/>
              <a:ext cx="661000" cy="217858"/>
            </a:xfrm>
            <a:prstGeom prst="roundRect">
              <a:avLst>
                <a:gd name="adj" fmla="val 16667"/>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00CC66"/>
                </a:solidFill>
                <a:latin typeface="宋体" panose="02010600030101010101" pitchFamily="2" charset="-122"/>
                <a:sym typeface="宋体" panose="02010600030101010101" pitchFamily="2" charset="-122"/>
              </a:endParaRPr>
            </a:p>
          </p:txBody>
        </p:sp>
        <p:sp>
          <p:nvSpPr>
            <p:cNvPr id="100" name="文本框 97"/>
            <p:cNvSpPr>
              <a:spLocks noChangeArrowheads="1"/>
            </p:cNvSpPr>
            <p:nvPr/>
          </p:nvSpPr>
          <p:spPr bwMode="auto">
            <a:xfrm>
              <a:off x="5844935" y="2111615"/>
              <a:ext cx="618524" cy="328294"/>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完成</a:t>
              </a:r>
            </a:p>
          </p:txBody>
        </p:sp>
        <p:sp>
          <p:nvSpPr>
            <p:cNvPr id="101" name="文本框 102"/>
            <p:cNvSpPr>
              <a:spLocks noChangeArrowheads="1"/>
            </p:cNvSpPr>
            <p:nvPr/>
          </p:nvSpPr>
          <p:spPr bwMode="auto">
            <a:xfrm>
              <a:off x="5785040" y="2411331"/>
              <a:ext cx="1462095" cy="287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方案执行内容说明    </a:t>
              </a:r>
            </a:p>
          </p:txBody>
        </p:sp>
      </p:grpSp>
      <p:grpSp>
        <p:nvGrpSpPr>
          <p:cNvPr id="6" name="组合 11"/>
          <p:cNvGrpSpPr/>
          <p:nvPr/>
        </p:nvGrpSpPr>
        <p:grpSpPr bwMode="auto">
          <a:xfrm>
            <a:off x="4339376" y="1910154"/>
            <a:ext cx="2852738" cy="431787"/>
            <a:chOff x="0" y="0"/>
            <a:chExt cx="3803520" cy="575198"/>
          </a:xfrm>
        </p:grpSpPr>
        <p:sp>
          <p:nvSpPr>
            <p:cNvPr id="103" name="圆角矩形 35"/>
            <p:cNvSpPr>
              <a:spLocks noChangeArrowheads="1"/>
            </p:cNvSpPr>
            <p:nvPr/>
          </p:nvSpPr>
          <p:spPr bwMode="auto">
            <a:xfrm>
              <a:off x="17418" y="30885"/>
              <a:ext cx="879566" cy="217714"/>
            </a:xfrm>
            <a:prstGeom prst="roundRect">
              <a:avLst>
                <a:gd name="adj" fmla="val 16667"/>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4" name="文本框 98"/>
            <p:cNvSpPr>
              <a:spLocks noChangeArrowheads="1"/>
            </p:cNvSpPr>
            <p:nvPr/>
          </p:nvSpPr>
          <p:spPr bwMode="auto">
            <a:xfrm>
              <a:off x="96619" y="0"/>
              <a:ext cx="879566" cy="327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第三项</a:t>
              </a:r>
              <a:endParaRPr lang="zh-CN" altLang="en-US" sz="1600" dirty="0"/>
            </a:p>
          </p:txBody>
        </p:sp>
        <p:sp>
          <p:nvSpPr>
            <p:cNvPr id="105" name="文本框 103"/>
            <p:cNvSpPr>
              <a:spLocks noChangeArrowheads="1"/>
            </p:cNvSpPr>
            <p:nvPr/>
          </p:nvSpPr>
          <p:spPr bwMode="auto">
            <a:xfrm>
              <a:off x="0" y="288286"/>
              <a:ext cx="3803520" cy="286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我们可以炸掉竞争对手炸掉竞争对手炸掉</a:t>
              </a:r>
            </a:p>
          </p:txBody>
        </p:sp>
      </p:grpSp>
      <p:sp>
        <p:nvSpPr>
          <p:cNvPr id="106" name="左中括号 105"/>
          <p:cNvSpPr/>
          <p:nvPr/>
        </p:nvSpPr>
        <p:spPr bwMode="auto">
          <a:xfrm>
            <a:off x="4219123" y="1155300"/>
            <a:ext cx="92869" cy="1483519"/>
          </a:xfrm>
          <a:prstGeom prst="leftBracket">
            <a:avLst>
              <a:gd name="adj" fmla="val 133120"/>
            </a:avLst>
          </a:prstGeom>
          <a:noFill/>
          <a:ln w="19050" cap="flat" cmpd="sng">
            <a:solidFill>
              <a:schemeClr val="bg1">
                <a:lumMod val="65000"/>
              </a:schemeClr>
            </a:solidFill>
            <a:bevel/>
          </a:ln>
          <a:extLst>
            <a:ext uri="{909E8E84-426E-40DD-AFC4-6F175D3DCCD1}">
              <a14:hiddenFill xmlns:a14="http://schemas.microsoft.com/office/drawing/2010/main">
                <a:solidFill>
                  <a:srgbClr val="FFFFFF"/>
                </a:solidFill>
              </a14:hiddenFill>
            </a:ext>
          </a:extLst>
        </p:spPr>
        <p:txBody>
          <a:bodyPr lIns="91431" tIns="45715" rIns="91431" bIns="45715" anchor="ctr"/>
          <a:lstStyle/>
          <a:p>
            <a:pPr algn="ctr"/>
            <a:endParaRPr lang="zh-CN" altLang="zh-CN">
              <a:latin typeface="宋体" panose="02010600030101010101" pitchFamily="2" charset="-122"/>
              <a:sym typeface="宋体" panose="02010600030101010101" pitchFamily="2" charset="-122"/>
            </a:endParaRPr>
          </a:p>
        </p:txBody>
      </p:sp>
      <p:grpSp>
        <p:nvGrpSpPr>
          <p:cNvPr id="8" name="组合 13"/>
          <p:cNvGrpSpPr/>
          <p:nvPr/>
        </p:nvGrpSpPr>
        <p:grpSpPr bwMode="auto">
          <a:xfrm>
            <a:off x="4332232" y="2343543"/>
            <a:ext cx="2852738" cy="447603"/>
            <a:chOff x="0" y="0"/>
            <a:chExt cx="3803520" cy="597358"/>
          </a:xfrm>
        </p:grpSpPr>
        <p:sp>
          <p:nvSpPr>
            <p:cNvPr id="108" name="圆角矩形 36"/>
            <p:cNvSpPr>
              <a:spLocks noChangeArrowheads="1"/>
            </p:cNvSpPr>
            <p:nvPr/>
          </p:nvSpPr>
          <p:spPr bwMode="auto">
            <a:xfrm>
              <a:off x="27063" y="49731"/>
              <a:ext cx="1483924" cy="217714"/>
            </a:xfrm>
            <a:prstGeom prst="roundRect">
              <a:avLst>
                <a:gd name="adj" fmla="val 16667"/>
              </a:avLst>
            </a:prstGeom>
            <a:solidFill>
              <a:schemeClr val="accent4"/>
            </a:solidFill>
            <a:ln>
              <a:noFill/>
            </a:ln>
            <a:extLst>
              <a:ext uri="{91240B29-F687-4F45-9708-019B960494DF}">
                <a14:hiddenLine xmlns:a14="http://schemas.microsoft.com/office/drawing/2010/main" w="12700">
                  <a:solidFill>
                    <a:srgbClr val="42719B"/>
                  </a:solidFill>
                  <a:bevel/>
                </a14:hiddenLine>
              </a:ext>
            </a:extLst>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09" name="文本框 100"/>
            <p:cNvSpPr>
              <a:spLocks noChangeArrowheads="1"/>
            </p:cNvSpPr>
            <p:nvPr/>
          </p:nvSpPr>
          <p:spPr bwMode="auto">
            <a:xfrm>
              <a:off x="16257" y="0"/>
              <a:ext cx="1440381" cy="3285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0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标题内容说明</a:t>
              </a:r>
            </a:p>
          </p:txBody>
        </p:sp>
        <p:sp>
          <p:nvSpPr>
            <p:cNvPr id="110" name="文本框 106"/>
            <p:cNvSpPr>
              <a:spLocks noChangeArrowheads="1"/>
            </p:cNvSpPr>
            <p:nvPr/>
          </p:nvSpPr>
          <p:spPr bwMode="auto">
            <a:xfrm>
              <a:off x="0" y="309921"/>
              <a:ext cx="3803520" cy="2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我们可以炸掉竞争对手炸掉竞争对手炸掉竞争对手</a:t>
              </a:r>
            </a:p>
          </p:txBody>
        </p:sp>
      </p:grpSp>
      <p:grpSp>
        <p:nvGrpSpPr>
          <p:cNvPr id="9" name="组合 11"/>
          <p:cNvGrpSpPr/>
          <p:nvPr/>
        </p:nvGrpSpPr>
        <p:grpSpPr>
          <a:xfrm>
            <a:off x="1902167" y="1886341"/>
            <a:ext cx="3128961" cy="2333626"/>
            <a:chOff x="2535428" y="2651364"/>
            <a:chExt cx="4171948" cy="3111501"/>
          </a:xfrm>
        </p:grpSpPr>
        <p:grpSp>
          <p:nvGrpSpPr>
            <p:cNvPr id="10" name="组合 2"/>
            <p:cNvGrpSpPr/>
            <p:nvPr/>
          </p:nvGrpSpPr>
          <p:grpSpPr>
            <a:xfrm>
              <a:off x="2535428" y="2651364"/>
              <a:ext cx="3033711" cy="2625726"/>
              <a:chOff x="2535428" y="2651364"/>
              <a:chExt cx="3033711" cy="2625726"/>
            </a:xfrm>
          </p:grpSpPr>
          <p:sp>
            <p:nvSpPr>
              <p:cNvPr id="69" name="直接箭头连接符 40"/>
              <p:cNvSpPr>
                <a:spLocks noChangeShapeType="1"/>
              </p:cNvSpPr>
              <p:nvPr/>
            </p:nvSpPr>
            <p:spPr bwMode="auto">
              <a:xfrm>
                <a:off x="4077383" y="2991169"/>
                <a:ext cx="617044" cy="1079421"/>
              </a:xfrm>
              <a:prstGeom prst="straightConnector1">
                <a:avLst/>
              </a:prstGeom>
              <a:noFill/>
              <a:ln w="19050" cap="flat" cmpd="sng">
                <a:solidFill>
                  <a:schemeClr val="bg1">
                    <a:lumMod val="65000"/>
                  </a:schemeClr>
                </a:solidFill>
                <a:bevel/>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nvGrpSpPr>
              <p:cNvPr id="11" name="组合 7"/>
              <p:cNvGrpSpPr/>
              <p:nvPr/>
            </p:nvGrpSpPr>
            <p:grpSpPr bwMode="auto">
              <a:xfrm>
                <a:off x="2535428" y="2651364"/>
                <a:ext cx="541336" cy="768042"/>
                <a:chOff x="0" y="0"/>
                <a:chExt cx="584497" cy="351101"/>
              </a:xfrm>
            </p:grpSpPr>
            <p:sp>
              <p:nvSpPr>
                <p:cNvPr id="85" name="直接连接符 53"/>
                <p:cNvSpPr>
                  <a:spLocks noChangeShapeType="1"/>
                </p:cNvSpPr>
                <p:nvPr/>
              </p:nvSpPr>
              <p:spPr bwMode="auto">
                <a:xfrm flipV="1">
                  <a:off x="0" y="0"/>
                  <a:ext cx="265053" cy="351101"/>
                </a:xfrm>
                <a:prstGeom prst="line">
                  <a:avLst/>
                </a:prstGeom>
                <a:noFill/>
                <a:ln w="19050" cap="flat" cmpd="sng">
                  <a:solidFill>
                    <a:schemeClr val="bg1">
                      <a:lumMod val="6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86" name="直接连接符 73"/>
                <p:cNvSpPr>
                  <a:spLocks noChangeShapeType="1"/>
                </p:cNvSpPr>
                <p:nvPr/>
              </p:nvSpPr>
              <p:spPr bwMode="auto">
                <a:xfrm>
                  <a:off x="257453" y="0"/>
                  <a:ext cx="327044" cy="1"/>
                </a:xfrm>
                <a:prstGeom prst="line">
                  <a:avLst/>
                </a:prstGeom>
                <a:noFill/>
                <a:ln w="19050" cap="flat" cmpd="sng">
                  <a:solidFill>
                    <a:schemeClr val="bg1">
                      <a:lumMod val="65000"/>
                    </a:schemeClr>
                  </a:solidFill>
                  <a:bevel/>
                </a:ln>
                <a:extLst>
                  <a:ext uri="{909E8E84-426E-40DD-AFC4-6F175D3DCCD1}">
                    <a14:hiddenFill xmlns:a14="http://schemas.microsoft.com/office/drawing/2010/main">
                      <a:noFill/>
                    </a14:hiddenFill>
                  </a:ext>
                </a:extLst>
              </p:spPr>
              <p:txBody>
                <a:bodyPr/>
                <a:lstStyle/>
                <a:p>
                  <a:endParaRPr lang="zh-CN" altLang="en-US"/>
                </a:p>
              </p:txBody>
            </p:sp>
          </p:grpSp>
          <p:sp>
            <p:nvSpPr>
              <p:cNvPr id="87" name="直接连接符 76"/>
              <p:cNvSpPr>
                <a:spLocks noChangeShapeType="1"/>
              </p:cNvSpPr>
              <p:nvPr/>
            </p:nvSpPr>
            <p:spPr bwMode="auto">
              <a:xfrm>
                <a:off x="4340414" y="2651365"/>
                <a:ext cx="1228725" cy="0"/>
              </a:xfrm>
              <a:prstGeom prst="line">
                <a:avLst/>
              </a:prstGeom>
              <a:noFill/>
              <a:ln w="19050" cap="flat" cmpd="sng">
                <a:solidFill>
                  <a:schemeClr val="bg1">
                    <a:lumMod val="6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19" name="直接箭头连接符 50"/>
              <p:cNvSpPr>
                <a:spLocks noChangeShapeType="1"/>
              </p:cNvSpPr>
              <p:nvPr/>
            </p:nvSpPr>
            <p:spPr bwMode="auto">
              <a:xfrm flipH="1">
                <a:off x="4483289" y="5002453"/>
                <a:ext cx="271462" cy="274637"/>
              </a:xfrm>
              <a:prstGeom prst="straightConnector1">
                <a:avLst/>
              </a:prstGeom>
              <a:noFill/>
              <a:ln w="19050" cap="flat" cmpd="sng">
                <a:solidFill>
                  <a:schemeClr val="bg1">
                    <a:lumMod val="65000"/>
                  </a:schemeClr>
                </a:solidFill>
                <a:bevel/>
                <a:tailEnd type="triangle" w="med" len="med"/>
              </a:ln>
              <a:extLst>
                <a:ext uri="{909E8E84-426E-40DD-AFC4-6F175D3DCCD1}">
                  <a14:hiddenFill xmlns:a14="http://schemas.microsoft.com/office/drawing/2010/main">
                    <a:noFill/>
                  </a14:hiddenFill>
                </a:ext>
              </a:extLst>
            </p:spPr>
            <p:txBody>
              <a:bodyPr/>
              <a:lstStyle/>
              <a:p>
                <a:endParaRPr lang="zh-CN" altLang="en-US"/>
              </a:p>
            </p:txBody>
          </p:sp>
        </p:grpSp>
        <p:grpSp>
          <p:nvGrpSpPr>
            <p:cNvPr id="12" name="组合 10"/>
            <p:cNvGrpSpPr/>
            <p:nvPr/>
          </p:nvGrpSpPr>
          <p:grpSpPr>
            <a:xfrm>
              <a:off x="4621401" y="4569065"/>
              <a:ext cx="2085975" cy="1193800"/>
              <a:chOff x="4621401" y="4569065"/>
              <a:chExt cx="2085975" cy="1193800"/>
            </a:xfrm>
          </p:grpSpPr>
          <p:sp>
            <p:nvSpPr>
              <p:cNvPr id="88" name="直接连接符 92"/>
              <p:cNvSpPr>
                <a:spLocks noChangeShapeType="1"/>
              </p:cNvSpPr>
              <p:nvPr/>
            </p:nvSpPr>
            <p:spPr bwMode="auto">
              <a:xfrm flipH="1">
                <a:off x="4621401" y="5761278"/>
                <a:ext cx="893763" cy="1587"/>
              </a:xfrm>
              <a:prstGeom prst="line">
                <a:avLst/>
              </a:prstGeom>
              <a:noFill/>
              <a:ln w="19050" cap="flat" cmpd="sng">
                <a:solidFill>
                  <a:schemeClr val="bg1">
                    <a:lumMod val="65000"/>
                  </a:schemeClr>
                </a:solidFill>
                <a:bevel/>
              </a:ln>
              <a:extLst>
                <a:ext uri="{909E8E84-426E-40DD-AFC4-6F175D3DCCD1}">
                  <a14:hiddenFill xmlns:a14="http://schemas.microsoft.com/office/drawing/2010/main">
                    <a:noFill/>
                  </a14:hiddenFill>
                </a:ext>
              </a:extLst>
            </p:spPr>
            <p:txBody>
              <a:bodyPr/>
              <a:lstStyle/>
              <a:p>
                <a:endParaRPr lang="zh-CN" altLang="en-US"/>
              </a:p>
            </p:txBody>
          </p:sp>
          <p:sp>
            <p:nvSpPr>
              <p:cNvPr id="120" name="直接连接符 69"/>
              <p:cNvSpPr>
                <a:spLocks noChangeShapeType="1"/>
              </p:cNvSpPr>
              <p:nvPr/>
            </p:nvSpPr>
            <p:spPr bwMode="auto">
              <a:xfrm flipH="1">
                <a:off x="5583424" y="4569065"/>
                <a:ext cx="1123952" cy="0"/>
              </a:xfrm>
              <a:prstGeom prst="line">
                <a:avLst/>
              </a:prstGeom>
              <a:noFill/>
              <a:ln w="19050" cap="flat" cmpd="sng">
                <a:solidFill>
                  <a:schemeClr val="bg1">
                    <a:lumMod val="65000"/>
                  </a:schemeClr>
                </a:solidFill>
                <a:bevel/>
              </a:ln>
              <a:extLst>
                <a:ext uri="{909E8E84-426E-40DD-AFC4-6F175D3DCCD1}">
                  <a14:hiddenFill xmlns:a14="http://schemas.microsoft.com/office/drawing/2010/main">
                    <a:noFill/>
                  </a14:hiddenFill>
                </a:ext>
              </a:extLst>
            </p:spPr>
            <p:txBody>
              <a:bodyPr/>
              <a:lstStyle/>
              <a:p>
                <a:endParaRPr lang="zh-CN" altLang="en-US"/>
              </a:p>
            </p:txBody>
          </p:sp>
        </p:grpSp>
      </p:grpSp>
      <p:sp>
        <p:nvSpPr>
          <p:cNvPr id="122" name="任意多边形 12"/>
          <p:cNvSpPr>
            <a:spLocks noChangeArrowheads="1"/>
          </p:cNvSpPr>
          <p:nvPr/>
        </p:nvSpPr>
        <p:spPr bwMode="auto">
          <a:xfrm>
            <a:off x="2287395" y="1334767"/>
            <a:ext cx="990420" cy="99042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2"/>
          </a:solidFill>
          <a:ln>
            <a:noFill/>
          </a:ln>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3" name="TextBox 122"/>
          <p:cNvSpPr txBox="1"/>
          <p:nvPr/>
        </p:nvSpPr>
        <p:spPr>
          <a:xfrm>
            <a:off x="2543377" y="1571169"/>
            <a:ext cx="515256" cy="461541"/>
          </a:xfrm>
          <a:prstGeom prst="rect">
            <a:avLst/>
          </a:prstGeom>
          <a:noFill/>
          <a:ln>
            <a:noFill/>
          </a:ln>
        </p:spPr>
        <p:txBody>
          <a:bodyPr wrap="square" lIns="91431" tIns="45715" rIns="91431" bIns="45715" rtlCol="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sym typeface="方正稚艺简体" pitchFamily="1" charset="-122"/>
              </a:rPr>
              <a:t>添加内容</a:t>
            </a:r>
          </a:p>
        </p:txBody>
      </p:sp>
      <p:grpSp>
        <p:nvGrpSpPr>
          <p:cNvPr id="13" name="组合 3"/>
          <p:cNvGrpSpPr/>
          <p:nvPr/>
        </p:nvGrpSpPr>
        <p:grpSpPr>
          <a:xfrm>
            <a:off x="2641717" y="3644298"/>
            <a:ext cx="925960" cy="925959"/>
            <a:chOff x="4037477" y="4811757"/>
            <a:chExt cx="1320560" cy="1320560"/>
          </a:xfrm>
        </p:grpSpPr>
        <p:sp>
          <p:nvSpPr>
            <p:cNvPr id="124"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4"/>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5" name="TextBox 124"/>
            <p:cNvSpPr txBox="1"/>
            <p:nvPr/>
          </p:nvSpPr>
          <p:spPr>
            <a:xfrm>
              <a:off x="4378784" y="5126959"/>
              <a:ext cx="687008" cy="614321"/>
            </a:xfrm>
            <a:prstGeom prst="rect">
              <a:avLst/>
            </a:prstGeom>
            <a:noFill/>
            <a:ln>
              <a:noFill/>
            </a:ln>
          </p:spPr>
          <p:txBody>
            <a:bodyPr wrap="square" rtlCol="0">
              <a:spAutoFit/>
            </a:bodyPr>
            <a:lstStyle/>
            <a:p>
              <a:r>
                <a:rPr lang="zh-CN" altLang="en-US" sz="1100" b="1" dirty="0">
                  <a:solidFill>
                    <a:schemeClr val="accent4"/>
                  </a:solidFill>
                  <a:latin typeface="微软雅黑" panose="020B0503020204020204" pitchFamily="34" charset="-122"/>
                  <a:ea typeface="微软雅黑" panose="020B0503020204020204" pitchFamily="34" charset="-122"/>
                  <a:sym typeface="方正稚艺简体" pitchFamily="1" charset="-122"/>
                </a:rPr>
                <a:t>执行内容</a:t>
              </a:r>
            </a:p>
          </p:txBody>
        </p:sp>
      </p:grpSp>
      <p:grpSp>
        <p:nvGrpSpPr>
          <p:cNvPr id="14" name="组合 125"/>
          <p:cNvGrpSpPr/>
          <p:nvPr/>
        </p:nvGrpSpPr>
        <p:grpSpPr>
          <a:xfrm>
            <a:off x="3385383" y="2852483"/>
            <a:ext cx="833740" cy="833740"/>
            <a:chOff x="4037477" y="4811757"/>
            <a:chExt cx="1320560" cy="1320560"/>
          </a:xfrm>
        </p:grpSpPr>
        <p:sp>
          <p:nvSpPr>
            <p:cNvPr id="127" name="任意多边形 12"/>
            <p:cNvSpPr>
              <a:spLocks noChangeArrowheads="1"/>
            </p:cNvSpPr>
            <p:nvPr/>
          </p:nvSpPr>
          <p:spPr bwMode="auto">
            <a:xfrm>
              <a:off x="4037477" y="4811757"/>
              <a:ext cx="1320560" cy="1320560"/>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3"/>
            </a:solidFill>
            <a:ln>
              <a:noFill/>
            </a:ln>
          </p:spPr>
          <p:txBody>
            <a:bodyPr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sp>
          <p:nvSpPr>
            <p:cNvPr id="128" name="TextBox 127"/>
            <p:cNvSpPr txBox="1"/>
            <p:nvPr/>
          </p:nvSpPr>
          <p:spPr>
            <a:xfrm>
              <a:off x="4378787" y="5126959"/>
              <a:ext cx="687008" cy="584804"/>
            </a:xfrm>
            <a:prstGeom prst="rect">
              <a:avLst/>
            </a:prstGeom>
            <a:noFill/>
            <a:ln>
              <a:noFill/>
            </a:ln>
          </p:spPr>
          <p:txBody>
            <a:bodyPr wrap="square" rtlCol="0">
              <a:spAutoFit/>
            </a:bodyPr>
            <a:lstStyle/>
            <a:p>
              <a:r>
                <a:rPr lang="zh-CN" altLang="en-US" sz="900" b="1" dirty="0">
                  <a:solidFill>
                    <a:schemeClr val="accent3"/>
                  </a:solidFill>
                  <a:latin typeface="微软雅黑" panose="020B0503020204020204" pitchFamily="34" charset="-122"/>
                  <a:ea typeface="微软雅黑" panose="020B0503020204020204" pitchFamily="34" charset="-122"/>
                  <a:sym typeface="方正稚艺简体" pitchFamily="1" charset="-122"/>
                </a:rPr>
                <a:t>案件内容</a:t>
              </a:r>
            </a:p>
          </p:txBody>
        </p:sp>
      </p:grpSp>
      <p:sp>
        <p:nvSpPr>
          <p:cNvPr id="71" name="任意多边形 12"/>
          <p:cNvSpPr>
            <a:spLocks noChangeArrowheads="1"/>
          </p:cNvSpPr>
          <p:nvPr/>
        </p:nvSpPr>
        <p:spPr bwMode="auto">
          <a:xfrm>
            <a:off x="1298882" y="2355812"/>
            <a:ext cx="1299437" cy="1299437"/>
          </a:xfrm>
          <a:custGeom>
            <a:avLst/>
            <a:gdLst>
              <a:gd name="T0" fmla="*/ 866503 w 1733006"/>
              <a:gd name="T1" fmla="*/ 0 h 1733006"/>
              <a:gd name="T2" fmla="*/ 1733006 w 1733006"/>
              <a:gd name="T3" fmla="*/ 866503 h 1733006"/>
              <a:gd name="T4" fmla="*/ 866503 w 1733006"/>
              <a:gd name="T5" fmla="*/ 1733006 h 1733006"/>
              <a:gd name="T6" fmla="*/ 0 w 1733006"/>
              <a:gd name="T7" fmla="*/ 866503 h 1733006"/>
              <a:gd name="T8" fmla="*/ 866503 w 1733006"/>
              <a:gd name="T9" fmla="*/ 0 h 1733006"/>
              <a:gd name="T10" fmla="*/ 866503 w 1733006"/>
              <a:gd name="T11" fmla="*/ 282268 h 1733006"/>
              <a:gd name="T12" fmla="*/ 282268 w 1733006"/>
              <a:gd name="T13" fmla="*/ 866503 h 1733006"/>
              <a:gd name="T14" fmla="*/ 866503 w 1733006"/>
              <a:gd name="T15" fmla="*/ 1450738 h 1733006"/>
              <a:gd name="T16" fmla="*/ 1450738 w 1733006"/>
              <a:gd name="T17" fmla="*/ 866503 h 1733006"/>
              <a:gd name="T18" fmla="*/ 866503 w 1733006"/>
              <a:gd name="T19" fmla="*/ 282268 h 173300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733006"/>
              <a:gd name="T31" fmla="*/ 0 h 1733006"/>
              <a:gd name="T32" fmla="*/ 1733006 w 1733006"/>
              <a:gd name="T33" fmla="*/ 1733006 h 173300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733006" h="1733006">
                <a:moveTo>
                  <a:pt x="866503" y="0"/>
                </a:moveTo>
                <a:cubicBezTo>
                  <a:pt x="1345059" y="0"/>
                  <a:pt x="1733006" y="387947"/>
                  <a:pt x="1733006" y="866503"/>
                </a:cubicBezTo>
                <a:cubicBezTo>
                  <a:pt x="1733006" y="1345059"/>
                  <a:pt x="1345059" y="1733006"/>
                  <a:pt x="866503" y="1733006"/>
                </a:cubicBezTo>
                <a:cubicBezTo>
                  <a:pt x="387947" y="1733006"/>
                  <a:pt x="0" y="1345059"/>
                  <a:pt x="0" y="866503"/>
                </a:cubicBezTo>
                <a:cubicBezTo>
                  <a:pt x="0" y="387947"/>
                  <a:pt x="387947" y="0"/>
                  <a:pt x="866503" y="0"/>
                </a:cubicBezTo>
                <a:close/>
                <a:moveTo>
                  <a:pt x="866503" y="282268"/>
                </a:moveTo>
                <a:cubicBezTo>
                  <a:pt x="543839" y="282268"/>
                  <a:pt x="282268" y="543839"/>
                  <a:pt x="282268" y="866503"/>
                </a:cubicBezTo>
                <a:cubicBezTo>
                  <a:pt x="282268" y="1189167"/>
                  <a:pt x="543839" y="1450738"/>
                  <a:pt x="866503" y="1450738"/>
                </a:cubicBezTo>
                <a:cubicBezTo>
                  <a:pt x="1189167" y="1450738"/>
                  <a:pt x="1450738" y="1189167"/>
                  <a:pt x="1450738" y="866503"/>
                </a:cubicBezTo>
                <a:cubicBezTo>
                  <a:pt x="1450738" y="543839"/>
                  <a:pt x="1189167" y="282268"/>
                  <a:pt x="866503" y="282268"/>
                </a:cubicBezTo>
                <a:close/>
              </a:path>
            </a:pathLst>
          </a:custGeom>
          <a:solidFill>
            <a:schemeClr val="accent1"/>
          </a:solidFill>
          <a:ln>
            <a:noFill/>
          </a:ln>
        </p:spPr>
        <p:txBody>
          <a:bodyPr lIns="91431" tIns="45715" rIns="91431" bIns="45715" anchor="ctr"/>
          <a:lstStyle/>
          <a:p>
            <a:pPr algn="ctr"/>
            <a:endParaRPr lang="zh-CN" altLang="zh-CN">
              <a:solidFill>
                <a:srgbClr val="FFFFFF"/>
              </a:solidFill>
              <a:latin typeface="宋体" panose="02010600030101010101" pitchFamily="2" charset="-122"/>
              <a:sym typeface="宋体" panose="02010600030101010101" pitchFamily="2" charset="-122"/>
            </a:endParaRPr>
          </a:p>
        </p:txBody>
      </p:sp>
      <p:grpSp>
        <p:nvGrpSpPr>
          <p:cNvPr id="15" name="组合 5"/>
          <p:cNvGrpSpPr/>
          <p:nvPr/>
        </p:nvGrpSpPr>
        <p:grpSpPr>
          <a:xfrm>
            <a:off x="5027990" y="3150306"/>
            <a:ext cx="1074333" cy="348624"/>
            <a:chOff x="6703192" y="4336649"/>
            <a:chExt cx="1432444" cy="464832"/>
          </a:xfrm>
        </p:grpSpPr>
        <p:sp>
          <p:nvSpPr>
            <p:cNvPr id="129" name="圆角矩形 128"/>
            <p:cNvSpPr/>
            <p:nvPr/>
          </p:nvSpPr>
          <p:spPr>
            <a:xfrm>
              <a:off x="6703192" y="4336649"/>
              <a:ext cx="1432444" cy="464832"/>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3" name="TextBox 132"/>
            <p:cNvSpPr txBox="1"/>
            <p:nvPr/>
          </p:nvSpPr>
          <p:spPr>
            <a:xfrm>
              <a:off x="6818167" y="4389297"/>
              <a:ext cx="1202496" cy="369218"/>
            </a:xfrm>
            <a:prstGeom prst="rect">
              <a:avLst/>
            </a:prstGeom>
            <a:noFill/>
            <a:ln>
              <a:noFill/>
            </a:ln>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方正稚艺简体" pitchFamily="1" charset="-122"/>
                </a:rPr>
                <a:t>步骤说明</a:t>
              </a:r>
            </a:p>
          </p:txBody>
        </p:sp>
      </p:grpSp>
      <p:grpSp>
        <p:nvGrpSpPr>
          <p:cNvPr id="16" name="组合 7"/>
          <p:cNvGrpSpPr/>
          <p:nvPr/>
        </p:nvGrpSpPr>
        <p:grpSpPr>
          <a:xfrm>
            <a:off x="4090534" y="4001438"/>
            <a:ext cx="1074333" cy="348624"/>
            <a:chOff x="5453250" y="5471492"/>
            <a:chExt cx="1432444" cy="464832"/>
          </a:xfrm>
        </p:grpSpPr>
        <p:sp>
          <p:nvSpPr>
            <p:cNvPr id="5" name="圆角矩形 4"/>
            <p:cNvSpPr/>
            <p:nvPr/>
          </p:nvSpPr>
          <p:spPr>
            <a:xfrm>
              <a:off x="5453250" y="5471492"/>
              <a:ext cx="1432444" cy="46483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TextBox 133"/>
            <p:cNvSpPr txBox="1"/>
            <p:nvPr/>
          </p:nvSpPr>
          <p:spPr>
            <a:xfrm>
              <a:off x="5583425" y="5519243"/>
              <a:ext cx="1202496" cy="369218"/>
            </a:xfrm>
            <a:prstGeom prst="rect">
              <a:avLst/>
            </a:prstGeom>
            <a:noFill/>
            <a:ln>
              <a:noFill/>
            </a:ln>
          </p:spPr>
          <p:txBody>
            <a:bodyPr wrap="square" rtlCol="0">
              <a:spAutoFit/>
            </a:bodyPr>
            <a:lstStyle/>
            <a:p>
              <a:r>
                <a:rPr lang="zh-CN" altLang="en-US" sz="1200" dirty="0">
                  <a:solidFill>
                    <a:schemeClr val="bg1"/>
                  </a:solidFill>
                  <a:latin typeface="微软雅黑" panose="020B0503020204020204" pitchFamily="34" charset="-122"/>
                  <a:ea typeface="微软雅黑" panose="020B0503020204020204" pitchFamily="34" charset="-122"/>
                  <a:sym typeface="方正稚艺简体" pitchFamily="1" charset="-122"/>
                </a:rPr>
                <a:t>步骤说明</a:t>
              </a:r>
            </a:p>
          </p:txBody>
        </p:sp>
      </p:grpSp>
      <p:pic>
        <p:nvPicPr>
          <p:cNvPr id="7" name="图片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6496632" y="1266503"/>
            <a:ext cx="2318718" cy="3282129"/>
          </a:xfrm>
          <a:prstGeom prst="rect">
            <a:avLst/>
          </a:prstGeom>
        </p:spPr>
      </p:pic>
      <p:sp>
        <p:nvSpPr>
          <p:cNvPr id="2" name="椭圆 1"/>
          <p:cNvSpPr>
            <a:spLocks noChangeAspect="1"/>
          </p:cNvSpPr>
          <p:nvPr/>
        </p:nvSpPr>
        <p:spPr>
          <a:xfrm>
            <a:off x="1430235" y="2499365"/>
            <a:ext cx="1036728" cy="1036728"/>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79" name="椭圆 78"/>
          <p:cNvSpPr>
            <a:spLocks noChangeAspect="1"/>
          </p:cNvSpPr>
          <p:nvPr/>
        </p:nvSpPr>
        <p:spPr>
          <a:xfrm>
            <a:off x="2368859" y="1415743"/>
            <a:ext cx="830169" cy="830169"/>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80" name="椭圆 79"/>
          <p:cNvSpPr>
            <a:spLocks noChangeAspect="1"/>
          </p:cNvSpPr>
          <p:nvPr/>
        </p:nvSpPr>
        <p:spPr>
          <a:xfrm>
            <a:off x="3452703" y="2919803"/>
            <a:ext cx="699097" cy="699097"/>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81" name="椭圆 80"/>
          <p:cNvSpPr>
            <a:spLocks noChangeAspect="1"/>
          </p:cNvSpPr>
          <p:nvPr/>
        </p:nvSpPr>
        <p:spPr>
          <a:xfrm>
            <a:off x="2719189" y="3721772"/>
            <a:ext cx="771014" cy="771014"/>
          </a:xfrm>
          <a:prstGeom prst="ellipse">
            <a:avLst/>
          </a:prstGeom>
          <a:noFill/>
          <a:ln w="12700">
            <a:solidFill>
              <a:schemeClr val="bg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Effect transition="in" filter="fade">
                                      <p:cBhvr>
                                        <p:cTn id="12" dur="500"/>
                                        <p:tgtEl>
                                          <p:spTgt spid="71"/>
                                        </p:tgtEl>
                                      </p:cBhvr>
                                    </p:animEffect>
                                    <p:anim calcmode="lin" valueType="num">
                                      <p:cBhvr>
                                        <p:cTn id="13" dur="500" fill="hold"/>
                                        <p:tgtEl>
                                          <p:spTgt spid="71"/>
                                        </p:tgtEl>
                                        <p:attrNameLst>
                                          <p:attrName>ppt_x</p:attrName>
                                        </p:attrNameLst>
                                      </p:cBhvr>
                                      <p:tavLst>
                                        <p:tav tm="0">
                                          <p:val>
                                            <p:strVal val="#ppt_x"/>
                                          </p:val>
                                        </p:tav>
                                        <p:tav tm="100000">
                                          <p:val>
                                            <p:strVal val="#ppt_x"/>
                                          </p:val>
                                        </p:tav>
                                      </p:tavLst>
                                    </p:anim>
                                    <p:anim calcmode="lin" valueType="num">
                                      <p:cBhvr>
                                        <p:cTn id="14" dur="500" fill="hold"/>
                                        <p:tgtEl>
                                          <p:spTgt spid="71"/>
                                        </p:tgtEl>
                                        <p:attrNameLst>
                                          <p:attrName>ppt_y</p:attrName>
                                        </p:attrNameLst>
                                      </p:cBhvr>
                                      <p:tavLst>
                                        <p:tav tm="0">
                                          <p:val>
                                            <p:strVal val="#ppt_y-.1"/>
                                          </p:val>
                                        </p:tav>
                                        <p:tav tm="100000">
                                          <p:val>
                                            <p:strVal val="#ppt_y"/>
                                          </p:val>
                                        </p:tav>
                                      </p:tavLst>
                                    </p:anim>
                                  </p:childTnLst>
                                </p:cTn>
                              </p:par>
                              <p:par>
                                <p:cTn id="15" presetID="47" presetClass="entr" presetSubtype="0" fill="hold" grpId="0" nodeType="withEffect">
                                  <p:stCondLst>
                                    <p:cond delay="0"/>
                                  </p:stCondLst>
                                  <p:childTnLst>
                                    <p:set>
                                      <p:cBhvr>
                                        <p:cTn id="16" dur="1" fill="hold">
                                          <p:stCondLst>
                                            <p:cond delay="0"/>
                                          </p:stCondLst>
                                        </p:cTn>
                                        <p:tgtEl>
                                          <p:spTgt spid="121"/>
                                        </p:tgtEl>
                                        <p:attrNameLst>
                                          <p:attrName>style.visibility</p:attrName>
                                        </p:attrNameLst>
                                      </p:cBhvr>
                                      <p:to>
                                        <p:strVal val="visible"/>
                                      </p:to>
                                    </p:set>
                                    <p:animEffect transition="in" filter="fade">
                                      <p:cBhvr>
                                        <p:cTn id="17" dur="500"/>
                                        <p:tgtEl>
                                          <p:spTgt spid="121"/>
                                        </p:tgtEl>
                                      </p:cBhvr>
                                    </p:animEffect>
                                    <p:anim calcmode="lin" valueType="num">
                                      <p:cBhvr>
                                        <p:cTn id="18" dur="500" fill="hold"/>
                                        <p:tgtEl>
                                          <p:spTgt spid="121"/>
                                        </p:tgtEl>
                                        <p:attrNameLst>
                                          <p:attrName>ppt_x</p:attrName>
                                        </p:attrNameLst>
                                      </p:cBhvr>
                                      <p:tavLst>
                                        <p:tav tm="0">
                                          <p:val>
                                            <p:strVal val="#ppt_x"/>
                                          </p:val>
                                        </p:tav>
                                        <p:tav tm="100000">
                                          <p:val>
                                            <p:strVal val="#ppt_x"/>
                                          </p:val>
                                        </p:tav>
                                      </p:tavLst>
                                    </p:anim>
                                    <p:anim calcmode="lin" valueType="num">
                                      <p:cBhvr>
                                        <p:cTn id="19" dur="500" fill="hold"/>
                                        <p:tgtEl>
                                          <p:spTgt spid="121"/>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500"/>
                                        <p:tgtEl>
                                          <p:spTgt spid="2"/>
                                        </p:tgtEl>
                                      </p:cBhvr>
                                    </p:animEffect>
                                    <p:anim calcmode="lin" valueType="num">
                                      <p:cBhvr>
                                        <p:cTn id="23" dur="500" fill="hold"/>
                                        <p:tgtEl>
                                          <p:spTgt spid="2"/>
                                        </p:tgtEl>
                                        <p:attrNameLst>
                                          <p:attrName>ppt_x</p:attrName>
                                        </p:attrNameLst>
                                      </p:cBhvr>
                                      <p:tavLst>
                                        <p:tav tm="0">
                                          <p:val>
                                            <p:strVal val="#ppt_x"/>
                                          </p:val>
                                        </p:tav>
                                        <p:tav tm="100000">
                                          <p:val>
                                            <p:strVal val="#ppt_x"/>
                                          </p:val>
                                        </p:tav>
                                      </p:tavLst>
                                    </p:anim>
                                    <p:anim calcmode="lin" valueType="num">
                                      <p:cBhvr>
                                        <p:cTn id="24" dur="500" fill="hold"/>
                                        <p:tgtEl>
                                          <p:spTgt spid="2"/>
                                        </p:tgtEl>
                                        <p:attrNameLst>
                                          <p:attrName>ppt_y</p:attrName>
                                        </p:attrNameLst>
                                      </p:cBhvr>
                                      <p:tavLst>
                                        <p:tav tm="0">
                                          <p:val>
                                            <p:strVal val="#ppt_y-.1"/>
                                          </p:val>
                                        </p:tav>
                                        <p:tav tm="100000">
                                          <p:val>
                                            <p:strVal val="#ppt_y"/>
                                          </p:val>
                                        </p:tav>
                                      </p:tavLst>
                                    </p:anim>
                                  </p:childTnLst>
                                </p:cTn>
                              </p:par>
                              <p:par>
                                <p:cTn id="25" presetID="47" presetClass="entr" presetSubtype="0" fill="hold" grpId="0" nodeType="withEffect">
                                  <p:stCondLst>
                                    <p:cond delay="0"/>
                                  </p:stCondLst>
                                  <p:childTnLst>
                                    <p:set>
                                      <p:cBhvr>
                                        <p:cTn id="26" dur="1" fill="hold">
                                          <p:stCondLst>
                                            <p:cond delay="0"/>
                                          </p:stCondLst>
                                        </p:cTn>
                                        <p:tgtEl>
                                          <p:spTgt spid="122"/>
                                        </p:tgtEl>
                                        <p:attrNameLst>
                                          <p:attrName>style.visibility</p:attrName>
                                        </p:attrNameLst>
                                      </p:cBhvr>
                                      <p:to>
                                        <p:strVal val="visible"/>
                                      </p:to>
                                    </p:set>
                                    <p:animEffect transition="in" filter="fade">
                                      <p:cBhvr>
                                        <p:cTn id="27" dur="300"/>
                                        <p:tgtEl>
                                          <p:spTgt spid="122"/>
                                        </p:tgtEl>
                                      </p:cBhvr>
                                    </p:animEffect>
                                    <p:anim calcmode="lin" valueType="num">
                                      <p:cBhvr>
                                        <p:cTn id="28" dur="300" fill="hold"/>
                                        <p:tgtEl>
                                          <p:spTgt spid="122"/>
                                        </p:tgtEl>
                                        <p:attrNameLst>
                                          <p:attrName>ppt_x</p:attrName>
                                        </p:attrNameLst>
                                      </p:cBhvr>
                                      <p:tavLst>
                                        <p:tav tm="0">
                                          <p:val>
                                            <p:strVal val="#ppt_x"/>
                                          </p:val>
                                        </p:tav>
                                        <p:tav tm="100000">
                                          <p:val>
                                            <p:strVal val="#ppt_x"/>
                                          </p:val>
                                        </p:tav>
                                      </p:tavLst>
                                    </p:anim>
                                    <p:anim calcmode="lin" valueType="num">
                                      <p:cBhvr>
                                        <p:cTn id="29" dur="300" fill="hold"/>
                                        <p:tgtEl>
                                          <p:spTgt spid="122"/>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123"/>
                                        </p:tgtEl>
                                        <p:attrNameLst>
                                          <p:attrName>style.visibility</p:attrName>
                                        </p:attrNameLst>
                                      </p:cBhvr>
                                      <p:to>
                                        <p:strVal val="visible"/>
                                      </p:to>
                                    </p:set>
                                    <p:animEffect transition="in" filter="fade">
                                      <p:cBhvr>
                                        <p:cTn id="32" dur="300"/>
                                        <p:tgtEl>
                                          <p:spTgt spid="123"/>
                                        </p:tgtEl>
                                      </p:cBhvr>
                                    </p:animEffect>
                                    <p:anim calcmode="lin" valueType="num">
                                      <p:cBhvr>
                                        <p:cTn id="33" dur="300" fill="hold"/>
                                        <p:tgtEl>
                                          <p:spTgt spid="123"/>
                                        </p:tgtEl>
                                        <p:attrNameLst>
                                          <p:attrName>ppt_x</p:attrName>
                                        </p:attrNameLst>
                                      </p:cBhvr>
                                      <p:tavLst>
                                        <p:tav tm="0">
                                          <p:val>
                                            <p:strVal val="#ppt_x"/>
                                          </p:val>
                                        </p:tav>
                                        <p:tav tm="100000">
                                          <p:val>
                                            <p:strVal val="#ppt_x"/>
                                          </p:val>
                                        </p:tav>
                                      </p:tavLst>
                                    </p:anim>
                                    <p:anim calcmode="lin" valueType="num">
                                      <p:cBhvr>
                                        <p:cTn id="34" dur="300" fill="hold"/>
                                        <p:tgtEl>
                                          <p:spTgt spid="123"/>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79"/>
                                        </p:tgtEl>
                                        <p:attrNameLst>
                                          <p:attrName>style.visibility</p:attrName>
                                        </p:attrNameLst>
                                      </p:cBhvr>
                                      <p:to>
                                        <p:strVal val="visible"/>
                                      </p:to>
                                    </p:set>
                                    <p:animEffect transition="in" filter="fade">
                                      <p:cBhvr>
                                        <p:cTn id="37" dur="300"/>
                                        <p:tgtEl>
                                          <p:spTgt spid="79"/>
                                        </p:tgtEl>
                                      </p:cBhvr>
                                    </p:animEffect>
                                    <p:anim calcmode="lin" valueType="num">
                                      <p:cBhvr>
                                        <p:cTn id="38" dur="300" fill="hold"/>
                                        <p:tgtEl>
                                          <p:spTgt spid="79"/>
                                        </p:tgtEl>
                                        <p:attrNameLst>
                                          <p:attrName>ppt_x</p:attrName>
                                        </p:attrNameLst>
                                      </p:cBhvr>
                                      <p:tavLst>
                                        <p:tav tm="0">
                                          <p:val>
                                            <p:strVal val="#ppt_x"/>
                                          </p:val>
                                        </p:tav>
                                        <p:tav tm="100000">
                                          <p:val>
                                            <p:strVal val="#ppt_x"/>
                                          </p:val>
                                        </p:tav>
                                      </p:tavLst>
                                    </p:anim>
                                    <p:anim calcmode="lin" valueType="num">
                                      <p:cBhvr>
                                        <p:cTn id="39" dur="300" fill="hold"/>
                                        <p:tgtEl>
                                          <p:spTgt spid="79"/>
                                        </p:tgtEl>
                                        <p:attrNameLst>
                                          <p:attrName>ppt_y</p:attrName>
                                        </p:attrNameLst>
                                      </p:cBhvr>
                                      <p:tavLst>
                                        <p:tav tm="0">
                                          <p:val>
                                            <p:strVal val="#ppt_y-.1"/>
                                          </p:val>
                                        </p:tav>
                                        <p:tav tm="100000">
                                          <p:val>
                                            <p:strVal val="#ppt_y"/>
                                          </p:val>
                                        </p:tav>
                                      </p:tavLst>
                                    </p:anim>
                                  </p:childTnLst>
                                </p:cTn>
                              </p:par>
                              <p:par>
                                <p:cTn id="40" presetID="47"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1000"/>
                                        <p:tgtEl>
                                          <p:spTgt spid="14"/>
                                        </p:tgtEl>
                                      </p:cBhvr>
                                    </p:animEffect>
                                    <p:anim calcmode="lin" valueType="num">
                                      <p:cBhvr>
                                        <p:cTn id="43" dur="1000" fill="hold"/>
                                        <p:tgtEl>
                                          <p:spTgt spid="14"/>
                                        </p:tgtEl>
                                        <p:attrNameLst>
                                          <p:attrName>ppt_x</p:attrName>
                                        </p:attrNameLst>
                                      </p:cBhvr>
                                      <p:tavLst>
                                        <p:tav tm="0">
                                          <p:val>
                                            <p:strVal val="#ppt_x"/>
                                          </p:val>
                                        </p:tav>
                                        <p:tav tm="100000">
                                          <p:val>
                                            <p:strVal val="#ppt_x"/>
                                          </p:val>
                                        </p:tav>
                                      </p:tavLst>
                                    </p:anim>
                                    <p:anim calcmode="lin" valueType="num">
                                      <p:cBhvr>
                                        <p:cTn id="44" dur="1000" fill="hold"/>
                                        <p:tgtEl>
                                          <p:spTgt spid="14"/>
                                        </p:tgtEl>
                                        <p:attrNameLst>
                                          <p:attrName>ppt_y</p:attrName>
                                        </p:attrNameLst>
                                      </p:cBhvr>
                                      <p:tavLst>
                                        <p:tav tm="0">
                                          <p:val>
                                            <p:strVal val="#ppt_y-.1"/>
                                          </p:val>
                                        </p:tav>
                                        <p:tav tm="100000">
                                          <p:val>
                                            <p:strVal val="#ppt_y"/>
                                          </p:val>
                                        </p:tav>
                                      </p:tavLst>
                                    </p:anim>
                                  </p:childTnLst>
                                </p:cTn>
                              </p:par>
                              <p:par>
                                <p:cTn id="45" presetID="47" presetClass="entr" presetSubtype="0" fill="hold" grpId="0" nodeType="withEffect">
                                  <p:stCondLst>
                                    <p:cond delay="0"/>
                                  </p:stCondLst>
                                  <p:childTnLst>
                                    <p:set>
                                      <p:cBhvr>
                                        <p:cTn id="46" dur="1" fill="hold">
                                          <p:stCondLst>
                                            <p:cond delay="0"/>
                                          </p:stCondLst>
                                        </p:cTn>
                                        <p:tgtEl>
                                          <p:spTgt spid="80"/>
                                        </p:tgtEl>
                                        <p:attrNameLst>
                                          <p:attrName>style.visibility</p:attrName>
                                        </p:attrNameLst>
                                      </p:cBhvr>
                                      <p:to>
                                        <p:strVal val="visible"/>
                                      </p:to>
                                    </p:set>
                                    <p:animEffect transition="in" filter="fade">
                                      <p:cBhvr>
                                        <p:cTn id="47" dur="1000"/>
                                        <p:tgtEl>
                                          <p:spTgt spid="80"/>
                                        </p:tgtEl>
                                      </p:cBhvr>
                                    </p:animEffect>
                                    <p:anim calcmode="lin" valueType="num">
                                      <p:cBhvr>
                                        <p:cTn id="48" dur="1000" fill="hold"/>
                                        <p:tgtEl>
                                          <p:spTgt spid="80"/>
                                        </p:tgtEl>
                                        <p:attrNameLst>
                                          <p:attrName>ppt_x</p:attrName>
                                        </p:attrNameLst>
                                      </p:cBhvr>
                                      <p:tavLst>
                                        <p:tav tm="0">
                                          <p:val>
                                            <p:strVal val="#ppt_x"/>
                                          </p:val>
                                        </p:tav>
                                        <p:tav tm="100000">
                                          <p:val>
                                            <p:strVal val="#ppt_x"/>
                                          </p:val>
                                        </p:tav>
                                      </p:tavLst>
                                    </p:anim>
                                    <p:anim calcmode="lin" valueType="num">
                                      <p:cBhvr>
                                        <p:cTn id="49" dur="1000" fill="hold"/>
                                        <p:tgtEl>
                                          <p:spTgt spid="80"/>
                                        </p:tgtEl>
                                        <p:attrNameLst>
                                          <p:attrName>ppt_y</p:attrName>
                                        </p:attrNameLst>
                                      </p:cBhvr>
                                      <p:tavLst>
                                        <p:tav tm="0">
                                          <p:val>
                                            <p:strVal val="#ppt_y-.1"/>
                                          </p:val>
                                        </p:tav>
                                        <p:tav tm="100000">
                                          <p:val>
                                            <p:strVal val="#ppt_y"/>
                                          </p:val>
                                        </p:tav>
                                      </p:tavLst>
                                    </p:anim>
                                  </p:childTnLst>
                                </p:cTn>
                              </p:par>
                              <p:par>
                                <p:cTn id="50" presetID="47" presetClass="entr" presetSubtype="0" fill="hold" nodeType="with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300"/>
                                        <p:tgtEl>
                                          <p:spTgt spid="13"/>
                                        </p:tgtEl>
                                      </p:cBhvr>
                                    </p:animEffect>
                                    <p:anim calcmode="lin" valueType="num">
                                      <p:cBhvr>
                                        <p:cTn id="53" dur="300" fill="hold"/>
                                        <p:tgtEl>
                                          <p:spTgt spid="13"/>
                                        </p:tgtEl>
                                        <p:attrNameLst>
                                          <p:attrName>ppt_x</p:attrName>
                                        </p:attrNameLst>
                                      </p:cBhvr>
                                      <p:tavLst>
                                        <p:tav tm="0">
                                          <p:val>
                                            <p:strVal val="#ppt_x"/>
                                          </p:val>
                                        </p:tav>
                                        <p:tav tm="100000">
                                          <p:val>
                                            <p:strVal val="#ppt_x"/>
                                          </p:val>
                                        </p:tav>
                                      </p:tavLst>
                                    </p:anim>
                                    <p:anim calcmode="lin" valueType="num">
                                      <p:cBhvr>
                                        <p:cTn id="54" dur="300" fill="hold"/>
                                        <p:tgtEl>
                                          <p:spTgt spid="13"/>
                                        </p:tgtEl>
                                        <p:attrNameLst>
                                          <p:attrName>ppt_y</p:attrName>
                                        </p:attrNameLst>
                                      </p:cBhvr>
                                      <p:tavLst>
                                        <p:tav tm="0">
                                          <p:val>
                                            <p:strVal val="#ppt_y-.1"/>
                                          </p:val>
                                        </p:tav>
                                        <p:tav tm="100000">
                                          <p:val>
                                            <p:strVal val="#ppt_y"/>
                                          </p:val>
                                        </p:tav>
                                      </p:tavLst>
                                    </p:anim>
                                  </p:childTnLst>
                                </p:cTn>
                              </p:par>
                            </p:childTnLst>
                          </p:cTn>
                        </p:par>
                        <p:par>
                          <p:cTn id="55" fill="hold">
                            <p:stCondLst>
                              <p:cond delay="1000"/>
                            </p:stCondLst>
                            <p:childTnLst>
                              <p:par>
                                <p:cTn id="56" presetID="22" presetClass="entr" presetSubtype="4" fill="hold" nodeType="afterEffect">
                                  <p:stCondLst>
                                    <p:cond delay="0"/>
                                  </p:stCondLst>
                                  <p:childTnLst>
                                    <p:set>
                                      <p:cBhvr>
                                        <p:cTn id="57" dur="1" fill="hold">
                                          <p:stCondLst>
                                            <p:cond delay="0"/>
                                          </p:stCondLst>
                                        </p:cTn>
                                        <p:tgtEl>
                                          <p:spTgt spid="9"/>
                                        </p:tgtEl>
                                        <p:attrNameLst>
                                          <p:attrName>style.visibility</p:attrName>
                                        </p:attrNameLst>
                                      </p:cBhvr>
                                      <p:to>
                                        <p:strVal val="visible"/>
                                      </p:to>
                                    </p:set>
                                    <p:animEffect transition="in" filter="wipe(down)">
                                      <p:cBhvr>
                                        <p:cTn id="58" dur="500"/>
                                        <p:tgtEl>
                                          <p:spTgt spid="9"/>
                                        </p:tgtEl>
                                      </p:cBhvr>
                                    </p:animEffect>
                                  </p:childTnLst>
                                </p:cTn>
                              </p:par>
                              <p:par>
                                <p:cTn id="59" presetID="47" presetClass="entr" presetSubtype="0" fill="hold" grpId="0" nodeType="with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fade">
                                      <p:cBhvr>
                                        <p:cTn id="61" dur="300"/>
                                        <p:tgtEl>
                                          <p:spTgt spid="81"/>
                                        </p:tgtEl>
                                      </p:cBhvr>
                                    </p:animEffect>
                                    <p:anim calcmode="lin" valueType="num">
                                      <p:cBhvr>
                                        <p:cTn id="62" dur="300" fill="hold"/>
                                        <p:tgtEl>
                                          <p:spTgt spid="81"/>
                                        </p:tgtEl>
                                        <p:attrNameLst>
                                          <p:attrName>ppt_x</p:attrName>
                                        </p:attrNameLst>
                                      </p:cBhvr>
                                      <p:tavLst>
                                        <p:tav tm="0">
                                          <p:val>
                                            <p:strVal val="#ppt_x"/>
                                          </p:val>
                                        </p:tav>
                                        <p:tav tm="100000">
                                          <p:val>
                                            <p:strVal val="#ppt_x"/>
                                          </p:val>
                                        </p:tav>
                                      </p:tavLst>
                                    </p:anim>
                                    <p:anim calcmode="lin" valueType="num">
                                      <p:cBhvr>
                                        <p:cTn id="63" dur="300" fill="hold"/>
                                        <p:tgtEl>
                                          <p:spTgt spid="81"/>
                                        </p:tgtEl>
                                        <p:attrNameLst>
                                          <p:attrName>ppt_y</p:attrName>
                                        </p:attrNameLst>
                                      </p:cBhvr>
                                      <p:tavLst>
                                        <p:tav tm="0">
                                          <p:val>
                                            <p:strVal val="#ppt_y-.1"/>
                                          </p:val>
                                        </p:tav>
                                        <p:tav tm="100000">
                                          <p:val>
                                            <p:strVal val="#ppt_y"/>
                                          </p:val>
                                        </p:tav>
                                      </p:tavLst>
                                    </p:anim>
                                  </p:childTnLst>
                                </p:cTn>
                              </p:par>
                            </p:childTnLst>
                          </p:cTn>
                        </p:par>
                        <p:par>
                          <p:cTn id="64" fill="hold">
                            <p:stCondLst>
                              <p:cond delay="1500"/>
                            </p:stCondLst>
                            <p:childTnLst>
                              <p:par>
                                <p:cTn id="65" presetID="14" presetClass="entr" presetSubtype="10" fill="hold" nodeType="afterEffect">
                                  <p:stCondLst>
                                    <p:cond delay="0"/>
                                  </p:stCondLst>
                                  <p:childTnLst>
                                    <p:set>
                                      <p:cBhvr>
                                        <p:cTn id="66" dur="1" fill="hold">
                                          <p:stCondLst>
                                            <p:cond delay="0"/>
                                          </p:stCondLst>
                                        </p:cTn>
                                        <p:tgtEl>
                                          <p:spTgt spid="15"/>
                                        </p:tgtEl>
                                        <p:attrNameLst>
                                          <p:attrName>style.visibility</p:attrName>
                                        </p:attrNameLst>
                                      </p:cBhvr>
                                      <p:to>
                                        <p:strVal val="visible"/>
                                      </p:to>
                                    </p:set>
                                    <p:animEffect transition="in" filter="randombar(horizontal)">
                                      <p:cBhvr>
                                        <p:cTn id="67" dur="500"/>
                                        <p:tgtEl>
                                          <p:spTgt spid="15"/>
                                        </p:tgtEl>
                                      </p:cBhvr>
                                    </p:animEffect>
                                  </p:childTnLst>
                                </p:cTn>
                              </p:par>
                              <p:par>
                                <p:cTn id="68" presetID="14" presetClass="entr" presetSubtype="10" fill="hold" nodeType="with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randombar(horizontal)">
                                      <p:cBhvr>
                                        <p:cTn id="70" dur="500"/>
                                        <p:tgtEl>
                                          <p:spTgt spid="16"/>
                                        </p:tgtEl>
                                      </p:cBhvr>
                                    </p:animEffect>
                                  </p:childTnLst>
                                </p:cTn>
                              </p:par>
                            </p:childTnLst>
                          </p:cTn>
                        </p:par>
                        <p:par>
                          <p:cTn id="71" fill="hold">
                            <p:stCondLst>
                              <p:cond delay="2000"/>
                            </p:stCondLst>
                            <p:childTnLst>
                              <p:par>
                                <p:cTn id="72" presetID="10" presetClass="entr" presetSubtype="0" fill="hold" grpId="0" nodeType="afterEffect">
                                  <p:stCondLst>
                                    <p:cond delay="0"/>
                                  </p:stCondLst>
                                  <p:childTnLst>
                                    <p:set>
                                      <p:cBhvr>
                                        <p:cTn id="73" dur="1" fill="hold">
                                          <p:stCondLst>
                                            <p:cond delay="0"/>
                                          </p:stCondLst>
                                        </p:cTn>
                                        <p:tgtEl>
                                          <p:spTgt spid="106"/>
                                        </p:tgtEl>
                                        <p:attrNameLst>
                                          <p:attrName>style.visibility</p:attrName>
                                        </p:attrNameLst>
                                      </p:cBhvr>
                                      <p:to>
                                        <p:strVal val="visible"/>
                                      </p:to>
                                    </p:set>
                                    <p:animEffect transition="in" filter="fade">
                                      <p:cBhvr>
                                        <p:cTn id="74" dur="500"/>
                                        <p:tgtEl>
                                          <p:spTgt spid="106"/>
                                        </p:tgtEl>
                                      </p:cBhvr>
                                    </p:animEffect>
                                  </p:childTnLst>
                                </p:cTn>
                              </p:par>
                            </p:childTnLst>
                          </p:cTn>
                        </p:par>
                        <p:par>
                          <p:cTn id="75" fill="hold">
                            <p:stCondLst>
                              <p:cond delay="2500"/>
                            </p:stCondLst>
                            <p:childTnLst>
                              <p:par>
                                <p:cTn id="76" presetID="12" presetClass="entr" presetSubtype="1" fill="hold" nodeType="afterEffect">
                                  <p:stCondLst>
                                    <p:cond delay="0"/>
                                  </p:stCondLst>
                                  <p:childTnLst>
                                    <p:set>
                                      <p:cBhvr>
                                        <p:cTn id="77" dur="1" fill="hold">
                                          <p:stCondLst>
                                            <p:cond delay="0"/>
                                          </p:stCondLst>
                                        </p:cTn>
                                        <p:tgtEl>
                                          <p:spTgt spid="3"/>
                                        </p:tgtEl>
                                        <p:attrNameLst>
                                          <p:attrName>style.visibility</p:attrName>
                                        </p:attrNameLst>
                                      </p:cBhvr>
                                      <p:to>
                                        <p:strVal val="visible"/>
                                      </p:to>
                                    </p:set>
                                    <p:anim calcmode="lin" valueType="num">
                                      <p:cBhvr>
                                        <p:cTn id="78" dur="250"/>
                                        <p:tgtEl>
                                          <p:spTgt spid="3"/>
                                        </p:tgtEl>
                                        <p:attrNameLst>
                                          <p:attrName>ppt_y</p:attrName>
                                        </p:attrNameLst>
                                      </p:cBhvr>
                                      <p:tavLst>
                                        <p:tav tm="0">
                                          <p:val>
                                            <p:strVal val="#ppt_y-#ppt_h*1.125000"/>
                                          </p:val>
                                        </p:tav>
                                        <p:tav tm="100000">
                                          <p:val>
                                            <p:strVal val="#ppt_y"/>
                                          </p:val>
                                        </p:tav>
                                      </p:tavLst>
                                    </p:anim>
                                    <p:animEffect>
                                      <p:cBhvr>
                                        <p:cTn id="79" dur="250"/>
                                        <p:tgtEl>
                                          <p:spTgt spid="3"/>
                                        </p:tgtEl>
                                      </p:cBhvr>
                                    </p:animEffect>
                                  </p:childTnLst>
                                </p:cTn>
                              </p:par>
                            </p:childTnLst>
                          </p:cTn>
                        </p:par>
                        <p:par>
                          <p:cTn id="80" fill="hold">
                            <p:stCondLst>
                              <p:cond delay="3000"/>
                            </p:stCondLst>
                            <p:childTnLst>
                              <p:par>
                                <p:cTn id="81" presetID="12" presetClass="entr" presetSubtype="1" fill="hold" nodeType="afterEffect">
                                  <p:stCondLst>
                                    <p:cond delay="0"/>
                                  </p:stCondLst>
                                  <p:childTnLst>
                                    <p:set>
                                      <p:cBhvr>
                                        <p:cTn id="82" dur="1" fill="hold">
                                          <p:stCondLst>
                                            <p:cond delay="0"/>
                                          </p:stCondLst>
                                        </p:cTn>
                                        <p:tgtEl>
                                          <p:spTgt spid="4"/>
                                        </p:tgtEl>
                                        <p:attrNameLst>
                                          <p:attrName>style.visibility</p:attrName>
                                        </p:attrNameLst>
                                      </p:cBhvr>
                                      <p:to>
                                        <p:strVal val="visible"/>
                                      </p:to>
                                    </p:set>
                                    <p:anim calcmode="lin" valueType="num">
                                      <p:cBhvr>
                                        <p:cTn id="83" dur="250"/>
                                        <p:tgtEl>
                                          <p:spTgt spid="4"/>
                                        </p:tgtEl>
                                        <p:attrNameLst>
                                          <p:attrName>ppt_y</p:attrName>
                                        </p:attrNameLst>
                                      </p:cBhvr>
                                      <p:tavLst>
                                        <p:tav tm="0">
                                          <p:val>
                                            <p:strVal val="#ppt_y-#ppt_h*1.125000"/>
                                          </p:val>
                                        </p:tav>
                                        <p:tav tm="100000">
                                          <p:val>
                                            <p:strVal val="#ppt_y"/>
                                          </p:val>
                                        </p:tav>
                                      </p:tavLst>
                                    </p:anim>
                                    <p:animEffect>
                                      <p:cBhvr>
                                        <p:cTn id="84" dur="250"/>
                                        <p:tgtEl>
                                          <p:spTgt spid="4"/>
                                        </p:tgtEl>
                                      </p:cBhvr>
                                    </p:animEffect>
                                  </p:childTnLst>
                                </p:cTn>
                              </p:par>
                            </p:childTnLst>
                          </p:cTn>
                        </p:par>
                        <p:par>
                          <p:cTn id="85" fill="hold">
                            <p:stCondLst>
                              <p:cond delay="3500"/>
                            </p:stCondLst>
                            <p:childTnLst>
                              <p:par>
                                <p:cTn id="86" presetID="12" presetClass="entr" presetSubtype="1" fill="hold" nodeType="afterEffect">
                                  <p:stCondLst>
                                    <p:cond delay="0"/>
                                  </p:stCondLst>
                                  <p:childTnLst>
                                    <p:set>
                                      <p:cBhvr>
                                        <p:cTn id="87" dur="1" fill="hold">
                                          <p:stCondLst>
                                            <p:cond delay="0"/>
                                          </p:stCondLst>
                                        </p:cTn>
                                        <p:tgtEl>
                                          <p:spTgt spid="6"/>
                                        </p:tgtEl>
                                        <p:attrNameLst>
                                          <p:attrName>style.visibility</p:attrName>
                                        </p:attrNameLst>
                                      </p:cBhvr>
                                      <p:to>
                                        <p:strVal val="visible"/>
                                      </p:to>
                                    </p:set>
                                    <p:anim calcmode="lin" valueType="num">
                                      <p:cBhvr>
                                        <p:cTn id="88" dur="250"/>
                                        <p:tgtEl>
                                          <p:spTgt spid="6"/>
                                        </p:tgtEl>
                                        <p:attrNameLst>
                                          <p:attrName>ppt_y</p:attrName>
                                        </p:attrNameLst>
                                      </p:cBhvr>
                                      <p:tavLst>
                                        <p:tav tm="0">
                                          <p:val>
                                            <p:strVal val="#ppt_y-#ppt_h*1.125000"/>
                                          </p:val>
                                        </p:tav>
                                        <p:tav tm="100000">
                                          <p:val>
                                            <p:strVal val="#ppt_y"/>
                                          </p:val>
                                        </p:tav>
                                      </p:tavLst>
                                    </p:anim>
                                    <p:animEffect>
                                      <p:cBhvr>
                                        <p:cTn id="89" dur="250"/>
                                        <p:tgtEl>
                                          <p:spTgt spid="6"/>
                                        </p:tgtEl>
                                      </p:cBhvr>
                                    </p:animEffect>
                                  </p:childTnLst>
                                </p:cTn>
                              </p:par>
                            </p:childTnLst>
                          </p:cTn>
                        </p:par>
                        <p:par>
                          <p:cTn id="90" fill="hold">
                            <p:stCondLst>
                              <p:cond delay="4000"/>
                            </p:stCondLst>
                            <p:childTnLst>
                              <p:par>
                                <p:cTn id="91" presetID="12" presetClass="entr" presetSubtype="1" fill="hold" nodeType="afterEffect">
                                  <p:stCondLst>
                                    <p:cond delay="0"/>
                                  </p:stCondLst>
                                  <p:childTnLst>
                                    <p:set>
                                      <p:cBhvr>
                                        <p:cTn id="92" dur="1" fill="hold">
                                          <p:stCondLst>
                                            <p:cond delay="0"/>
                                          </p:stCondLst>
                                        </p:cTn>
                                        <p:tgtEl>
                                          <p:spTgt spid="8"/>
                                        </p:tgtEl>
                                        <p:attrNameLst>
                                          <p:attrName>style.visibility</p:attrName>
                                        </p:attrNameLst>
                                      </p:cBhvr>
                                      <p:to>
                                        <p:strVal val="visible"/>
                                      </p:to>
                                    </p:set>
                                    <p:anim calcmode="lin" valueType="num">
                                      <p:cBhvr>
                                        <p:cTn id="93" dur="250"/>
                                        <p:tgtEl>
                                          <p:spTgt spid="8"/>
                                        </p:tgtEl>
                                        <p:attrNameLst>
                                          <p:attrName>ppt_y</p:attrName>
                                        </p:attrNameLst>
                                      </p:cBhvr>
                                      <p:tavLst>
                                        <p:tav tm="0">
                                          <p:val>
                                            <p:strVal val="#ppt_y-#ppt_h*1.125000"/>
                                          </p:val>
                                        </p:tav>
                                        <p:tav tm="100000">
                                          <p:val>
                                            <p:strVal val="#ppt_y"/>
                                          </p:val>
                                        </p:tav>
                                      </p:tavLst>
                                    </p:anim>
                                    <p:animEffect>
                                      <p:cBhvr>
                                        <p:cTn id="94" dur="25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1" grpId="0"/>
      <p:bldP spid="106" grpId="0" animBg="1"/>
      <p:bldP spid="122" grpId="0" animBg="1"/>
      <p:bldP spid="123" grpId="0"/>
      <p:bldP spid="71" grpId="0" animBg="1"/>
      <p:bldP spid="2" grpId="0" animBg="1"/>
      <p:bldP spid="79" grpId="0" animBg="1"/>
      <p:bldP spid="80" grpId="0" animBg="1"/>
      <p:bldP spid="8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6"/>
          <p:cNvSpPr txBox="1"/>
          <p:nvPr/>
        </p:nvSpPr>
        <p:spPr>
          <a:xfrm>
            <a:off x="576269" y="1136639"/>
            <a:ext cx="8062181" cy="64326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lnSpc>
                <a:spcPct val="120000"/>
              </a:lnSpc>
              <a:buNone/>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详写内容</a:t>
            </a:r>
            <a:r>
              <a:rPr lang="en-US" altLang="zh-CN" sz="800" dirty="0">
                <a:solidFill>
                  <a:schemeClr val="bg1">
                    <a:lumMod val="50000"/>
                  </a:schemeClr>
                </a:solidFill>
                <a:latin typeface="微软雅黑" panose="020B0503020204020204" pitchFamily="34" charset="-122"/>
                <a:ea typeface="微软雅黑" panose="020B0503020204020204" pitchFamily="34" charset="-122"/>
              </a:rPr>
              <a:t>……</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点击输入本栏的具体文字，简明扼要的说明分项内容，此为概念图解，请根据您的具体内容酌情修改</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 name="Down Arrow 15"/>
          <p:cNvSpPr/>
          <p:nvPr/>
        </p:nvSpPr>
        <p:spPr>
          <a:xfrm>
            <a:off x="627082"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4" name="Rectangle 87"/>
          <p:cNvSpPr/>
          <p:nvPr/>
        </p:nvSpPr>
        <p:spPr>
          <a:xfrm>
            <a:off x="627082"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5" name="Text Placeholder 4"/>
          <p:cNvSpPr txBox="1"/>
          <p:nvPr/>
        </p:nvSpPr>
        <p:spPr>
          <a:xfrm>
            <a:off x="763926"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35%</a:t>
            </a:r>
          </a:p>
        </p:txBody>
      </p:sp>
      <p:sp>
        <p:nvSpPr>
          <p:cNvPr id="6" name="Text Placeholder 4"/>
          <p:cNvSpPr txBox="1"/>
          <p:nvPr/>
        </p:nvSpPr>
        <p:spPr>
          <a:xfrm>
            <a:off x="684243" y="2657718"/>
            <a:ext cx="1052655"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a:t>
            </a:r>
            <a:r>
              <a:rPr lang="zh-CN" altLang="en-US" sz="1200" b="1" dirty="0" smtClean="0">
                <a:solidFill>
                  <a:schemeClr val="bg1"/>
                </a:solidFill>
                <a:latin typeface="微软雅黑" panose="020B0503020204020204" pitchFamily="34" charset="-122"/>
                <a:ea typeface="微软雅黑" panose="020B0503020204020204" pitchFamily="34" charset="-122"/>
                <a:cs typeface="Lato Regular"/>
              </a:rPr>
              <a:t>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7" name="Text Placeholder 6"/>
          <p:cNvSpPr txBox="1"/>
          <p:nvPr/>
        </p:nvSpPr>
        <p:spPr>
          <a:xfrm>
            <a:off x="691131"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smtClean="0">
                <a:solidFill>
                  <a:schemeClr val="bg1"/>
                </a:solidFill>
                <a:latin typeface="微软雅黑" panose="020B0503020204020204" pitchFamily="34" charset="-122"/>
                <a:ea typeface="微软雅黑" panose="020B0503020204020204" pitchFamily="34" charset="-122"/>
              </a:rPr>
              <a:t>点击</a:t>
            </a:r>
            <a:r>
              <a:rPr lang="zh-CN" altLang="en-US" sz="800" dirty="0">
                <a:solidFill>
                  <a:schemeClr val="bg1"/>
                </a:solidFill>
                <a:latin typeface="微软雅黑" panose="020B0503020204020204" pitchFamily="34" charset="-122"/>
                <a:ea typeface="微软雅黑" panose="020B0503020204020204" pitchFamily="34" charset="-122"/>
              </a:rPr>
              <a:t>输入本栏的具体文字，简明扼要的说明分项</a:t>
            </a:r>
            <a:r>
              <a:rPr lang="zh-CN" altLang="en-US" sz="800" dirty="0" smtClean="0">
                <a:solidFill>
                  <a:schemeClr val="bg1"/>
                </a:solidFill>
                <a:latin typeface="微软雅黑" panose="020B0503020204020204" pitchFamily="34" charset="-122"/>
                <a:ea typeface="微软雅黑" panose="020B0503020204020204" pitchFamily="34" charset="-122"/>
              </a:rPr>
              <a:t>内容，</a:t>
            </a:r>
            <a:r>
              <a:rPr lang="zh-CN" altLang="en-US" sz="800" dirty="0">
                <a:solidFill>
                  <a:schemeClr val="bg1"/>
                </a:solidFill>
                <a:latin typeface="微软雅黑" panose="020B0503020204020204" pitchFamily="34" charset="-122"/>
                <a:ea typeface="微软雅黑" panose="020B0503020204020204" pitchFamily="34" charset="-122"/>
              </a:rPr>
              <a:t>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8" name="Down Arrow 91"/>
          <p:cNvSpPr/>
          <p:nvPr/>
        </p:nvSpPr>
        <p:spPr>
          <a:xfrm>
            <a:off x="1970013"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9" name="Rectangle 92"/>
          <p:cNvSpPr/>
          <p:nvPr/>
        </p:nvSpPr>
        <p:spPr>
          <a:xfrm>
            <a:off x="1970013"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10" name="Text Placeholder 4"/>
          <p:cNvSpPr txBox="1"/>
          <p:nvPr/>
        </p:nvSpPr>
        <p:spPr>
          <a:xfrm>
            <a:off x="2106858"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80%</a:t>
            </a:r>
          </a:p>
        </p:txBody>
      </p:sp>
      <p:sp>
        <p:nvSpPr>
          <p:cNvPr id="11" name="Text Placeholder 4"/>
          <p:cNvSpPr txBox="1"/>
          <p:nvPr/>
        </p:nvSpPr>
        <p:spPr>
          <a:xfrm>
            <a:off x="2052158" y="2657718"/>
            <a:ext cx="1071193"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2" name="Text Placeholder 6"/>
          <p:cNvSpPr txBox="1"/>
          <p:nvPr/>
        </p:nvSpPr>
        <p:spPr>
          <a:xfrm>
            <a:off x="2034061"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13" name="Down Arrow 96"/>
          <p:cNvSpPr/>
          <p:nvPr/>
        </p:nvSpPr>
        <p:spPr>
          <a:xfrm>
            <a:off x="3306519" y="1768699"/>
            <a:ext cx="1251181" cy="2728556"/>
          </a:xfrm>
          <a:prstGeom prst="downArrow">
            <a:avLst>
              <a:gd name="adj1" fmla="val 100000"/>
              <a:gd name="adj2" fmla="val 52223"/>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14" name="Rectangle 97"/>
          <p:cNvSpPr/>
          <p:nvPr/>
        </p:nvSpPr>
        <p:spPr>
          <a:xfrm>
            <a:off x="3306519"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15" name="Text Placeholder 4"/>
          <p:cNvSpPr txBox="1"/>
          <p:nvPr/>
        </p:nvSpPr>
        <p:spPr>
          <a:xfrm>
            <a:off x="3443363"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95%</a:t>
            </a:r>
          </a:p>
        </p:txBody>
      </p:sp>
      <p:sp>
        <p:nvSpPr>
          <p:cNvPr id="16" name="Text Placeholder 4"/>
          <p:cNvSpPr txBox="1"/>
          <p:nvPr/>
        </p:nvSpPr>
        <p:spPr>
          <a:xfrm>
            <a:off x="3348077" y="2657718"/>
            <a:ext cx="1102602"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17" name="Text Placeholder 6"/>
          <p:cNvSpPr txBox="1"/>
          <p:nvPr/>
        </p:nvSpPr>
        <p:spPr>
          <a:xfrm>
            <a:off x="3370566"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18" name="Down Arrow 101"/>
          <p:cNvSpPr/>
          <p:nvPr/>
        </p:nvSpPr>
        <p:spPr>
          <a:xfrm>
            <a:off x="4655874" y="1768699"/>
            <a:ext cx="1251181" cy="2728556"/>
          </a:xfrm>
          <a:prstGeom prst="downArrow">
            <a:avLst>
              <a:gd name="adj1" fmla="val 100000"/>
              <a:gd name="adj2" fmla="val 52223"/>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19" name="Rectangle 102"/>
          <p:cNvSpPr/>
          <p:nvPr/>
        </p:nvSpPr>
        <p:spPr>
          <a:xfrm>
            <a:off x="4655874"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20" name="Text Placeholder 4"/>
          <p:cNvSpPr txBox="1"/>
          <p:nvPr/>
        </p:nvSpPr>
        <p:spPr>
          <a:xfrm>
            <a:off x="4792720"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25%</a:t>
            </a:r>
          </a:p>
        </p:txBody>
      </p:sp>
      <p:sp>
        <p:nvSpPr>
          <p:cNvPr id="21" name="Text Placeholder 4"/>
          <p:cNvSpPr txBox="1"/>
          <p:nvPr/>
        </p:nvSpPr>
        <p:spPr>
          <a:xfrm>
            <a:off x="4715991" y="2657718"/>
            <a:ext cx="1193156"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2" name="Text Placeholder 6"/>
          <p:cNvSpPr txBox="1"/>
          <p:nvPr/>
        </p:nvSpPr>
        <p:spPr>
          <a:xfrm>
            <a:off x="4719924"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23" name="Down Arrow 106"/>
          <p:cNvSpPr/>
          <p:nvPr/>
        </p:nvSpPr>
        <p:spPr>
          <a:xfrm>
            <a:off x="6005232" y="1768699"/>
            <a:ext cx="1251181" cy="2728556"/>
          </a:xfrm>
          <a:prstGeom prst="downArrow">
            <a:avLst>
              <a:gd name="adj1" fmla="val 100000"/>
              <a:gd name="adj2" fmla="val 52223"/>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24" name="Rectangle 107"/>
          <p:cNvSpPr/>
          <p:nvPr/>
        </p:nvSpPr>
        <p:spPr>
          <a:xfrm>
            <a:off x="6005232"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25" name="Text Placeholder 4"/>
          <p:cNvSpPr txBox="1"/>
          <p:nvPr/>
        </p:nvSpPr>
        <p:spPr>
          <a:xfrm>
            <a:off x="6142077"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14%</a:t>
            </a:r>
          </a:p>
        </p:txBody>
      </p:sp>
      <p:sp>
        <p:nvSpPr>
          <p:cNvPr id="26" name="Text Placeholder 4"/>
          <p:cNvSpPr txBox="1"/>
          <p:nvPr/>
        </p:nvSpPr>
        <p:spPr>
          <a:xfrm>
            <a:off x="6083906" y="2657718"/>
            <a:ext cx="1139719"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27" name="Text Placeholder 6"/>
          <p:cNvSpPr txBox="1"/>
          <p:nvPr/>
        </p:nvSpPr>
        <p:spPr>
          <a:xfrm>
            <a:off x="6069280"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28" name="Down Arrow 111"/>
          <p:cNvSpPr/>
          <p:nvPr/>
        </p:nvSpPr>
        <p:spPr>
          <a:xfrm>
            <a:off x="7361014" y="1768699"/>
            <a:ext cx="1251181" cy="2728556"/>
          </a:xfrm>
          <a:prstGeom prst="downArrow">
            <a:avLst>
              <a:gd name="adj1" fmla="val 100000"/>
              <a:gd name="adj2" fmla="val 52223"/>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a:p>
        </p:txBody>
      </p:sp>
      <p:sp>
        <p:nvSpPr>
          <p:cNvPr id="29" name="Rectangle 112"/>
          <p:cNvSpPr/>
          <p:nvPr/>
        </p:nvSpPr>
        <p:spPr>
          <a:xfrm>
            <a:off x="7361014" y="1767934"/>
            <a:ext cx="1251181" cy="786221"/>
          </a:xfrm>
          <a:prstGeom prst="rect">
            <a:avLst/>
          </a:prstGeom>
          <a:solidFill>
            <a:schemeClr val="tx1">
              <a:lumMod val="40000"/>
              <a:lumOff val="60000"/>
              <a:alpha val="15000"/>
            </a:schemeClr>
          </a:solidFill>
          <a:ln>
            <a:noFill/>
          </a:ln>
          <a:effectLst/>
        </p:spPr>
        <p:style>
          <a:lnRef idx="1">
            <a:schemeClr val="accent1"/>
          </a:lnRef>
          <a:fillRef idx="3">
            <a:schemeClr val="accent1"/>
          </a:fillRef>
          <a:effectRef idx="2">
            <a:schemeClr val="accent1"/>
          </a:effectRef>
          <a:fontRef idx="minor">
            <a:schemeClr val="lt1"/>
          </a:fontRef>
        </p:style>
        <p:txBody>
          <a:bodyPr lIns="34278" tIns="17138" rIns="34278" bIns="17138" rtlCol="0" anchor="ctr"/>
          <a:lstStyle/>
          <a:p>
            <a:pPr algn="ctr"/>
            <a:endParaRPr lang="en-US" dirty="0"/>
          </a:p>
        </p:txBody>
      </p:sp>
      <p:sp>
        <p:nvSpPr>
          <p:cNvPr id="30" name="Text Placeholder 4"/>
          <p:cNvSpPr txBox="1"/>
          <p:nvPr/>
        </p:nvSpPr>
        <p:spPr>
          <a:xfrm>
            <a:off x="7497858" y="1975416"/>
            <a:ext cx="992703" cy="417707"/>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en-US" sz="2400" b="1" dirty="0">
                <a:solidFill>
                  <a:schemeClr val="bg1"/>
                </a:solidFill>
                <a:latin typeface="微软雅黑" panose="020B0503020204020204" pitchFamily="34" charset="-122"/>
                <a:ea typeface="微软雅黑" panose="020B0503020204020204" pitchFamily="34" charset="-122"/>
                <a:cs typeface="Lato Light"/>
              </a:rPr>
              <a:t>23%</a:t>
            </a:r>
          </a:p>
        </p:txBody>
      </p:sp>
      <p:sp>
        <p:nvSpPr>
          <p:cNvPr id="31" name="Text Placeholder 4"/>
          <p:cNvSpPr txBox="1"/>
          <p:nvPr/>
        </p:nvSpPr>
        <p:spPr>
          <a:xfrm>
            <a:off x="7451820" y="2657718"/>
            <a:ext cx="1151850" cy="241596"/>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ctr">
              <a:buNone/>
            </a:pPr>
            <a:r>
              <a:rPr lang="zh-CN" altLang="en-US" sz="1200" b="1" dirty="0">
                <a:solidFill>
                  <a:schemeClr val="bg1"/>
                </a:solidFill>
                <a:latin typeface="微软雅黑" panose="020B0503020204020204" pitchFamily="34" charset="-122"/>
                <a:ea typeface="微软雅黑" panose="020B0503020204020204" pitchFamily="34" charset="-122"/>
                <a:cs typeface="Lato Regular"/>
              </a:rPr>
              <a:t>点击输入文本</a:t>
            </a:r>
            <a:endParaRPr lang="id-ID" altLang="zh-CN" sz="1200" b="1" dirty="0">
              <a:solidFill>
                <a:schemeClr val="bg1"/>
              </a:solidFill>
              <a:latin typeface="微软雅黑" panose="020B0503020204020204" pitchFamily="34" charset="-122"/>
              <a:ea typeface="微软雅黑" panose="020B0503020204020204" pitchFamily="34" charset="-122"/>
              <a:cs typeface="Lato Regular"/>
            </a:endParaRPr>
          </a:p>
        </p:txBody>
      </p:sp>
      <p:sp>
        <p:nvSpPr>
          <p:cNvPr id="32" name="Text Placeholder 6"/>
          <p:cNvSpPr txBox="1"/>
          <p:nvPr/>
        </p:nvSpPr>
        <p:spPr>
          <a:xfrm>
            <a:off x="7425061" y="2905285"/>
            <a:ext cx="1132582" cy="623441"/>
          </a:xfrm>
          <a:prstGeom prst="rect">
            <a:avLst/>
          </a:prstGeom>
        </p:spPr>
        <p:txBody>
          <a:bodyPr lIns="34278" tIns="17138" rIns="34278" bIns="17138"/>
          <a:lstStyle>
            <a:lvl1pPr marL="779145" indent="-779145" algn="l" defTabSz="1038225" rtl="0" eaLnBrk="1" latinLnBrk="0" hangingPunct="1">
              <a:spcBef>
                <a:spcPct val="20000"/>
              </a:spcBef>
              <a:buFont typeface="Arial" panose="020B0604020202020204"/>
              <a:buChar char="•"/>
              <a:defRPr sz="7200" kern="1200">
                <a:solidFill>
                  <a:schemeClr val="tx1"/>
                </a:solidFill>
                <a:latin typeface="+mn-lt"/>
                <a:ea typeface="+mn-ea"/>
                <a:cs typeface="+mn-cs"/>
              </a:defRPr>
            </a:lvl1pPr>
            <a:lvl2pPr marL="1687830" indent="-648970" algn="l" defTabSz="1038225" rtl="0" eaLnBrk="1" latinLnBrk="0" hangingPunct="1">
              <a:spcBef>
                <a:spcPct val="20000"/>
              </a:spcBef>
              <a:buFont typeface="Arial" panose="020B0604020202020204"/>
              <a:buChar char="–"/>
              <a:defRPr sz="6400" kern="1200">
                <a:solidFill>
                  <a:schemeClr val="tx1"/>
                </a:solidFill>
                <a:latin typeface="+mn-lt"/>
                <a:ea typeface="+mn-ea"/>
                <a:cs typeface="+mn-cs"/>
              </a:defRPr>
            </a:lvl2pPr>
            <a:lvl3pPr marL="2597150" indent="-519430" algn="l" defTabSz="1038225" rtl="0" eaLnBrk="1" latinLnBrk="0" hangingPunct="1">
              <a:spcBef>
                <a:spcPct val="20000"/>
              </a:spcBef>
              <a:buFont typeface="Arial" panose="020B0604020202020204"/>
              <a:buChar char="•"/>
              <a:defRPr sz="5300" kern="1200">
                <a:solidFill>
                  <a:schemeClr val="tx1"/>
                </a:solidFill>
                <a:latin typeface="+mn-lt"/>
                <a:ea typeface="+mn-ea"/>
                <a:cs typeface="+mn-cs"/>
              </a:defRPr>
            </a:lvl3pPr>
            <a:lvl4pPr marL="363601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4pPr>
            <a:lvl5pPr marL="467487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5pPr>
            <a:lvl6pPr marL="571373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6pPr>
            <a:lvl7pPr marL="675259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7pPr>
            <a:lvl8pPr marL="7791450"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8pPr>
            <a:lvl9pPr marL="8829675" indent="-519430" algn="l" defTabSz="1038225" rtl="0" eaLnBrk="1" latinLnBrk="0" hangingPunct="1">
              <a:spcBef>
                <a:spcPct val="20000"/>
              </a:spcBef>
              <a:buFont typeface="Arial" panose="020B0604020202020204"/>
              <a:buChar char="•"/>
              <a:defRPr sz="4500" kern="1200">
                <a:solidFill>
                  <a:schemeClr val="tx1"/>
                </a:solidFill>
                <a:latin typeface="+mn-lt"/>
                <a:ea typeface="+mn-ea"/>
                <a:cs typeface="+mn-cs"/>
              </a:defRPr>
            </a:lvl9pPr>
          </a:lstStyle>
          <a:p>
            <a:pPr marL="0" indent="0" algn="just">
              <a:buNone/>
            </a:pPr>
            <a:r>
              <a:rPr lang="zh-CN" altLang="en-US" sz="800" dirty="0">
                <a:solidFill>
                  <a:schemeClr val="bg1"/>
                </a:solidFill>
                <a:latin typeface="微软雅黑" panose="020B0503020204020204" pitchFamily="34" charset="-122"/>
                <a:ea typeface="微软雅黑" panose="020B0503020204020204" pitchFamily="34" charset="-122"/>
              </a:rPr>
              <a:t>点击输入本栏的具体文字，简明扼要的说明分项内容，请根据您的具体内容酌情修改。</a:t>
            </a:r>
            <a:endParaRPr lang="en-US" altLang="zh-CN" sz="800" dirty="0">
              <a:solidFill>
                <a:schemeClr val="bg1"/>
              </a:solidFill>
              <a:latin typeface="微软雅黑" panose="020B0503020204020204" pitchFamily="34" charset="-122"/>
              <a:ea typeface="微软雅黑" panose="020B0503020204020204" pitchFamily="34" charset="-122"/>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par>
                                <p:cTn id="14" presetID="53" presetClass="entr" presetSubtype="16"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p:cTn id="26" dur="500" fill="hold"/>
                                        <p:tgtEl>
                                          <p:spTgt spid="6"/>
                                        </p:tgtEl>
                                        <p:attrNameLst>
                                          <p:attrName>ppt_w</p:attrName>
                                        </p:attrNameLst>
                                      </p:cBhvr>
                                      <p:tavLst>
                                        <p:tav tm="0">
                                          <p:val>
                                            <p:fltVal val="0"/>
                                          </p:val>
                                        </p:tav>
                                        <p:tav tm="100000">
                                          <p:val>
                                            <p:strVal val="#ppt_w"/>
                                          </p:val>
                                        </p:tav>
                                      </p:tavLst>
                                    </p:anim>
                                    <p:anim calcmode="lin" valueType="num">
                                      <p:cBhvr>
                                        <p:cTn id="27" dur="500" fill="hold"/>
                                        <p:tgtEl>
                                          <p:spTgt spid="6"/>
                                        </p:tgtEl>
                                        <p:attrNameLst>
                                          <p:attrName>ppt_h</p:attrName>
                                        </p:attrNameLst>
                                      </p:cBhvr>
                                      <p:tavLst>
                                        <p:tav tm="0">
                                          <p:val>
                                            <p:fltVal val="0"/>
                                          </p:val>
                                        </p:tav>
                                        <p:tav tm="100000">
                                          <p:val>
                                            <p:strVal val="#ppt_h"/>
                                          </p:val>
                                        </p:tav>
                                      </p:tavLst>
                                    </p:anim>
                                    <p:animEffect transition="in" filter="fade">
                                      <p:cBhvr>
                                        <p:cTn id="28" dur="500"/>
                                        <p:tgtEl>
                                          <p:spTgt spid="6"/>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Effect transition="in" filter="fade">
                                      <p:cBhvr>
                                        <p:cTn id="33" dur="500"/>
                                        <p:tgtEl>
                                          <p:spTgt spid="7"/>
                                        </p:tgtEl>
                                      </p:cBhvr>
                                    </p:animEffect>
                                  </p:childTnLst>
                                </p:cTn>
                              </p:par>
                            </p:childTnLst>
                          </p:cTn>
                        </p:par>
                        <p:par>
                          <p:cTn id="34" fill="hold">
                            <p:stCondLst>
                              <p:cond delay="1000"/>
                            </p:stCondLst>
                            <p:childTnLst>
                              <p:par>
                                <p:cTn id="35" presetID="53" presetClass="entr" presetSubtype="16" fill="hold" grpId="0" nodeType="after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p:cTn id="37" dur="500" fill="hold"/>
                                        <p:tgtEl>
                                          <p:spTgt spid="8"/>
                                        </p:tgtEl>
                                        <p:attrNameLst>
                                          <p:attrName>ppt_w</p:attrName>
                                        </p:attrNameLst>
                                      </p:cBhvr>
                                      <p:tavLst>
                                        <p:tav tm="0">
                                          <p:val>
                                            <p:fltVal val="0"/>
                                          </p:val>
                                        </p:tav>
                                        <p:tav tm="100000">
                                          <p:val>
                                            <p:strVal val="#ppt_w"/>
                                          </p:val>
                                        </p:tav>
                                      </p:tavLst>
                                    </p:anim>
                                    <p:anim calcmode="lin" valueType="num">
                                      <p:cBhvr>
                                        <p:cTn id="38" dur="500" fill="hold"/>
                                        <p:tgtEl>
                                          <p:spTgt spid="8"/>
                                        </p:tgtEl>
                                        <p:attrNameLst>
                                          <p:attrName>ppt_h</p:attrName>
                                        </p:attrNameLst>
                                      </p:cBhvr>
                                      <p:tavLst>
                                        <p:tav tm="0">
                                          <p:val>
                                            <p:fltVal val="0"/>
                                          </p:val>
                                        </p:tav>
                                        <p:tav tm="100000">
                                          <p:val>
                                            <p:strVal val="#ppt_h"/>
                                          </p:val>
                                        </p:tav>
                                      </p:tavLst>
                                    </p:anim>
                                    <p:animEffect transition="in" filter="fade">
                                      <p:cBhvr>
                                        <p:cTn id="39" dur="500"/>
                                        <p:tgtEl>
                                          <p:spTgt spid="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9"/>
                                        </p:tgtEl>
                                        <p:attrNameLst>
                                          <p:attrName>style.visibility</p:attrName>
                                        </p:attrNameLst>
                                      </p:cBhvr>
                                      <p:to>
                                        <p:strVal val="visible"/>
                                      </p:to>
                                    </p:set>
                                    <p:anim calcmode="lin" valueType="num">
                                      <p:cBhvr>
                                        <p:cTn id="42" dur="500" fill="hold"/>
                                        <p:tgtEl>
                                          <p:spTgt spid="9"/>
                                        </p:tgtEl>
                                        <p:attrNameLst>
                                          <p:attrName>ppt_w</p:attrName>
                                        </p:attrNameLst>
                                      </p:cBhvr>
                                      <p:tavLst>
                                        <p:tav tm="0">
                                          <p:val>
                                            <p:fltVal val="0"/>
                                          </p:val>
                                        </p:tav>
                                        <p:tav tm="100000">
                                          <p:val>
                                            <p:strVal val="#ppt_w"/>
                                          </p:val>
                                        </p:tav>
                                      </p:tavLst>
                                    </p:anim>
                                    <p:anim calcmode="lin" valueType="num">
                                      <p:cBhvr>
                                        <p:cTn id="43" dur="500" fill="hold"/>
                                        <p:tgtEl>
                                          <p:spTgt spid="9"/>
                                        </p:tgtEl>
                                        <p:attrNameLst>
                                          <p:attrName>ppt_h</p:attrName>
                                        </p:attrNameLst>
                                      </p:cBhvr>
                                      <p:tavLst>
                                        <p:tav tm="0">
                                          <p:val>
                                            <p:fltVal val="0"/>
                                          </p:val>
                                        </p:tav>
                                        <p:tav tm="100000">
                                          <p:val>
                                            <p:strVal val="#ppt_h"/>
                                          </p:val>
                                        </p:tav>
                                      </p:tavLst>
                                    </p:anim>
                                    <p:animEffect transition="in" filter="fade">
                                      <p:cBhvr>
                                        <p:cTn id="44" dur="500"/>
                                        <p:tgtEl>
                                          <p:spTgt spid="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12"/>
                                        </p:tgtEl>
                                        <p:attrNameLst>
                                          <p:attrName>style.visibility</p:attrName>
                                        </p:attrNameLst>
                                      </p:cBhvr>
                                      <p:to>
                                        <p:strVal val="visible"/>
                                      </p:to>
                                    </p:set>
                                    <p:anim calcmode="lin" valueType="num">
                                      <p:cBhvr>
                                        <p:cTn id="57" dur="500" fill="hold"/>
                                        <p:tgtEl>
                                          <p:spTgt spid="12"/>
                                        </p:tgtEl>
                                        <p:attrNameLst>
                                          <p:attrName>ppt_w</p:attrName>
                                        </p:attrNameLst>
                                      </p:cBhvr>
                                      <p:tavLst>
                                        <p:tav tm="0">
                                          <p:val>
                                            <p:fltVal val="0"/>
                                          </p:val>
                                        </p:tav>
                                        <p:tav tm="100000">
                                          <p:val>
                                            <p:strVal val="#ppt_w"/>
                                          </p:val>
                                        </p:tav>
                                      </p:tavLst>
                                    </p:anim>
                                    <p:anim calcmode="lin" valueType="num">
                                      <p:cBhvr>
                                        <p:cTn id="58" dur="500" fill="hold"/>
                                        <p:tgtEl>
                                          <p:spTgt spid="12"/>
                                        </p:tgtEl>
                                        <p:attrNameLst>
                                          <p:attrName>ppt_h</p:attrName>
                                        </p:attrNameLst>
                                      </p:cBhvr>
                                      <p:tavLst>
                                        <p:tav tm="0">
                                          <p:val>
                                            <p:fltVal val="0"/>
                                          </p:val>
                                        </p:tav>
                                        <p:tav tm="100000">
                                          <p:val>
                                            <p:strVal val="#ppt_h"/>
                                          </p:val>
                                        </p:tav>
                                      </p:tavLst>
                                    </p:anim>
                                    <p:animEffect transition="in" filter="fade">
                                      <p:cBhvr>
                                        <p:cTn id="59" dur="500"/>
                                        <p:tgtEl>
                                          <p:spTgt spid="12"/>
                                        </p:tgtEl>
                                      </p:cBhvr>
                                    </p:animEffect>
                                  </p:childTnLst>
                                </p:cTn>
                              </p:par>
                            </p:childTnLst>
                          </p:cTn>
                        </p:par>
                        <p:par>
                          <p:cTn id="60" fill="hold">
                            <p:stCondLst>
                              <p:cond delay="1500"/>
                            </p:stCondLst>
                            <p:childTnLst>
                              <p:par>
                                <p:cTn id="61" presetID="53" presetClass="entr" presetSubtype="16" fill="hold" grpId="0"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p:cTn id="63" dur="500" fill="hold"/>
                                        <p:tgtEl>
                                          <p:spTgt spid="13"/>
                                        </p:tgtEl>
                                        <p:attrNameLst>
                                          <p:attrName>ppt_w</p:attrName>
                                        </p:attrNameLst>
                                      </p:cBhvr>
                                      <p:tavLst>
                                        <p:tav tm="0">
                                          <p:val>
                                            <p:fltVal val="0"/>
                                          </p:val>
                                        </p:tav>
                                        <p:tav tm="100000">
                                          <p:val>
                                            <p:strVal val="#ppt_w"/>
                                          </p:val>
                                        </p:tav>
                                      </p:tavLst>
                                    </p:anim>
                                    <p:anim calcmode="lin" valueType="num">
                                      <p:cBhvr>
                                        <p:cTn id="64" dur="500" fill="hold"/>
                                        <p:tgtEl>
                                          <p:spTgt spid="13"/>
                                        </p:tgtEl>
                                        <p:attrNameLst>
                                          <p:attrName>ppt_h</p:attrName>
                                        </p:attrNameLst>
                                      </p:cBhvr>
                                      <p:tavLst>
                                        <p:tav tm="0">
                                          <p:val>
                                            <p:fltVal val="0"/>
                                          </p:val>
                                        </p:tav>
                                        <p:tav tm="100000">
                                          <p:val>
                                            <p:strVal val="#ppt_h"/>
                                          </p:val>
                                        </p:tav>
                                      </p:tavLst>
                                    </p:anim>
                                    <p:animEffect transition="in" filter="fade">
                                      <p:cBhvr>
                                        <p:cTn id="65" dur="500"/>
                                        <p:tgtEl>
                                          <p:spTgt spid="13"/>
                                        </p:tgtEl>
                                      </p:cBhvr>
                                    </p:animEffect>
                                  </p:childTnLst>
                                </p:cTn>
                              </p:par>
                              <p:par>
                                <p:cTn id="66" presetID="53" presetClass="entr" presetSubtype="16" fill="hold" grpId="0" nodeType="withEffect">
                                  <p:stCondLst>
                                    <p:cond delay="0"/>
                                  </p:stCondLst>
                                  <p:childTnLst>
                                    <p:set>
                                      <p:cBhvr>
                                        <p:cTn id="67" dur="1" fill="hold">
                                          <p:stCondLst>
                                            <p:cond delay="0"/>
                                          </p:stCondLst>
                                        </p:cTn>
                                        <p:tgtEl>
                                          <p:spTgt spid="14"/>
                                        </p:tgtEl>
                                        <p:attrNameLst>
                                          <p:attrName>style.visibility</p:attrName>
                                        </p:attrNameLst>
                                      </p:cBhvr>
                                      <p:to>
                                        <p:strVal val="visible"/>
                                      </p:to>
                                    </p:set>
                                    <p:anim calcmode="lin" valueType="num">
                                      <p:cBhvr>
                                        <p:cTn id="68" dur="500" fill="hold"/>
                                        <p:tgtEl>
                                          <p:spTgt spid="14"/>
                                        </p:tgtEl>
                                        <p:attrNameLst>
                                          <p:attrName>ppt_w</p:attrName>
                                        </p:attrNameLst>
                                      </p:cBhvr>
                                      <p:tavLst>
                                        <p:tav tm="0">
                                          <p:val>
                                            <p:fltVal val="0"/>
                                          </p:val>
                                        </p:tav>
                                        <p:tav tm="100000">
                                          <p:val>
                                            <p:strVal val="#ppt_w"/>
                                          </p:val>
                                        </p:tav>
                                      </p:tavLst>
                                    </p:anim>
                                    <p:anim calcmode="lin" valueType="num">
                                      <p:cBhvr>
                                        <p:cTn id="69" dur="500" fill="hold"/>
                                        <p:tgtEl>
                                          <p:spTgt spid="14"/>
                                        </p:tgtEl>
                                        <p:attrNameLst>
                                          <p:attrName>ppt_h</p:attrName>
                                        </p:attrNameLst>
                                      </p:cBhvr>
                                      <p:tavLst>
                                        <p:tav tm="0">
                                          <p:val>
                                            <p:fltVal val="0"/>
                                          </p:val>
                                        </p:tav>
                                        <p:tav tm="100000">
                                          <p:val>
                                            <p:strVal val="#ppt_h"/>
                                          </p:val>
                                        </p:tav>
                                      </p:tavLst>
                                    </p:anim>
                                    <p:animEffect transition="in" filter="fade">
                                      <p:cBhvr>
                                        <p:cTn id="70" dur="500"/>
                                        <p:tgtEl>
                                          <p:spTgt spid="1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15"/>
                                        </p:tgtEl>
                                        <p:attrNameLst>
                                          <p:attrName>style.visibility</p:attrName>
                                        </p:attrNameLst>
                                      </p:cBhvr>
                                      <p:to>
                                        <p:strVal val="visible"/>
                                      </p:to>
                                    </p:set>
                                    <p:anim calcmode="lin" valueType="num">
                                      <p:cBhvr>
                                        <p:cTn id="73" dur="500" fill="hold"/>
                                        <p:tgtEl>
                                          <p:spTgt spid="15"/>
                                        </p:tgtEl>
                                        <p:attrNameLst>
                                          <p:attrName>ppt_w</p:attrName>
                                        </p:attrNameLst>
                                      </p:cBhvr>
                                      <p:tavLst>
                                        <p:tav tm="0">
                                          <p:val>
                                            <p:fltVal val="0"/>
                                          </p:val>
                                        </p:tav>
                                        <p:tav tm="100000">
                                          <p:val>
                                            <p:strVal val="#ppt_w"/>
                                          </p:val>
                                        </p:tav>
                                      </p:tavLst>
                                    </p:anim>
                                    <p:anim calcmode="lin" valueType="num">
                                      <p:cBhvr>
                                        <p:cTn id="74" dur="500" fill="hold"/>
                                        <p:tgtEl>
                                          <p:spTgt spid="15"/>
                                        </p:tgtEl>
                                        <p:attrNameLst>
                                          <p:attrName>ppt_h</p:attrName>
                                        </p:attrNameLst>
                                      </p:cBhvr>
                                      <p:tavLst>
                                        <p:tav tm="0">
                                          <p:val>
                                            <p:fltVal val="0"/>
                                          </p:val>
                                        </p:tav>
                                        <p:tav tm="100000">
                                          <p:val>
                                            <p:strVal val="#ppt_h"/>
                                          </p:val>
                                        </p:tav>
                                      </p:tavLst>
                                    </p:anim>
                                    <p:animEffect transition="in" filter="fade">
                                      <p:cBhvr>
                                        <p:cTn id="75" dur="500"/>
                                        <p:tgtEl>
                                          <p:spTgt spid="15"/>
                                        </p:tgtEl>
                                      </p:cBhvr>
                                    </p:animEffect>
                                  </p:childTnLst>
                                </p:cTn>
                              </p:par>
                              <p:par>
                                <p:cTn id="76" presetID="53" presetClass="entr" presetSubtype="16" fill="hold" grpId="0" nodeType="withEffect">
                                  <p:stCondLst>
                                    <p:cond delay="0"/>
                                  </p:stCondLst>
                                  <p:childTnLst>
                                    <p:set>
                                      <p:cBhvr>
                                        <p:cTn id="77" dur="1" fill="hold">
                                          <p:stCondLst>
                                            <p:cond delay="0"/>
                                          </p:stCondLst>
                                        </p:cTn>
                                        <p:tgtEl>
                                          <p:spTgt spid="16"/>
                                        </p:tgtEl>
                                        <p:attrNameLst>
                                          <p:attrName>style.visibility</p:attrName>
                                        </p:attrNameLst>
                                      </p:cBhvr>
                                      <p:to>
                                        <p:strVal val="visible"/>
                                      </p:to>
                                    </p:set>
                                    <p:anim calcmode="lin" valueType="num">
                                      <p:cBhvr>
                                        <p:cTn id="78" dur="500" fill="hold"/>
                                        <p:tgtEl>
                                          <p:spTgt spid="16"/>
                                        </p:tgtEl>
                                        <p:attrNameLst>
                                          <p:attrName>ppt_w</p:attrName>
                                        </p:attrNameLst>
                                      </p:cBhvr>
                                      <p:tavLst>
                                        <p:tav tm="0">
                                          <p:val>
                                            <p:fltVal val="0"/>
                                          </p:val>
                                        </p:tav>
                                        <p:tav tm="100000">
                                          <p:val>
                                            <p:strVal val="#ppt_w"/>
                                          </p:val>
                                        </p:tav>
                                      </p:tavLst>
                                    </p:anim>
                                    <p:anim calcmode="lin" valueType="num">
                                      <p:cBhvr>
                                        <p:cTn id="79" dur="500" fill="hold"/>
                                        <p:tgtEl>
                                          <p:spTgt spid="16"/>
                                        </p:tgtEl>
                                        <p:attrNameLst>
                                          <p:attrName>ppt_h</p:attrName>
                                        </p:attrNameLst>
                                      </p:cBhvr>
                                      <p:tavLst>
                                        <p:tav tm="0">
                                          <p:val>
                                            <p:fltVal val="0"/>
                                          </p:val>
                                        </p:tav>
                                        <p:tav tm="100000">
                                          <p:val>
                                            <p:strVal val="#ppt_h"/>
                                          </p:val>
                                        </p:tav>
                                      </p:tavLst>
                                    </p:anim>
                                    <p:animEffect transition="in" filter="fade">
                                      <p:cBhvr>
                                        <p:cTn id="80" dur="500"/>
                                        <p:tgtEl>
                                          <p:spTgt spid="16"/>
                                        </p:tgtEl>
                                      </p:cBhvr>
                                    </p:animEffect>
                                  </p:childTnLst>
                                </p:cTn>
                              </p:par>
                              <p:par>
                                <p:cTn id="81" presetID="53" presetClass="entr" presetSubtype="16" fill="hold" grpId="0" nodeType="withEffect">
                                  <p:stCondLst>
                                    <p:cond delay="0"/>
                                  </p:stCondLst>
                                  <p:childTnLst>
                                    <p:set>
                                      <p:cBhvr>
                                        <p:cTn id="82" dur="1" fill="hold">
                                          <p:stCondLst>
                                            <p:cond delay="0"/>
                                          </p:stCondLst>
                                        </p:cTn>
                                        <p:tgtEl>
                                          <p:spTgt spid="17"/>
                                        </p:tgtEl>
                                        <p:attrNameLst>
                                          <p:attrName>style.visibility</p:attrName>
                                        </p:attrNameLst>
                                      </p:cBhvr>
                                      <p:to>
                                        <p:strVal val="visible"/>
                                      </p:to>
                                    </p:set>
                                    <p:anim calcmode="lin" valueType="num">
                                      <p:cBhvr>
                                        <p:cTn id="83" dur="500" fill="hold"/>
                                        <p:tgtEl>
                                          <p:spTgt spid="17"/>
                                        </p:tgtEl>
                                        <p:attrNameLst>
                                          <p:attrName>ppt_w</p:attrName>
                                        </p:attrNameLst>
                                      </p:cBhvr>
                                      <p:tavLst>
                                        <p:tav tm="0">
                                          <p:val>
                                            <p:fltVal val="0"/>
                                          </p:val>
                                        </p:tav>
                                        <p:tav tm="100000">
                                          <p:val>
                                            <p:strVal val="#ppt_w"/>
                                          </p:val>
                                        </p:tav>
                                      </p:tavLst>
                                    </p:anim>
                                    <p:anim calcmode="lin" valueType="num">
                                      <p:cBhvr>
                                        <p:cTn id="84" dur="500" fill="hold"/>
                                        <p:tgtEl>
                                          <p:spTgt spid="17"/>
                                        </p:tgtEl>
                                        <p:attrNameLst>
                                          <p:attrName>ppt_h</p:attrName>
                                        </p:attrNameLst>
                                      </p:cBhvr>
                                      <p:tavLst>
                                        <p:tav tm="0">
                                          <p:val>
                                            <p:fltVal val="0"/>
                                          </p:val>
                                        </p:tav>
                                        <p:tav tm="100000">
                                          <p:val>
                                            <p:strVal val="#ppt_h"/>
                                          </p:val>
                                        </p:tav>
                                      </p:tavLst>
                                    </p:anim>
                                    <p:animEffect transition="in" filter="fade">
                                      <p:cBhvr>
                                        <p:cTn id="85" dur="500"/>
                                        <p:tgtEl>
                                          <p:spTgt spid="17"/>
                                        </p:tgtEl>
                                      </p:cBhvr>
                                    </p:animEffect>
                                  </p:childTnLst>
                                </p:cTn>
                              </p:par>
                            </p:childTnLst>
                          </p:cTn>
                        </p:par>
                        <p:par>
                          <p:cTn id="86" fill="hold">
                            <p:stCondLst>
                              <p:cond delay="2000"/>
                            </p:stCondLst>
                            <p:childTnLst>
                              <p:par>
                                <p:cTn id="87" presetID="53" presetClass="entr" presetSubtype="16" fill="hold" grpId="0" nodeType="afterEffect">
                                  <p:stCondLst>
                                    <p:cond delay="0"/>
                                  </p:stCondLst>
                                  <p:childTnLst>
                                    <p:set>
                                      <p:cBhvr>
                                        <p:cTn id="88" dur="1" fill="hold">
                                          <p:stCondLst>
                                            <p:cond delay="0"/>
                                          </p:stCondLst>
                                        </p:cTn>
                                        <p:tgtEl>
                                          <p:spTgt spid="18"/>
                                        </p:tgtEl>
                                        <p:attrNameLst>
                                          <p:attrName>style.visibility</p:attrName>
                                        </p:attrNameLst>
                                      </p:cBhvr>
                                      <p:to>
                                        <p:strVal val="visible"/>
                                      </p:to>
                                    </p:set>
                                    <p:anim calcmode="lin" valueType="num">
                                      <p:cBhvr>
                                        <p:cTn id="89" dur="500" fill="hold"/>
                                        <p:tgtEl>
                                          <p:spTgt spid="18"/>
                                        </p:tgtEl>
                                        <p:attrNameLst>
                                          <p:attrName>ppt_w</p:attrName>
                                        </p:attrNameLst>
                                      </p:cBhvr>
                                      <p:tavLst>
                                        <p:tav tm="0">
                                          <p:val>
                                            <p:fltVal val="0"/>
                                          </p:val>
                                        </p:tav>
                                        <p:tav tm="100000">
                                          <p:val>
                                            <p:strVal val="#ppt_w"/>
                                          </p:val>
                                        </p:tav>
                                      </p:tavLst>
                                    </p:anim>
                                    <p:anim calcmode="lin" valueType="num">
                                      <p:cBhvr>
                                        <p:cTn id="90" dur="500" fill="hold"/>
                                        <p:tgtEl>
                                          <p:spTgt spid="18"/>
                                        </p:tgtEl>
                                        <p:attrNameLst>
                                          <p:attrName>ppt_h</p:attrName>
                                        </p:attrNameLst>
                                      </p:cBhvr>
                                      <p:tavLst>
                                        <p:tav tm="0">
                                          <p:val>
                                            <p:fltVal val="0"/>
                                          </p:val>
                                        </p:tav>
                                        <p:tav tm="100000">
                                          <p:val>
                                            <p:strVal val="#ppt_h"/>
                                          </p:val>
                                        </p:tav>
                                      </p:tavLst>
                                    </p:anim>
                                    <p:animEffect transition="in" filter="fade">
                                      <p:cBhvr>
                                        <p:cTn id="91" dur="500"/>
                                        <p:tgtEl>
                                          <p:spTgt spid="18"/>
                                        </p:tgtEl>
                                      </p:cBhvr>
                                    </p:animEffect>
                                  </p:childTnLst>
                                </p:cTn>
                              </p:par>
                              <p:par>
                                <p:cTn id="92" presetID="53" presetClass="entr" presetSubtype="16" fill="hold" grpId="0" nodeType="withEffect">
                                  <p:stCondLst>
                                    <p:cond delay="0"/>
                                  </p:stCondLst>
                                  <p:childTnLst>
                                    <p:set>
                                      <p:cBhvr>
                                        <p:cTn id="93" dur="1" fill="hold">
                                          <p:stCondLst>
                                            <p:cond delay="0"/>
                                          </p:stCondLst>
                                        </p:cTn>
                                        <p:tgtEl>
                                          <p:spTgt spid="19"/>
                                        </p:tgtEl>
                                        <p:attrNameLst>
                                          <p:attrName>style.visibility</p:attrName>
                                        </p:attrNameLst>
                                      </p:cBhvr>
                                      <p:to>
                                        <p:strVal val="visible"/>
                                      </p:to>
                                    </p:set>
                                    <p:anim calcmode="lin" valueType="num">
                                      <p:cBhvr>
                                        <p:cTn id="94" dur="500" fill="hold"/>
                                        <p:tgtEl>
                                          <p:spTgt spid="19"/>
                                        </p:tgtEl>
                                        <p:attrNameLst>
                                          <p:attrName>ppt_w</p:attrName>
                                        </p:attrNameLst>
                                      </p:cBhvr>
                                      <p:tavLst>
                                        <p:tav tm="0">
                                          <p:val>
                                            <p:fltVal val="0"/>
                                          </p:val>
                                        </p:tav>
                                        <p:tav tm="100000">
                                          <p:val>
                                            <p:strVal val="#ppt_w"/>
                                          </p:val>
                                        </p:tav>
                                      </p:tavLst>
                                    </p:anim>
                                    <p:anim calcmode="lin" valueType="num">
                                      <p:cBhvr>
                                        <p:cTn id="95" dur="500" fill="hold"/>
                                        <p:tgtEl>
                                          <p:spTgt spid="19"/>
                                        </p:tgtEl>
                                        <p:attrNameLst>
                                          <p:attrName>ppt_h</p:attrName>
                                        </p:attrNameLst>
                                      </p:cBhvr>
                                      <p:tavLst>
                                        <p:tav tm="0">
                                          <p:val>
                                            <p:fltVal val="0"/>
                                          </p:val>
                                        </p:tav>
                                        <p:tav tm="100000">
                                          <p:val>
                                            <p:strVal val="#ppt_h"/>
                                          </p:val>
                                        </p:tav>
                                      </p:tavLst>
                                    </p:anim>
                                    <p:animEffect transition="in" filter="fade">
                                      <p:cBhvr>
                                        <p:cTn id="96" dur="500"/>
                                        <p:tgtEl>
                                          <p:spTgt spid="19"/>
                                        </p:tgtEl>
                                      </p:cBhvr>
                                    </p:animEffect>
                                  </p:childTnLst>
                                </p:cTn>
                              </p:par>
                              <p:par>
                                <p:cTn id="97" presetID="53" presetClass="entr" presetSubtype="16" fill="hold" grpId="0" nodeType="withEffect">
                                  <p:stCondLst>
                                    <p:cond delay="0"/>
                                  </p:stCondLst>
                                  <p:childTnLst>
                                    <p:set>
                                      <p:cBhvr>
                                        <p:cTn id="98" dur="1" fill="hold">
                                          <p:stCondLst>
                                            <p:cond delay="0"/>
                                          </p:stCondLst>
                                        </p:cTn>
                                        <p:tgtEl>
                                          <p:spTgt spid="20"/>
                                        </p:tgtEl>
                                        <p:attrNameLst>
                                          <p:attrName>style.visibility</p:attrName>
                                        </p:attrNameLst>
                                      </p:cBhvr>
                                      <p:to>
                                        <p:strVal val="visible"/>
                                      </p:to>
                                    </p:set>
                                    <p:anim calcmode="lin" valueType="num">
                                      <p:cBhvr>
                                        <p:cTn id="99" dur="500" fill="hold"/>
                                        <p:tgtEl>
                                          <p:spTgt spid="20"/>
                                        </p:tgtEl>
                                        <p:attrNameLst>
                                          <p:attrName>ppt_w</p:attrName>
                                        </p:attrNameLst>
                                      </p:cBhvr>
                                      <p:tavLst>
                                        <p:tav tm="0">
                                          <p:val>
                                            <p:fltVal val="0"/>
                                          </p:val>
                                        </p:tav>
                                        <p:tav tm="100000">
                                          <p:val>
                                            <p:strVal val="#ppt_w"/>
                                          </p:val>
                                        </p:tav>
                                      </p:tavLst>
                                    </p:anim>
                                    <p:anim calcmode="lin" valueType="num">
                                      <p:cBhvr>
                                        <p:cTn id="100" dur="500" fill="hold"/>
                                        <p:tgtEl>
                                          <p:spTgt spid="20"/>
                                        </p:tgtEl>
                                        <p:attrNameLst>
                                          <p:attrName>ppt_h</p:attrName>
                                        </p:attrNameLst>
                                      </p:cBhvr>
                                      <p:tavLst>
                                        <p:tav tm="0">
                                          <p:val>
                                            <p:fltVal val="0"/>
                                          </p:val>
                                        </p:tav>
                                        <p:tav tm="100000">
                                          <p:val>
                                            <p:strVal val="#ppt_h"/>
                                          </p:val>
                                        </p:tav>
                                      </p:tavLst>
                                    </p:anim>
                                    <p:animEffect transition="in" filter="fade">
                                      <p:cBhvr>
                                        <p:cTn id="101" dur="500"/>
                                        <p:tgtEl>
                                          <p:spTgt spid="20"/>
                                        </p:tgtEl>
                                      </p:cBhvr>
                                    </p:animEffect>
                                  </p:childTnLst>
                                </p:cTn>
                              </p:par>
                              <p:par>
                                <p:cTn id="102" presetID="53" presetClass="entr" presetSubtype="16" fill="hold" grpId="0" nodeType="withEffect">
                                  <p:stCondLst>
                                    <p:cond delay="0"/>
                                  </p:stCondLst>
                                  <p:childTnLst>
                                    <p:set>
                                      <p:cBhvr>
                                        <p:cTn id="103" dur="1" fill="hold">
                                          <p:stCondLst>
                                            <p:cond delay="0"/>
                                          </p:stCondLst>
                                        </p:cTn>
                                        <p:tgtEl>
                                          <p:spTgt spid="21"/>
                                        </p:tgtEl>
                                        <p:attrNameLst>
                                          <p:attrName>style.visibility</p:attrName>
                                        </p:attrNameLst>
                                      </p:cBhvr>
                                      <p:to>
                                        <p:strVal val="visible"/>
                                      </p:to>
                                    </p:set>
                                    <p:anim calcmode="lin" valueType="num">
                                      <p:cBhvr>
                                        <p:cTn id="104" dur="500" fill="hold"/>
                                        <p:tgtEl>
                                          <p:spTgt spid="21"/>
                                        </p:tgtEl>
                                        <p:attrNameLst>
                                          <p:attrName>ppt_w</p:attrName>
                                        </p:attrNameLst>
                                      </p:cBhvr>
                                      <p:tavLst>
                                        <p:tav tm="0">
                                          <p:val>
                                            <p:fltVal val="0"/>
                                          </p:val>
                                        </p:tav>
                                        <p:tav tm="100000">
                                          <p:val>
                                            <p:strVal val="#ppt_w"/>
                                          </p:val>
                                        </p:tav>
                                      </p:tavLst>
                                    </p:anim>
                                    <p:anim calcmode="lin" valueType="num">
                                      <p:cBhvr>
                                        <p:cTn id="105" dur="500" fill="hold"/>
                                        <p:tgtEl>
                                          <p:spTgt spid="21"/>
                                        </p:tgtEl>
                                        <p:attrNameLst>
                                          <p:attrName>ppt_h</p:attrName>
                                        </p:attrNameLst>
                                      </p:cBhvr>
                                      <p:tavLst>
                                        <p:tav tm="0">
                                          <p:val>
                                            <p:fltVal val="0"/>
                                          </p:val>
                                        </p:tav>
                                        <p:tav tm="100000">
                                          <p:val>
                                            <p:strVal val="#ppt_h"/>
                                          </p:val>
                                        </p:tav>
                                      </p:tavLst>
                                    </p:anim>
                                    <p:animEffect transition="in" filter="fade">
                                      <p:cBhvr>
                                        <p:cTn id="106" dur="500"/>
                                        <p:tgtEl>
                                          <p:spTgt spid="21"/>
                                        </p:tgtEl>
                                      </p:cBhvr>
                                    </p:animEffect>
                                  </p:childTnLst>
                                </p:cTn>
                              </p:par>
                              <p:par>
                                <p:cTn id="107" presetID="53" presetClass="entr" presetSubtype="16" fill="hold" grpId="0" nodeType="withEffect">
                                  <p:stCondLst>
                                    <p:cond delay="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500" fill="hold"/>
                                        <p:tgtEl>
                                          <p:spTgt spid="22"/>
                                        </p:tgtEl>
                                        <p:attrNameLst>
                                          <p:attrName>ppt_w</p:attrName>
                                        </p:attrNameLst>
                                      </p:cBhvr>
                                      <p:tavLst>
                                        <p:tav tm="0">
                                          <p:val>
                                            <p:fltVal val="0"/>
                                          </p:val>
                                        </p:tav>
                                        <p:tav tm="100000">
                                          <p:val>
                                            <p:strVal val="#ppt_w"/>
                                          </p:val>
                                        </p:tav>
                                      </p:tavLst>
                                    </p:anim>
                                    <p:anim calcmode="lin" valueType="num">
                                      <p:cBhvr>
                                        <p:cTn id="110" dur="500" fill="hold"/>
                                        <p:tgtEl>
                                          <p:spTgt spid="22"/>
                                        </p:tgtEl>
                                        <p:attrNameLst>
                                          <p:attrName>ppt_h</p:attrName>
                                        </p:attrNameLst>
                                      </p:cBhvr>
                                      <p:tavLst>
                                        <p:tav tm="0">
                                          <p:val>
                                            <p:fltVal val="0"/>
                                          </p:val>
                                        </p:tav>
                                        <p:tav tm="100000">
                                          <p:val>
                                            <p:strVal val="#ppt_h"/>
                                          </p:val>
                                        </p:tav>
                                      </p:tavLst>
                                    </p:anim>
                                    <p:animEffect transition="in" filter="fade">
                                      <p:cBhvr>
                                        <p:cTn id="111" dur="500"/>
                                        <p:tgtEl>
                                          <p:spTgt spid="22"/>
                                        </p:tgtEl>
                                      </p:cBhvr>
                                    </p:animEffect>
                                  </p:childTnLst>
                                </p:cTn>
                              </p:par>
                            </p:childTnLst>
                          </p:cTn>
                        </p:par>
                        <p:par>
                          <p:cTn id="112" fill="hold">
                            <p:stCondLst>
                              <p:cond delay="2500"/>
                            </p:stCondLst>
                            <p:childTnLst>
                              <p:par>
                                <p:cTn id="113" presetID="53" presetClass="entr" presetSubtype="16" fill="hold" grpId="0" nodeType="afterEffect">
                                  <p:stCondLst>
                                    <p:cond delay="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500" fill="hold"/>
                                        <p:tgtEl>
                                          <p:spTgt spid="23"/>
                                        </p:tgtEl>
                                        <p:attrNameLst>
                                          <p:attrName>ppt_w</p:attrName>
                                        </p:attrNameLst>
                                      </p:cBhvr>
                                      <p:tavLst>
                                        <p:tav tm="0">
                                          <p:val>
                                            <p:fltVal val="0"/>
                                          </p:val>
                                        </p:tav>
                                        <p:tav tm="100000">
                                          <p:val>
                                            <p:strVal val="#ppt_w"/>
                                          </p:val>
                                        </p:tav>
                                      </p:tavLst>
                                    </p:anim>
                                    <p:anim calcmode="lin" valueType="num">
                                      <p:cBhvr>
                                        <p:cTn id="116" dur="500" fill="hold"/>
                                        <p:tgtEl>
                                          <p:spTgt spid="23"/>
                                        </p:tgtEl>
                                        <p:attrNameLst>
                                          <p:attrName>ppt_h</p:attrName>
                                        </p:attrNameLst>
                                      </p:cBhvr>
                                      <p:tavLst>
                                        <p:tav tm="0">
                                          <p:val>
                                            <p:fltVal val="0"/>
                                          </p:val>
                                        </p:tav>
                                        <p:tav tm="100000">
                                          <p:val>
                                            <p:strVal val="#ppt_h"/>
                                          </p:val>
                                        </p:tav>
                                      </p:tavLst>
                                    </p:anim>
                                    <p:animEffect transition="in" filter="fade">
                                      <p:cBhvr>
                                        <p:cTn id="117" dur="500"/>
                                        <p:tgtEl>
                                          <p:spTgt spid="23"/>
                                        </p:tgtEl>
                                      </p:cBhvr>
                                    </p:animEffect>
                                  </p:childTnLst>
                                </p:cTn>
                              </p:par>
                              <p:par>
                                <p:cTn id="118" presetID="53" presetClass="entr" presetSubtype="16" fill="hold" grpId="0" nodeType="withEffect">
                                  <p:stCondLst>
                                    <p:cond delay="0"/>
                                  </p:stCondLst>
                                  <p:childTnLst>
                                    <p:set>
                                      <p:cBhvr>
                                        <p:cTn id="119" dur="1" fill="hold">
                                          <p:stCondLst>
                                            <p:cond delay="0"/>
                                          </p:stCondLst>
                                        </p:cTn>
                                        <p:tgtEl>
                                          <p:spTgt spid="24"/>
                                        </p:tgtEl>
                                        <p:attrNameLst>
                                          <p:attrName>style.visibility</p:attrName>
                                        </p:attrNameLst>
                                      </p:cBhvr>
                                      <p:to>
                                        <p:strVal val="visible"/>
                                      </p:to>
                                    </p:set>
                                    <p:anim calcmode="lin" valueType="num">
                                      <p:cBhvr>
                                        <p:cTn id="120" dur="500" fill="hold"/>
                                        <p:tgtEl>
                                          <p:spTgt spid="24"/>
                                        </p:tgtEl>
                                        <p:attrNameLst>
                                          <p:attrName>ppt_w</p:attrName>
                                        </p:attrNameLst>
                                      </p:cBhvr>
                                      <p:tavLst>
                                        <p:tav tm="0">
                                          <p:val>
                                            <p:fltVal val="0"/>
                                          </p:val>
                                        </p:tav>
                                        <p:tav tm="100000">
                                          <p:val>
                                            <p:strVal val="#ppt_w"/>
                                          </p:val>
                                        </p:tav>
                                      </p:tavLst>
                                    </p:anim>
                                    <p:anim calcmode="lin" valueType="num">
                                      <p:cBhvr>
                                        <p:cTn id="121" dur="500" fill="hold"/>
                                        <p:tgtEl>
                                          <p:spTgt spid="24"/>
                                        </p:tgtEl>
                                        <p:attrNameLst>
                                          <p:attrName>ppt_h</p:attrName>
                                        </p:attrNameLst>
                                      </p:cBhvr>
                                      <p:tavLst>
                                        <p:tav tm="0">
                                          <p:val>
                                            <p:fltVal val="0"/>
                                          </p:val>
                                        </p:tav>
                                        <p:tav tm="100000">
                                          <p:val>
                                            <p:strVal val="#ppt_h"/>
                                          </p:val>
                                        </p:tav>
                                      </p:tavLst>
                                    </p:anim>
                                    <p:animEffect transition="in" filter="fade">
                                      <p:cBhvr>
                                        <p:cTn id="122" dur="500"/>
                                        <p:tgtEl>
                                          <p:spTgt spid="24"/>
                                        </p:tgtEl>
                                      </p:cBhvr>
                                    </p:animEffect>
                                  </p:childTnLst>
                                </p:cTn>
                              </p:par>
                              <p:par>
                                <p:cTn id="123" presetID="53" presetClass="entr" presetSubtype="16" fill="hold" grpId="0" nodeType="withEffect">
                                  <p:stCondLst>
                                    <p:cond delay="0"/>
                                  </p:stCondLst>
                                  <p:childTnLst>
                                    <p:set>
                                      <p:cBhvr>
                                        <p:cTn id="124" dur="1" fill="hold">
                                          <p:stCondLst>
                                            <p:cond delay="0"/>
                                          </p:stCondLst>
                                        </p:cTn>
                                        <p:tgtEl>
                                          <p:spTgt spid="25"/>
                                        </p:tgtEl>
                                        <p:attrNameLst>
                                          <p:attrName>style.visibility</p:attrName>
                                        </p:attrNameLst>
                                      </p:cBhvr>
                                      <p:to>
                                        <p:strVal val="visible"/>
                                      </p:to>
                                    </p:set>
                                    <p:anim calcmode="lin" valueType="num">
                                      <p:cBhvr>
                                        <p:cTn id="125" dur="500" fill="hold"/>
                                        <p:tgtEl>
                                          <p:spTgt spid="25"/>
                                        </p:tgtEl>
                                        <p:attrNameLst>
                                          <p:attrName>ppt_w</p:attrName>
                                        </p:attrNameLst>
                                      </p:cBhvr>
                                      <p:tavLst>
                                        <p:tav tm="0">
                                          <p:val>
                                            <p:fltVal val="0"/>
                                          </p:val>
                                        </p:tav>
                                        <p:tav tm="100000">
                                          <p:val>
                                            <p:strVal val="#ppt_w"/>
                                          </p:val>
                                        </p:tav>
                                      </p:tavLst>
                                    </p:anim>
                                    <p:anim calcmode="lin" valueType="num">
                                      <p:cBhvr>
                                        <p:cTn id="126" dur="500" fill="hold"/>
                                        <p:tgtEl>
                                          <p:spTgt spid="25"/>
                                        </p:tgtEl>
                                        <p:attrNameLst>
                                          <p:attrName>ppt_h</p:attrName>
                                        </p:attrNameLst>
                                      </p:cBhvr>
                                      <p:tavLst>
                                        <p:tav tm="0">
                                          <p:val>
                                            <p:fltVal val="0"/>
                                          </p:val>
                                        </p:tav>
                                        <p:tav tm="100000">
                                          <p:val>
                                            <p:strVal val="#ppt_h"/>
                                          </p:val>
                                        </p:tav>
                                      </p:tavLst>
                                    </p:anim>
                                    <p:animEffect transition="in" filter="fade">
                                      <p:cBhvr>
                                        <p:cTn id="127" dur="500"/>
                                        <p:tgtEl>
                                          <p:spTgt spid="25"/>
                                        </p:tgtEl>
                                      </p:cBhvr>
                                    </p:animEffect>
                                  </p:childTnLst>
                                </p:cTn>
                              </p:par>
                              <p:par>
                                <p:cTn id="128" presetID="53" presetClass="entr" presetSubtype="16" fill="hold" grpId="0" nodeType="withEffect">
                                  <p:stCondLst>
                                    <p:cond delay="0"/>
                                  </p:stCondLst>
                                  <p:childTnLst>
                                    <p:set>
                                      <p:cBhvr>
                                        <p:cTn id="129" dur="1" fill="hold">
                                          <p:stCondLst>
                                            <p:cond delay="0"/>
                                          </p:stCondLst>
                                        </p:cTn>
                                        <p:tgtEl>
                                          <p:spTgt spid="26"/>
                                        </p:tgtEl>
                                        <p:attrNameLst>
                                          <p:attrName>style.visibility</p:attrName>
                                        </p:attrNameLst>
                                      </p:cBhvr>
                                      <p:to>
                                        <p:strVal val="visible"/>
                                      </p:to>
                                    </p:set>
                                    <p:anim calcmode="lin" valueType="num">
                                      <p:cBhvr>
                                        <p:cTn id="130" dur="500" fill="hold"/>
                                        <p:tgtEl>
                                          <p:spTgt spid="26"/>
                                        </p:tgtEl>
                                        <p:attrNameLst>
                                          <p:attrName>ppt_w</p:attrName>
                                        </p:attrNameLst>
                                      </p:cBhvr>
                                      <p:tavLst>
                                        <p:tav tm="0">
                                          <p:val>
                                            <p:fltVal val="0"/>
                                          </p:val>
                                        </p:tav>
                                        <p:tav tm="100000">
                                          <p:val>
                                            <p:strVal val="#ppt_w"/>
                                          </p:val>
                                        </p:tav>
                                      </p:tavLst>
                                    </p:anim>
                                    <p:anim calcmode="lin" valueType="num">
                                      <p:cBhvr>
                                        <p:cTn id="131" dur="500" fill="hold"/>
                                        <p:tgtEl>
                                          <p:spTgt spid="26"/>
                                        </p:tgtEl>
                                        <p:attrNameLst>
                                          <p:attrName>ppt_h</p:attrName>
                                        </p:attrNameLst>
                                      </p:cBhvr>
                                      <p:tavLst>
                                        <p:tav tm="0">
                                          <p:val>
                                            <p:fltVal val="0"/>
                                          </p:val>
                                        </p:tav>
                                        <p:tav tm="100000">
                                          <p:val>
                                            <p:strVal val="#ppt_h"/>
                                          </p:val>
                                        </p:tav>
                                      </p:tavLst>
                                    </p:anim>
                                    <p:animEffect transition="in" filter="fade">
                                      <p:cBhvr>
                                        <p:cTn id="132" dur="500"/>
                                        <p:tgtEl>
                                          <p:spTgt spid="26"/>
                                        </p:tgtEl>
                                      </p:cBhvr>
                                    </p:animEffect>
                                  </p:childTnLst>
                                </p:cTn>
                              </p:par>
                              <p:par>
                                <p:cTn id="133" presetID="53" presetClass="entr" presetSubtype="16" fill="hold" grpId="0" nodeType="withEffect">
                                  <p:stCondLst>
                                    <p:cond delay="0"/>
                                  </p:stCondLst>
                                  <p:childTnLst>
                                    <p:set>
                                      <p:cBhvr>
                                        <p:cTn id="134" dur="1" fill="hold">
                                          <p:stCondLst>
                                            <p:cond delay="0"/>
                                          </p:stCondLst>
                                        </p:cTn>
                                        <p:tgtEl>
                                          <p:spTgt spid="27"/>
                                        </p:tgtEl>
                                        <p:attrNameLst>
                                          <p:attrName>style.visibility</p:attrName>
                                        </p:attrNameLst>
                                      </p:cBhvr>
                                      <p:to>
                                        <p:strVal val="visible"/>
                                      </p:to>
                                    </p:set>
                                    <p:anim calcmode="lin" valueType="num">
                                      <p:cBhvr>
                                        <p:cTn id="135" dur="500" fill="hold"/>
                                        <p:tgtEl>
                                          <p:spTgt spid="27"/>
                                        </p:tgtEl>
                                        <p:attrNameLst>
                                          <p:attrName>ppt_w</p:attrName>
                                        </p:attrNameLst>
                                      </p:cBhvr>
                                      <p:tavLst>
                                        <p:tav tm="0">
                                          <p:val>
                                            <p:fltVal val="0"/>
                                          </p:val>
                                        </p:tav>
                                        <p:tav tm="100000">
                                          <p:val>
                                            <p:strVal val="#ppt_w"/>
                                          </p:val>
                                        </p:tav>
                                      </p:tavLst>
                                    </p:anim>
                                    <p:anim calcmode="lin" valueType="num">
                                      <p:cBhvr>
                                        <p:cTn id="136" dur="500" fill="hold"/>
                                        <p:tgtEl>
                                          <p:spTgt spid="27"/>
                                        </p:tgtEl>
                                        <p:attrNameLst>
                                          <p:attrName>ppt_h</p:attrName>
                                        </p:attrNameLst>
                                      </p:cBhvr>
                                      <p:tavLst>
                                        <p:tav tm="0">
                                          <p:val>
                                            <p:fltVal val="0"/>
                                          </p:val>
                                        </p:tav>
                                        <p:tav tm="100000">
                                          <p:val>
                                            <p:strVal val="#ppt_h"/>
                                          </p:val>
                                        </p:tav>
                                      </p:tavLst>
                                    </p:anim>
                                    <p:animEffect transition="in" filter="fade">
                                      <p:cBhvr>
                                        <p:cTn id="137" dur="500"/>
                                        <p:tgtEl>
                                          <p:spTgt spid="27"/>
                                        </p:tgtEl>
                                      </p:cBhvr>
                                    </p:animEffect>
                                  </p:childTnLst>
                                </p:cTn>
                              </p:par>
                            </p:childTnLst>
                          </p:cTn>
                        </p:par>
                        <p:par>
                          <p:cTn id="138" fill="hold">
                            <p:stCondLst>
                              <p:cond delay="3000"/>
                            </p:stCondLst>
                            <p:childTnLst>
                              <p:par>
                                <p:cTn id="139" presetID="53" presetClass="entr" presetSubtype="16" fill="hold" grpId="0" nodeType="afterEffect">
                                  <p:stCondLst>
                                    <p:cond delay="0"/>
                                  </p:stCondLst>
                                  <p:childTnLst>
                                    <p:set>
                                      <p:cBhvr>
                                        <p:cTn id="140" dur="1" fill="hold">
                                          <p:stCondLst>
                                            <p:cond delay="0"/>
                                          </p:stCondLst>
                                        </p:cTn>
                                        <p:tgtEl>
                                          <p:spTgt spid="28"/>
                                        </p:tgtEl>
                                        <p:attrNameLst>
                                          <p:attrName>style.visibility</p:attrName>
                                        </p:attrNameLst>
                                      </p:cBhvr>
                                      <p:to>
                                        <p:strVal val="visible"/>
                                      </p:to>
                                    </p:set>
                                    <p:anim calcmode="lin" valueType="num">
                                      <p:cBhvr>
                                        <p:cTn id="141" dur="500" fill="hold"/>
                                        <p:tgtEl>
                                          <p:spTgt spid="28"/>
                                        </p:tgtEl>
                                        <p:attrNameLst>
                                          <p:attrName>ppt_w</p:attrName>
                                        </p:attrNameLst>
                                      </p:cBhvr>
                                      <p:tavLst>
                                        <p:tav tm="0">
                                          <p:val>
                                            <p:fltVal val="0"/>
                                          </p:val>
                                        </p:tav>
                                        <p:tav tm="100000">
                                          <p:val>
                                            <p:strVal val="#ppt_w"/>
                                          </p:val>
                                        </p:tav>
                                      </p:tavLst>
                                    </p:anim>
                                    <p:anim calcmode="lin" valueType="num">
                                      <p:cBhvr>
                                        <p:cTn id="142" dur="500" fill="hold"/>
                                        <p:tgtEl>
                                          <p:spTgt spid="28"/>
                                        </p:tgtEl>
                                        <p:attrNameLst>
                                          <p:attrName>ppt_h</p:attrName>
                                        </p:attrNameLst>
                                      </p:cBhvr>
                                      <p:tavLst>
                                        <p:tav tm="0">
                                          <p:val>
                                            <p:fltVal val="0"/>
                                          </p:val>
                                        </p:tav>
                                        <p:tav tm="100000">
                                          <p:val>
                                            <p:strVal val="#ppt_h"/>
                                          </p:val>
                                        </p:tav>
                                      </p:tavLst>
                                    </p:anim>
                                    <p:animEffect transition="in" filter="fade">
                                      <p:cBhvr>
                                        <p:cTn id="143" dur="500"/>
                                        <p:tgtEl>
                                          <p:spTgt spid="28"/>
                                        </p:tgtEl>
                                      </p:cBhvr>
                                    </p:animEffect>
                                  </p:childTnLst>
                                </p:cTn>
                              </p:par>
                              <p:par>
                                <p:cTn id="144" presetID="53" presetClass="entr" presetSubtype="16" fill="hold" grpId="0" nodeType="withEffect">
                                  <p:stCondLst>
                                    <p:cond delay="0"/>
                                  </p:stCondLst>
                                  <p:childTnLst>
                                    <p:set>
                                      <p:cBhvr>
                                        <p:cTn id="145" dur="1" fill="hold">
                                          <p:stCondLst>
                                            <p:cond delay="0"/>
                                          </p:stCondLst>
                                        </p:cTn>
                                        <p:tgtEl>
                                          <p:spTgt spid="29"/>
                                        </p:tgtEl>
                                        <p:attrNameLst>
                                          <p:attrName>style.visibility</p:attrName>
                                        </p:attrNameLst>
                                      </p:cBhvr>
                                      <p:to>
                                        <p:strVal val="visible"/>
                                      </p:to>
                                    </p:set>
                                    <p:anim calcmode="lin" valueType="num">
                                      <p:cBhvr>
                                        <p:cTn id="146" dur="500" fill="hold"/>
                                        <p:tgtEl>
                                          <p:spTgt spid="29"/>
                                        </p:tgtEl>
                                        <p:attrNameLst>
                                          <p:attrName>ppt_w</p:attrName>
                                        </p:attrNameLst>
                                      </p:cBhvr>
                                      <p:tavLst>
                                        <p:tav tm="0">
                                          <p:val>
                                            <p:fltVal val="0"/>
                                          </p:val>
                                        </p:tav>
                                        <p:tav tm="100000">
                                          <p:val>
                                            <p:strVal val="#ppt_w"/>
                                          </p:val>
                                        </p:tav>
                                      </p:tavLst>
                                    </p:anim>
                                    <p:anim calcmode="lin" valueType="num">
                                      <p:cBhvr>
                                        <p:cTn id="147" dur="500" fill="hold"/>
                                        <p:tgtEl>
                                          <p:spTgt spid="29"/>
                                        </p:tgtEl>
                                        <p:attrNameLst>
                                          <p:attrName>ppt_h</p:attrName>
                                        </p:attrNameLst>
                                      </p:cBhvr>
                                      <p:tavLst>
                                        <p:tav tm="0">
                                          <p:val>
                                            <p:fltVal val="0"/>
                                          </p:val>
                                        </p:tav>
                                        <p:tav tm="100000">
                                          <p:val>
                                            <p:strVal val="#ppt_h"/>
                                          </p:val>
                                        </p:tav>
                                      </p:tavLst>
                                    </p:anim>
                                    <p:animEffect transition="in" filter="fade">
                                      <p:cBhvr>
                                        <p:cTn id="148" dur="500"/>
                                        <p:tgtEl>
                                          <p:spTgt spid="29"/>
                                        </p:tgtEl>
                                      </p:cBhvr>
                                    </p:animEffect>
                                  </p:childTnLst>
                                </p:cTn>
                              </p:par>
                              <p:par>
                                <p:cTn id="149" presetID="53" presetClass="entr" presetSubtype="16" fill="hold" grpId="0" nodeType="withEffect">
                                  <p:stCondLst>
                                    <p:cond delay="0"/>
                                  </p:stCondLst>
                                  <p:childTnLst>
                                    <p:set>
                                      <p:cBhvr>
                                        <p:cTn id="150" dur="1" fill="hold">
                                          <p:stCondLst>
                                            <p:cond delay="0"/>
                                          </p:stCondLst>
                                        </p:cTn>
                                        <p:tgtEl>
                                          <p:spTgt spid="30"/>
                                        </p:tgtEl>
                                        <p:attrNameLst>
                                          <p:attrName>style.visibility</p:attrName>
                                        </p:attrNameLst>
                                      </p:cBhvr>
                                      <p:to>
                                        <p:strVal val="visible"/>
                                      </p:to>
                                    </p:set>
                                    <p:anim calcmode="lin" valueType="num">
                                      <p:cBhvr>
                                        <p:cTn id="151" dur="500" fill="hold"/>
                                        <p:tgtEl>
                                          <p:spTgt spid="30"/>
                                        </p:tgtEl>
                                        <p:attrNameLst>
                                          <p:attrName>ppt_w</p:attrName>
                                        </p:attrNameLst>
                                      </p:cBhvr>
                                      <p:tavLst>
                                        <p:tav tm="0">
                                          <p:val>
                                            <p:fltVal val="0"/>
                                          </p:val>
                                        </p:tav>
                                        <p:tav tm="100000">
                                          <p:val>
                                            <p:strVal val="#ppt_w"/>
                                          </p:val>
                                        </p:tav>
                                      </p:tavLst>
                                    </p:anim>
                                    <p:anim calcmode="lin" valueType="num">
                                      <p:cBhvr>
                                        <p:cTn id="152" dur="500" fill="hold"/>
                                        <p:tgtEl>
                                          <p:spTgt spid="30"/>
                                        </p:tgtEl>
                                        <p:attrNameLst>
                                          <p:attrName>ppt_h</p:attrName>
                                        </p:attrNameLst>
                                      </p:cBhvr>
                                      <p:tavLst>
                                        <p:tav tm="0">
                                          <p:val>
                                            <p:fltVal val="0"/>
                                          </p:val>
                                        </p:tav>
                                        <p:tav tm="100000">
                                          <p:val>
                                            <p:strVal val="#ppt_h"/>
                                          </p:val>
                                        </p:tav>
                                      </p:tavLst>
                                    </p:anim>
                                    <p:animEffect transition="in" filter="fade">
                                      <p:cBhvr>
                                        <p:cTn id="153" dur="500"/>
                                        <p:tgtEl>
                                          <p:spTgt spid="30"/>
                                        </p:tgtEl>
                                      </p:cBhvr>
                                    </p:animEffect>
                                  </p:childTnLst>
                                </p:cTn>
                              </p:par>
                              <p:par>
                                <p:cTn id="154" presetID="53" presetClass="entr" presetSubtype="16" fill="hold" grpId="0" nodeType="withEffect">
                                  <p:stCondLst>
                                    <p:cond delay="0"/>
                                  </p:stCondLst>
                                  <p:childTnLst>
                                    <p:set>
                                      <p:cBhvr>
                                        <p:cTn id="155" dur="1" fill="hold">
                                          <p:stCondLst>
                                            <p:cond delay="0"/>
                                          </p:stCondLst>
                                        </p:cTn>
                                        <p:tgtEl>
                                          <p:spTgt spid="31"/>
                                        </p:tgtEl>
                                        <p:attrNameLst>
                                          <p:attrName>style.visibility</p:attrName>
                                        </p:attrNameLst>
                                      </p:cBhvr>
                                      <p:to>
                                        <p:strVal val="visible"/>
                                      </p:to>
                                    </p:set>
                                    <p:anim calcmode="lin" valueType="num">
                                      <p:cBhvr>
                                        <p:cTn id="156" dur="500" fill="hold"/>
                                        <p:tgtEl>
                                          <p:spTgt spid="31"/>
                                        </p:tgtEl>
                                        <p:attrNameLst>
                                          <p:attrName>ppt_w</p:attrName>
                                        </p:attrNameLst>
                                      </p:cBhvr>
                                      <p:tavLst>
                                        <p:tav tm="0">
                                          <p:val>
                                            <p:fltVal val="0"/>
                                          </p:val>
                                        </p:tav>
                                        <p:tav tm="100000">
                                          <p:val>
                                            <p:strVal val="#ppt_w"/>
                                          </p:val>
                                        </p:tav>
                                      </p:tavLst>
                                    </p:anim>
                                    <p:anim calcmode="lin" valueType="num">
                                      <p:cBhvr>
                                        <p:cTn id="157" dur="500" fill="hold"/>
                                        <p:tgtEl>
                                          <p:spTgt spid="31"/>
                                        </p:tgtEl>
                                        <p:attrNameLst>
                                          <p:attrName>ppt_h</p:attrName>
                                        </p:attrNameLst>
                                      </p:cBhvr>
                                      <p:tavLst>
                                        <p:tav tm="0">
                                          <p:val>
                                            <p:fltVal val="0"/>
                                          </p:val>
                                        </p:tav>
                                        <p:tav tm="100000">
                                          <p:val>
                                            <p:strVal val="#ppt_h"/>
                                          </p:val>
                                        </p:tav>
                                      </p:tavLst>
                                    </p:anim>
                                    <p:animEffect transition="in" filter="fade">
                                      <p:cBhvr>
                                        <p:cTn id="158" dur="500"/>
                                        <p:tgtEl>
                                          <p:spTgt spid="31"/>
                                        </p:tgtEl>
                                      </p:cBhvr>
                                    </p:animEffect>
                                  </p:childTnLst>
                                </p:cTn>
                              </p:par>
                              <p:par>
                                <p:cTn id="159" presetID="53" presetClass="entr" presetSubtype="16" fill="hold" grpId="0" nodeType="withEffect">
                                  <p:stCondLst>
                                    <p:cond delay="0"/>
                                  </p:stCondLst>
                                  <p:childTnLst>
                                    <p:set>
                                      <p:cBhvr>
                                        <p:cTn id="160" dur="1" fill="hold">
                                          <p:stCondLst>
                                            <p:cond delay="0"/>
                                          </p:stCondLst>
                                        </p:cTn>
                                        <p:tgtEl>
                                          <p:spTgt spid="32"/>
                                        </p:tgtEl>
                                        <p:attrNameLst>
                                          <p:attrName>style.visibility</p:attrName>
                                        </p:attrNameLst>
                                      </p:cBhvr>
                                      <p:to>
                                        <p:strVal val="visible"/>
                                      </p:to>
                                    </p:set>
                                    <p:anim calcmode="lin" valueType="num">
                                      <p:cBhvr>
                                        <p:cTn id="161" dur="500" fill="hold"/>
                                        <p:tgtEl>
                                          <p:spTgt spid="32"/>
                                        </p:tgtEl>
                                        <p:attrNameLst>
                                          <p:attrName>ppt_w</p:attrName>
                                        </p:attrNameLst>
                                      </p:cBhvr>
                                      <p:tavLst>
                                        <p:tav tm="0">
                                          <p:val>
                                            <p:fltVal val="0"/>
                                          </p:val>
                                        </p:tav>
                                        <p:tav tm="100000">
                                          <p:val>
                                            <p:strVal val="#ppt_w"/>
                                          </p:val>
                                        </p:tav>
                                      </p:tavLst>
                                    </p:anim>
                                    <p:anim calcmode="lin" valueType="num">
                                      <p:cBhvr>
                                        <p:cTn id="162" dur="500" fill="hold"/>
                                        <p:tgtEl>
                                          <p:spTgt spid="32"/>
                                        </p:tgtEl>
                                        <p:attrNameLst>
                                          <p:attrName>ppt_h</p:attrName>
                                        </p:attrNameLst>
                                      </p:cBhvr>
                                      <p:tavLst>
                                        <p:tav tm="0">
                                          <p:val>
                                            <p:fltVal val="0"/>
                                          </p:val>
                                        </p:tav>
                                        <p:tav tm="100000">
                                          <p:val>
                                            <p:strVal val="#ppt_h"/>
                                          </p:val>
                                        </p:tav>
                                      </p:tavLst>
                                    </p:anim>
                                    <p:animEffect transition="in" filter="fade">
                                      <p:cBhvr>
                                        <p:cTn id="16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animBg="1"/>
      <p:bldP spid="9" grpId="0" animBg="1"/>
      <p:bldP spid="10" grpId="0"/>
      <p:bldP spid="11" grpId="0"/>
      <p:bldP spid="12" grpId="0"/>
      <p:bldP spid="13" grpId="0" animBg="1"/>
      <p:bldP spid="14" grpId="0" animBg="1"/>
      <p:bldP spid="15" grpId="0"/>
      <p:bldP spid="16" grpId="0"/>
      <p:bldP spid="17" grpId="0"/>
      <p:bldP spid="18" grpId="0" animBg="1"/>
      <p:bldP spid="19" grpId="0" animBg="1"/>
      <p:bldP spid="20" grpId="0"/>
      <p:bldP spid="21" grpId="0"/>
      <p:bldP spid="22" grpId="0"/>
      <p:bldP spid="23" grpId="0" animBg="1"/>
      <p:bldP spid="24" grpId="0" animBg="1"/>
      <p:bldP spid="25" grpId="0"/>
      <p:bldP spid="26" grpId="0"/>
      <p:bldP spid="27" grpId="0"/>
      <p:bldP spid="28" grpId="0" animBg="1"/>
      <p:bldP spid="29" grpId="0" animBg="1"/>
      <p:bldP spid="30" grpId="0"/>
      <p:bldP spid="31"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0"/>
          <p:cNvGrpSpPr/>
          <p:nvPr/>
        </p:nvGrpSpPr>
        <p:grpSpPr>
          <a:xfrm>
            <a:off x="2064628" y="1988265"/>
            <a:ext cx="1384430" cy="1248546"/>
            <a:chOff x="3720691" y="2824413"/>
            <a:chExt cx="1341120" cy="1209172"/>
          </a:xfrm>
          <a:solidFill>
            <a:schemeClr val="accent1"/>
          </a:solidFill>
        </p:grpSpPr>
        <p:sp>
          <p:nvSpPr>
            <p:cNvPr id="1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5" name="Freeform 5"/>
          <p:cNvSpPr/>
          <p:nvPr/>
        </p:nvSpPr>
        <p:spPr bwMode="auto">
          <a:xfrm rot="1855731">
            <a:off x="2159429" y="2073762"/>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47" name="TextBox 46"/>
          <p:cNvSpPr txBox="1"/>
          <p:nvPr/>
        </p:nvSpPr>
        <p:spPr>
          <a:xfrm>
            <a:off x="11752928" y="6298164"/>
            <a:ext cx="830960" cy="346230"/>
          </a:xfrm>
          <a:prstGeom prst="rect">
            <a:avLst/>
          </a:prstGeom>
          <a:noFill/>
        </p:spPr>
        <p:txBody>
          <a:bodyPr wrap="none" lIns="68562" tIns="34281" rIns="68562" bIns="34281" rtlCol="0">
            <a:spAutoFit/>
          </a:bodyPr>
          <a:lstStyle/>
          <a:p>
            <a:r>
              <a:rPr lang="zh-CN" altLang="en-US" dirty="0" smtClean="0"/>
              <a:t>延时符</a:t>
            </a:r>
            <a:endParaRPr lang="zh-CN" altLang="en-US" dirty="0"/>
          </a:p>
        </p:txBody>
      </p:sp>
      <p:sp>
        <p:nvSpPr>
          <p:cNvPr id="48" name="TextBox 80"/>
          <p:cNvSpPr txBox="1"/>
          <p:nvPr/>
        </p:nvSpPr>
        <p:spPr>
          <a:xfrm>
            <a:off x="2374366" y="2285459"/>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03</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原创设计师QQ598969553      _2"/>
          <p:cNvSpPr txBox="1"/>
          <p:nvPr/>
        </p:nvSpPr>
        <p:spPr>
          <a:xfrm>
            <a:off x="4220042" y="2192683"/>
            <a:ext cx="2020871" cy="430397"/>
          </a:xfrm>
          <a:prstGeom prst="rect">
            <a:avLst/>
          </a:prstGeom>
          <a:noFill/>
        </p:spPr>
        <p:txBody>
          <a:bodyPr wrap="square" lIns="60474" tIns="30237" rIns="60474" bIns="30237" rtlCol="0">
            <a:spAutoFit/>
          </a:bodyPr>
          <a:lstStyle/>
          <a:p>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单击输入标题</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原创设计师QQ598969553      _3"/>
          <p:cNvSpPr txBox="1"/>
          <p:nvPr/>
        </p:nvSpPr>
        <p:spPr>
          <a:xfrm>
            <a:off x="4196966" y="2716807"/>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公司介绍</a:t>
            </a:r>
          </a:p>
        </p:txBody>
      </p:sp>
      <p:sp>
        <p:nvSpPr>
          <p:cNvPr id="51" name="原创设计师QQ598969553      _4"/>
          <p:cNvSpPr txBox="1"/>
          <p:nvPr/>
        </p:nvSpPr>
        <p:spPr>
          <a:xfrm>
            <a:off x="5241442" y="2716807"/>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工作回顾</a:t>
            </a:r>
          </a:p>
        </p:txBody>
      </p:sp>
      <p:sp>
        <p:nvSpPr>
          <p:cNvPr id="52" name="原创设计师QQ598969553      _5"/>
          <p:cNvSpPr txBox="1"/>
          <p:nvPr/>
        </p:nvSpPr>
        <p:spPr>
          <a:xfrm>
            <a:off x="6280556" y="2740924"/>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工作计划</a:t>
            </a:r>
          </a:p>
        </p:txBody>
      </p:sp>
      <p:sp>
        <p:nvSpPr>
          <p:cNvPr id="53" name="原创设计师QQ598969553      _6"/>
          <p:cNvSpPr txBox="1"/>
          <p:nvPr/>
        </p:nvSpPr>
        <p:spPr>
          <a:xfrm>
            <a:off x="4227639" y="3143398"/>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工作团队</a:t>
            </a:r>
          </a:p>
        </p:txBody>
      </p:sp>
      <p:sp>
        <p:nvSpPr>
          <p:cNvPr id="55" name="原创设计师QQ598969553      _7"/>
          <p:cNvSpPr txBox="1"/>
          <p:nvPr/>
        </p:nvSpPr>
        <p:spPr>
          <a:xfrm>
            <a:off x="5234151" y="3173865"/>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工作进度</a:t>
            </a:r>
          </a:p>
        </p:txBody>
      </p:sp>
      <p:sp>
        <p:nvSpPr>
          <p:cNvPr id="58" name="原创设计师QQ598969553      _8"/>
          <p:cNvSpPr txBox="1"/>
          <p:nvPr/>
        </p:nvSpPr>
        <p:spPr>
          <a:xfrm>
            <a:off x="6267556" y="3158614"/>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去年相比</a:t>
            </a:r>
          </a:p>
        </p:txBody>
      </p:sp>
      <p:sp>
        <p:nvSpPr>
          <p:cNvPr id="60" name="原创设计师QQ598969553      _10"/>
          <p:cNvSpPr txBox="1"/>
          <p:nvPr/>
        </p:nvSpPr>
        <p:spPr>
          <a:xfrm>
            <a:off x="4208036" y="1851670"/>
            <a:ext cx="1532298" cy="338063"/>
          </a:xfrm>
          <a:prstGeom prst="rect">
            <a:avLst/>
          </a:prstGeom>
          <a:noFill/>
        </p:spPr>
        <p:txBody>
          <a:bodyPr wrap="square" lIns="60474" tIns="30237" rIns="60474" bIns="30237" rtlCol="0">
            <a:spAutoFit/>
          </a:bodyPr>
          <a:lstStyle/>
          <a:p>
            <a:r>
              <a:rPr lang="en-US" altLang="zh-CN" spc="-99" dirty="0">
                <a:solidFill>
                  <a:schemeClr val="bg1">
                    <a:lumMod val="50000"/>
                  </a:schemeClr>
                </a:solidFill>
                <a:latin typeface="微软雅黑" panose="020B0503020204020204" pitchFamily="34" charset="-122"/>
                <a:ea typeface="微软雅黑" panose="020B0503020204020204" pitchFamily="34" charset="-122"/>
              </a:rPr>
              <a:t>[ </a:t>
            </a:r>
            <a:r>
              <a:rPr lang="zh-CN" altLang="en-US" spc="-99" dirty="0" smtClean="0">
                <a:solidFill>
                  <a:schemeClr val="bg1">
                    <a:lumMod val="50000"/>
                  </a:schemeClr>
                </a:solidFill>
                <a:latin typeface="微软雅黑" panose="020B0503020204020204" pitchFamily="34" charset="-122"/>
                <a:ea typeface="微软雅黑" panose="020B0503020204020204" pitchFamily="34" charset="-122"/>
              </a:rPr>
              <a:t>第三部</a:t>
            </a:r>
            <a:r>
              <a:rPr lang="zh-CN" altLang="en-US" spc="-99" dirty="0">
                <a:solidFill>
                  <a:schemeClr val="bg1">
                    <a:lumMod val="50000"/>
                  </a:schemeClr>
                </a:solidFill>
                <a:latin typeface="微软雅黑" panose="020B0503020204020204" pitchFamily="34" charset="-122"/>
                <a:ea typeface="微软雅黑" panose="020B0503020204020204" pitchFamily="34" charset="-122"/>
              </a:rPr>
              <a:t>分 </a:t>
            </a:r>
            <a:r>
              <a:rPr lang="en-US" altLang="zh-CN" spc="-99"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pc="-99"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原创设计师QQ598969553      _12"/>
          <p:cNvSpPr>
            <a:spLocks noChangeShapeType="1"/>
          </p:cNvSpPr>
          <p:nvPr/>
        </p:nvSpPr>
        <p:spPr bwMode="auto">
          <a:xfrm flipH="1" flipV="1">
            <a:off x="3746916" y="1707654"/>
            <a:ext cx="0" cy="1999669"/>
          </a:xfrm>
          <a:prstGeom prst="line">
            <a:avLst/>
          </a:prstGeom>
          <a:noFill/>
          <a:ln w="19050">
            <a:solidFill>
              <a:schemeClr val="accent1"/>
            </a:solidFill>
            <a:prstDash val="dash"/>
            <a:round/>
          </a:ln>
          <a:extLst>
            <a:ext uri="{909E8E84-426E-40DD-AFC4-6F175D3DCCD1}">
              <a14:hiddenFill xmlns:a14="http://schemas.microsoft.com/office/drawing/2010/main">
                <a:noFill/>
              </a14:hiddenFill>
            </a:ext>
          </a:extLst>
        </p:spPr>
        <p:txBody>
          <a:bodyPr lIns="68580" tIns="34290" rIns="68580" bIns="34290"/>
          <a:lstStyle/>
          <a:p>
            <a:endParaRPr lang="zh-CN" altLang="en-US"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5"/>
                                        </p:tgtEl>
                                        <p:attrNameLst>
                                          <p:attrName>style.visibility</p:attrName>
                                        </p:attrNameLst>
                                      </p:cBhvr>
                                      <p:to>
                                        <p:strVal val="visible"/>
                                      </p:to>
                                    </p:set>
                                    <p:anim calcmode="lin" valueType="num">
                                      <p:cBhvr additive="base">
                                        <p:cTn id="11" dur="500" fill="hold"/>
                                        <p:tgtEl>
                                          <p:spTgt spid="175"/>
                                        </p:tgtEl>
                                        <p:attrNameLst>
                                          <p:attrName>ppt_x</p:attrName>
                                        </p:attrNameLst>
                                      </p:cBhvr>
                                      <p:tavLst>
                                        <p:tav tm="0">
                                          <p:val>
                                            <p:strVal val="0-#ppt_w/2"/>
                                          </p:val>
                                        </p:tav>
                                        <p:tav tm="100000">
                                          <p:val>
                                            <p:strVal val="#ppt_x"/>
                                          </p:val>
                                        </p:tav>
                                      </p:tavLst>
                                    </p:anim>
                                    <p:anim calcmode="lin" valueType="num">
                                      <p:cBhvr additive="base">
                                        <p:cTn id="12" dur="500" fill="hold"/>
                                        <p:tgtEl>
                                          <p:spTgt spid="17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000"/>
                                        <p:tgtEl>
                                          <p:spTgt spid="47"/>
                                        </p:tgtEl>
                                      </p:cBhvr>
                                    </p:animEffect>
                                  </p:childTnLst>
                                </p:cTn>
                              </p:par>
                            </p:childTnLst>
                          </p:cTn>
                        </p:par>
                        <p:par>
                          <p:cTn id="17" fill="hold">
                            <p:stCondLst>
                              <p:cond delay="2500"/>
                            </p:stCondLst>
                            <p:childTnLst>
                              <p:par>
                                <p:cTn id="18" presetID="23" presetClass="entr" presetSubtype="1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p:cTn id="20" dur="500" fill="hold"/>
                                        <p:tgtEl>
                                          <p:spTgt spid="63"/>
                                        </p:tgtEl>
                                        <p:attrNameLst>
                                          <p:attrName>ppt_w</p:attrName>
                                        </p:attrNameLst>
                                      </p:cBhvr>
                                      <p:tavLst>
                                        <p:tav tm="0">
                                          <p:val>
                                            <p:fltVal val="0"/>
                                          </p:val>
                                        </p:tav>
                                        <p:tav tm="100000">
                                          <p:val>
                                            <p:strVal val="#ppt_w"/>
                                          </p:val>
                                        </p:tav>
                                      </p:tavLst>
                                    </p:anim>
                                    <p:anim calcmode="lin" valueType="num">
                                      <p:cBhvr>
                                        <p:cTn id="21" dur="500" fill="hold"/>
                                        <p:tgtEl>
                                          <p:spTgt spid="6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par>
                                <p:cTn id="28" presetID="12" presetClass="entr" presetSubtype="8" fill="hold" grpId="0" nodeType="withEffect">
                                  <p:stCondLst>
                                    <p:cond delay="0"/>
                                  </p:stCondLst>
                                  <p:iterate type="lt">
                                    <p:tmPct val="1000"/>
                                  </p:iterate>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right)">
                                      <p:cBhvr>
                                        <p:cTn id="31" dur="500"/>
                                        <p:tgtEl>
                                          <p:spTgt spid="49"/>
                                        </p:tgtEl>
                                      </p:cBhvr>
                                    </p:animEffect>
                                  </p:childTnLst>
                                </p:cTn>
                              </p:par>
                            </p:childTnLst>
                          </p:cTn>
                        </p:par>
                        <p:par>
                          <p:cTn id="32" fill="hold">
                            <p:stCondLst>
                              <p:cond delay="3025"/>
                            </p:stCondLst>
                            <p:childTnLst>
                              <p:par>
                                <p:cTn id="33" presetID="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60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ppt_x"/>
                                          </p:val>
                                        </p:tav>
                                        <p:tav tm="100000">
                                          <p:val>
                                            <p:strVal val="#ppt_x"/>
                                          </p:val>
                                        </p:tav>
                                      </p:tavLst>
                                    </p:anim>
                                    <p:anim calcmode="lin" valueType="num">
                                      <p:cBhvr additive="base">
                                        <p:cTn id="5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47" grpId="0"/>
      <p:bldP spid="49" grpId="0"/>
      <p:bldP spid="50" grpId="0"/>
      <p:bldP spid="51" grpId="0"/>
      <p:bldP spid="52" grpId="0"/>
      <p:bldP spid="53" grpId="0"/>
      <p:bldP spid="55" grpId="0"/>
      <p:bldP spid="58" grpId="0"/>
      <p:bldP spid="60" grpId="0"/>
      <p:bldP spid="6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5" name="Freeform 7"/>
          <p:cNvSpPr/>
          <p:nvPr/>
        </p:nvSpPr>
        <p:spPr bwMode="auto">
          <a:xfrm>
            <a:off x="2139950" y="1917554"/>
            <a:ext cx="925513"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1" y="140"/>
                  <a:pt x="167" y="6"/>
                  <a:pt x="0" y="0"/>
                </a:cubicBezTo>
                <a:lnTo>
                  <a:pt x="0" y="307"/>
                </a:lnTo>
                <a:close/>
              </a:path>
            </a:pathLst>
          </a:custGeom>
          <a:solidFill>
            <a:srgbClr val="FFFDEF"/>
          </a:solidFill>
          <a:ln w="9525" cmpd="sng">
            <a:solidFill>
              <a:schemeClr val="accent1"/>
            </a:solidFill>
            <a:round/>
          </a:ln>
        </p:spPr>
        <p:txBody>
          <a:bodyPr lIns="91440" tIns="45720" rIns="91440" bIns="45720"/>
          <a:lstStyle/>
          <a:p>
            <a:endParaRPr lang="zh-CN" altLang="en-US">
              <a:solidFill>
                <a:schemeClr val="bg1">
                  <a:lumMod val="50000"/>
                </a:schemeClr>
              </a:solidFill>
            </a:endParaRPr>
          </a:p>
        </p:txBody>
      </p:sp>
      <p:sp>
        <p:nvSpPr>
          <p:cNvPr id="17416" name="Freeform 8"/>
          <p:cNvSpPr/>
          <p:nvPr/>
        </p:nvSpPr>
        <p:spPr bwMode="auto">
          <a:xfrm>
            <a:off x="1155701" y="1923906"/>
            <a:ext cx="923925"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1"/>
          </a:solidFill>
          <a:ln w="9525" cmpd="sng">
            <a:noFill/>
            <a:round/>
          </a:ln>
        </p:spPr>
        <p:txBody>
          <a:bodyPr lIns="91440" tIns="45720" rIns="91440" bIns="45720"/>
          <a:lstStyle/>
          <a:p>
            <a:endParaRPr lang="zh-CN" altLang="en-US">
              <a:solidFill>
                <a:schemeClr val="bg1">
                  <a:lumMod val="50000"/>
                </a:schemeClr>
              </a:solidFill>
            </a:endParaRPr>
          </a:p>
        </p:txBody>
      </p:sp>
      <p:sp>
        <p:nvSpPr>
          <p:cNvPr id="17417" name="Freeform 9"/>
          <p:cNvSpPr/>
          <p:nvPr/>
        </p:nvSpPr>
        <p:spPr bwMode="auto">
          <a:xfrm>
            <a:off x="3124201" y="2902108"/>
            <a:ext cx="925513" cy="924211"/>
          </a:xfrm>
          <a:custGeom>
            <a:avLst/>
            <a:gdLst>
              <a:gd name="T0" fmla="*/ 0 w 307"/>
              <a:gd name="T1" fmla="*/ 0 h 307"/>
              <a:gd name="T2" fmla="*/ 0 w 307"/>
              <a:gd name="T3" fmla="*/ 307 h 307"/>
              <a:gd name="T4" fmla="*/ 307 w 307"/>
              <a:gd name="T5" fmla="*/ 0 h 307"/>
              <a:gd name="T6" fmla="*/ 0 w 307"/>
              <a:gd name="T7" fmla="*/ 0 h 307"/>
            </a:gdLst>
            <a:ahLst/>
            <a:cxnLst>
              <a:cxn ang="0">
                <a:pos x="T0" y="T1"/>
              </a:cxn>
              <a:cxn ang="0">
                <a:pos x="T2" y="T3"/>
              </a:cxn>
              <a:cxn ang="0">
                <a:pos x="T4" y="T5"/>
              </a:cxn>
              <a:cxn ang="0">
                <a:pos x="T6" y="T7"/>
              </a:cxn>
            </a:cxnLst>
            <a:rect l="0" t="0" r="r" b="b"/>
            <a:pathLst>
              <a:path w="307" h="307">
                <a:moveTo>
                  <a:pt x="0" y="0"/>
                </a:moveTo>
                <a:cubicBezTo>
                  <a:pt x="0" y="307"/>
                  <a:pt x="0" y="307"/>
                  <a:pt x="0" y="307"/>
                </a:cubicBezTo>
                <a:cubicBezTo>
                  <a:pt x="167" y="301"/>
                  <a:pt x="301" y="167"/>
                  <a:pt x="307" y="0"/>
                </a:cubicBezTo>
                <a:lnTo>
                  <a:pt x="0" y="0"/>
                </a:lnTo>
                <a:close/>
              </a:path>
            </a:pathLst>
          </a:custGeom>
          <a:solidFill>
            <a:srgbClr val="FFFDEF"/>
          </a:solidFill>
          <a:ln w="9525" cmpd="sng">
            <a:solidFill>
              <a:schemeClr val="accent2"/>
            </a:solidFill>
            <a:round/>
          </a:ln>
        </p:spPr>
        <p:txBody>
          <a:bodyPr lIns="91440" tIns="45720" rIns="91440" bIns="45720"/>
          <a:lstStyle/>
          <a:p>
            <a:endParaRPr lang="zh-CN" altLang="en-US">
              <a:solidFill>
                <a:schemeClr val="bg1">
                  <a:lumMod val="50000"/>
                </a:schemeClr>
              </a:solidFill>
            </a:endParaRPr>
          </a:p>
        </p:txBody>
      </p:sp>
      <p:sp>
        <p:nvSpPr>
          <p:cNvPr id="17418" name="Freeform 10"/>
          <p:cNvSpPr/>
          <p:nvPr/>
        </p:nvSpPr>
        <p:spPr bwMode="auto">
          <a:xfrm>
            <a:off x="2139950" y="2908460"/>
            <a:ext cx="925513"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2"/>
          </a:solidFill>
          <a:ln w="9525" cmpd="sng">
            <a:noFill/>
            <a:round/>
          </a:ln>
        </p:spPr>
        <p:txBody>
          <a:bodyPr lIns="91440" tIns="45720" rIns="91440" bIns="45720"/>
          <a:lstStyle/>
          <a:p>
            <a:endParaRPr lang="zh-CN" altLang="en-US">
              <a:solidFill>
                <a:schemeClr val="bg1">
                  <a:lumMod val="50000"/>
                </a:schemeClr>
              </a:solidFill>
            </a:endParaRPr>
          </a:p>
        </p:txBody>
      </p:sp>
      <p:sp>
        <p:nvSpPr>
          <p:cNvPr id="17419" name="Freeform 11"/>
          <p:cNvSpPr/>
          <p:nvPr/>
        </p:nvSpPr>
        <p:spPr bwMode="auto">
          <a:xfrm>
            <a:off x="4110039" y="1917554"/>
            <a:ext cx="923925" cy="924211"/>
          </a:xfrm>
          <a:custGeom>
            <a:avLst/>
            <a:gdLst>
              <a:gd name="T0" fmla="*/ 0 w 307"/>
              <a:gd name="T1" fmla="*/ 307 h 307"/>
              <a:gd name="T2" fmla="*/ 307 w 307"/>
              <a:gd name="T3" fmla="*/ 307 h 307"/>
              <a:gd name="T4" fmla="*/ 0 w 307"/>
              <a:gd name="T5" fmla="*/ 0 h 307"/>
              <a:gd name="T6" fmla="*/ 0 w 307"/>
              <a:gd name="T7" fmla="*/ 307 h 307"/>
            </a:gdLst>
            <a:ahLst/>
            <a:cxnLst>
              <a:cxn ang="0">
                <a:pos x="T0" y="T1"/>
              </a:cxn>
              <a:cxn ang="0">
                <a:pos x="T2" y="T3"/>
              </a:cxn>
              <a:cxn ang="0">
                <a:pos x="T4" y="T5"/>
              </a:cxn>
              <a:cxn ang="0">
                <a:pos x="T6" y="T7"/>
              </a:cxn>
            </a:cxnLst>
            <a:rect l="0" t="0" r="r" b="b"/>
            <a:pathLst>
              <a:path w="307" h="307">
                <a:moveTo>
                  <a:pt x="0" y="307"/>
                </a:moveTo>
                <a:cubicBezTo>
                  <a:pt x="307" y="307"/>
                  <a:pt x="307" y="307"/>
                  <a:pt x="307" y="307"/>
                </a:cubicBezTo>
                <a:cubicBezTo>
                  <a:pt x="302" y="140"/>
                  <a:pt x="167" y="6"/>
                  <a:pt x="0" y="0"/>
                </a:cubicBezTo>
                <a:lnTo>
                  <a:pt x="0" y="307"/>
                </a:lnTo>
                <a:close/>
              </a:path>
            </a:pathLst>
          </a:custGeom>
          <a:solidFill>
            <a:srgbClr val="FFFDEF"/>
          </a:solidFill>
          <a:ln w="9525" cmpd="sng">
            <a:solidFill>
              <a:schemeClr val="accent3"/>
            </a:solidFill>
            <a:round/>
          </a:ln>
        </p:spPr>
        <p:txBody>
          <a:bodyPr lIns="91440" tIns="45720" rIns="91440" bIns="45720"/>
          <a:lstStyle/>
          <a:p>
            <a:endParaRPr lang="zh-CN" altLang="en-US">
              <a:solidFill>
                <a:schemeClr val="bg1">
                  <a:lumMod val="50000"/>
                </a:schemeClr>
              </a:solidFill>
            </a:endParaRPr>
          </a:p>
        </p:txBody>
      </p:sp>
      <p:sp>
        <p:nvSpPr>
          <p:cNvPr id="17420" name="Freeform 12"/>
          <p:cNvSpPr/>
          <p:nvPr/>
        </p:nvSpPr>
        <p:spPr bwMode="auto">
          <a:xfrm>
            <a:off x="3124201" y="1923906"/>
            <a:ext cx="925513" cy="924211"/>
          </a:xfrm>
          <a:custGeom>
            <a:avLst/>
            <a:gdLst>
              <a:gd name="T0" fmla="*/ 307 w 307"/>
              <a:gd name="T1" fmla="*/ 307 h 307"/>
              <a:gd name="T2" fmla="*/ 307 w 307"/>
              <a:gd name="T3" fmla="*/ 0 h 307"/>
              <a:gd name="T4" fmla="*/ 0 w 307"/>
              <a:gd name="T5" fmla="*/ 307 h 307"/>
              <a:gd name="T6" fmla="*/ 307 w 307"/>
              <a:gd name="T7" fmla="*/ 307 h 307"/>
            </a:gdLst>
            <a:ahLst/>
            <a:cxnLst>
              <a:cxn ang="0">
                <a:pos x="T0" y="T1"/>
              </a:cxn>
              <a:cxn ang="0">
                <a:pos x="T2" y="T3"/>
              </a:cxn>
              <a:cxn ang="0">
                <a:pos x="T4" y="T5"/>
              </a:cxn>
              <a:cxn ang="0">
                <a:pos x="T6" y="T7"/>
              </a:cxn>
            </a:cxnLst>
            <a:rect l="0" t="0" r="r" b="b"/>
            <a:pathLst>
              <a:path w="307" h="307">
                <a:moveTo>
                  <a:pt x="307" y="307"/>
                </a:moveTo>
                <a:cubicBezTo>
                  <a:pt x="307" y="0"/>
                  <a:pt x="307" y="0"/>
                  <a:pt x="307" y="0"/>
                </a:cubicBezTo>
                <a:cubicBezTo>
                  <a:pt x="140" y="6"/>
                  <a:pt x="6" y="140"/>
                  <a:pt x="0" y="307"/>
                </a:cubicBezTo>
                <a:lnTo>
                  <a:pt x="307" y="307"/>
                </a:lnTo>
                <a:close/>
              </a:path>
            </a:pathLst>
          </a:custGeom>
          <a:solidFill>
            <a:schemeClr val="accent3"/>
          </a:solidFill>
          <a:ln w="9525" cmpd="sng">
            <a:noFill/>
            <a:round/>
          </a:ln>
        </p:spPr>
        <p:txBody>
          <a:bodyPr lIns="91440" tIns="45720" rIns="91440" bIns="45720"/>
          <a:lstStyle/>
          <a:p>
            <a:endParaRPr lang="zh-CN" altLang="en-US">
              <a:solidFill>
                <a:schemeClr val="bg1">
                  <a:lumMod val="50000"/>
                </a:schemeClr>
              </a:solidFill>
            </a:endParaRPr>
          </a:p>
        </p:txBody>
      </p:sp>
      <p:sp>
        <p:nvSpPr>
          <p:cNvPr id="17421" name="Freeform 13"/>
          <p:cNvSpPr/>
          <p:nvPr/>
        </p:nvSpPr>
        <p:spPr bwMode="auto">
          <a:xfrm>
            <a:off x="5097463" y="2902108"/>
            <a:ext cx="920750"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6" y="301"/>
                  <a:pt x="301" y="167"/>
                  <a:pt x="306" y="0"/>
                </a:cubicBezTo>
                <a:lnTo>
                  <a:pt x="0" y="0"/>
                </a:lnTo>
                <a:close/>
              </a:path>
            </a:pathLst>
          </a:custGeom>
          <a:solidFill>
            <a:srgbClr val="FFFDEF"/>
          </a:solidFill>
          <a:ln w="9525" cmpd="sng">
            <a:solidFill>
              <a:schemeClr val="accent4"/>
            </a:solidFill>
            <a:round/>
          </a:ln>
        </p:spPr>
        <p:txBody>
          <a:bodyPr lIns="91440" tIns="45720" rIns="91440" bIns="45720"/>
          <a:lstStyle/>
          <a:p>
            <a:endParaRPr lang="zh-CN" altLang="en-US">
              <a:solidFill>
                <a:schemeClr val="bg1">
                  <a:lumMod val="50000"/>
                </a:schemeClr>
              </a:solidFill>
            </a:endParaRPr>
          </a:p>
        </p:txBody>
      </p:sp>
      <p:sp>
        <p:nvSpPr>
          <p:cNvPr id="17422" name="Freeform 14"/>
          <p:cNvSpPr/>
          <p:nvPr/>
        </p:nvSpPr>
        <p:spPr bwMode="auto">
          <a:xfrm>
            <a:off x="4110039" y="2908460"/>
            <a:ext cx="923925" cy="924211"/>
          </a:xfrm>
          <a:custGeom>
            <a:avLst/>
            <a:gdLst>
              <a:gd name="T0" fmla="*/ 307 w 307"/>
              <a:gd name="T1" fmla="*/ 0 h 307"/>
              <a:gd name="T2" fmla="*/ 0 w 307"/>
              <a:gd name="T3" fmla="*/ 0 h 307"/>
              <a:gd name="T4" fmla="*/ 307 w 307"/>
              <a:gd name="T5" fmla="*/ 307 h 307"/>
              <a:gd name="T6" fmla="*/ 307 w 307"/>
              <a:gd name="T7" fmla="*/ 0 h 307"/>
            </a:gdLst>
            <a:ahLst/>
            <a:cxnLst>
              <a:cxn ang="0">
                <a:pos x="T0" y="T1"/>
              </a:cxn>
              <a:cxn ang="0">
                <a:pos x="T2" y="T3"/>
              </a:cxn>
              <a:cxn ang="0">
                <a:pos x="T4" y="T5"/>
              </a:cxn>
              <a:cxn ang="0">
                <a:pos x="T6" y="T7"/>
              </a:cxn>
            </a:cxnLst>
            <a:rect l="0" t="0" r="r" b="b"/>
            <a:pathLst>
              <a:path w="307" h="307">
                <a:moveTo>
                  <a:pt x="307" y="0"/>
                </a:moveTo>
                <a:cubicBezTo>
                  <a:pt x="0" y="0"/>
                  <a:pt x="0" y="0"/>
                  <a:pt x="0" y="0"/>
                </a:cubicBezTo>
                <a:cubicBezTo>
                  <a:pt x="6" y="167"/>
                  <a:pt x="140" y="301"/>
                  <a:pt x="307" y="307"/>
                </a:cubicBezTo>
                <a:lnTo>
                  <a:pt x="307" y="0"/>
                </a:lnTo>
                <a:close/>
              </a:path>
            </a:pathLst>
          </a:custGeom>
          <a:solidFill>
            <a:schemeClr val="accent4"/>
          </a:solidFill>
          <a:ln w="9525" cmpd="sng">
            <a:noFill/>
            <a:round/>
          </a:ln>
        </p:spPr>
        <p:txBody>
          <a:bodyPr lIns="91440" tIns="45720" rIns="91440" bIns="45720"/>
          <a:lstStyle/>
          <a:p>
            <a:endParaRPr lang="zh-CN" altLang="en-US">
              <a:solidFill>
                <a:schemeClr val="bg1">
                  <a:lumMod val="50000"/>
                </a:schemeClr>
              </a:solidFill>
            </a:endParaRPr>
          </a:p>
        </p:txBody>
      </p:sp>
      <p:sp>
        <p:nvSpPr>
          <p:cNvPr id="17423" name="Freeform 15"/>
          <p:cNvSpPr/>
          <p:nvPr/>
        </p:nvSpPr>
        <p:spPr bwMode="auto">
          <a:xfrm>
            <a:off x="6084889" y="1923906"/>
            <a:ext cx="922337" cy="924211"/>
          </a:xfrm>
          <a:custGeom>
            <a:avLst/>
            <a:gdLst>
              <a:gd name="T0" fmla="*/ 0 w 306"/>
              <a:gd name="T1" fmla="*/ 307 h 307"/>
              <a:gd name="T2" fmla="*/ 306 w 306"/>
              <a:gd name="T3" fmla="*/ 307 h 307"/>
              <a:gd name="T4" fmla="*/ 0 w 306"/>
              <a:gd name="T5" fmla="*/ 0 h 307"/>
              <a:gd name="T6" fmla="*/ 0 w 306"/>
              <a:gd name="T7" fmla="*/ 307 h 307"/>
            </a:gdLst>
            <a:ahLst/>
            <a:cxnLst>
              <a:cxn ang="0">
                <a:pos x="T0" y="T1"/>
              </a:cxn>
              <a:cxn ang="0">
                <a:pos x="T2" y="T3"/>
              </a:cxn>
              <a:cxn ang="0">
                <a:pos x="T4" y="T5"/>
              </a:cxn>
              <a:cxn ang="0">
                <a:pos x="T6" y="T7"/>
              </a:cxn>
            </a:cxnLst>
            <a:rect l="0" t="0" r="r" b="b"/>
            <a:pathLst>
              <a:path w="306" h="307">
                <a:moveTo>
                  <a:pt x="0" y="307"/>
                </a:moveTo>
                <a:cubicBezTo>
                  <a:pt x="306" y="307"/>
                  <a:pt x="306" y="307"/>
                  <a:pt x="306" y="307"/>
                </a:cubicBezTo>
                <a:cubicBezTo>
                  <a:pt x="301" y="140"/>
                  <a:pt x="166" y="6"/>
                  <a:pt x="0" y="0"/>
                </a:cubicBezTo>
                <a:lnTo>
                  <a:pt x="0" y="307"/>
                </a:lnTo>
                <a:close/>
              </a:path>
            </a:pathLst>
          </a:custGeom>
          <a:solidFill>
            <a:srgbClr val="FFFDEF"/>
          </a:solidFill>
          <a:ln w="9525" cmpd="sng">
            <a:solidFill>
              <a:schemeClr val="accent1"/>
            </a:solidFill>
            <a:round/>
          </a:ln>
        </p:spPr>
        <p:txBody>
          <a:bodyPr lIns="91440" tIns="45720" rIns="91440" bIns="45720"/>
          <a:lstStyle/>
          <a:p>
            <a:endParaRPr lang="zh-CN" altLang="en-US">
              <a:solidFill>
                <a:schemeClr val="bg1">
                  <a:lumMod val="50000"/>
                </a:schemeClr>
              </a:solidFill>
            </a:endParaRPr>
          </a:p>
        </p:txBody>
      </p:sp>
      <p:sp>
        <p:nvSpPr>
          <p:cNvPr id="17424" name="Freeform 16"/>
          <p:cNvSpPr/>
          <p:nvPr/>
        </p:nvSpPr>
        <p:spPr bwMode="auto">
          <a:xfrm>
            <a:off x="5097463" y="1923906"/>
            <a:ext cx="920750" cy="924211"/>
          </a:xfrm>
          <a:custGeom>
            <a:avLst/>
            <a:gdLst>
              <a:gd name="T0" fmla="*/ 306 w 306"/>
              <a:gd name="T1" fmla="*/ 307 h 307"/>
              <a:gd name="T2" fmla="*/ 306 w 306"/>
              <a:gd name="T3" fmla="*/ 0 h 307"/>
              <a:gd name="T4" fmla="*/ 0 w 306"/>
              <a:gd name="T5" fmla="*/ 307 h 307"/>
              <a:gd name="T6" fmla="*/ 306 w 306"/>
              <a:gd name="T7" fmla="*/ 307 h 307"/>
            </a:gdLst>
            <a:ahLst/>
            <a:cxnLst>
              <a:cxn ang="0">
                <a:pos x="T0" y="T1"/>
              </a:cxn>
              <a:cxn ang="0">
                <a:pos x="T2" y="T3"/>
              </a:cxn>
              <a:cxn ang="0">
                <a:pos x="T4" y="T5"/>
              </a:cxn>
              <a:cxn ang="0">
                <a:pos x="T6" y="T7"/>
              </a:cxn>
            </a:cxnLst>
            <a:rect l="0" t="0" r="r" b="b"/>
            <a:pathLst>
              <a:path w="306" h="307">
                <a:moveTo>
                  <a:pt x="306" y="307"/>
                </a:moveTo>
                <a:cubicBezTo>
                  <a:pt x="306" y="0"/>
                  <a:pt x="306" y="0"/>
                  <a:pt x="306" y="0"/>
                </a:cubicBezTo>
                <a:cubicBezTo>
                  <a:pt x="139" y="6"/>
                  <a:pt x="5" y="140"/>
                  <a:pt x="0" y="307"/>
                </a:cubicBezTo>
                <a:lnTo>
                  <a:pt x="306" y="307"/>
                </a:lnTo>
                <a:close/>
              </a:path>
            </a:pathLst>
          </a:custGeom>
          <a:solidFill>
            <a:schemeClr val="accent1"/>
          </a:solidFill>
          <a:ln w="9525" cmpd="sng">
            <a:noFill/>
            <a:round/>
          </a:ln>
        </p:spPr>
        <p:txBody>
          <a:bodyPr lIns="91440" tIns="45720" rIns="91440" bIns="45720"/>
          <a:lstStyle/>
          <a:p>
            <a:endParaRPr lang="zh-CN" altLang="en-US">
              <a:solidFill>
                <a:schemeClr val="bg1">
                  <a:lumMod val="50000"/>
                </a:schemeClr>
              </a:solidFill>
            </a:endParaRPr>
          </a:p>
        </p:txBody>
      </p:sp>
      <p:sp>
        <p:nvSpPr>
          <p:cNvPr id="17425" name="Freeform 17"/>
          <p:cNvSpPr/>
          <p:nvPr/>
        </p:nvSpPr>
        <p:spPr bwMode="auto">
          <a:xfrm>
            <a:off x="7067550" y="2908460"/>
            <a:ext cx="920750" cy="924211"/>
          </a:xfrm>
          <a:custGeom>
            <a:avLst/>
            <a:gdLst>
              <a:gd name="T0" fmla="*/ 0 w 306"/>
              <a:gd name="T1" fmla="*/ 0 h 307"/>
              <a:gd name="T2" fmla="*/ 0 w 306"/>
              <a:gd name="T3" fmla="*/ 307 h 307"/>
              <a:gd name="T4" fmla="*/ 306 w 306"/>
              <a:gd name="T5" fmla="*/ 0 h 307"/>
              <a:gd name="T6" fmla="*/ 0 w 306"/>
              <a:gd name="T7" fmla="*/ 0 h 307"/>
            </a:gdLst>
            <a:ahLst/>
            <a:cxnLst>
              <a:cxn ang="0">
                <a:pos x="T0" y="T1"/>
              </a:cxn>
              <a:cxn ang="0">
                <a:pos x="T2" y="T3"/>
              </a:cxn>
              <a:cxn ang="0">
                <a:pos x="T4" y="T5"/>
              </a:cxn>
              <a:cxn ang="0">
                <a:pos x="T6" y="T7"/>
              </a:cxn>
            </a:cxnLst>
            <a:rect l="0" t="0" r="r" b="b"/>
            <a:pathLst>
              <a:path w="306" h="307">
                <a:moveTo>
                  <a:pt x="0" y="0"/>
                </a:moveTo>
                <a:cubicBezTo>
                  <a:pt x="0" y="307"/>
                  <a:pt x="0" y="307"/>
                  <a:pt x="0" y="307"/>
                </a:cubicBezTo>
                <a:cubicBezTo>
                  <a:pt x="167" y="301"/>
                  <a:pt x="301" y="167"/>
                  <a:pt x="306" y="0"/>
                </a:cubicBezTo>
                <a:lnTo>
                  <a:pt x="0" y="0"/>
                </a:lnTo>
                <a:close/>
              </a:path>
            </a:pathLst>
          </a:custGeom>
          <a:solidFill>
            <a:srgbClr val="FFFDEF"/>
          </a:solidFill>
          <a:ln w="9525" cmpd="sng">
            <a:solidFill>
              <a:schemeClr val="accent2"/>
            </a:solidFill>
            <a:round/>
          </a:ln>
        </p:spPr>
        <p:txBody>
          <a:bodyPr lIns="91440" tIns="45720" rIns="91440" bIns="45720"/>
          <a:lstStyle/>
          <a:p>
            <a:endParaRPr lang="zh-CN" altLang="en-US">
              <a:solidFill>
                <a:schemeClr val="bg1">
                  <a:lumMod val="50000"/>
                </a:schemeClr>
              </a:solidFill>
            </a:endParaRPr>
          </a:p>
        </p:txBody>
      </p:sp>
      <p:sp>
        <p:nvSpPr>
          <p:cNvPr id="17426" name="Freeform 18"/>
          <p:cNvSpPr/>
          <p:nvPr/>
        </p:nvSpPr>
        <p:spPr bwMode="auto">
          <a:xfrm>
            <a:off x="6081714" y="2908460"/>
            <a:ext cx="922337" cy="924211"/>
          </a:xfrm>
          <a:custGeom>
            <a:avLst/>
            <a:gdLst>
              <a:gd name="T0" fmla="*/ 306 w 306"/>
              <a:gd name="T1" fmla="*/ 0 h 307"/>
              <a:gd name="T2" fmla="*/ 0 w 306"/>
              <a:gd name="T3" fmla="*/ 0 h 307"/>
              <a:gd name="T4" fmla="*/ 306 w 306"/>
              <a:gd name="T5" fmla="*/ 307 h 307"/>
              <a:gd name="T6" fmla="*/ 306 w 306"/>
              <a:gd name="T7" fmla="*/ 0 h 307"/>
            </a:gdLst>
            <a:ahLst/>
            <a:cxnLst>
              <a:cxn ang="0">
                <a:pos x="T0" y="T1"/>
              </a:cxn>
              <a:cxn ang="0">
                <a:pos x="T2" y="T3"/>
              </a:cxn>
              <a:cxn ang="0">
                <a:pos x="T4" y="T5"/>
              </a:cxn>
              <a:cxn ang="0">
                <a:pos x="T6" y="T7"/>
              </a:cxn>
            </a:cxnLst>
            <a:rect l="0" t="0" r="r" b="b"/>
            <a:pathLst>
              <a:path w="306" h="307">
                <a:moveTo>
                  <a:pt x="306" y="0"/>
                </a:moveTo>
                <a:cubicBezTo>
                  <a:pt x="0" y="0"/>
                  <a:pt x="0" y="0"/>
                  <a:pt x="0" y="0"/>
                </a:cubicBezTo>
                <a:cubicBezTo>
                  <a:pt x="5" y="167"/>
                  <a:pt x="139" y="301"/>
                  <a:pt x="306" y="307"/>
                </a:cubicBezTo>
                <a:lnTo>
                  <a:pt x="306" y="0"/>
                </a:lnTo>
                <a:close/>
              </a:path>
            </a:pathLst>
          </a:custGeom>
          <a:solidFill>
            <a:schemeClr val="accent2"/>
          </a:solidFill>
          <a:ln w="9525" cmpd="sng">
            <a:noFill/>
            <a:round/>
          </a:ln>
        </p:spPr>
        <p:txBody>
          <a:bodyPr lIns="91440" tIns="45720" rIns="91440" bIns="45720"/>
          <a:lstStyle/>
          <a:p>
            <a:endParaRPr lang="zh-CN" altLang="en-US">
              <a:solidFill>
                <a:schemeClr val="bg1">
                  <a:lumMod val="50000"/>
                </a:schemeClr>
              </a:solidFill>
            </a:endParaRPr>
          </a:p>
        </p:txBody>
      </p:sp>
      <p:sp>
        <p:nvSpPr>
          <p:cNvPr id="17427" name="Freeform 19"/>
          <p:cNvSpPr>
            <a:spLocks noEditPoints="1"/>
          </p:cNvSpPr>
          <p:nvPr/>
        </p:nvSpPr>
        <p:spPr bwMode="auto">
          <a:xfrm>
            <a:off x="7377114" y="3149835"/>
            <a:ext cx="212725" cy="200087"/>
          </a:xfrm>
          <a:custGeom>
            <a:avLst/>
            <a:gdLst>
              <a:gd name="T0" fmla="*/ 65 w 103"/>
              <a:gd name="T1" fmla="*/ 84 h 97"/>
              <a:gd name="T2" fmla="*/ 67 w 103"/>
              <a:gd name="T3" fmla="*/ 81 h 97"/>
              <a:gd name="T4" fmla="*/ 67 w 103"/>
              <a:gd name="T5" fmla="*/ 46 h 97"/>
              <a:gd name="T6" fmla="*/ 65 w 103"/>
              <a:gd name="T7" fmla="*/ 44 h 97"/>
              <a:gd name="T8" fmla="*/ 38 w 103"/>
              <a:gd name="T9" fmla="*/ 44 h 97"/>
              <a:gd name="T10" fmla="*/ 36 w 103"/>
              <a:gd name="T11" fmla="*/ 46 h 97"/>
              <a:gd name="T12" fmla="*/ 36 w 103"/>
              <a:gd name="T13" fmla="*/ 81 h 97"/>
              <a:gd name="T14" fmla="*/ 38 w 103"/>
              <a:gd name="T15" fmla="*/ 84 h 97"/>
              <a:gd name="T16" fmla="*/ 65 w 103"/>
              <a:gd name="T17" fmla="*/ 84 h 97"/>
              <a:gd name="T18" fmla="*/ 40 w 103"/>
              <a:gd name="T19" fmla="*/ 49 h 97"/>
              <a:gd name="T20" fmla="*/ 40 w 103"/>
              <a:gd name="T21" fmla="*/ 49 h 97"/>
              <a:gd name="T22" fmla="*/ 62 w 103"/>
              <a:gd name="T23" fmla="*/ 49 h 97"/>
              <a:gd name="T24" fmla="*/ 62 w 103"/>
              <a:gd name="T25" fmla="*/ 79 h 97"/>
              <a:gd name="T26" fmla="*/ 40 w 103"/>
              <a:gd name="T27" fmla="*/ 79 h 97"/>
              <a:gd name="T28" fmla="*/ 40 w 103"/>
              <a:gd name="T29" fmla="*/ 49 h 97"/>
              <a:gd name="T30" fmla="*/ 84 w 103"/>
              <a:gd name="T31" fmla="*/ 50 h 97"/>
              <a:gd name="T32" fmla="*/ 84 w 103"/>
              <a:gd name="T33" fmla="*/ 50 h 97"/>
              <a:gd name="T34" fmla="*/ 80 w 103"/>
              <a:gd name="T35" fmla="*/ 54 h 97"/>
              <a:gd name="T36" fmla="*/ 80 w 103"/>
              <a:gd name="T37" fmla="*/ 89 h 97"/>
              <a:gd name="T38" fmla="*/ 23 w 103"/>
              <a:gd name="T39" fmla="*/ 89 h 97"/>
              <a:gd name="T40" fmla="*/ 23 w 103"/>
              <a:gd name="T41" fmla="*/ 54 h 97"/>
              <a:gd name="T42" fmla="*/ 19 w 103"/>
              <a:gd name="T43" fmla="*/ 50 h 97"/>
              <a:gd name="T44" fmla="*/ 15 w 103"/>
              <a:gd name="T45" fmla="*/ 54 h 97"/>
              <a:gd name="T46" fmla="*/ 15 w 103"/>
              <a:gd name="T47" fmla="*/ 93 h 97"/>
              <a:gd name="T48" fmla="*/ 19 w 103"/>
              <a:gd name="T49" fmla="*/ 97 h 97"/>
              <a:gd name="T50" fmla="*/ 84 w 103"/>
              <a:gd name="T51" fmla="*/ 97 h 97"/>
              <a:gd name="T52" fmla="*/ 88 w 103"/>
              <a:gd name="T53" fmla="*/ 93 h 97"/>
              <a:gd name="T54" fmla="*/ 88 w 103"/>
              <a:gd name="T55" fmla="*/ 54 h 97"/>
              <a:gd name="T56" fmla="*/ 84 w 103"/>
              <a:gd name="T57" fmla="*/ 50 h 97"/>
              <a:gd name="T58" fmla="*/ 102 w 103"/>
              <a:gd name="T59" fmla="*/ 49 h 97"/>
              <a:gd name="T60" fmla="*/ 102 w 103"/>
              <a:gd name="T61" fmla="*/ 49 h 97"/>
              <a:gd name="T62" fmla="*/ 54 w 103"/>
              <a:gd name="T63" fmla="*/ 2 h 97"/>
              <a:gd name="T64" fmla="*/ 49 w 103"/>
              <a:gd name="T65" fmla="*/ 2 h 97"/>
              <a:gd name="T66" fmla="*/ 1 w 103"/>
              <a:gd name="T67" fmla="*/ 49 h 97"/>
              <a:gd name="T68" fmla="*/ 1 w 103"/>
              <a:gd name="T69" fmla="*/ 55 h 97"/>
              <a:gd name="T70" fmla="*/ 7 w 103"/>
              <a:gd name="T71" fmla="*/ 55 h 97"/>
              <a:gd name="T72" fmla="*/ 51 w 103"/>
              <a:gd name="T73" fmla="*/ 10 h 97"/>
              <a:gd name="T74" fmla="*/ 96 w 103"/>
              <a:gd name="T75" fmla="*/ 55 h 97"/>
              <a:gd name="T76" fmla="*/ 102 w 103"/>
              <a:gd name="T77" fmla="*/ 55 h 97"/>
              <a:gd name="T78" fmla="*/ 102 w 103"/>
              <a:gd name="T79" fmla="*/ 49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3" h="97">
                <a:moveTo>
                  <a:pt x="65" y="84"/>
                </a:moveTo>
                <a:cubicBezTo>
                  <a:pt x="66" y="84"/>
                  <a:pt x="67" y="83"/>
                  <a:pt x="67" y="81"/>
                </a:cubicBezTo>
                <a:cubicBezTo>
                  <a:pt x="67" y="46"/>
                  <a:pt x="67" y="46"/>
                  <a:pt x="67" y="46"/>
                </a:cubicBezTo>
                <a:cubicBezTo>
                  <a:pt x="67" y="45"/>
                  <a:pt x="66" y="44"/>
                  <a:pt x="65" y="44"/>
                </a:cubicBezTo>
                <a:cubicBezTo>
                  <a:pt x="38" y="44"/>
                  <a:pt x="38" y="44"/>
                  <a:pt x="38" y="44"/>
                </a:cubicBezTo>
                <a:cubicBezTo>
                  <a:pt x="37" y="44"/>
                  <a:pt x="36" y="45"/>
                  <a:pt x="36" y="46"/>
                </a:cubicBezTo>
                <a:cubicBezTo>
                  <a:pt x="36" y="81"/>
                  <a:pt x="36" y="81"/>
                  <a:pt x="36" y="81"/>
                </a:cubicBezTo>
                <a:cubicBezTo>
                  <a:pt x="36" y="83"/>
                  <a:pt x="37" y="84"/>
                  <a:pt x="38" y="84"/>
                </a:cubicBezTo>
                <a:cubicBezTo>
                  <a:pt x="65" y="84"/>
                  <a:pt x="65" y="84"/>
                  <a:pt x="65" y="84"/>
                </a:cubicBezTo>
                <a:close/>
                <a:moveTo>
                  <a:pt x="40" y="49"/>
                </a:moveTo>
                <a:cubicBezTo>
                  <a:pt x="40" y="49"/>
                  <a:pt x="40" y="49"/>
                  <a:pt x="40" y="49"/>
                </a:cubicBezTo>
                <a:cubicBezTo>
                  <a:pt x="62" y="49"/>
                  <a:pt x="62" y="49"/>
                  <a:pt x="62" y="49"/>
                </a:cubicBezTo>
                <a:cubicBezTo>
                  <a:pt x="62" y="79"/>
                  <a:pt x="62" y="79"/>
                  <a:pt x="62" y="79"/>
                </a:cubicBezTo>
                <a:cubicBezTo>
                  <a:pt x="40" y="79"/>
                  <a:pt x="40" y="79"/>
                  <a:pt x="40" y="79"/>
                </a:cubicBezTo>
                <a:cubicBezTo>
                  <a:pt x="40" y="49"/>
                  <a:pt x="40" y="49"/>
                  <a:pt x="40" y="49"/>
                </a:cubicBezTo>
                <a:close/>
                <a:moveTo>
                  <a:pt x="84" y="50"/>
                </a:moveTo>
                <a:cubicBezTo>
                  <a:pt x="84" y="50"/>
                  <a:pt x="84" y="50"/>
                  <a:pt x="84" y="50"/>
                </a:cubicBezTo>
                <a:cubicBezTo>
                  <a:pt x="82" y="50"/>
                  <a:pt x="80" y="52"/>
                  <a:pt x="80" y="54"/>
                </a:cubicBezTo>
                <a:cubicBezTo>
                  <a:pt x="80" y="89"/>
                  <a:pt x="80" y="89"/>
                  <a:pt x="80" y="89"/>
                </a:cubicBezTo>
                <a:cubicBezTo>
                  <a:pt x="23" y="89"/>
                  <a:pt x="23" y="89"/>
                  <a:pt x="23" y="89"/>
                </a:cubicBezTo>
                <a:cubicBezTo>
                  <a:pt x="23" y="54"/>
                  <a:pt x="23" y="54"/>
                  <a:pt x="23" y="54"/>
                </a:cubicBezTo>
                <a:cubicBezTo>
                  <a:pt x="23" y="52"/>
                  <a:pt x="21" y="50"/>
                  <a:pt x="19" y="50"/>
                </a:cubicBezTo>
                <a:cubicBezTo>
                  <a:pt x="17" y="50"/>
                  <a:pt x="15" y="52"/>
                  <a:pt x="15" y="54"/>
                </a:cubicBezTo>
                <a:cubicBezTo>
                  <a:pt x="15" y="93"/>
                  <a:pt x="15" y="93"/>
                  <a:pt x="15" y="93"/>
                </a:cubicBezTo>
                <a:cubicBezTo>
                  <a:pt x="15" y="95"/>
                  <a:pt x="17" y="97"/>
                  <a:pt x="19" y="97"/>
                </a:cubicBezTo>
                <a:cubicBezTo>
                  <a:pt x="84" y="97"/>
                  <a:pt x="84" y="97"/>
                  <a:pt x="84" y="97"/>
                </a:cubicBezTo>
                <a:cubicBezTo>
                  <a:pt x="86" y="97"/>
                  <a:pt x="88" y="95"/>
                  <a:pt x="88" y="93"/>
                </a:cubicBezTo>
                <a:cubicBezTo>
                  <a:pt x="88" y="54"/>
                  <a:pt x="88" y="54"/>
                  <a:pt x="88" y="54"/>
                </a:cubicBezTo>
                <a:cubicBezTo>
                  <a:pt x="88" y="52"/>
                  <a:pt x="86" y="50"/>
                  <a:pt x="84" y="50"/>
                </a:cubicBezTo>
                <a:close/>
                <a:moveTo>
                  <a:pt x="102" y="49"/>
                </a:moveTo>
                <a:cubicBezTo>
                  <a:pt x="102" y="49"/>
                  <a:pt x="102" y="49"/>
                  <a:pt x="102" y="49"/>
                </a:cubicBezTo>
                <a:cubicBezTo>
                  <a:pt x="54" y="2"/>
                  <a:pt x="54" y="2"/>
                  <a:pt x="54" y="2"/>
                </a:cubicBezTo>
                <a:cubicBezTo>
                  <a:pt x="53" y="0"/>
                  <a:pt x="50" y="0"/>
                  <a:pt x="49" y="2"/>
                </a:cubicBezTo>
                <a:cubicBezTo>
                  <a:pt x="1" y="49"/>
                  <a:pt x="1" y="49"/>
                  <a:pt x="1" y="49"/>
                </a:cubicBezTo>
                <a:cubicBezTo>
                  <a:pt x="0" y="51"/>
                  <a:pt x="0" y="53"/>
                  <a:pt x="1" y="55"/>
                </a:cubicBezTo>
                <a:cubicBezTo>
                  <a:pt x="3" y="57"/>
                  <a:pt x="5" y="57"/>
                  <a:pt x="7" y="55"/>
                </a:cubicBezTo>
                <a:cubicBezTo>
                  <a:pt x="51" y="10"/>
                  <a:pt x="51" y="10"/>
                  <a:pt x="51" y="10"/>
                </a:cubicBezTo>
                <a:cubicBezTo>
                  <a:pt x="96" y="55"/>
                  <a:pt x="96" y="55"/>
                  <a:pt x="96" y="55"/>
                </a:cubicBezTo>
                <a:cubicBezTo>
                  <a:pt x="98" y="57"/>
                  <a:pt x="100" y="57"/>
                  <a:pt x="102" y="55"/>
                </a:cubicBezTo>
                <a:cubicBezTo>
                  <a:pt x="103" y="53"/>
                  <a:pt x="103" y="51"/>
                  <a:pt x="102" y="49"/>
                </a:cubicBezTo>
                <a:close/>
              </a:path>
            </a:pathLst>
          </a:custGeom>
          <a:solidFill>
            <a:schemeClr val="accent2"/>
          </a:solidFill>
          <a:ln>
            <a:noFill/>
          </a:ln>
        </p:spPr>
        <p:txBody>
          <a:bodyPr lIns="91440" tIns="45720" rIns="91440" bIns="45720"/>
          <a:lstStyle/>
          <a:p>
            <a:endParaRPr lang="zh-CN" altLang="en-US">
              <a:solidFill>
                <a:schemeClr val="bg1">
                  <a:lumMod val="50000"/>
                </a:schemeClr>
              </a:solidFill>
            </a:endParaRPr>
          </a:p>
        </p:txBody>
      </p:sp>
      <p:sp>
        <p:nvSpPr>
          <p:cNvPr id="17428" name="Freeform 20"/>
          <p:cNvSpPr>
            <a:spLocks noEditPoints="1"/>
          </p:cNvSpPr>
          <p:nvPr/>
        </p:nvSpPr>
        <p:spPr bwMode="auto">
          <a:xfrm>
            <a:off x="4413250" y="2332019"/>
            <a:ext cx="247650" cy="254079"/>
          </a:xfrm>
          <a:custGeom>
            <a:avLst/>
            <a:gdLst>
              <a:gd name="T0" fmla="*/ 3 w 120"/>
              <a:gd name="T1" fmla="*/ 63 h 124"/>
              <a:gd name="T2" fmla="*/ 60 w 120"/>
              <a:gd name="T3" fmla="*/ 20 h 124"/>
              <a:gd name="T4" fmla="*/ 20 w 120"/>
              <a:gd name="T5" fmla="*/ 60 h 124"/>
              <a:gd name="T6" fmla="*/ 30 w 120"/>
              <a:gd name="T7" fmla="*/ 60 h 124"/>
              <a:gd name="T8" fmla="*/ 44 w 120"/>
              <a:gd name="T9" fmla="*/ 108 h 124"/>
              <a:gd name="T10" fmla="*/ 76 w 120"/>
              <a:gd name="T11" fmla="*/ 102 h 124"/>
              <a:gd name="T12" fmla="*/ 53 w 120"/>
              <a:gd name="T13" fmla="*/ 124 h 124"/>
              <a:gd name="T14" fmla="*/ 67 w 120"/>
              <a:gd name="T15" fmla="*/ 118 h 124"/>
              <a:gd name="T16" fmla="*/ 44 w 120"/>
              <a:gd name="T17" fmla="*/ 116 h 124"/>
              <a:gd name="T18" fmla="*/ 76 w 120"/>
              <a:gd name="T19" fmla="*/ 110 h 124"/>
              <a:gd name="T20" fmla="*/ 84 w 120"/>
              <a:gd name="T21" fmla="*/ 60 h 124"/>
              <a:gd name="T22" fmla="*/ 75 w 120"/>
              <a:gd name="T23" fmla="*/ 56 h 124"/>
              <a:gd name="T24" fmla="*/ 60 w 120"/>
              <a:gd name="T25" fmla="*/ 56 h 124"/>
              <a:gd name="T26" fmla="*/ 50 w 120"/>
              <a:gd name="T27" fmla="*/ 57 h 124"/>
              <a:gd name="T28" fmla="*/ 35 w 120"/>
              <a:gd name="T29" fmla="*/ 60 h 124"/>
              <a:gd name="T30" fmla="*/ 47 w 120"/>
              <a:gd name="T31" fmla="*/ 62 h 124"/>
              <a:gd name="T32" fmla="*/ 50 w 120"/>
              <a:gd name="T33" fmla="*/ 64 h 124"/>
              <a:gd name="T34" fmla="*/ 50 w 120"/>
              <a:gd name="T35" fmla="*/ 64 h 124"/>
              <a:gd name="T36" fmla="*/ 51 w 120"/>
              <a:gd name="T37" fmla="*/ 64 h 124"/>
              <a:gd name="T38" fmla="*/ 51 w 120"/>
              <a:gd name="T39" fmla="*/ 64 h 124"/>
              <a:gd name="T40" fmla="*/ 51 w 120"/>
              <a:gd name="T41" fmla="*/ 65 h 124"/>
              <a:gd name="T42" fmla="*/ 51 w 120"/>
              <a:gd name="T43" fmla="*/ 65 h 124"/>
              <a:gd name="T44" fmla="*/ 51 w 120"/>
              <a:gd name="T45" fmla="*/ 65 h 124"/>
              <a:gd name="T46" fmla="*/ 52 w 120"/>
              <a:gd name="T47" fmla="*/ 65 h 124"/>
              <a:gd name="T48" fmla="*/ 52 w 120"/>
              <a:gd name="T49" fmla="*/ 65 h 124"/>
              <a:gd name="T50" fmla="*/ 52 w 120"/>
              <a:gd name="T51" fmla="*/ 65 h 124"/>
              <a:gd name="T52" fmla="*/ 52 w 120"/>
              <a:gd name="T53" fmla="*/ 65 h 124"/>
              <a:gd name="T54" fmla="*/ 53 w 120"/>
              <a:gd name="T55" fmla="*/ 65 h 124"/>
              <a:gd name="T56" fmla="*/ 53 w 120"/>
              <a:gd name="T57" fmla="*/ 65 h 124"/>
              <a:gd name="T58" fmla="*/ 53 w 120"/>
              <a:gd name="T59" fmla="*/ 65 h 124"/>
              <a:gd name="T60" fmla="*/ 53 w 120"/>
              <a:gd name="T61" fmla="*/ 65 h 124"/>
              <a:gd name="T62" fmla="*/ 53 w 120"/>
              <a:gd name="T63" fmla="*/ 65 h 124"/>
              <a:gd name="T64" fmla="*/ 54 w 120"/>
              <a:gd name="T65" fmla="*/ 65 h 124"/>
              <a:gd name="T66" fmla="*/ 54 w 120"/>
              <a:gd name="T67" fmla="*/ 65 h 124"/>
              <a:gd name="T68" fmla="*/ 54 w 120"/>
              <a:gd name="T69" fmla="*/ 64 h 124"/>
              <a:gd name="T70" fmla="*/ 54 w 120"/>
              <a:gd name="T71" fmla="*/ 64 h 124"/>
              <a:gd name="T72" fmla="*/ 55 w 120"/>
              <a:gd name="T73" fmla="*/ 64 h 124"/>
              <a:gd name="T74" fmla="*/ 58 w 120"/>
              <a:gd name="T75" fmla="*/ 62 h 124"/>
              <a:gd name="T76" fmla="*/ 64 w 120"/>
              <a:gd name="T77" fmla="*/ 63 h 124"/>
              <a:gd name="T78" fmla="*/ 69 w 120"/>
              <a:gd name="T79" fmla="*/ 64 h 124"/>
              <a:gd name="T80" fmla="*/ 80 w 120"/>
              <a:gd name="T81" fmla="*/ 64 h 124"/>
              <a:gd name="T82" fmla="*/ 29 w 120"/>
              <a:gd name="T83" fmla="*/ 26 h 124"/>
              <a:gd name="T84" fmla="*/ 25 w 120"/>
              <a:gd name="T85" fmla="*/ 30 h 124"/>
              <a:gd name="T86" fmla="*/ 106 w 120"/>
              <a:gd name="T87" fmla="*/ 63 h 124"/>
              <a:gd name="T88" fmla="*/ 120 w 120"/>
              <a:gd name="T89" fmla="*/ 60 h 124"/>
              <a:gd name="T90" fmla="*/ 95 w 120"/>
              <a:gd name="T91" fmla="*/ 30 h 124"/>
              <a:gd name="T92" fmla="*/ 91 w 120"/>
              <a:gd name="T93" fmla="*/ 26 h 124"/>
              <a:gd name="T94" fmla="*/ 63 w 120"/>
              <a:gd name="T95" fmla="*/ 14 h 124"/>
              <a:gd name="T96" fmla="*/ 60 w 120"/>
              <a:gd name="T97" fmla="*/ 0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0" h="124">
                <a:moveTo>
                  <a:pt x="14" y="58"/>
                </a:moveTo>
                <a:cubicBezTo>
                  <a:pt x="15" y="58"/>
                  <a:pt x="16" y="59"/>
                  <a:pt x="16" y="60"/>
                </a:cubicBezTo>
                <a:cubicBezTo>
                  <a:pt x="16" y="62"/>
                  <a:pt x="15" y="63"/>
                  <a:pt x="14" y="63"/>
                </a:cubicBezTo>
                <a:cubicBezTo>
                  <a:pt x="3" y="63"/>
                  <a:pt x="3" y="63"/>
                  <a:pt x="3" y="63"/>
                </a:cubicBezTo>
                <a:cubicBezTo>
                  <a:pt x="1" y="63"/>
                  <a:pt x="0" y="62"/>
                  <a:pt x="0" y="60"/>
                </a:cubicBezTo>
                <a:cubicBezTo>
                  <a:pt x="0" y="59"/>
                  <a:pt x="1" y="58"/>
                  <a:pt x="3" y="58"/>
                </a:cubicBezTo>
                <a:cubicBezTo>
                  <a:pt x="14" y="58"/>
                  <a:pt x="14" y="58"/>
                  <a:pt x="14" y="58"/>
                </a:cubicBezTo>
                <a:close/>
                <a:moveTo>
                  <a:pt x="60" y="20"/>
                </a:moveTo>
                <a:cubicBezTo>
                  <a:pt x="60" y="20"/>
                  <a:pt x="60" y="20"/>
                  <a:pt x="60" y="20"/>
                </a:cubicBezTo>
                <a:cubicBezTo>
                  <a:pt x="82" y="20"/>
                  <a:pt x="100" y="38"/>
                  <a:pt x="100" y="60"/>
                </a:cubicBezTo>
                <a:cubicBezTo>
                  <a:pt x="100" y="83"/>
                  <a:pt x="82" y="101"/>
                  <a:pt x="60" y="101"/>
                </a:cubicBezTo>
                <a:cubicBezTo>
                  <a:pt x="38" y="101"/>
                  <a:pt x="20" y="83"/>
                  <a:pt x="20" y="60"/>
                </a:cubicBezTo>
                <a:cubicBezTo>
                  <a:pt x="20" y="38"/>
                  <a:pt x="38" y="20"/>
                  <a:pt x="60" y="20"/>
                </a:cubicBezTo>
                <a:close/>
                <a:moveTo>
                  <a:pt x="60" y="30"/>
                </a:moveTo>
                <a:cubicBezTo>
                  <a:pt x="60" y="30"/>
                  <a:pt x="60" y="30"/>
                  <a:pt x="60" y="30"/>
                </a:cubicBezTo>
                <a:cubicBezTo>
                  <a:pt x="43" y="30"/>
                  <a:pt x="30" y="44"/>
                  <a:pt x="30" y="60"/>
                </a:cubicBezTo>
                <a:cubicBezTo>
                  <a:pt x="30" y="77"/>
                  <a:pt x="43" y="91"/>
                  <a:pt x="60" y="91"/>
                </a:cubicBezTo>
                <a:cubicBezTo>
                  <a:pt x="77" y="91"/>
                  <a:pt x="90" y="77"/>
                  <a:pt x="90" y="60"/>
                </a:cubicBezTo>
                <a:cubicBezTo>
                  <a:pt x="90" y="44"/>
                  <a:pt x="77" y="30"/>
                  <a:pt x="60" y="30"/>
                </a:cubicBezTo>
                <a:close/>
                <a:moveTo>
                  <a:pt x="44" y="108"/>
                </a:moveTo>
                <a:cubicBezTo>
                  <a:pt x="44" y="108"/>
                  <a:pt x="44" y="108"/>
                  <a:pt x="44" y="108"/>
                </a:cubicBezTo>
                <a:cubicBezTo>
                  <a:pt x="42" y="108"/>
                  <a:pt x="41" y="107"/>
                  <a:pt x="41" y="105"/>
                </a:cubicBezTo>
                <a:cubicBezTo>
                  <a:pt x="41" y="104"/>
                  <a:pt x="42" y="102"/>
                  <a:pt x="44" y="102"/>
                </a:cubicBezTo>
                <a:cubicBezTo>
                  <a:pt x="76" y="102"/>
                  <a:pt x="76" y="102"/>
                  <a:pt x="76" y="102"/>
                </a:cubicBezTo>
                <a:cubicBezTo>
                  <a:pt x="78" y="102"/>
                  <a:pt x="79" y="104"/>
                  <a:pt x="79" y="105"/>
                </a:cubicBezTo>
                <a:cubicBezTo>
                  <a:pt x="79" y="107"/>
                  <a:pt x="78" y="108"/>
                  <a:pt x="76" y="108"/>
                </a:cubicBezTo>
                <a:cubicBezTo>
                  <a:pt x="44" y="108"/>
                  <a:pt x="44" y="108"/>
                  <a:pt x="44" y="108"/>
                </a:cubicBezTo>
                <a:close/>
                <a:moveTo>
                  <a:pt x="53" y="124"/>
                </a:moveTo>
                <a:cubicBezTo>
                  <a:pt x="53" y="124"/>
                  <a:pt x="53" y="124"/>
                  <a:pt x="53" y="124"/>
                </a:cubicBezTo>
                <a:cubicBezTo>
                  <a:pt x="51" y="124"/>
                  <a:pt x="50" y="123"/>
                  <a:pt x="50" y="121"/>
                </a:cubicBezTo>
                <a:cubicBezTo>
                  <a:pt x="50" y="119"/>
                  <a:pt x="51" y="118"/>
                  <a:pt x="53" y="118"/>
                </a:cubicBezTo>
                <a:cubicBezTo>
                  <a:pt x="67" y="118"/>
                  <a:pt x="67" y="118"/>
                  <a:pt x="67" y="118"/>
                </a:cubicBezTo>
                <a:cubicBezTo>
                  <a:pt x="69" y="118"/>
                  <a:pt x="70" y="119"/>
                  <a:pt x="70" y="121"/>
                </a:cubicBezTo>
                <a:cubicBezTo>
                  <a:pt x="70" y="123"/>
                  <a:pt x="69" y="124"/>
                  <a:pt x="67" y="124"/>
                </a:cubicBezTo>
                <a:cubicBezTo>
                  <a:pt x="53" y="124"/>
                  <a:pt x="53" y="124"/>
                  <a:pt x="53" y="124"/>
                </a:cubicBezTo>
                <a:close/>
                <a:moveTo>
                  <a:pt x="44" y="116"/>
                </a:moveTo>
                <a:cubicBezTo>
                  <a:pt x="44" y="116"/>
                  <a:pt x="44" y="116"/>
                  <a:pt x="44" y="116"/>
                </a:cubicBezTo>
                <a:cubicBezTo>
                  <a:pt x="42" y="116"/>
                  <a:pt x="41" y="115"/>
                  <a:pt x="41" y="113"/>
                </a:cubicBezTo>
                <a:cubicBezTo>
                  <a:pt x="41" y="112"/>
                  <a:pt x="42" y="110"/>
                  <a:pt x="44" y="110"/>
                </a:cubicBezTo>
                <a:cubicBezTo>
                  <a:pt x="76" y="110"/>
                  <a:pt x="76" y="110"/>
                  <a:pt x="76" y="110"/>
                </a:cubicBezTo>
                <a:cubicBezTo>
                  <a:pt x="78" y="110"/>
                  <a:pt x="79" y="112"/>
                  <a:pt x="79" y="113"/>
                </a:cubicBezTo>
                <a:cubicBezTo>
                  <a:pt x="79" y="115"/>
                  <a:pt x="78" y="116"/>
                  <a:pt x="76" y="116"/>
                </a:cubicBezTo>
                <a:cubicBezTo>
                  <a:pt x="44" y="116"/>
                  <a:pt x="44" y="116"/>
                  <a:pt x="44" y="116"/>
                </a:cubicBezTo>
                <a:close/>
                <a:moveTo>
                  <a:pt x="84" y="60"/>
                </a:moveTo>
                <a:cubicBezTo>
                  <a:pt x="84" y="60"/>
                  <a:pt x="84" y="60"/>
                  <a:pt x="84" y="60"/>
                </a:cubicBezTo>
                <a:cubicBezTo>
                  <a:pt x="83" y="59"/>
                  <a:pt x="82" y="58"/>
                  <a:pt x="80" y="57"/>
                </a:cubicBezTo>
                <a:cubicBezTo>
                  <a:pt x="79" y="57"/>
                  <a:pt x="78" y="56"/>
                  <a:pt x="78" y="56"/>
                </a:cubicBezTo>
                <a:cubicBezTo>
                  <a:pt x="77" y="56"/>
                  <a:pt x="76" y="56"/>
                  <a:pt x="75" y="56"/>
                </a:cubicBezTo>
                <a:cubicBezTo>
                  <a:pt x="72" y="56"/>
                  <a:pt x="70" y="57"/>
                  <a:pt x="67" y="58"/>
                </a:cubicBezTo>
                <a:cubicBezTo>
                  <a:pt x="67" y="58"/>
                  <a:pt x="66" y="57"/>
                  <a:pt x="65" y="57"/>
                </a:cubicBezTo>
                <a:cubicBezTo>
                  <a:pt x="64" y="57"/>
                  <a:pt x="64" y="56"/>
                  <a:pt x="63" y="56"/>
                </a:cubicBezTo>
                <a:cubicBezTo>
                  <a:pt x="62" y="56"/>
                  <a:pt x="61" y="56"/>
                  <a:pt x="60" y="56"/>
                </a:cubicBezTo>
                <a:cubicBezTo>
                  <a:pt x="59" y="56"/>
                  <a:pt x="58" y="56"/>
                  <a:pt x="57" y="56"/>
                </a:cubicBezTo>
                <a:cubicBezTo>
                  <a:pt x="56" y="56"/>
                  <a:pt x="56" y="57"/>
                  <a:pt x="55" y="57"/>
                </a:cubicBezTo>
                <a:cubicBezTo>
                  <a:pt x="54" y="57"/>
                  <a:pt x="53" y="58"/>
                  <a:pt x="52" y="58"/>
                </a:cubicBezTo>
                <a:cubicBezTo>
                  <a:pt x="52" y="58"/>
                  <a:pt x="51" y="57"/>
                  <a:pt x="50" y="57"/>
                </a:cubicBezTo>
                <a:cubicBezTo>
                  <a:pt x="49" y="57"/>
                  <a:pt x="49" y="56"/>
                  <a:pt x="48" y="56"/>
                </a:cubicBezTo>
                <a:cubicBezTo>
                  <a:pt x="47" y="56"/>
                  <a:pt x="46" y="56"/>
                  <a:pt x="45" y="56"/>
                </a:cubicBezTo>
                <a:cubicBezTo>
                  <a:pt x="42" y="56"/>
                  <a:pt x="40" y="57"/>
                  <a:pt x="37" y="58"/>
                </a:cubicBezTo>
                <a:cubicBezTo>
                  <a:pt x="37" y="59"/>
                  <a:pt x="36" y="59"/>
                  <a:pt x="35" y="60"/>
                </a:cubicBezTo>
                <a:cubicBezTo>
                  <a:pt x="34" y="61"/>
                  <a:pt x="34" y="63"/>
                  <a:pt x="35" y="64"/>
                </a:cubicBezTo>
                <a:cubicBezTo>
                  <a:pt x="37" y="65"/>
                  <a:pt x="38" y="65"/>
                  <a:pt x="40" y="64"/>
                </a:cubicBezTo>
                <a:cubicBezTo>
                  <a:pt x="41" y="63"/>
                  <a:pt x="43" y="62"/>
                  <a:pt x="45" y="62"/>
                </a:cubicBezTo>
                <a:cubicBezTo>
                  <a:pt x="46" y="62"/>
                  <a:pt x="46" y="62"/>
                  <a:pt x="47" y="62"/>
                </a:cubicBezTo>
                <a:cubicBezTo>
                  <a:pt x="47" y="62"/>
                  <a:pt x="47" y="62"/>
                  <a:pt x="48" y="62"/>
                </a:cubicBezTo>
                <a:cubicBezTo>
                  <a:pt x="49" y="63"/>
                  <a:pt x="50" y="63"/>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0" y="64"/>
                  <a:pt x="50" y="64"/>
                  <a:pt x="50"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4"/>
                  <a:pt x="51" y="64"/>
                  <a:pt x="51" y="64"/>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1" y="65"/>
                  <a:pt x="51" y="65"/>
                  <a:pt x="51"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2" y="65"/>
                  <a:pt x="52" y="65"/>
                  <a:pt x="52"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3" y="65"/>
                  <a:pt x="53" y="65"/>
                  <a:pt x="53"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5"/>
                  <a:pt x="54" y="65"/>
                  <a:pt x="54" y="65"/>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4" y="64"/>
                  <a:pt x="54" y="64"/>
                  <a:pt x="54" y="64"/>
                </a:cubicBezTo>
                <a:cubicBezTo>
                  <a:pt x="55" y="64"/>
                  <a:pt x="55" y="64"/>
                  <a:pt x="55" y="64"/>
                </a:cubicBezTo>
                <a:cubicBezTo>
                  <a:pt x="55" y="64"/>
                  <a:pt x="55" y="64"/>
                  <a:pt x="55" y="64"/>
                </a:cubicBezTo>
                <a:cubicBezTo>
                  <a:pt x="55" y="64"/>
                  <a:pt x="55" y="64"/>
                  <a:pt x="55" y="64"/>
                </a:cubicBezTo>
                <a:cubicBezTo>
                  <a:pt x="55" y="64"/>
                  <a:pt x="55" y="64"/>
                  <a:pt x="55" y="64"/>
                </a:cubicBezTo>
                <a:cubicBezTo>
                  <a:pt x="55" y="64"/>
                  <a:pt x="55" y="64"/>
                  <a:pt x="55" y="64"/>
                </a:cubicBezTo>
                <a:cubicBezTo>
                  <a:pt x="55" y="63"/>
                  <a:pt x="56" y="63"/>
                  <a:pt x="57" y="62"/>
                </a:cubicBezTo>
                <a:cubicBezTo>
                  <a:pt x="57" y="62"/>
                  <a:pt x="58" y="62"/>
                  <a:pt x="58" y="62"/>
                </a:cubicBezTo>
                <a:cubicBezTo>
                  <a:pt x="59" y="62"/>
                  <a:pt x="59" y="62"/>
                  <a:pt x="60" y="62"/>
                </a:cubicBezTo>
                <a:cubicBezTo>
                  <a:pt x="61" y="62"/>
                  <a:pt x="61" y="62"/>
                  <a:pt x="61" y="62"/>
                </a:cubicBezTo>
                <a:cubicBezTo>
                  <a:pt x="62" y="62"/>
                  <a:pt x="62" y="62"/>
                  <a:pt x="63" y="62"/>
                </a:cubicBezTo>
                <a:cubicBezTo>
                  <a:pt x="63" y="63"/>
                  <a:pt x="64" y="63"/>
                  <a:pt x="64" y="63"/>
                </a:cubicBezTo>
                <a:cubicBezTo>
                  <a:pt x="65" y="63"/>
                  <a:pt x="65" y="64"/>
                  <a:pt x="65" y="64"/>
                </a:cubicBezTo>
                <a:cubicBezTo>
                  <a:pt x="65" y="64"/>
                  <a:pt x="65" y="64"/>
                  <a:pt x="65" y="64"/>
                </a:cubicBezTo>
                <a:cubicBezTo>
                  <a:pt x="65" y="64"/>
                  <a:pt x="65" y="64"/>
                  <a:pt x="65" y="64"/>
                </a:cubicBezTo>
                <a:cubicBezTo>
                  <a:pt x="66" y="65"/>
                  <a:pt x="68" y="65"/>
                  <a:pt x="69" y="64"/>
                </a:cubicBezTo>
                <a:cubicBezTo>
                  <a:pt x="71" y="63"/>
                  <a:pt x="73" y="62"/>
                  <a:pt x="75" y="62"/>
                </a:cubicBezTo>
                <a:cubicBezTo>
                  <a:pt x="76" y="62"/>
                  <a:pt x="76" y="62"/>
                  <a:pt x="76" y="62"/>
                </a:cubicBezTo>
                <a:cubicBezTo>
                  <a:pt x="77" y="62"/>
                  <a:pt x="77" y="62"/>
                  <a:pt x="78" y="62"/>
                </a:cubicBezTo>
                <a:cubicBezTo>
                  <a:pt x="79" y="63"/>
                  <a:pt x="80" y="63"/>
                  <a:pt x="80" y="64"/>
                </a:cubicBezTo>
                <a:cubicBezTo>
                  <a:pt x="82" y="65"/>
                  <a:pt x="83" y="65"/>
                  <a:pt x="84" y="64"/>
                </a:cubicBezTo>
                <a:cubicBezTo>
                  <a:pt x="86" y="63"/>
                  <a:pt x="86" y="61"/>
                  <a:pt x="84" y="60"/>
                </a:cubicBezTo>
                <a:close/>
                <a:moveTo>
                  <a:pt x="29" y="26"/>
                </a:moveTo>
                <a:cubicBezTo>
                  <a:pt x="29" y="26"/>
                  <a:pt x="29" y="26"/>
                  <a:pt x="29" y="26"/>
                </a:cubicBezTo>
                <a:cubicBezTo>
                  <a:pt x="22" y="18"/>
                  <a:pt x="22" y="18"/>
                  <a:pt x="22" y="18"/>
                </a:cubicBezTo>
                <a:cubicBezTo>
                  <a:pt x="21" y="17"/>
                  <a:pt x="19" y="17"/>
                  <a:pt x="17" y="18"/>
                </a:cubicBezTo>
                <a:cubicBezTo>
                  <a:pt x="16" y="19"/>
                  <a:pt x="16" y="21"/>
                  <a:pt x="17" y="22"/>
                </a:cubicBezTo>
                <a:cubicBezTo>
                  <a:pt x="25" y="30"/>
                  <a:pt x="25" y="30"/>
                  <a:pt x="25" y="30"/>
                </a:cubicBezTo>
                <a:cubicBezTo>
                  <a:pt x="26" y="31"/>
                  <a:pt x="28" y="31"/>
                  <a:pt x="29" y="30"/>
                </a:cubicBezTo>
                <a:cubicBezTo>
                  <a:pt x="30" y="29"/>
                  <a:pt x="30" y="27"/>
                  <a:pt x="29" y="26"/>
                </a:cubicBezTo>
                <a:close/>
                <a:moveTo>
                  <a:pt x="106" y="63"/>
                </a:moveTo>
                <a:cubicBezTo>
                  <a:pt x="106" y="63"/>
                  <a:pt x="106" y="63"/>
                  <a:pt x="106" y="63"/>
                </a:cubicBezTo>
                <a:cubicBezTo>
                  <a:pt x="105" y="63"/>
                  <a:pt x="103" y="62"/>
                  <a:pt x="103" y="60"/>
                </a:cubicBezTo>
                <a:cubicBezTo>
                  <a:pt x="103" y="59"/>
                  <a:pt x="105" y="58"/>
                  <a:pt x="106" y="58"/>
                </a:cubicBezTo>
                <a:cubicBezTo>
                  <a:pt x="117" y="58"/>
                  <a:pt x="117" y="58"/>
                  <a:pt x="117" y="58"/>
                </a:cubicBezTo>
                <a:cubicBezTo>
                  <a:pt x="119" y="58"/>
                  <a:pt x="120" y="59"/>
                  <a:pt x="120" y="60"/>
                </a:cubicBezTo>
                <a:cubicBezTo>
                  <a:pt x="120" y="62"/>
                  <a:pt x="119" y="63"/>
                  <a:pt x="117" y="63"/>
                </a:cubicBezTo>
                <a:cubicBezTo>
                  <a:pt x="106" y="63"/>
                  <a:pt x="106" y="63"/>
                  <a:pt x="106" y="63"/>
                </a:cubicBezTo>
                <a:close/>
                <a:moveTo>
                  <a:pt x="95" y="30"/>
                </a:moveTo>
                <a:cubicBezTo>
                  <a:pt x="95" y="30"/>
                  <a:pt x="95" y="30"/>
                  <a:pt x="95" y="30"/>
                </a:cubicBezTo>
                <a:cubicBezTo>
                  <a:pt x="102" y="22"/>
                  <a:pt x="102" y="22"/>
                  <a:pt x="102" y="22"/>
                </a:cubicBezTo>
                <a:cubicBezTo>
                  <a:pt x="104" y="21"/>
                  <a:pt x="104" y="19"/>
                  <a:pt x="102" y="18"/>
                </a:cubicBezTo>
                <a:cubicBezTo>
                  <a:pt x="101" y="17"/>
                  <a:pt x="99" y="17"/>
                  <a:pt x="98" y="18"/>
                </a:cubicBezTo>
                <a:cubicBezTo>
                  <a:pt x="91" y="26"/>
                  <a:pt x="91" y="26"/>
                  <a:pt x="91" y="26"/>
                </a:cubicBezTo>
                <a:cubicBezTo>
                  <a:pt x="90" y="27"/>
                  <a:pt x="90" y="29"/>
                  <a:pt x="91" y="30"/>
                </a:cubicBezTo>
                <a:cubicBezTo>
                  <a:pt x="92" y="31"/>
                  <a:pt x="94" y="31"/>
                  <a:pt x="95" y="30"/>
                </a:cubicBezTo>
                <a:close/>
                <a:moveTo>
                  <a:pt x="63" y="14"/>
                </a:moveTo>
                <a:cubicBezTo>
                  <a:pt x="63" y="14"/>
                  <a:pt x="63" y="14"/>
                  <a:pt x="63" y="14"/>
                </a:cubicBezTo>
                <a:cubicBezTo>
                  <a:pt x="63" y="16"/>
                  <a:pt x="62" y="17"/>
                  <a:pt x="60" y="17"/>
                </a:cubicBezTo>
                <a:cubicBezTo>
                  <a:pt x="58" y="17"/>
                  <a:pt x="57" y="16"/>
                  <a:pt x="57" y="14"/>
                </a:cubicBezTo>
                <a:cubicBezTo>
                  <a:pt x="57" y="3"/>
                  <a:pt x="57" y="3"/>
                  <a:pt x="57" y="3"/>
                </a:cubicBezTo>
                <a:cubicBezTo>
                  <a:pt x="57" y="2"/>
                  <a:pt x="58" y="0"/>
                  <a:pt x="60" y="0"/>
                </a:cubicBezTo>
                <a:cubicBezTo>
                  <a:pt x="62" y="0"/>
                  <a:pt x="63" y="2"/>
                  <a:pt x="63" y="3"/>
                </a:cubicBezTo>
                <a:cubicBezTo>
                  <a:pt x="63" y="14"/>
                  <a:pt x="63" y="14"/>
                  <a:pt x="63" y="14"/>
                </a:cubicBezTo>
                <a:close/>
              </a:path>
            </a:pathLst>
          </a:custGeom>
          <a:solidFill>
            <a:schemeClr val="accent3"/>
          </a:solidFill>
          <a:ln>
            <a:noFill/>
          </a:ln>
        </p:spPr>
        <p:txBody>
          <a:bodyPr lIns="91440" tIns="45720" rIns="91440" bIns="45720"/>
          <a:lstStyle/>
          <a:p>
            <a:endParaRPr lang="zh-CN" altLang="en-US">
              <a:solidFill>
                <a:schemeClr val="bg1">
                  <a:lumMod val="50000"/>
                </a:schemeClr>
              </a:solidFill>
            </a:endParaRPr>
          </a:p>
        </p:txBody>
      </p:sp>
      <p:sp>
        <p:nvSpPr>
          <p:cNvPr id="17429" name="Freeform 21"/>
          <p:cNvSpPr>
            <a:spLocks noEditPoints="1"/>
          </p:cNvSpPr>
          <p:nvPr/>
        </p:nvSpPr>
        <p:spPr bwMode="auto">
          <a:xfrm>
            <a:off x="6432551" y="3143484"/>
            <a:ext cx="168275" cy="212790"/>
          </a:xfrm>
          <a:custGeom>
            <a:avLst/>
            <a:gdLst>
              <a:gd name="T0" fmla="*/ 4 w 81"/>
              <a:gd name="T1" fmla="*/ 0 h 103"/>
              <a:gd name="T2" fmla="*/ 77 w 81"/>
              <a:gd name="T3" fmla="*/ 8 h 103"/>
              <a:gd name="T4" fmla="*/ 66 w 81"/>
              <a:gd name="T5" fmla="*/ 38 h 103"/>
              <a:gd name="T6" fmla="*/ 67 w 81"/>
              <a:gd name="T7" fmla="*/ 67 h 103"/>
              <a:gd name="T8" fmla="*/ 81 w 81"/>
              <a:gd name="T9" fmla="*/ 99 h 103"/>
              <a:gd name="T10" fmla="*/ 0 w 81"/>
              <a:gd name="T11" fmla="*/ 99 h 103"/>
              <a:gd name="T12" fmla="*/ 15 w 81"/>
              <a:gd name="T13" fmla="*/ 67 h 103"/>
              <a:gd name="T14" fmla="*/ 15 w 81"/>
              <a:gd name="T15" fmla="*/ 38 h 103"/>
              <a:gd name="T16" fmla="*/ 4 w 81"/>
              <a:gd name="T17" fmla="*/ 8 h 103"/>
              <a:gd name="T18" fmla="*/ 55 w 81"/>
              <a:gd name="T19" fmla="*/ 77 h 103"/>
              <a:gd name="T20" fmla="*/ 13 w 81"/>
              <a:gd name="T21" fmla="*/ 95 h 103"/>
              <a:gd name="T22" fmla="*/ 14 w 81"/>
              <a:gd name="T23" fmla="*/ 82 h 103"/>
              <a:gd name="T24" fmla="*/ 58 w 81"/>
              <a:gd name="T25" fmla="*/ 73 h 103"/>
              <a:gd name="T26" fmla="*/ 62 w 81"/>
              <a:gd name="T27" fmla="*/ 69 h 103"/>
              <a:gd name="T28" fmla="*/ 44 w 81"/>
              <a:gd name="T29" fmla="*/ 55 h 103"/>
              <a:gd name="T30" fmla="*/ 43 w 81"/>
              <a:gd name="T31" fmla="*/ 54 h 103"/>
              <a:gd name="T32" fmla="*/ 43 w 81"/>
              <a:gd name="T33" fmla="*/ 54 h 103"/>
              <a:gd name="T34" fmla="*/ 42 w 81"/>
              <a:gd name="T35" fmla="*/ 53 h 103"/>
              <a:gd name="T36" fmla="*/ 42 w 81"/>
              <a:gd name="T37" fmla="*/ 52 h 103"/>
              <a:gd name="T38" fmla="*/ 42 w 81"/>
              <a:gd name="T39" fmla="*/ 52 h 103"/>
              <a:gd name="T40" fmla="*/ 43 w 81"/>
              <a:gd name="T41" fmla="*/ 51 h 103"/>
              <a:gd name="T42" fmla="*/ 43 w 81"/>
              <a:gd name="T43" fmla="*/ 51 h 103"/>
              <a:gd name="T44" fmla="*/ 43 w 81"/>
              <a:gd name="T45" fmla="*/ 51 h 103"/>
              <a:gd name="T46" fmla="*/ 44 w 81"/>
              <a:gd name="T47" fmla="*/ 50 h 103"/>
              <a:gd name="T48" fmla="*/ 69 w 81"/>
              <a:gd name="T49" fmla="*/ 8 h 103"/>
              <a:gd name="T50" fmla="*/ 19 w 81"/>
              <a:gd name="T51" fmla="*/ 35 h 103"/>
              <a:gd name="T52" fmla="*/ 38 w 81"/>
              <a:gd name="T53" fmla="*/ 50 h 103"/>
              <a:gd name="T54" fmla="*/ 39 w 81"/>
              <a:gd name="T55" fmla="*/ 51 h 103"/>
              <a:gd name="T56" fmla="*/ 39 w 81"/>
              <a:gd name="T57" fmla="*/ 51 h 103"/>
              <a:gd name="T58" fmla="*/ 39 w 81"/>
              <a:gd name="T59" fmla="*/ 52 h 103"/>
              <a:gd name="T60" fmla="*/ 39 w 81"/>
              <a:gd name="T61" fmla="*/ 52 h 103"/>
              <a:gd name="T62" fmla="*/ 39 w 81"/>
              <a:gd name="T63" fmla="*/ 53 h 103"/>
              <a:gd name="T64" fmla="*/ 39 w 81"/>
              <a:gd name="T65" fmla="*/ 53 h 103"/>
              <a:gd name="T66" fmla="*/ 39 w 81"/>
              <a:gd name="T67" fmla="*/ 54 h 103"/>
              <a:gd name="T68" fmla="*/ 38 w 81"/>
              <a:gd name="T69" fmla="*/ 54 h 103"/>
              <a:gd name="T70" fmla="*/ 38 w 81"/>
              <a:gd name="T71" fmla="*/ 55 h 103"/>
              <a:gd name="T72" fmla="*/ 14 w 81"/>
              <a:gd name="T73" fmla="*/ 82 h 103"/>
              <a:gd name="T74" fmla="*/ 28 w 81"/>
              <a:gd name="T75" fmla="*/ 40 h 103"/>
              <a:gd name="T76" fmla="*/ 39 w 81"/>
              <a:gd name="T77" fmla="*/ 46 h 103"/>
              <a:gd name="T78" fmla="*/ 40 w 81"/>
              <a:gd name="T79" fmla="*/ 47 h 103"/>
              <a:gd name="T80" fmla="*/ 42 w 81"/>
              <a:gd name="T81" fmla="*/ 47 h 103"/>
              <a:gd name="T82" fmla="*/ 43 w 81"/>
              <a:gd name="T83" fmla="*/ 46 h 103"/>
              <a:gd name="T84" fmla="*/ 61 w 81"/>
              <a:gd name="T85" fmla="*/ 28 h 103"/>
              <a:gd name="T86" fmla="*/ 51 w 81"/>
              <a:gd name="T87" fmla="*/ 36 h 103"/>
              <a:gd name="T88" fmla="*/ 41 w 81"/>
              <a:gd name="T89" fmla="*/ 42 h 103"/>
              <a:gd name="T90" fmla="*/ 40 w 81"/>
              <a:gd name="T91" fmla="*/ 42 h 103"/>
              <a:gd name="T92" fmla="*/ 24 w 81"/>
              <a:gd name="T93" fmla="*/ 26 h 103"/>
              <a:gd name="T94" fmla="*/ 41 w 81"/>
              <a:gd name="T95" fmla="*/ 42 h 103"/>
              <a:gd name="T96" fmla="*/ 41 w 81"/>
              <a:gd name="T97" fmla="*/ 4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1" h="103">
                <a:moveTo>
                  <a:pt x="4" y="8"/>
                </a:moveTo>
                <a:cubicBezTo>
                  <a:pt x="2" y="8"/>
                  <a:pt x="0" y="6"/>
                  <a:pt x="0" y="4"/>
                </a:cubicBezTo>
                <a:cubicBezTo>
                  <a:pt x="0" y="2"/>
                  <a:pt x="2" y="0"/>
                  <a:pt x="4" y="0"/>
                </a:cubicBezTo>
                <a:cubicBezTo>
                  <a:pt x="77" y="0"/>
                  <a:pt x="77" y="0"/>
                  <a:pt x="77" y="0"/>
                </a:cubicBezTo>
                <a:cubicBezTo>
                  <a:pt x="79" y="0"/>
                  <a:pt x="81" y="2"/>
                  <a:pt x="81" y="4"/>
                </a:cubicBezTo>
                <a:cubicBezTo>
                  <a:pt x="81" y="6"/>
                  <a:pt x="79" y="8"/>
                  <a:pt x="77" y="8"/>
                </a:cubicBezTo>
                <a:cubicBezTo>
                  <a:pt x="74" y="8"/>
                  <a:pt x="74" y="8"/>
                  <a:pt x="74" y="8"/>
                </a:cubicBezTo>
                <a:cubicBezTo>
                  <a:pt x="73" y="21"/>
                  <a:pt x="71" y="31"/>
                  <a:pt x="67" y="38"/>
                </a:cubicBezTo>
                <a:cubicBezTo>
                  <a:pt x="66" y="38"/>
                  <a:pt x="66" y="38"/>
                  <a:pt x="66" y="38"/>
                </a:cubicBezTo>
                <a:cubicBezTo>
                  <a:pt x="62" y="45"/>
                  <a:pt x="57" y="50"/>
                  <a:pt x="51" y="52"/>
                </a:cubicBezTo>
                <a:cubicBezTo>
                  <a:pt x="57" y="55"/>
                  <a:pt x="62" y="60"/>
                  <a:pt x="66" y="67"/>
                </a:cubicBezTo>
                <a:cubicBezTo>
                  <a:pt x="67" y="67"/>
                  <a:pt x="67" y="67"/>
                  <a:pt x="67" y="67"/>
                </a:cubicBezTo>
                <a:cubicBezTo>
                  <a:pt x="70" y="74"/>
                  <a:pt x="73" y="83"/>
                  <a:pt x="74" y="95"/>
                </a:cubicBezTo>
                <a:cubicBezTo>
                  <a:pt x="77" y="95"/>
                  <a:pt x="77" y="95"/>
                  <a:pt x="77" y="95"/>
                </a:cubicBezTo>
                <a:cubicBezTo>
                  <a:pt x="79" y="95"/>
                  <a:pt x="81" y="97"/>
                  <a:pt x="81" y="99"/>
                </a:cubicBezTo>
                <a:cubicBezTo>
                  <a:pt x="81" y="101"/>
                  <a:pt x="79" y="103"/>
                  <a:pt x="77" y="103"/>
                </a:cubicBezTo>
                <a:cubicBezTo>
                  <a:pt x="4" y="103"/>
                  <a:pt x="4" y="103"/>
                  <a:pt x="4" y="103"/>
                </a:cubicBezTo>
                <a:cubicBezTo>
                  <a:pt x="2" y="103"/>
                  <a:pt x="0" y="101"/>
                  <a:pt x="0" y="99"/>
                </a:cubicBezTo>
                <a:cubicBezTo>
                  <a:pt x="0" y="97"/>
                  <a:pt x="2" y="95"/>
                  <a:pt x="4" y="95"/>
                </a:cubicBezTo>
                <a:cubicBezTo>
                  <a:pt x="8" y="95"/>
                  <a:pt x="8" y="95"/>
                  <a:pt x="8" y="95"/>
                </a:cubicBezTo>
                <a:cubicBezTo>
                  <a:pt x="8" y="83"/>
                  <a:pt x="11" y="74"/>
                  <a:pt x="15" y="67"/>
                </a:cubicBezTo>
                <a:cubicBezTo>
                  <a:pt x="15" y="67"/>
                  <a:pt x="15" y="67"/>
                  <a:pt x="15" y="67"/>
                </a:cubicBezTo>
                <a:cubicBezTo>
                  <a:pt x="19" y="60"/>
                  <a:pt x="25" y="55"/>
                  <a:pt x="31" y="52"/>
                </a:cubicBezTo>
                <a:cubicBezTo>
                  <a:pt x="25" y="50"/>
                  <a:pt x="19" y="45"/>
                  <a:pt x="15" y="38"/>
                </a:cubicBezTo>
                <a:cubicBezTo>
                  <a:pt x="15" y="38"/>
                  <a:pt x="15" y="38"/>
                  <a:pt x="15" y="38"/>
                </a:cubicBezTo>
                <a:cubicBezTo>
                  <a:pt x="11" y="31"/>
                  <a:pt x="8" y="21"/>
                  <a:pt x="8" y="8"/>
                </a:cubicBezTo>
                <a:cubicBezTo>
                  <a:pt x="4" y="8"/>
                  <a:pt x="4" y="8"/>
                  <a:pt x="4" y="8"/>
                </a:cubicBezTo>
                <a:close/>
                <a:moveTo>
                  <a:pt x="69" y="95"/>
                </a:moveTo>
                <a:cubicBezTo>
                  <a:pt x="69" y="95"/>
                  <a:pt x="69" y="95"/>
                  <a:pt x="69" y="95"/>
                </a:cubicBezTo>
                <a:cubicBezTo>
                  <a:pt x="66" y="87"/>
                  <a:pt x="61" y="81"/>
                  <a:pt x="55" y="77"/>
                </a:cubicBezTo>
                <a:cubicBezTo>
                  <a:pt x="51" y="75"/>
                  <a:pt x="46" y="74"/>
                  <a:pt x="41" y="74"/>
                </a:cubicBezTo>
                <a:cubicBezTo>
                  <a:pt x="36" y="74"/>
                  <a:pt x="31" y="75"/>
                  <a:pt x="26" y="77"/>
                </a:cubicBezTo>
                <a:cubicBezTo>
                  <a:pt x="20" y="81"/>
                  <a:pt x="15" y="87"/>
                  <a:pt x="13" y="95"/>
                </a:cubicBezTo>
                <a:cubicBezTo>
                  <a:pt x="69" y="95"/>
                  <a:pt x="69" y="95"/>
                  <a:pt x="69" y="95"/>
                </a:cubicBezTo>
                <a:close/>
                <a:moveTo>
                  <a:pt x="14" y="82"/>
                </a:moveTo>
                <a:cubicBezTo>
                  <a:pt x="14" y="82"/>
                  <a:pt x="14" y="82"/>
                  <a:pt x="14" y="82"/>
                </a:cubicBezTo>
                <a:cubicBezTo>
                  <a:pt x="17" y="78"/>
                  <a:pt x="20" y="75"/>
                  <a:pt x="24" y="73"/>
                </a:cubicBezTo>
                <a:cubicBezTo>
                  <a:pt x="29" y="70"/>
                  <a:pt x="35" y="69"/>
                  <a:pt x="41" y="69"/>
                </a:cubicBezTo>
                <a:cubicBezTo>
                  <a:pt x="47" y="69"/>
                  <a:pt x="52" y="70"/>
                  <a:pt x="58" y="73"/>
                </a:cubicBezTo>
                <a:cubicBezTo>
                  <a:pt x="61" y="75"/>
                  <a:pt x="65" y="78"/>
                  <a:pt x="67" y="82"/>
                </a:cubicBezTo>
                <a:cubicBezTo>
                  <a:pt x="66" y="77"/>
                  <a:pt x="64" y="73"/>
                  <a:pt x="62" y="70"/>
                </a:cubicBezTo>
                <a:cubicBezTo>
                  <a:pt x="62" y="69"/>
                  <a:pt x="62" y="69"/>
                  <a:pt x="62" y="69"/>
                </a:cubicBezTo>
                <a:cubicBezTo>
                  <a:pt x="58" y="61"/>
                  <a:pt x="51" y="57"/>
                  <a:pt x="44" y="55"/>
                </a:cubicBezTo>
                <a:cubicBezTo>
                  <a:pt x="44" y="55"/>
                  <a:pt x="44" y="55"/>
                  <a:pt x="44" y="55"/>
                </a:cubicBezTo>
                <a:cubicBezTo>
                  <a:pt x="44" y="55"/>
                  <a:pt x="44" y="55"/>
                  <a:pt x="44" y="55"/>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3"/>
                </a:cubicBezTo>
                <a:cubicBezTo>
                  <a:pt x="42" y="53"/>
                  <a:pt x="42" y="53"/>
                  <a:pt x="42" y="53"/>
                </a:cubicBezTo>
                <a:cubicBezTo>
                  <a:pt x="42" y="53"/>
                  <a:pt x="42" y="53"/>
                  <a:pt x="42" y="53"/>
                </a:cubicBezTo>
                <a:cubicBezTo>
                  <a:pt x="42" y="53"/>
                  <a:pt x="42" y="53"/>
                  <a:pt x="42" y="53"/>
                </a:cubicBezTo>
                <a:cubicBezTo>
                  <a:pt x="42" y="53"/>
                  <a:pt x="42" y="53"/>
                  <a:pt x="42" y="53"/>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2"/>
                </a:cubicBezTo>
                <a:cubicBezTo>
                  <a:pt x="42" y="52"/>
                  <a:pt x="42" y="52"/>
                  <a:pt x="42"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3" y="50"/>
                  <a:pt x="43" y="50"/>
                  <a:pt x="44" y="50"/>
                </a:cubicBezTo>
                <a:cubicBezTo>
                  <a:pt x="44" y="50"/>
                  <a:pt x="44" y="50"/>
                  <a:pt x="44" y="50"/>
                </a:cubicBezTo>
                <a:cubicBezTo>
                  <a:pt x="44" y="50"/>
                  <a:pt x="44" y="50"/>
                  <a:pt x="44" y="50"/>
                </a:cubicBezTo>
                <a:cubicBezTo>
                  <a:pt x="51" y="48"/>
                  <a:pt x="58" y="44"/>
                  <a:pt x="62" y="35"/>
                </a:cubicBezTo>
                <a:cubicBezTo>
                  <a:pt x="62" y="35"/>
                  <a:pt x="62" y="35"/>
                  <a:pt x="62" y="35"/>
                </a:cubicBezTo>
                <a:cubicBezTo>
                  <a:pt x="66" y="29"/>
                  <a:pt x="69" y="20"/>
                  <a:pt x="69" y="8"/>
                </a:cubicBezTo>
                <a:cubicBezTo>
                  <a:pt x="12" y="8"/>
                  <a:pt x="12" y="8"/>
                  <a:pt x="12" y="8"/>
                </a:cubicBezTo>
                <a:cubicBezTo>
                  <a:pt x="13" y="20"/>
                  <a:pt x="15" y="29"/>
                  <a:pt x="19" y="35"/>
                </a:cubicBezTo>
                <a:cubicBezTo>
                  <a:pt x="19" y="35"/>
                  <a:pt x="19" y="35"/>
                  <a:pt x="19" y="35"/>
                </a:cubicBezTo>
                <a:cubicBezTo>
                  <a:pt x="24" y="44"/>
                  <a:pt x="31" y="48"/>
                  <a:pt x="38" y="50"/>
                </a:cubicBezTo>
                <a:cubicBezTo>
                  <a:pt x="38" y="50"/>
                  <a:pt x="38" y="50"/>
                  <a:pt x="38" y="50"/>
                </a:cubicBezTo>
                <a:cubicBezTo>
                  <a:pt x="38" y="50"/>
                  <a:pt x="38" y="50"/>
                  <a:pt x="38" y="50"/>
                </a:cubicBezTo>
                <a:cubicBezTo>
                  <a:pt x="38" y="50"/>
                  <a:pt x="38" y="50"/>
                  <a:pt x="38" y="51"/>
                </a:cubicBezTo>
                <a:cubicBezTo>
                  <a:pt x="38" y="51"/>
                  <a:pt x="38" y="51"/>
                  <a:pt x="38"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1"/>
                  <a:pt x="39" y="51"/>
                  <a:pt x="39" y="51"/>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4"/>
                  <a:pt x="39" y="54"/>
                  <a:pt x="39" y="54"/>
                </a:cubicBezTo>
                <a:cubicBezTo>
                  <a:pt x="39" y="54"/>
                  <a:pt x="39" y="54"/>
                  <a:pt x="39" y="54"/>
                </a:cubicBezTo>
                <a:cubicBezTo>
                  <a:pt x="39" y="54"/>
                  <a:pt x="39" y="54"/>
                  <a:pt x="39" y="54"/>
                </a:cubicBezTo>
                <a:cubicBezTo>
                  <a:pt x="39" y="54"/>
                  <a:pt x="39" y="54"/>
                  <a:pt x="39" y="54"/>
                </a:cubicBezTo>
                <a:cubicBezTo>
                  <a:pt x="38" y="54"/>
                  <a:pt x="38" y="54"/>
                  <a:pt x="38" y="54"/>
                </a:cubicBezTo>
                <a:cubicBezTo>
                  <a:pt x="38" y="54"/>
                  <a:pt x="38" y="54"/>
                  <a:pt x="38" y="54"/>
                </a:cubicBezTo>
                <a:cubicBezTo>
                  <a:pt x="38" y="54"/>
                  <a:pt x="38" y="54"/>
                  <a:pt x="38" y="55"/>
                </a:cubicBezTo>
                <a:cubicBezTo>
                  <a:pt x="38" y="55"/>
                  <a:pt x="38" y="55"/>
                  <a:pt x="38" y="55"/>
                </a:cubicBezTo>
                <a:cubicBezTo>
                  <a:pt x="38" y="55"/>
                  <a:pt x="38" y="55"/>
                  <a:pt x="38" y="55"/>
                </a:cubicBezTo>
                <a:cubicBezTo>
                  <a:pt x="31" y="57"/>
                  <a:pt x="24" y="61"/>
                  <a:pt x="19" y="69"/>
                </a:cubicBezTo>
                <a:cubicBezTo>
                  <a:pt x="19" y="70"/>
                  <a:pt x="19" y="70"/>
                  <a:pt x="19" y="70"/>
                </a:cubicBezTo>
                <a:cubicBezTo>
                  <a:pt x="17" y="73"/>
                  <a:pt x="16" y="77"/>
                  <a:pt x="14" y="82"/>
                </a:cubicBezTo>
                <a:close/>
                <a:moveTo>
                  <a:pt x="20" y="28"/>
                </a:moveTo>
                <a:cubicBezTo>
                  <a:pt x="20" y="28"/>
                  <a:pt x="20" y="28"/>
                  <a:pt x="20" y="28"/>
                </a:cubicBezTo>
                <a:cubicBezTo>
                  <a:pt x="22" y="33"/>
                  <a:pt x="24" y="37"/>
                  <a:pt x="28" y="40"/>
                </a:cubicBezTo>
                <a:cubicBezTo>
                  <a:pt x="31" y="43"/>
                  <a:pt x="34" y="45"/>
                  <a:pt x="39" y="46"/>
                </a:cubicBezTo>
                <a:cubicBezTo>
                  <a:pt x="39" y="46"/>
                  <a:pt x="39" y="46"/>
                  <a:pt x="39" y="46"/>
                </a:cubicBezTo>
                <a:cubicBezTo>
                  <a:pt x="39" y="46"/>
                  <a:pt x="39" y="46"/>
                  <a:pt x="39" y="46"/>
                </a:cubicBezTo>
                <a:cubicBezTo>
                  <a:pt x="40" y="47"/>
                  <a:pt x="40" y="47"/>
                  <a:pt x="40" y="47"/>
                </a:cubicBezTo>
                <a:cubicBezTo>
                  <a:pt x="40" y="47"/>
                  <a:pt x="40" y="47"/>
                  <a:pt x="40" y="47"/>
                </a:cubicBezTo>
                <a:cubicBezTo>
                  <a:pt x="40" y="47"/>
                  <a:pt x="40" y="47"/>
                  <a:pt x="40" y="47"/>
                </a:cubicBezTo>
                <a:cubicBezTo>
                  <a:pt x="40" y="47"/>
                  <a:pt x="40" y="47"/>
                  <a:pt x="40" y="47"/>
                </a:cubicBezTo>
                <a:cubicBezTo>
                  <a:pt x="41" y="47"/>
                  <a:pt x="41" y="47"/>
                  <a:pt x="42" y="47"/>
                </a:cubicBezTo>
                <a:cubicBezTo>
                  <a:pt x="42" y="47"/>
                  <a:pt x="42" y="47"/>
                  <a:pt x="42" y="47"/>
                </a:cubicBezTo>
                <a:cubicBezTo>
                  <a:pt x="43" y="46"/>
                  <a:pt x="43" y="46"/>
                  <a:pt x="43" y="46"/>
                </a:cubicBezTo>
                <a:cubicBezTo>
                  <a:pt x="43" y="46"/>
                  <a:pt x="43" y="46"/>
                  <a:pt x="43" y="46"/>
                </a:cubicBezTo>
                <a:cubicBezTo>
                  <a:pt x="43" y="46"/>
                  <a:pt x="43" y="46"/>
                  <a:pt x="43" y="46"/>
                </a:cubicBezTo>
                <a:cubicBezTo>
                  <a:pt x="47" y="45"/>
                  <a:pt x="51" y="43"/>
                  <a:pt x="54" y="40"/>
                </a:cubicBezTo>
                <a:cubicBezTo>
                  <a:pt x="54" y="40"/>
                  <a:pt x="54" y="40"/>
                  <a:pt x="54" y="40"/>
                </a:cubicBezTo>
                <a:cubicBezTo>
                  <a:pt x="57" y="37"/>
                  <a:pt x="60" y="33"/>
                  <a:pt x="61" y="28"/>
                </a:cubicBezTo>
                <a:cubicBezTo>
                  <a:pt x="62" y="27"/>
                  <a:pt x="61" y="26"/>
                  <a:pt x="60" y="25"/>
                </a:cubicBezTo>
                <a:cubicBezTo>
                  <a:pt x="59" y="25"/>
                  <a:pt x="58" y="25"/>
                  <a:pt x="57" y="26"/>
                </a:cubicBezTo>
                <a:cubicBezTo>
                  <a:pt x="56" y="30"/>
                  <a:pt x="54" y="34"/>
                  <a:pt x="51" y="36"/>
                </a:cubicBezTo>
                <a:cubicBezTo>
                  <a:pt x="48" y="39"/>
                  <a:pt x="45" y="41"/>
                  <a:pt x="41" y="42"/>
                </a:cubicBezTo>
                <a:cubicBezTo>
                  <a:pt x="41" y="42"/>
                  <a:pt x="41" y="42"/>
                  <a:pt x="41" y="42"/>
                </a:cubicBezTo>
                <a:cubicBezTo>
                  <a:pt x="41" y="42"/>
                  <a:pt x="41" y="42"/>
                  <a:pt x="41" y="42"/>
                </a:cubicBezTo>
                <a:cubicBezTo>
                  <a:pt x="41" y="42"/>
                  <a:pt x="41" y="42"/>
                  <a:pt x="41" y="42"/>
                </a:cubicBezTo>
                <a:cubicBezTo>
                  <a:pt x="41" y="42"/>
                  <a:pt x="41" y="42"/>
                  <a:pt x="41" y="42"/>
                </a:cubicBezTo>
                <a:cubicBezTo>
                  <a:pt x="40" y="42"/>
                  <a:pt x="40" y="42"/>
                  <a:pt x="40" y="42"/>
                </a:cubicBezTo>
                <a:cubicBezTo>
                  <a:pt x="40" y="42"/>
                  <a:pt x="40" y="42"/>
                  <a:pt x="40" y="42"/>
                </a:cubicBezTo>
                <a:cubicBezTo>
                  <a:pt x="36" y="41"/>
                  <a:pt x="33" y="39"/>
                  <a:pt x="31" y="36"/>
                </a:cubicBezTo>
                <a:cubicBezTo>
                  <a:pt x="28" y="34"/>
                  <a:pt x="26" y="30"/>
                  <a:pt x="24" y="26"/>
                </a:cubicBezTo>
                <a:cubicBezTo>
                  <a:pt x="24" y="25"/>
                  <a:pt x="23" y="25"/>
                  <a:pt x="21" y="25"/>
                </a:cubicBezTo>
                <a:cubicBezTo>
                  <a:pt x="20" y="26"/>
                  <a:pt x="20" y="27"/>
                  <a:pt x="20" y="28"/>
                </a:cubicBezTo>
                <a:close/>
                <a:moveTo>
                  <a:pt x="41" y="42"/>
                </a:moveTo>
                <a:cubicBezTo>
                  <a:pt x="41" y="42"/>
                  <a:pt x="41" y="42"/>
                  <a:pt x="41" y="42"/>
                </a:cubicBezTo>
                <a:cubicBezTo>
                  <a:pt x="41" y="42"/>
                  <a:pt x="41" y="42"/>
                  <a:pt x="41" y="42"/>
                </a:cubicBezTo>
                <a:cubicBezTo>
                  <a:pt x="41" y="42"/>
                  <a:pt x="41" y="42"/>
                  <a:pt x="41" y="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0" name="Freeform 22"/>
          <p:cNvSpPr>
            <a:spLocks noEditPoints="1"/>
          </p:cNvSpPr>
          <p:nvPr/>
        </p:nvSpPr>
        <p:spPr bwMode="auto">
          <a:xfrm>
            <a:off x="3514725" y="2343137"/>
            <a:ext cx="228600" cy="231846"/>
          </a:xfrm>
          <a:custGeom>
            <a:avLst/>
            <a:gdLst>
              <a:gd name="T0" fmla="*/ 59 w 109"/>
              <a:gd name="T1" fmla="*/ 56 h 112"/>
              <a:gd name="T2" fmla="*/ 55 w 109"/>
              <a:gd name="T3" fmla="*/ 21 h 112"/>
              <a:gd name="T4" fmla="*/ 51 w 109"/>
              <a:gd name="T5" fmla="*/ 60 h 112"/>
              <a:gd name="T6" fmla="*/ 77 w 109"/>
              <a:gd name="T7" fmla="*/ 64 h 112"/>
              <a:gd name="T8" fmla="*/ 77 w 109"/>
              <a:gd name="T9" fmla="*/ 56 h 112"/>
              <a:gd name="T10" fmla="*/ 91 w 109"/>
              <a:gd name="T11" fmla="*/ 24 h 112"/>
              <a:gd name="T12" fmla="*/ 18 w 109"/>
              <a:gd name="T13" fmla="*/ 24 h 112"/>
              <a:gd name="T14" fmla="*/ 3 w 109"/>
              <a:gd name="T15" fmla="*/ 60 h 112"/>
              <a:gd name="T16" fmla="*/ 18 w 109"/>
              <a:gd name="T17" fmla="*/ 97 h 112"/>
              <a:gd name="T18" fmla="*/ 91 w 109"/>
              <a:gd name="T19" fmla="*/ 97 h 112"/>
              <a:gd name="T20" fmla="*/ 91 w 109"/>
              <a:gd name="T21" fmla="*/ 97 h 112"/>
              <a:gd name="T22" fmla="*/ 91 w 109"/>
              <a:gd name="T23" fmla="*/ 24 h 112"/>
              <a:gd name="T24" fmla="*/ 85 w 109"/>
              <a:gd name="T25" fmla="*/ 91 h 112"/>
              <a:gd name="T26" fmla="*/ 55 w 109"/>
              <a:gd name="T27" fmla="*/ 104 h 112"/>
              <a:gd name="T28" fmla="*/ 24 w 109"/>
              <a:gd name="T29" fmla="*/ 91 h 112"/>
              <a:gd name="T30" fmla="*/ 24 w 109"/>
              <a:gd name="T31" fmla="*/ 30 h 112"/>
              <a:gd name="T32" fmla="*/ 55 w 109"/>
              <a:gd name="T33" fmla="*/ 17 h 112"/>
              <a:gd name="T34" fmla="*/ 86 w 109"/>
              <a:gd name="T35" fmla="*/ 30 h 112"/>
              <a:gd name="T36" fmla="*/ 85 w 109"/>
              <a:gd name="T37" fmla="*/ 91 h 112"/>
              <a:gd name="T38" fmla="*/ 108 w 109"/>
              <a:gd name="T39" fmla="*/ 24 h 112"/>
              <a:gd name="T40" fmla="*/ 100 w 109"/>
              <a:gd name="T41" fmla="*/ 15 h 112"/>
              <a:gd name="T42" fmla="*/ 96 w 109"/>
              <a:gd name="T43" fmla="*/ 11 h 112"/>
              <a:gd name="T44" fmla="*/ 85 w 109"/>
              <a:gd name="T45" fmla="*/ 4 h 112"/>
              <a:gd name="T46" fmla="*/ 75 w 109"/>
              <a:gd name="T47" fmla="*/ 3 h 112"/>
              <a:gd name="T48" fmla="*/ 82 w 109"/>
              <a:gd name="T49" fmla="*/ 11 h 112"/>
              <a:gd name="T50" fmla="*/ 91 w 109"/>
              <a:gd name="T51" fmla="*/ 17 h 112"/>
              <a:gd name="T52" fmla="*/ 95 w 109"/>
              <a:gd name="T53" fmla="*/ 20 h 112"/>
              <a:gd name="T54" fmla="*/ 102 w 109"/>
              <a:gd name="T55" fmla="*/ 29 h 112"/>
              <a:gd name="T56" fmla="*/ 108 w 109"/>
              <a:gd name="T57" fmla="*/ 24 h 112"/>
              <a:gd name="T58" fmla="*/ 8 w 109"/>
              <a:gd name="T59" fmla="*/ 29 h 112"/>
              <a:gd name="T60" fmla="*/ 15 w 109"/>
              <a:gd name="T61" fmla="*/ 20 h 112"/>
              <a:gd name="T62" fmla="*/ 23 w 109"/>
              <a:gd name="T63" fmla="*/ 13 h 112"/>
              <a:gd name="T64" fmla="*/ 28 w 109"/>
              <a:gd name="T65" fmla="*/ 10 h 112"/>
              <a:gd name="T66" fmla="*/ 35 w 109"/>
              <a:gd name="T67" fmla="*/ 3 h 112"/>
              <a:gd name="T68" fmla="*/ 24 w 109"/>
              <a:gd name="T69" fmla="*/ 4 h 112"/>
              <a:gd name="T70" fmla="*/ 18 w 109"/>
              <a:gd name="T71" fmla="*/ 7 h 112"/>
              <a:gd name="T72" fmla="*/ 9 w 109"/>
              <a:gd name="T73" fmla="*/ 15 h 112"/>
              <a:gd name="T74" fmla="*/ 1 w 109"/>
              <a:gd name="T75" fmla="*/ 24 h 112"/>
              <a:gd name="T76" fmla="*/ 8 w 109"/>
              <a:gd name="T77" fmla="*/ 29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 h="112">
                <a:moveTo>
                  <a:pt x="77" y="56"/>
                </a:moveTo>
                <a:cubicBezTo>
                  <a:pt x="59" y="56"/>
                  <a:pt x="59" y="56"/>
                  <a:pt x="59" y="56"/>
                </a:cubicBezTo>
                <a:cubicBezTo>
                  <a:pt x="59" y="25"/>
                  <a:pt x="59" y="25"/>
                  <a:pt x="59" y="25"/>
                </a:cubicBezTo>
                <a:cubicBezTo>
                  <a:pt x="59" y="23"/>
                  <a:pt x="57" y="21"/>
                  <a:pt x="55" y="21"/>
                </a:cubicBezTo>
                <a:cubicBezTo>
                  <a:pt x="52" y="21"/>
                  <a:pt x="51" y="23"/>
                  <a:pt x="51" y="25"/>
                </a:cubicBezTo>
                <a:cubicBezTo>
                  <a:pt x="51" y="60"/>
                  <a:pt x="51" y="60"/>
                  <a:pt x="51" y="60"/>
                </a:cubicBezTo>
                <a:cubicBezTo>
                  <a:pt x="51" y="63"/>
                  <a:pt x="52" y="64"/>
                  <a:pt x="55" y="64"/>
                </a:cubicBezTo>
                <a:cubicBezTo>
                  <a:pt x="77" y="64"/>
                  <a:pt x="77" y="64"/>
                  <a:pt x="77" y="64"/>
                </a:cubicBezTo>
                <a:cubicBezTo>
                  <a:pt x="79" y="64"/>
                  <a:pt x="81" y="63"/>
                  <a:pt x="81" y="60"/>
                </a:cubicBezTo>
                <a:cubicBezTo>
                  <a:pt x="81" y="58"/>
                  <a:pt x="79" y="56"/>
                  <a:pt x="77" y="56"/>
                </a:cubicBezTo>
                <a:close/>
                <a:moveTo>
                  <a:pt x="91" y="24"/>
                </a:moveTo>
                <a:cubicBezTo>
                  <a:pt x="91" y="24"/>
                  <a:pt x="91" y="24"/>
                  <a:pt x="91" y="24"/>
                </a:cubicBezTo>
                <a:cubicBezTo>
                  <a:pt x="82" y="15"/>
                  <a:pt x="69" y="9"/>
                  <a:pt x="55" y="9"/>
                </a:cubicBezTo>
                <a:cubicBezTo>
                  <a:pt x="40" y="9"/>
                  <a:pt x="28" y="15"/>
                  <a:pt x="18" y="24"/>
                </a:cubicBezTo>
                <a:cubicBezTo>
                  <a:pt x="18" y="24"/>
                  <a:pt x="18" y="24"/>
                  <a:pt x="18" y="24"/>
                </a:cubicBezTo>
                <a:cubicBezTo>
                  <a:pt x="9" y="33"/>
                  <a:pt x="3" y="46"/>
                  <a:pt x="3" y="60"/>
                </a:cubicBezTo>
                <a:cubicBezTo>
                  <a:pt x="3" y="75"/>
                  <a:pt x="9" y="87"/>
                  <a:pt x="18" y="97"/>
                </a:cubicBezTo>
                <a:cubicBezTo>
                  <a:pt x="18" y="97"/>
                  <a:pt x="18" y="97"/>
                  <a:pt x="18" y="97"/>
                </a:cubicBezTo>
                <a:cubicBezTo>
                  <a:pt x="28" y="106"/>
                  <a:pt x="40" y="112"/>
                  <a:pt x="55" y="112"/>
                </a:cubicBezTo>
                <a:cubicBezTo>
                  <a:pt x="69" y="112"/>
                  <a:pt x="82" y="106"/>
                  <a:pt x="91" y="97"/>
                </a:cubicBezTo>
                <a:cubicBezTo>
                  <a:pt x="91" y="97"/>
                  <a:pt x="91" y="97"/>
                  <a:pt x="91" y="97"/>
                </a:cubicBezTo>
                <a:cubicBezTo>
                  <a:pt x="91" y="97"/>
                  <a:pt x="91" y="97"/>
                  <a:pt x="91" y="97"/>
                </a:cubicBezTo>
                <a:cubicBezTo>
                  <a:pt x="100" y="87"/>
                  <a:pt x="106" y="75"/>
                  <a:pt x="106" y="60"/>
                </a:cubicBezTo>
                <a:cubicBezTo>
                  <a:pt x="106" y="46"/>
                  <a:pt x="100" y="34"/>
                  <a:pt x="91" y="24"/>
                </a:cubicBezTo>
                <a:cubicBezTo>
                  <a:pt x="91" y="24"/>
                  <a:pt x="91" y="24"/>
                  <a:pt x="91" y="24"/>
                </a:cubicBezTo>
                <a:close/>
                <a:moveTo>
                  <a:pt x="85" y="91"/>
                </a:moveTo>
                <a:cubicBezTo>
                  <a:pt x="85" y="91"/>
                  <a:pt x="85" y="91"/>
                  <a:pt x="85" y="91"/>
                </a:cubicBezTo>
                <a:cubicBezTo>
                  <a:pt x="77" y="99"/>
                  <a:pt x="67" y="104"/>
                  <a:pt x="55" y="104"/>
                </a:cubicBezTo>
                <a:cubicBezTo>
                  <a:pt x="43" y="104"/>
                  <a:pt x="32" y="99"/>
                  <a:pt x="24" y="91"/>
                </a:cubicBezTo>
                <a:cubicBezTo>
                  <a:pt x="24" y="91"/>
                  <a:pt x="24" y="91"/>
                  <a:pt x="24" y="91"/>
                </a:cubicBezTo>
                <a:cubicBezTo>
                  <a:pt x="16" y="83"/>
                  <a:pt x="11" y="72"/>
                  <a:pt x="11" y="60"/>
                </a:cubicBezTo>
                <a:cubicBezTo>
                  <a:pt x="11" y="48"/>
                  <a:pt x="16" y="38"/>
                  <a:pt x="24" y="30"/>
                </a:cubicBezTo>
                <a:cubicBezTo>
                  <a:pt x="24" y="30"/>
                  <a:pt x="24" y="30"/>
                  <a:pt x="24" y="30"/>
                </a:cubicBezTo>
                <a:cubicBezTo>
                  <a:pt x="32" y="22"/>
                  <a:pt x="43" y="17"/>
                  <a:pt x="55" y="17"/>
                </a:cubicBezTo>
                <a:cubicBezTo>
                  <a:pt x="67" y="17"/>
                  <a:pt x="77" y="22"/>
                  <a:pt x="85" y="30"/>
                </a:cubicBezTo>
                <a:cubicBezTo>
                  <a:pt x="86" y="30"/>
                  <a:pt x="86" y="30"/>
                  <a:pt x="86" y="30"/>
                </a:cubicBezTo>
                <a:cubicBezTo>
                  <a:pt x="93" y="38"/>
                  <a:pt x="98" y="49"/>
                  <a:pt x="98" y="60"/>
                </a:cubicBezTo>
                <a:cubicBezTo>
                  <a:pt x="98" y="72"/>
                  <a:pt x="93" y="83"/>
                  <a:pt x="85" y="91"/>
                </a:cubicBezTo>
                <a:close/>
                <a:moveTo>
                  <a:pt x="108" y="24"/>
                </a:moveTo>
                <a:cubicBezTo>
                  <a:pt x="108" y="24"/>
                  <a:pt x="108" y="24"/>
                  <a:pt x="108" y="24"/>
                </a:cubicBezTo>
                <a:cubicBezTo>
                  <a:pt x="107" y="23"/>
                  <a:pt x="106" y="21"/>
                  <a:pt x="104" y="19"/>
                </a:cubicBezTo>
                <a:cubicBezTo>
                  <a:pt x="103" y="18"/>
                  <a:pt x="102" y="16"/>
                  <a:pt x="100" y="15"/>
                </a:cubicBezTo>
                <a:cubicBezTo>
                  <a:pt x="99" y="13"/>
                  <a:pt x="97" y="12"/>
                  <a:pt x="96" y="11"/>
                </a:cubicBezTo>
                <a:cubicBezTo>
                  <a:pt x="96" y="11"/>
                  <a:pt x="96" y="11"/>
                  <a:pt x="96" y="11"/>
                </a:cubicBezTo>
                <a:cubicBezTo>
                  <a:pt x="94" y="9"/>
                  <a:pt x="92" y="8"/>
                  <a:pt x="91" y="7"/>
                </a:cubicBezTo>
                <a:cubicBezTo>
                  <a:pt x="89" y="6"/>
                  <a:pt x="87" y="5"/>
                  <a:pt x="85" y="4"/>
                </a:cubicBezTo>
                <a:cubicBezTo>
                  <a:pt x="84" y="3"/>
                  <a:pt x="82" y="2"/>
                  <a:pt x="80" y="1"/>
                </a:cubicBezTo>
                <a:cubicBezTo>
                  <a:pt x="78" y="0"/>
                  <a:pt x="75" y="1"/>
                  <a:pt x="75" y="3"/>
                </a:cubicBezTo>
                <a:cubicBezTo>
                  <a:pt x="74" y="5"/>
                  <a:pt x="75" y="7"/>
                  <a:pt x="77" y="8"/>
                </a:cubicBezTo>
                <a:cubicBezTo>
                  <a:pt x="78" y="9"/>
                  <a:pt x="80" y="10"/>
                  <a:pt x="82" y="11"/>
                </a:cubicBezTo>
                <a:cubicBezTo>
                  <a:pt x="83" y="11"/>
                  <a:pt x="85" y="12"/>
                  <a:pt x="86" y="13"/>
                </a:cubicBezTo>
                <a:cubicBezTo>
                  <a:pt x="88" y="14"/>
                  <a:pt x="89" y="16"/>
                  <a:pt x="91" y="17"/>
                </a:cubicBezTo>
                <a:cubicBezTo>
                  <a:pt x="91" y="17"/>
                  <a:pt x="91" y="17"/>
                  <a:pt x="91" y="17"/>
                </a:cubicBezTo>
                <a:cubicBezTo>
                  <a:pt x="92" y="18"/>
                  <a:pt x="93" y="19"/>
                  <a:pt x="95" y="20"/>
                </a:cubicBezTo>
                <a:cubicBezTo>
                  <a:pt x="96" y="22"/>
                  <a:pt x="97" y="23"/>
                  <a:pt x="98" y="24"/>
                </a:cubicBezTo>
                <a:cubicBezTo>
                  <a:pt x="99" y="26"/>
                  <a:pt x="101" y="27"/>
                  <a:pt x="102" y="29"/>
                </a:cubicBezTo>
                <a:cubicBezTo>
                  <a:pt x="103" y="31"/>
                  <a:pt x="105" y="31"/>
                  <a:pt x="107" y="30"/>
                </a:cubicBezTo>
                <a:cubicBezTo>
                  <a:pt x="109" y="29"/>
                  <a:pt x="109" y="26"/>
                  <a:pt x="108" y="24"/>
                </a:cubicBezTo>
                <a:close/>
                <a:moveTo>
                  <a:pt x="8" y="29"/>
                </a:moveTo>
                <a:cubicBezTo>
                  <a:pt x="8" y="29"/>
                  <a:pt x="8" y="29"/>
                  <a:pt x="8" y="29"/>
                </a:cubicBezTo>
                <a:cubicBezTo>
                  <a:pt x="9" y="27"/>
                  <a:pt x="10" y="26"/>
                  <a:pt x="11" y="24"/>
                </a:cubicBezTo>
                <a:cubicBezTo>
                  <a:pt x="12" y="23"/>
                  <a:pt x="13" y="22"/>
                  <a:pt x="15" y="20"/>
                </a:cubicBezTo>
                <a:cubicBezTo>
                  <a:pt x="16" y="19"/>
                  <a:pt x="17" y="18"/>
                  <a:pt x="19" y="17"/>
                </a:cubicBezTo>
                <a:cubicBezTo>
                  <a:pt x="20" y="16"/>
                  <a:pt x="21" y="14"/>
                  <a:pt x="23" y="13"/>
                </a:cubicBezTo>
                <a:cubicBezTo>
                  <a:pt x="24" y="12"/>
                  <a:pt x="26" y="11"/>
                  <a:pt x="28" y="11"/>
                </a:cubicBezTo>
                <a:cubicBezTo>
                  <a:pt x="28" y="10"/>
                  <a:pt x="28" y="10"/>
                  <a:pt x="28" y="10"/>
                </a:cubicBezTo>
                <a:cubicBezTo>
                  <a:pt x="29" y="10"/>
                  <a:pt x="31" y="9"/>
                  <a:pt x="33" y="8"/>
                </a:cubicBezTo>
                <a:cubicBezTo>
                  <a:pt x="35" y="7"/>
                  <a:pt x="35" y="5"/>
                  <a:pt x="35" y="3"/>
                </a:cubicBezTo>
                <a:cubicBezTo>
                  <a:pt x="34" y="1"/>
                  <a:pt x="31" y="0"/>
                  <a:pt x="29" y="1"/>
                </a:cubicBezTo>
                <a:cubicBezTo>
                  <a:pt x="28" y="2"/>
                  <a:pt x="26" y="3"/>
                  <a:pt x="24" y="4"/>
                </a:cubicBezTo>
                <a:cubicBezTo>
                  <a:pt x="24" y="4"/>
                  <a:pt x="24" y="4"/>
                  <a:pt x="24" y="4"/>
                </a:cubicBezTo>
                <a:cubicBezTo>
                  <a:pt x="22" y="5"/>
                  <a:pt x="20" y="6"/>
                  <a:pt x="18" y="7"/>
                </a:cubicBezTo>
                <a:cubicBezTo>
                  <a:pt x="17" y="8"/>
                  <a:pt x="15" y="9"/>
                  <a:pt x="14" y="11"/>
                </a:cubicBezTo>
                <a:cubicBezTo>
                  <a:pt x="12" y="12"/>
                  <a:pt x="10" y="13"/>
                  <a:pt x="9" y="15"/>
                </a:cubicBezTo>
                <a:cubicBezTo>
                  <a:pt x="8" y="16"/>
                  <a:pt x="6" y="18"/>
                  <a:pt x="5" y="19"/>
                </a:cubicBezTo>
                <a:cubicBezTo>
                  <a:pt x="3" y="21"/>
                  <a:pt x="2" y="23"/>
                  <a:pt x="1" y="24"/>
                </a:cubicBezTo>
                <a:cubicBezTo>
                  <a:pt x="0" y="26"/>
                  <a:pt x="0" y="29"/>
                  <a:pt x="2" y="30"/>
                </a:cubicBezTo>
                <a:cubicBezTo>
                  <a:pt x="4" y="31"/>
                  <a:pt x="6" y="31"/>
                  <a:pt x="8" y="2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1" name="Freeform 23"/>
          <p:cNvSpPr>
            <a:spLocks noEditPoints="1"/>
          </p:cNvSpPr>
          <p:nvPr/>
        </p:nvSpPr>
        <p:spPr bwMode="auto">
          <a:xfrm>
            <a:off x="4422776" y="3145071"/>
            <a:ext cx="219075" cy="215966"/>
          </a:xfrm>
          <a:custGeom>
            <a:avLst/>
            <a:gdLst>
              <a:gd name="T0" fmla="*/ 51 w 105"/>
              <a:gd name="T1" fmla="*/ 30 h 105"/>
              <a:gd name="T2" fmla="*/ 45 w 105"/>
              <a:gd name="T3" fmla="*/ 30 h 105"/>
              <a:gd name="T4" fmla="*/ 45 w 105"/>
              <a:gd name="T5" fmla="*/ 24 h 105"/>
              <a:gd name="T6" fmla="*/ 62 w 105"/>
              <a:gd name="T7" fmla="*/ 8 h 105"/>
              <a:gd name="T8" fmla="*/ 80 w 105"/>
              <a:gd name="T9" fmla="*/ 0 h 105"/>
              <a:gd name="T10" fmla="*/ 105 w 105"/>
              <a:gd name="T11" fmla="*/ 26 h 105"/>
              <a:gd name="T12" fmla="*/ 98 w 105"/>
              <a:gd name="T13" fmla="*/ 44 h 105"/>
              <a:gd name="T14" fmla="*/ 80 w 105"/>
              <a:gd name="T15" fmla="*/ 62 h 105"/>
              <a:gd name="T16" fmla="*/ 80 w 105"/>
              <a:gd name="T17" fmla="*/ 62 h 105"/>
              <a:gd name="T18" fmla="*/ 62 w 105"/>
              <a:gd name="T19" fmla="*/ 69 h 105"/>
              <a:gd name="T20" fmla="*/ 40 w 105"/>
              <a:gd name="T21" fmla="*/ 57 h 105"/>
              <a:gd name="T22" fmla="*/ 40 w 105"/>
              <a:gd name="T23" fmla="*/ 57 h 105"/>
              <a:gd name="T24" fmla="*/ 37 w 105"/>
              <a:gd name="T25" fmla="*/ 51 h 105"/>
              <a:gd name="T26" fmla="*/ 40 w 105"/>
              <a:gd name="T27" fmla="*/ 46 h 105"/>
              <a:gd name="T28" fmla="*/ 45 w 105"/>
              <a:gd name="T29" fmla="*/ 49 h 105"/>
              <a:gd name="T30" fmla="*/ 47 w 105"/>
              <a:gd name="T31" fmla="*/ 53 h 105"/>
              <a:gd name="T32" fmla="*/ 62 w 105"/>
              <a:gd name="T33" fmla="*/ 61 h 105"/>
              <a:gd name="T34" fmla="*/ 74 w 105"/>
              <a:gd name="T35" fmla="*/ 56 h 105"/>
              <a:gd name="T36" fmla="*/ 74 w 105"/>
              <a:gd name="T37" fmla="*/ 56 h 105"/>
              <a:gd name="T38" fmla="*/ 74 w 105"/>
              <a:gd name="T39" fmla="*/ 56 h 105"/>
              <a:gd name="T40" fmla="*/ 92 w 105"/>
              <a:gd name="T41" fmla="*/ 38 h 105"/>
              <a:gd name="T42" fmla="*/ 97 w 105"/>
              <a:gd name="T43" fmla="*/ 26 h 105"/>
              <a:gd name="T44" fmla="*/ 80 w 105"/>
              <a:gd name="T45" fmla="*/ 8 h 105"/>
              <a:gd name="T46" fmla="*/ 67 w 105"/>
              <a:gd name="T47" fmla="*/ 13 h 105"/>
              <a:gd name="T48" fmla="*/ 67 w 105"/>
              <a:gd name="T49" fmla="*/ 13 h 105"/>
              <a:gd name="T50" fmla="*/ 51 w 105"/>
              <a:gd name="T51" fmla="*/ 30 h 105"/>
              <a:gd name="T52" fmla="*/ 57 w 105"/>
              <a:gd name="T53" fmla="*/ 73 h 105"/>
              <a:gd name="T54" fmla="*/ 57 w 105"/>
              <a:gd name="T55" fmla="*/ 73 h 105"/>
              <a:gd name="T56" fmla="*/ 40 w 105"/>
              <a:gd name="T57" fmla="*/ 90 h 105"/>
              <a:gd name="T58" fmla="*/ 16 w 105"/>
              <a:gd name="T59" fmla="*/ 90 h 105"/>
              <a:gd name="T60" fmla="*/ 16 w 105"/>
              <a:gd name="T61" fmla="*/ 90 h 105"/>
              <a:gd name="T62" fmla="*/ 16 w 105"/>
              <a:gd name="T63" fmla="*/ 65 h 105"/>
              <a:gd name="T64" fmla="*/ 34 w 105"/>
              <a:gd name="T65" fmla="*/ 47 h 105"/>
              <a:gd name="T66" fmla="*/ 46 w 105"/>
              <a:gd name="T67" fmla="*/ 42 h 105"/>
              <a:gd name="T68" fmla="*/ 59 w 105"/>
              <a:gd name="T69" fmla="*/ 47 h 105"/>
              <a:gd name="T70" fmla="*/ 61 w 105"/>
              <a:gd name="T71" fmla="*/ 50 h 105"/>
              <a:gd name="T72" fmla="*/ 63 w 105"/>
              <a:gd name="T73" fmla="*/ 54 h 105"/>
              <a:gd name="T74" fmla="*/ 68 w 105"/>
              <a:gd name="T75" fmla="*/ 57 h 105"/>
              <a:gd name="T76" fmla="*/ 70 w 105"/>
              <a:gd name="T77" fmla="*/ 52 h 105"/>
              <a:gd name="T78" fmla="*/ 68 w 105"/>
              <a:gd name="T79" fmla="*/ 46 h 105"/>
              <a:gd name="T80" fmla="*/ 64 w 105"/>
              <a:gd name="T81" fmla="*/ 41 h 105"/>
              <a:gd name="T82" fmla="*/ 64 w 105"/>
              <a:gd name="T83" fmla="*/ 41 h 105"/>
              <a:gd name="T84" fmla="*/ 46 w 105"/>
              <a:gd name="T85" fmla="*/ 34 h 105"/>
              <a:gd name="T86" fmla="*/ 28 w 105"/>
              <a:gd name="T87" fmla="*/ 41 h 105"/>
              <a:gd name="T88" fmla="*/ 10 w 105"/>
              <a:gd name="T89" fmla="*/ 60 h 105"/>
              <a:gd name="T90" fmla="*/ 10 w 105"/>
              <a:gd name="T91" fmla="*/ 96 h 105"/>
              <a:gd name="T92" fmla="*/ 10 w 105"/>
              <a:gd name="T93" fmla="*/ 96 h 105"/>
              <a:gd name="T94" fmla="*/ 46 w 105"/>
              <a:gd name="T95" fmla="*/ 96 h 105"/>
              <a:gd name="T96" fmla="*/ 46 w 105"/>
              <a:gd name="T97" fmla="*/ 96 h 105"/>
              <a:gd name="T98" fmla="*/ 46 w 105"/>
              <a:gd name="T99" fmla="*/ 96 h 105"/>
              <a:gd name="T100" fmla="*/ 63 w 105"/>
              <a:gd name="T101" fmla="*/ 79 h 105"/>
              <a:gd name="T102" fmla="*/ 63 w 105"/>
              <a:gd name="T103" fmla="*/ 73 h 105"/>
              <a:gd name="T104" fmla="*/ 57 w 105"/>
              <a:gd name="T105" fmla="*/ 73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05" h="105">
                <a:moveTo>
                  <a:pt x="51" y="30"/>
                </a:moveTo>
                <a:cubicBezTo>
                  <a:pt x="49" y="32"/>
                  <a:pt x="47" y="32"/>
                  <a:pt x="45" y="30"/>
                </a:cubicBezTo>
                <a:cubicBezTo>
                  <a:pt x="44" y="29"/>
                  <a:pt x="44" y="26"/>
                  <a:pt x="45" y="24"/>
                </a:cubicBezTo>
                <a:cubicBezTo>
                  <a:pt x="62" y="8"/>
                  <a:pt x="62" y="8"/>
                  <a:pt x="62" y="8"/>
                </a:cubicBezTo>
                <a:cubicBezTo>
                  <a:pt x="67" y="3"/>
                  <a:pt x="73" y="0"/>
                  <a:pt x="80" y="0"/>
                </a:cubicBezTo>
                <a:cubicBezTo>
                  <a:pt x="94" y="0"/>
                  <a:pt x="105" y="12"/>
                  <a:pt x="105" y="26"/>
                </a:cubicBezTo>
                <a:cubicBezTo>
                  <a:pt x="105" y="32"/>
                  <a:pt x="103" y="39"/>
                  <a:pt x="98" y="44"/>
                </a:cubicBezTo>
                <a:cubicBezTo>
                  <a:pt x="80" y="62"/>
                  <a:pt x="80" y="62"/>
                  <a:pt x="80" y="62"/>
                </a:cubicBezTo>
                <a:cubicBezTo>
                  <a:pt x="80" y="62"/>
                  <a:pt x="80" y="62"/>
                  <a:pt x="80" y="62"/>
                </a:cubicBezTo>
                <a:cubicBezTo>
                  <a:pt x="75" y="67"/>
                  <a:pt x="68" y="69"/>
                  <a:pt x="62" y="69"/>
                </a:cubicBezTo>
                <a:cubicBezTo>
                  <a:pt x="53" y="69"/>
                  <a:pt x="44" y="65"/>
                  <a:pt x="40" y="57"/>
                </a:cubicBezTo>
                <a:cubicBezTo>
                  <a:pt x="40" y="57"/>
                  <a:pt x="40" y="57"/>
                  <a:pt x="40" y="57"/>
                </a:cubicBezTo>
                <a:cubicBezTo>
                  <a:pt x="39" y="55"/>
                  <a:pt x="38" y="53"/>
                  <a:pt x="37" y="51"/>
                </a:cubicBezTo>
                <a:cubicBezTo>
                  <a:pt x="37" y="49"/>
                  <a:pt x="38" y="47"/>
                  <a:pt x="40" y="46"/>
                </a:cubicBezTo>
                <a:cubicBezTo>
                  <a:pt x="42" y="46"/>
                  <a:pt x="44" y="47"/>
                  <a:pt x="45" y="49"/>
                </a:cubicBezTo>
                <a:cubicBezTo>
                  <a:pt x="45" y="50"/>
                  <a:pt x="46" y="52"/>
                  <a:pt x="47" y="53"/>
                </a:cubicBezTo>
                <a:cubicBezTo>
                  <a:pt x="50" y="58"/>
                  <a:pt x="56" y="61"/>
                  <a:pt x="62" y="61"/>
                </a:cubicBezTo>
                <a:cubicBezTo>
                  <a:pt x="66" y="61"/>
                  <a:pt x="71" y="60"/>
                  <a:pt x="74" y="56"/>
                </a:cubicBezTo>
                <a:cubicBezTo>
                  <a:pt x="74" y="56"/>
                  <a:pt x="74" y="56"/>
                  <a:pt x="74" y="56"/>
                </a:cubicBezTo>
                <a:cubicBezTo>
                  <a:pt x="74" y="56"/>
                  <a:pt x="74" y="56"/>
                  <a:pt x="74" y="56"/>
                </a:cubicBezTo>
                <a:cubicBezTo>
                  <a:pt x="92" y="38"/>
                  <a:pt x="92" y="38"/>
                  <a:pt x="92" y="38"/>
                </a:cubicBezTo>
                <a:cubicBezTo>
                  <a:pt x="96" y="35"/>
                  <a:pt x="97" y="30"/>
                  <a:pt x="97" y="26"/>
                </a:cubicBezTo>
                <a:cubicBezTo>
                  <a:pt x="97" y="16"/>
                  <a:pt x="90" y="8"/>
                  <a:pt x="80" y="8"/>
                </a:cubicBezTo>
                <a:cubicBezTo>
                  <a:pt x="75" y="8"/>
                  <a:pt x="71" y="10"/>
                  <a:pt x="67" y="13"/>
                </a:cubicBezTo>
                <a:cubicBezTo>
                  <a:pt x="67" y="13"/>
                  <a:pt x="67" y="13"/>
                  <a:pt x="67" y="13"/>
                </a:cubicBezTo>
                <a:cubicBezTo>
                  <a:pt x="51" y="30"/>
                  <a:pt x="51" y="30"/>
                  <a:pt x="51" y="30"/>
                </a:cubicBezTo>
                <a:close/>
                <a:moveTo>
                  <a:pt x="57" y="73"/>
                </a:moveTo>
                <a:cubicBezTo>
                  <a:pt x="57" y="73"/>
                  <a:pt x="57" y="73"/>
                  <a:pt x="57" y="73"/>
                </a:cubicBezTo>
                <a:cubicBezTo>
                  <a:pt x="40" y="90"/>
                  <a:pt x="40" y="90"/>
                  <a:pt x="40" y="90"/>
                </a:cubicBezTo>
                <a:cubicBezTo>
                  <a:pt x="34" y="97"/>
                  <a:pt x="22" y="97"/>
                  <a:pt x="16" y="90"/>
                </a:cubicBezTo>
                <a:cubicBezTo>
                  <a:pt x="16" y="90"/>
                  <a:pt x="16" y="90"/>
                  <a:pt x="16" y="90"/>
                </a:cubicBezTo>
                <a:cubicBezTo>
                  <a:pt x="9" y="83"/>
                  <a:pt x="9" y="72"/>
                  <a:pt x="16" y="65"/>
                </a:cubicBezTo>
                <a:cubicBezTo>
                  <a:pt x="34" y="47"/>
                  <a:pt x="34" y="47"/>
                  <a:pt x="34" y="47"/>
                </a:cubicBezTo>
                <a:cubicBezTo>
                  <a:pt x="37" y="44"/>
                  <a:pt x="42" y="42"/>
                  <a:pt x="46" y="42"/>
                </a:cubicBezTo>
                <a:cubicBezTo>
                  <a:pt x="51" y="42"/>
                  <a:pt x="55" y="44"/>
                  <a:pt x="59" y="47"/>
                </a:cubicBezTo>
                <a:cubicBezTo>
                  <a:pt x="60" y="48"/>
                  <a:pt x="60" y="49"/>
                  <a:pt x="61" y="50"/>
                </a:cubicBezTo>
                <a:cubicBezTo>
                  <a:pt x="62" y="52"/>
                  <a:pt x="62" y="53"/>
                  <a:pt x="63" y="54"/>
                </a:cubicBezTo>
                <a:cubicBezTo>
                  <a:pt x="64" y="57"/>
                  <a:pt x="66" y="58"/>
                  <a:pt x="68" y="57"/>
                </a:cubicBezTo>
                <a:cubicBezTo>
                  <a:pt x="70" y="57"/>
                  <a:pt x="71" y="54"/>
                  <a:pt x="70" y="52"/>
                </a:cubicBezTo>
                <a:cubicBezTo>
                  <a:pt x="70" y="50"/>
                  <a:pt x="69" y="48"/>
                  <a:pt x="68" y="46"/>
                </a:cubicBezTo>
                <a:cubicBezTo>
                  <a:pt x="67" y="45"/>
                  <a:pt x="66" y="43"/>
                  <a:pt x="64" y="41"/>
                </a:cubicBezTo>
                <a:cubicBezTo>
                  <a:pt x="64" y="41"/>
                  <a:pt x="64" y="41"/>
                  <a:pt x="64" y="41"/>
                </a:cubicBezTo>
                <a:cubicBezTo>
                  <a:pt x="59" y="37"/>
                  <a:pt x="53" y="34"/>
                  <a:pt x="46" y="34"/>
                </a:cubicBezTo>
                <a:cubicBezTo>
                  <a:pt x="40" y="34"/>
                  <a:pt x="33" y="37"/>
                  <a:pt x="28" y="41"/>
                </a:cubicBezTo>
                <a:cubicBezTo>
                  <a:pt x="10" y="60"/>
                  <a:pt x="10" y="60"/>
                  <a:pt x="10" y="60"/>
                </a:cubicBezTo>
                <a:cubicBezTo>
                  <a:pt x="0" y="69"/>
                  <a:pt x="0" y="86"/>
                  <a:pt x="10" y="96"/>
                </a:cubicBezTo>
                <a:cubicBezTo>
                  <a:pt x="10" y="96"/>
                  <a:pt x="10" y="96"/>
                  <a:pt x="10" y="96"/>
                </a:cubicBezTo>
                <a:cubicBezTo>
                  <a:pt x="20" y="105"/>
                  <a:pt x="36" y="105"/>
                  <a:pt x="46" y="96"/>
                </a:cubicBezTo>
                <a:cubicBezTo>
                  <a:pt x="46" y="96"/>
                  <a:pt x="46" y="96"/>
                  <a:pt x="46" y="96"/>
                </a:cubicBezTo>
                <a:cubicBezTo>
                  <a:pt x="46" y="96"/>
                  <a:pt x="46" y="96"/>
                  <a:pt x="46" y="96"/>
                </a:cubicBezTo>
                <a:cubicBezTo>
                  <a:pt x="63" y="79"/>
                  <a:pt x="63" y="79"/>
                  <a:pt x="63" y="79"/>
                </a:cubicBezTo>
                <a:cubicBezTo>
                  <a:pt x="64" y="77"/>
                  <a:pt x="64" y="75"/>
                  <a:pt x="63" y="73"/>
                </a:cubicBezTo>
                <a:cubicBezTo>
                  <a:pt x="61" y="72"/>
                  <a:pt x="59" y="72"/>
                  <a:pt x="57" y="7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2" name="Freeform 24"/>
          <p:cNvSpPr>
            <a:spLocks noEditPoints="1"/>
          </p:cNvSpPr>
          <p:nvPr/>
        </p:nvSpPr>
        <p:spPr bwMode="auto">
          <a:xfrm>
            <a:off x="2455864" y="2354251"/>
            <a:ext cx="215900" cy="212790"/>
          </a:xfrm>
          <a:custGeom>
            <a:avLst/>
            <a:gdLst>
              <a:gd name="T0" fmla="*/ 29 w 104"/>
              <a:gd name="T1" fmla="*/ 32 h 103"/>
              <a:gd name="T2" fmla="*/ 29 w 104"/>
              <a:gd name="T3" fmla="*/ 70 h 103"/>
              <a:gd name="T4" fmla="*/ 29 w 104"/>
              <a:gd name="T5" fmla="*/ 70 h 103"/>
              <a:gd name="T6" fmla="*/ 56 w 104"/>
              <a:gd name="T7" fmla="*/ 91 h 103"/>
              <a:gd name="T8" fmla="*/ 56 w 104"/>
              <a:gd name="T9" fmla="*/ 73 h 103"/>
              <a:gd name="T10" fmla="*/ 56 w 104"/>
              <a:gd name="T11" fmla="*/ 29 h 103"/>
              <a:gd name="T12" fmla="*/ 56 w 104"/>
              <a:gd name="T13" fmla="*/ 12 h 103"/>
              <a:gd name="T14" fmla="*/ 29 w 104"/>
              <a:gd name="T15" fmla="*/ 32 h 103"/>
              <a:gd name="T16" fmla="*/ 29 w 104"/>
              <a:gd name="T17" fmla="*/ 32 h 103"/>
              <a:gd name="T18" fmla="*/ 77 w 104"/>
              <a:gd name="T19" fmla="*/ 17 h 103"/>
              <a:gd name="T20" fmla="*/ 77 w 104"/>
              <a:gd name="T21" fmla="*/ 17 h 103"/>
              <a:gd name="T22" fmla="*/ 75 w 104"/>
              <a:gd name="T23" fmla="*/ 12 h 103"/>
              <a:gd name="T24" fmla="*/ 81 w 104"/>
              <a:gd name="T25" fmla="*/ 10 h 103"/>
              <a:gd name="T26" fmla="*/ 98 w 104"/>
              <a:gd name="T27" fmla="*/ 28 h 103"/>
              <a:gd name="T28" fmla="*/ 104 w 104"/>
              <a:gd name="T29" fmla="*/ 51 h 103"/>
              <a:gd name="T30" fmla="*/ 98 w 104"/>
              <a:gd name="T31" fmla="*/ 75 h 103"/>
              <a:gd name="T32" fmla="*/ 81 w 104"/>
              <a:gd name="T33" fmla="*/ 92 h 103"/>
              <a:gd name="T34" fmla="*/ 75 w 104"/>
              <a:gd name="T35" fmla="*/ 91 h 103"/>
              <a:gd name="T36" fmla="*/ 77 w 104"/>
              <a:gd name="T37" fmla="*/ 85 h 103"/>
              <a:gd name="T38" fmla="*/ 91 w 104"/>
              <a:gd name="T39" fmla="*/ 71 h 103"/>
              <a:gd name="T40" fmla="*/ 96 w 104"/>
              <a:gd name="T41" fmla="*/ 51 h 103"/>
              <a:gd name="T42" fmla="*/ 91 w 104"/>
              <a:gd name="T43" fmla="*/ 32 h 103"/>
              <a:gd name="T44" fmla="*/ 77 w 104"/>
              <a:gd name="T45" fmla="*/ 17 h 103"/>
              <a:gd name="T46" fmla="*/ 24 w 104"/>
              <a:gd name="T47" fmla="*/ 33 h 103"/>
              <a:gd name="T48" fmla="*/ 24 w 104"/>
              <a:gd name="T49" fmla="*/ 33 h 103"/>
              <a:gd name="T50" fmla="*/ 8 w 104"/>
              <a:gd name="T51" fmla="*/ 33 h 103"/>
              <a:gd name="T52" fmla="*/ 8 w 104"/>
              <a:gd name="T53" fmla="*/ 69 h 103"/>
              <a:gd name="T54" fmla="*/ 24 w 104"/>
              <a:gd name="T55" fmla="*/ 69 h 103"/>
              <a:gd name="T56" fmla="*/ 24 w 104"/>
              <a:gd name="T57" fmla="*/ 33 h 103"/>
              <a:gd name="T58" fmla="*/ 25 w 104"/>
              <a:gd name="T59" fmla="*/ 25 h 103"/>
              <a:gd name="T60" fmla="*/ 25 w 104"/>
              <a:gd name="T61" fmla="*/ 25 h 103"/>
              <a:gd name="T62" fmla="*/ 57 w 104"/>
              <a:gd name="T63" fmla="*/ 1 h 103"/>
              <a:gd name="T64" fmla="*/ 60 w 104"/>
              <a:gd name="T65" fmla="*/ 0 h 103"/>
              <a:gd name="T66" fmla="*/ 63 w 104"/>
              <a:gd name="T67" fmla="*/ 4 h 103"/>
              <a:gd name="T68" fmla="*/ 63 w 104"/>
              <a:gd name="T69" fmla="*/ 29 h 103"/>
              <a:gd name="T70" fmla="*/ 63 w 104"/>
              <a:gd name="T71" fmla="*/ 30 h 103"/>
              <a:gd name="T72" fmla="*/ 73 w 104"/>
              <a:gd name="T73" fmla="*/ 37 h 103"/>
              <a:gd name="T74" fmla="*/ 78 w 104"/>
              <a:gd name="T75" fmla="*/ 51 h 103"/>
              <a:gd name="T76" fmla="*/ 73 w 104"/>
              <a:gd name="T77" fmla="*/ 65 h 103"/>
              <a:gd name="T78" fmla="*/ 63 w 104"/>
              <a:gd name="T79" fmla="*/ 72 h 103"/>
              <a:gd name="T80" fmla="*/ 63 w 104"/>
              <a:gd name="T81" fmla="*/ 73 h 103"/>
              <a:gd name="T82" fmla="*/ 63 w 104"/>
              <a:gd name="T83" fmla="*/ 99 h 103"/>
              <a:gd name="T84" fmla="*/ 63 w 104"/>
              <a:gd name="T85" fmla="*/ 101 h 103"/>
              <a:gd name="T86" fmla="*/ 57 w 104"/>
              <a:gd name="T87" fmla="*/ 102 h 103"/>
              <a:gd name="T88" fmla="*/ 25 w 104"/>
              <a:gd name="T89" fmla="*/ 77 h 103"/>
              <a:gd name="T90" fmla="*/ 4 w 104"/>
              <a:gd name="T91" fmla="*/ 77 h 103"/>
              <a:gd name="T92" fmla="*/ 4 w 104"/>
              <a:gd name="T93" fmla="*/ 77 h 103"/>
              <a:gd name="T94" fmla="*/ 0 w 104"/>
              <a:gd name="T95" fmla="*/ 73 h 103"/>
              <a:gd name="T96" fmla="*/ 0 w 104"/>
              <a:gd name="T97" fmla="*/ 29 h 103"/>
              <a:gd name="T98" fmla="*/ 0 w 104"/>
              <a:gd name="T99" fmla="*/ 29 h 103"/>
              <a:gd name="T100" fmla="*/ 4 w 104"/>
              <a:gd name="T101" fmla="*/ 25 h 103"/>
              <a:gd name="T102" fmla="*/ 25 w 104"/>
              <a:gd name="T103" fmla="*/ 25 h 103"/>
              <a:gd name="T104" fmla="*/ 63 w 104"/>
              <a:gd name="T105" fmla="*/ 35 h 103"/>
              <a:gd name="T106" fmla="*/ 63 w 104"/>
              <a:gd name="T107" fmla="*/ 35 h 103"/>
              <a:gd name="T108" fmla="*/ 63 w 104"/>
              <a:gd name="T109" fmla="*/ 67 h 103"/>
              <a:gd name="T110" fmla="*/ 69 w 104"/>
              <a:gd name="T111" fmla="*/ 62 h 103"/>
              <a:gd name="T112" fmla="*/ 73 w 104"/>
              <a:gd name="T113" fmla="*/ 51 h 103"/>
              <a:gd name="T114" fmla="*/ 69 w 104"/>
              <a:gd name="T115" fmla="*/ 40 h 103"/>
              <a:gd name="T116" fmla="*/ 63 w 104"/>
              <a:gd name="T117" fmla="*/ 3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4" h="103">
                <a:moveTo>
                  <a:pt x="29" y="32"/>
                </a:moveTo>
                <a:cubicBezTo>
                  <a:pt x="29" y="70"/>
                  <a:pt x="29" y="70"/>
                  <a:pt x="29" y="70"/>
                </a:cubicBezTo>
                <a:cubicBezTo>
                  <a:pt x="29" y="70"/>
                  <a:pt x="29" y="70"/>
                  <a:pt x="29" y="70"/>
                </a:cubicBezTo>
                <a:cubicBezTo>
                  <a:pt x="56" y="91"/>
                  <a:pt x="56" y="91"/>
                  <a:pt x="56" y="91"/>
                </a:cubicBezTo>
                <a:cubicBezTo>
                  <a:pt x="56" y="73"/>
                  <a:pt x="56" y="73"/>
                  <a:pt x="56" y="73"/>
                </a:cubicBezTo>
                <a:cubicBezTo>
                  <a:pt x="56" y="29"/>
                  <a:pt x="56" y="29"/>
                  <a:pt x="56" y="29"/>
                </a:cubicBezTo>
                <a:cubicBezTo>
                  <a:pt x="56" y="12"/>
                  <a:pt x="56" y="12"/>
                  <a:pt x="56" y="12"/>
                </a:cubicBezTo>
                <a:cubicBezTo>
                  <a:pt x="29" y="32"/>
                  <a:pt x="29" y="32"/>
                  <a:pt x="29" y="32"/>
                </a:cubicBezTo>
                <a:cubicBezTo>
                  <a:pt x="29" y="32"/>
                  <a:pt x="29" y="32"/>
                  <a:pt x="29" y="32"/>
                </a:cubicBezTo>
                <a:close/>
                <a:moveTo>
                  <a:pt x="77" y="17"/>
                </a:moveTo>
                <a:cubicBezTo>
                  <a:pt x="77" y="17"/>
                  <a:pt x="77" y="17"/>
                  <a:pt x="77" y="17"/>
                </a:cubicBezTo>
                <a:cubicBezTo>
                  <a:pt x="75" y="16"/>
                  <a:pt x="74" y="13"/>
                  <a:pt x="75" y="12"/>
                </a:cubicBezTo>
                <a:cubicBezTo>
                  <a:pt x="77" y="10"/>
                  <a:pt x="79" y="9"/>
                  <a:pt x="81" y="10"/>
                </a:cubicBezTo>
                <a:cubicBezTo>
                  <a:pt x="88" y="14"/>
                  <a:pt x="94" y="21"/>
                  <a:pt x="98" y="28"/>
                </a:cubicBezTo>
                <a:cubicBezTo>
                  <a:pt x="102" y="35"/>
                  <a:pt x="104" y="43"/>
                  <a:pt x="104" y="51"/>
                </a:cubicBezTo>
                <a:cubicBezTo>
                  <a:pt x="104" y="60"/>
                  <a:pt x="102" y="68"/>
                  <a:pt x="98" y="75"/>
                </a:cubicBezTo>
                <a:cubicBezTo>
                  <a:pt x="94" y="82"/>
                  <a:pt x="88" y="88"/>
                  <a:pt x="81" y="92"/>
                </a:cubicBezTo>
                <a:cubicBezTo>
                  <a:pt x="79" y="93"/>
                  <a:pt x="77" y="93"/>
                  <a:pt x="75" y="91"/>
                </a:cubicBezTo>
                <a:cubicBezTo>
                  <a:pt x="74" y="89"/>
                  <a:pt x="75" y="86"/>
                  <a:pt x="77" y="85"/>
                </a:cubicBezTo>
                <a:cubicBezTo>
                  <a:pt x="83" y="82"/>
                  <a:pt x="88" y="77"/>
                  <a:pt x="91" y="71"/>
                </a:cubicBezTo>
                <a:cubicBezTo>
                  <a:pt x="94" y="65"/>
                  <a:pt x="96" y="58"/>
                  <a:pt x="96" y="51"/>
                </a:cubicBezTo>
                <a:cubicBezTo>
                  <a:pt x="96" y="44"/>
                  <a:pt x="94" y="37"/>
                  <a:pt x="91" y="32"/>
                </a:cubicBezTo>
                <a:cubicBezTo>
                  <a:pt x="88" y="26"/>
                  <a:pt x="83" y="21"/>
                  <a:pt x="77" y="17"/>
                </a:cubicBezTo>
                <a:close/>
                <a:moveTo>
                  <a:pt x="24" y="33"/>
                </a:moveTo>
                <a:cubicBezTo>
                  <a:pt x="24" y="33"/>
                  <a:pt x="24" y="33"/>
                  <a:pt x="24" y="33"/>
                </a:cubicBezTo>
                <a:cubicBezTo>
                  <a:pt x="8" y="33"/>
                  <a:pt x="8" y="33"/>
                  <a:pt x="8" y="33"/>
                </a:cubicBezTo>
                <a:cubicBezTo>
                  <a:pt x="8" y="69"/>
                  <a:pt x="8" y="69"/>
                  <a:pt x="8" y="69"/>
                </a:cubicBezTo>
                <a:cubicBezTo>
                  <a:pt x="24" y="69"/>
                  <a:pt x="24" y="69"/>
                  <a:pt x="24" y="69"/>
                </a:cubicBezTo>
                <a:cubicBezTo>
                  <a:pt x="24" y="33"/>
                  <a:pt x="24" y="33"/>
                  <a:pt x="24" y="33"/>
                </a:cubicBezTo>
                <a:close/>
                <a:moveTo>
                  <a:pt x="25" y="25"/>
                </a:moveTo>
                <a:cubicBezTo>
                  <a:pt x="25" y="25"/>
                  <a:pt x="25" y="25"/>
                  <a:pt x="25" y="25"/>
                </a:cubicBezTo>
                <a:cubicBezTo>
                  <a:pt x="57" y="1"/>
                  <a:pt x="57" y="1"/>
                  <a:pt x="57" y="1"/>
                </a:cubicBezTo>
                <a:cubicBezTo>
                  <a:pt x="58" y="0"/>
                  <a:pt x="59" y="0"/>
                  <a:pt x="60" y="0"/>
                </a:cubicBezTo>
                <a:cubicBezTo>
                  <a:pt x="62" y="0"/>
                  <a:pt x="63" y="2"/>
                  <a:pt x="63" y="4"/>
                </a:cubicBezTo>
                <a:cubicBezTo>
                  <a:pt x="63" y="29"/>
                  <a:pt x="63" y="29"/>
                  <a:pt x="63" y="29"/>
                </a:cubicBezTo>
                <a:cubicBezTo>
                  <a:pt x="63" y="30"/>
                  <a:pt x="63" y="30"/>
                  <a:pt x="63" y="30"/>
                </a:cubicBezTo>
                <a:cubicBezTo>
                  <a:pt x="67" y="31"/>
                  <a:pt x="70" y="34"/>
                  <a:pt x="73" y="37"/>
                </a:cubicBezTo>
                <a:cubicBezTo>
                  <a:pt x="76" y="41"/>
                  <a:pt x="78" y="46"/>
                  <a:pt x="78" y="51"/>
                </a:cubicBezTo>
                <a:cubicBezTo>
                  <a:pt x="78" y="57"/>
                  <a:pt x="76" y="61"/>
                  <a:pt x="73" y="65"/>
                </a:cubicBezTo>
                <a:cubicBezTo>
                  <a:pt x="70" y="68"/>
                  <a:pt x="67" y="71"/>
                  <a:pt x="63" y="72"/>
                </a:cubicBezTo>
                <a:cubicBezTo>
                  <a:pt x="63" y="73"/>
                  <a:pt x="63" y="73"/>
                  <a:pt x="63" y="73"/>
                </a:cubicBezTo>
                <a:cubicBezTo>
                  <a:pt x="63" y="99"/>
                  <a:pt x="63" y="99"/>
                  <a:pt x="63" y="99"/>
                </a:cubicBezTo>
                <a:cubicBezTo>
                  <a:pt x="63" y="100"/>
                  <a:pt x="63" y="100"/>
                  <a:pt x="63" y="101"/>
                </a:cubicBezTo>
                <a:cubicBezTo>
                  <a:pt x="61" y="103"/>
                  <a:pt x="59" y="103"/>
                  <a:pt x="57" y="102"/>
                </a:cubicBezTo>
                <a:cubicBezTo>
                  <a:pt x="25" y="77"/>
                  <a:pt x="25" y="77"/>
                  <a:pt x="25" y="77"/>
                </a:cubicBezTo>
                <a:cubicBezTo>
                  <a:pt x="4" y="77"/>
                  <a:pt x="4" y="77"/>
                  <a:pt x="4" y="77"/>
                </a:cubicBezTo>
                <a:cubicBezTo>
                  <a:pt x="4" y="77"/>
                  <a:pt x="4" y="77"/>
                  <a:pt x="4" y="77"/>
                </a:cubicBezTo>
                <a:cubicBezTo>
                  <a:pt x="2" y="77"/>
                  <a:pt x="0" y="75"/>
                  <a:pt x="0" y="73"/>
                </a:cubicBezTo>
                <a:cubicBezTo>
                  <a:pt x="0" y="29"/>
                  <a:pt x="0" y="29"/>
                  <a:pt x="0" y="29"/>
                </a:cubicBezTo>
                <a:cubicBezTo>
                  <a:pt x="0" y="29"/>
                  <a:pt x="0" y="29"/>
                  <a:pt x="0" y="29"/>
                </a:cubicBezTo>
                <a:cubicBezTo>
                  <a:pt x="0" y="27"/>
                  <a:pt x="2" y="25"/>
                  <a:pt x="4" y="25"/>
                </a:cubicBezTo>
                <a:cubicBezTo>
                  <a:pt x="25" y="25"/>
                  <a:pt x="25" y="25"/>
                  <a:pt x="25" y="25"/>
                </a:cubicBezTo>
                <a:close/>
                <a:moveTo>
                  <a:pt x="63" y="35"/>
                </a:moveTo>
                <a:cubicBezTo>
                  <a:pt x="63" y="35"/>
                  <a:pt x="63" y="35"/>
                  <a:pt x="63" y="35"/>
                </a:cubicBezTo>
                <a:cubicBezTo>
                  <a:pt x="63" y="67"/>
                  <a:pt x="63" y="67"/>
                  <a:pt x="63" y="67"/>
                </a:cubicBezTo>
                <a:cubicBezTo>
                  <a:pt x="66" y="66"/>
                  <a:pt x="68" y="64"/>
                  <a:pt x="69" y="62"/>
                </a:cubicBezTo>
                <a:cubicBezTo>
                  <a:pt x="71" y="59"/>
                  <a:pt x="73" y="55"/>
                  <a:pt x="73" y="51"/>
                </a:cubicBezTo>
                <a:cubicBezTo>
                  <a:pt x="73" y="47"/>
                  <a:pt x="71" y="43"/>
                  <a:pt x="69" y="40"/>
                </a:cubicBezTo>
                <a:cubicBezTo>
                  <a:pt x="68" y="38"/>
                  <a:pt x="66" y="36"/>
                  <a:pt x="63" y="35"/>
                </a:cubicBezTo>
                <a:close/>
              </a:path>
            </a:pathLst>
          </a:custGeom>
          <a:solidFill>
            <a:schemeClr val="accent1"/>
          </a:solidFill>
          <a:ln>
            <a:noFill/>
          </a:ln>
        </p:spPr>
        <p:txBody>
          <a:bodyPr lIns="91440" tIns="45720" rIns="91440" bIns="45720"/>
          <a:lstStyle/>
          <a:p>
            <a:endParaRPr lang="zh-CN" altLang="en-US">
              <a:solidFill>
                <a:schemeClr val="bg1">
                  <a:lumMod val="50000"/>
                </a:schemeClr>
              </a:solidFill>
            </a:endParaRPr>
          </a:p>
        </p:txBody>
      </p:sp>
      <p:sp>
        <p:nvSpPr>
          <p:cNvPr id="17433" name="Freeform 25"/>
          <p:cNvSpPr>
            <a:spLocks noEditPoints="1"/>
          </p:cNvSpPr>
          <p:nvPr/>
        </p:nvSpPr>
        <p:spPr bwMode="auto">
          <a:xfrm>
            <a:off x="6438900" y="2354251"/>
            <a:ext cx="158750" cy="212790"/>
          </a:xfrm>
          <a:custGeom>
            <a:avLst/>
            <a:gdLst>
              <a:gd name="T0" fmla="*/ 55 w 76"/>
              <a:gd name="T1" fmla="*/ 7 h 103"/>
              <a:gd name="T2" fmla="*/ 63 w 76"/>
              <a:gd name="T3" fmla="*/ 47 h 103"/>
              <a:gd name="T4" fmla="*/ 55 w 76"/>
              <a:gd name="T5" fmla="*/ 65 h 103"/>
              <a:gd name="T6" fmla="*/ 20 w 76"/>
              <a:gd name="T7" fmla="*/ 65 h 103"/>
              <a:gd name="T8" fmla="*/ 13 w 76"/>
              <a:gd name="T9" fmla="*/ 47 h 103"/>
              <a:gd name="T10" fmla="*/ 20 w 76"/>
              <a:gd name="T11" fmla="*/ 7 h 103"/>
              <a:gd name="T12" fmla="*/ 21 w 76"/>
              <a:gd name="T13" fmla="*/ 34 h 103"/>
              <a:gd name="T14" fmla="*/ 55 w 76"/>
              <a:gd name="T15" fmla="*/ 34 h 103"/>
              <a:gd name="T16" fmla="*/ 50 w 76"/>
              <a:gd name="T17" fmla="*/ 13 h 103"/>
              <a:gd name="T18" fmla="*/ 26 w 76"/>
              <a:gd name="T19" fmla="*/ 13 h 103"/>
              <a:gd name="T20" fmla="*/ 21 w 76"/>
              <a:gd name="T21" fmla="*/ 34 h 103"/>
              <a:gd name="T22" fmla="*/ 55 w 76"/>
              <a:gd name="T23" fmla="*/ 38 h 103"/>
              <a:gd name="T24" fmla="*/ 21 w 76"/>
              <a:gd name="T25" fmla="*/ 47 h 103"/>
              <a:gd name="T26" fmla="*/ 26 w 76"/>
              <a:gd name="T27" fmla="*/ 59 h 103"/>
              <a:gd name="T28" fmla="*/ 50 w 76"/>
              <a:gd name="T29" fmla="*/ 59 h 103"/>
              <a:gd name="T30" fmla="*/ 50 w 76"/>
              <a:gd name="T31" fmla="*/ 59 h 103"/>
              <a:gd name="T32" fmla="*/ 55 w 76"/>
              <a:gd name="T33" fmla="*/ 38 h 103"/>
              <a:gd name="T34" fmla="*/ 14 w 76"/>
              <a:gd name="T35" fmla="*/ 103 h 103"/>
              <a:gd name="T36" fmla="*/ 38 w 76"/>
              <a:gd name="T37" fmla="*/ 103 h 103"/>
              <a:gd name="T38" fmla="*/ 61 w 76"/>
              <a:gd name="T39" fmla="*/ 103 h 103"/>
              <a:gd name="T40" fmla="*/ 61 w 76"/>
              <a:gd name="T41" fmla="*/ 95 h 103"/>
              <a:gd name="T42" fmla="*/ 42 w 76"/>
              <a:gd name="T43" fmla="*/ 85 h 103"/>
              <a:gd name="T44" fmla="*/ 73 w 76"/>
              <a:gd name="T45" fmla="*/ 62 h 103"/>
              <a:gd name="T46" fmla="*/ 76 w 76"/>
              <a:gd name="T47" fmla="*/ 36 h 103"/>
              <a:gd name="T48" fmla="*/ 68 w 76"/>
              <a:gd name="T49" fmla="*/ 36 h 103"/>
              <a:gd name="T50" fmla="*/ 66 w 76"/>
              <a:gd name="T51" fmla="*/ 59 h 103"/>
              <a:gd name="T52" fmla="*/ 38 w 76"/>
              <a:gd name="T53" fmla="*/ 77 h 103"/>
              <a:gd name="T54" fmla="*/ 16 w 76"/>
              <a:gd name="T55" fmla="*/ 69 h 103"/>
              <a:gd name="T56" fmla="*/ 8 w 76"/>
              <a:gd name="T57" fmla="*/ 47 h 103"/>
              <a:gd name="T58" fmla="*/ 4 w 76"/>
              <a:gd name="T59" fmla="*/ 32 h 103"/>
              <a:gd name="T60" fmla="*/ 0 w 76"/>
              <a:gd name="T61" fmla="*/ 47 h 103"/>
              <a:gd name="T62" fmla="*/ 11 w 76"/>
              <a:gd name="T63" fmla="*/ 74 h 103"/>
              <a:gd name="T64" fmla="*/ 34 w 76"/>
              <a:gd name="T65" fmla="*/ 85 h 103"/>
              <a:gd name="T66" fmla="*/ 14 w 76"/>
              <a:gd name="T67" fmla="*/ 95 h 103"/>
              <a:gd name="T68" fmla="*/ 14 w 76"/>
              <a:gd name="T69" fmla="*/ 103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6" h="103">
                <a:moveTo>
                  <a:pt x="38" y="0"/>
                </a:moveTo>
                <a:cubicBezTo>
                  <a:pt x="45" y="0"/>
                  <a:pt x="51" y="3"/>
                  <a:pt x="55" y="7"/>
                </a:cubicBezTo>
                <a:cubicBezTo>
                  <a:pt x="60" y="12"/>
                  <a:pt x="63" y="18"/>
                  <a:pt x="63" y="25"/>
                </a:cubicBezTo>
                <a:cubicBezTo>
                  <a:pt x="63" y="47"/>
                  <a:pt x="63" y="47"/>
                  <a:pt x="63" y="47"/>
                </a:cubicBezTo>
                <a:cubicBezTo>
                  <a:pt x="63" y="54"/>
                  <a:pt x="60" y="60"/>
                  <a:pt x="55" y="65"/>
                </a:cubicBezTo>
                <a:cubicBezTo>
                  <a:pt x="55" y="65"/>
                  <a:pt x="55" y="65"/>
                  <a:pt x="55" y="65"/>
                </a:cubicBezTo>
                <a:cubicBezTo>
                  <a:pt x="51" y="69"/>
                  <a:pt x="45" y="72"/>
                  <a:pt x="38" y="72"/>
                </a:cubicBezTo>
                <a:cubicBezTo>
                  <a:pt x="31" y="72"/>
                  <a:pt x="25" y="69"/>
                  <a:pt x="20" y="65"/>
                </a:cubicBezTo>
                <a:cubicBezTo>
                  <a:pt x="20" y="65"/>
                  <a:pt x="20" y="65"/>
                  <a:pt x="20" y="65"/>
                </a:cubicBezTo>
                <a:cubicBezTo>
                  <a:pt x="16" y="60"/>
                  <a:pt x="13" y="54"/>
                  <a:pt x="13" y="47"/>
                </a:cubicBezTo>
                <a:cubicBezTo>
                  <a:pt x="13" y="25"/>
                  <a:pt x="13" y="25"/>
                  <a:pt x="13" y="25"/>
                </a:cubicBezTo>
                <a:cubicBezTo>
                  <a:pt x="13" y="18"/>
                  <a:pt x="16" y="12"/>
                  <a:pt x="20" y="7"/>
                </a:cubicBezTo>
                <a:cubicBezTo>
                  <a:pt x="25" y="3"/>
                  <a:pt x="31" y="0"/>
                  <a:pt x="38" y="0"/>
                </a:cubicBezTo>
                <a:close/>
                <a:moveTo>
                  <a:pt x="21" y="34"/>
                </a:moveTo>
                <a:cubicBezTo>
                  <a:pt x="21" y="34"/>
                  <a:pt x="21" y="34"/>
                  <a:pt x="21" y="34"/>
                </a:cubicBezTo>
                <a:cubicBezTo>
                  <a:pt x="55" y="34"/>
                  <a:pt x="55" y="34"/>
                  <a:pt x="55" y="34"/>
                </a:cubicBezTo>
                <a:cubicBezTo>
                  <a:pt x="55" y="25"/>
                  <a:pt x="55" y="25"/>
                  <a:pt x="55" y="25"/>
                </a:cubicBezTo>
                <a:cubicBezTo>
                  <a:pt x="55" y="20"/>
                  <a:pt x="53" y="16"/>
                  <a:pt x="50" y="13"/>
                </a:cubicBezTo>
                <a:cubicBezTo>
                  <a:pt x="47" y="10"/>
                  <a:pt x="42" y="8"/>
                  <a:pt x="38" y="8"/>
                </a:cubicBezTo>
                <a:cubicBezTo>
                  <a:pt x="33" y="8"/>
                  <a:pt x="29" y="10"/>
                  <a:pt x="26" y="13"/>
                </a:cubicBezTo>
                <a:cubicBezTo>
                  <a:pt x="23" y="16"/>
                  <a:pt x="21" y="20"/>
                  <a:pt x="21" y="25"/>
                </a:cubicBezTo>
                <a:cubicBezTo>
                  <a:pt x="21" y="34"/>
                  <a:pt x="21" y="34"/>
                  <a:pt x="21" y="34"/>
                </a:cubicBezTo>
                <a:close/>
                <a:moveTo>
                  <a:pt x="55" y="38"/>
                </a:moveTo>
                <a:cubicBezTo>
                  <a:pt x="55" y="38"/>
                  <a:pt x="55" y="38"/>
                  <a:pt x="55" y="38"/>
                </a:cubicBezTo>
                <a:cubicBezTo>
                  <a:pt x="21" y="38"/>
                  <a:pt x="21" y="38"/>
                  <a:pt x="21" y="38"/>
                </a:cubicBezTo>
                <a:cubicBezTo>
                  <a:pt x="21" y="47"/>
                  <a:pt x="21" y="47"/>
                  <a:pt x="21" y="47"/>
                </a:cubicBezTo>
                <a:cubicBezTo>
                  <a:pt x="21" y="52"/>
                  <a:pt x="23" y="56"/>
                  <a:pt x="26" y="59"/>
                </a:cubicBezTo>
                <a:cubicBezTo>
                  <a:pt x="26" y="59"/>
                  <a:pt x="26" y="59"/>
                  <a:pt x="26" y="59"/>
                </a:cubicBezTo>
                <a:cubicBezTo>
                  <a:pt x="29" y="62"/>
                  <a:pt x="33" y="64"/>
                  <a:pt x="38" y="64"/>
                </a:cubicBezTo>
                <a:cubicBezTo>
                  <a:pt x="42" y="64"/>
                  <a:pt x="47" y="62"/>
                  <a:pt x="50" y="59"/>
                </a:cubicBezTo>
                <a:cubicBezTo>
                  <a:pt x="50" y="59"/>
                  <a:pt x="50" y="59"/>
                  <a:pt x="50" y="59"/>
                </a:cubicBezTo>
                <a:cubicBezTo>
                  <a:pt x="50" y="59"/>
                  <a:pt x="50" y="59"/>
                  <a:pt x="50" y="59"/>
                </a:cubicBezTo>
                <a:cubicBezTo>
                  <a:pt x="53" y="56"/>
                  <a:pt x="55" y="52"/>
                  <a:pt x="55" y="47"/>
                </a:cubicBezTo>
                <a:cubicBezTo>
                  <a:pt x="55" y="38"/>
                  <a:pt x="55" y="38"/>
                  <a:pt x="55" y="38"/>
                </a:cubicBezTo>
                <a:close/>
                <a:moveTo>
                  <a:pt x="14" y="103"/>
                </a:moveTo>
                <a:cubicBezTo>
                  <a:pt x="14" y="103"/>
                  <a:pt x="14" y="103"/>
                  <a:pt x="14" y="103"/>
                </a:cubicBezTo>
                <a:cubicBezTo>
                  <a:pt x="38" y="103"/>
                  <a:pt x="38" y="103"/>
                  <a:pt x="38" y="103"/>
                </a:cubicBezTo>
                <a:cubicBezTo>
                  <a:pt x="38" y="103"/>
                  <a:pt x="38" y="103"/>
                  <a:pt x="38" y="103"/>
                </a:cubicBezTo>
                <a:cubicBezTo>
                  <a:pt x="38" y="103"/>
                  <a:pt x="38" y="103"/>
                  <a:pt x="38" y="103"/>
                </a:cubicBezTo>
                <a:cubicBezTo>
                  <a:pt x="61" y="103"/>
                  <a:pt x="61" y="103"/>
                  <a:pt x="61" y="103"/>
                </a:cubicBezTo>
                <a:cubicBezTo>
                  <a:pt x="63" y="103"/>
                  <a:pt x="65" y="101"/>
                  <a:pt x="65" y="99"/>
                </a:cubicBezTo>
                <a:cubicBezTo>
                  <a:pt x="65" y="96"/>
                  <a:pt x="63" y="95"/>
                  <a:pt x="61" y="95"/>
                </a:cubicBezTo>
                <a:cubicBezTo>
                  <a:pt x="42" y="95"/>
                  <a:pt x="42" y="95"/>
                  <a:pt x="42" y="95"/>
                </a:cubicBezTo>
                <a:cubicBezTo>
                  <a:pt x="42" y="85"/>
                  <a:pt x="42" y="85"/>
                  <a:pt x="42" y="85"/>
                </a:cubicBezTo>
                <a:cubicBezTo>
                  <a:pt x="51" y="84"/>
                  <a:pt x="59" y="80"/>
                  <a:pt x="65" y="74"/>
                </a:cubicBezTo>
                <a:cubicBezTo>
                  <a:pt x="68" y="71"/>
                  <a:pt x="71" y="67"/>
                  <a:pt x="73" y="62"/>
                </a:cubicBezTo>
                <a:cubicBezTo>
                  <a:pt x="75" y="57"/>
                  <a:pt x="76" y="52"/>
                  <a:pt x="76" y="47"/>
                </a:cubicBezTo>
                <a:cubicBezTo>
                  <a:pt x="76" y="36"/>
                  <a:pt x="76" y="36"/>
                  <a:pt x="76" y="36"/>
                </a:cubicBezTo>
                <a:cubicBezTo>
                  <a:pt x="76" y="34"/>
                  <a:pt x="74" y="32"/>
                  <a:pt x="72" y="32"/>
                </a:cubicBezTo>
                <a:cubicBezTo>
                  <a:pt x="70" y="32"/>
                  <a:pt x="68" y="34"/>
                  <a:pt x="68" y="36"/>
                </a:cubicBezTo>
                <a:cubicBezTo>
                  <a:pt x="68" y="47"/>
                  <a:pt x="68" y="47"/>
                  <a:pt x="68" y="47"/>
                </a:cubicBezTo>
                <a:cubicBezTo>
                  <a:pt x="68" y="51"/>
                  <a:pt x="67" y="55"/>
                  <a:pt x="66" y="59"/>
                </a:cubicBezTo>
                <a:cubicBezTo>
                  <a:pt x="64" y="63"/>
                  <a:pt x="62" y="66"/>
                  <a:pt x="59" y="69"/>
                </a:cubicBezTo>
                <a:cubicBezTo>
                  <a:pt x="54" y="74"/>
                  <a:pt x="46" y="77"/>
                  <a:pt x="38" y="77"/>
                </a:cubicBezTo>
                <a:cubicBezTo>
                  <a:pt x="34" y="77"/>
                  <a:pt x="30" y="77"/>
                  <a:pt x="26" y="75"/>
                </a:cubicBezTo>
                <a:cubicBezTo>
                  <a:pt x="23" y="74"/>
                  <a:pt x="19" y="71"/>
                  <a:pt x="16" y="69"/>
                </a:cubicBezTo>
                <a:cubicBezTo>
                  <a:pt x="14" y="66"/>
                  <a:pt x="11" y="63"/>
                  <a:pt x="10" y="59"/>
                </a:cubicBezTo>
                <a:cubicBezTo>
                  <a:pt x="8" y="55"/>
                  <a:pt x="8" y="51"/>
                  <a:pt x="8" y="47"/>
                </a:cubicBezTo>
                <a:cubicBezTo>
                  <a:pt x="8" y="36"/>
                  <a:pt x="8" y="36"/>
                  <a:pt x="8" y="36"/>
                </a:cubicBezTo>
                <a:cubicBezTo>
                  <a:pt x="8" y="34"/>
                  <a:pt x="6" y="32"/>
                  <a:pt x="4" y="32"/>
                </a:cubicBezTo>
                <a:cubicBezTo>
                  <a:pt x="1" y="32"/>
                  <a:pt x="0" y="34"/>
                  <a:pt x="0" y="36"/>
                </a:cubicBezTo>
                <a:cubicBezTo>
                  <a:pt x="0" y="47"/>
                  <a:pt x="0" y="47"/>
                  <a:pt x="0" y="47"/>
                </a:cubicBezTo>
                <a:cubicBezTo>
                  <a:pt x="0" y="52"/>
                  <a:pt x="1" y="57"/>
                  <a:pt x="3" y="62"/>
                </a:cubicBezTo>
                <a:cubicBezTo>
                  <a:pt x="5" y="67"/>
                  <a:pt x="7" y="71"/>
                  <a:pt x="11" y="74"/>
                </a:cubicBezTo>
                <a:cubicBezTo>
                  <a:pt x="14" y="78"/>
                  <a:pt x="19" y="81"/>
                  <a:pt x="23" y="82"/>
                </a:cubicBezTo>
                <a:cubicBezTo>
                  <a:pt x="27" y="84"/>
                  <a:pt x="30" y="85"/>
                  <a:pt x="34" y="85"/>
                </a:cubicBezTo>
                <a:cubicBezTo>
                  <a:pt x="34" y="95"/>
                  <a:pt x="34" y="95"/>
                  <a:pt x="34" y="95"/>
                </a:cubicBezTo>
                <a:cubicBezTo>
                  <a:pt x="14" y="95"/>
                  <a:pt x="14" y="95"/>
                  <a:pt x="14" y="95"/>
                </a:cubicBezTo>
                <a:cubicBezTo>
                  <a:pt x="12" y="95"/>
                  <a:pt x="10" y="96"/>
                  <a:pt x="10" y="99"/>
                </a:cubicBezTo>
                <a:cubicBezTo>
                  <a:pt x="10" y="101"/>
                  <a:pt x="12" y="103"/>
                  <a:pt x="14" y="103"/>
                </a:cubicBezTo>
                <a:close/>
              </a:path>
            </a:pathLst>
          </a:custGeom>
          <a:solidFill>
            <a:schemeClr val="accent1"/>
          </a:solidFill>
          <a:ln>
            <a:noFill/>
          </a:ln>
        </p:spPr>
        <p:txBody>
          <a:bodyPr lIns="91440" tIns="45720" rIns="91440" bIns="45720"/>
          <a:lstStyle/>
          <a:p>
            <a:endParaRPr lang="zh-CN" altLang="en-US">
              <a:solidFill>
                <a:schemeClr val="bg1">
                  <a:lumMod val="50000"/>
                </a:schemeClr>
              </a:solidFill>
            </a:endParaRPr>
          </a:p>
        </p:txBody>
      </p:sp>
      <p:sp>
        <p:nvSpPr>
          <p:cNvPr id="17434" name="Freeform 26"/>
          <p:cNvSpPr>
            <a:spLocks noEditPoints="1"/>
          </p:cNvSpPr>
          <p:nvPr/>
        </p:nvSpPr>
        <p:spPr bwMode="auto">
          <a:xfrm>
            <a:off x="1571625" y="2368544"/>
            <a:ext cx="212725" cy="181031"/>
          </a:xfrm>
          <a:custGeom>
            <a:avLst/>
            <a:gdLst>
              <a:gd name="T0" fmla="*/ 99 w 103"/>
              <a:gd name="T1" fmla="*/ 0 h 88"/>
              <a:gd name="T2" fmla="*/ 4 w 103"/>
              <a:gd name="T3" fmla="*/ 0 h 88"/>
              <a:gd name="T4" fmla="*/ 0 w 103"/>
              <a:gd name="T5" fmla="*/ 4 h 88"/>
              <a:gd name="T6" fmla="*/ 0 w 103"/>
              <a:gd name="T7" fmla="*/ 84 h 88"/>
              <a:gd name="T8" fmla="*/ 4 w 103"/>
              <a:gd name="T9" fmla="*/ 88 h 88"/>
              <a:gd name="T10" fmla="*/ 99 w 103"/>
              <a:gd name="T11" fmla="*/ 88 h 88"/>
              <a:gd name="T12" fmla="*/ 103 w 103"/>
              <a:gd name="T13" fmla="*/ 84 h 88"/>
              <a:gd name="T14" fmla="*/ 103 w 103"/>
              <a:gd name="T15" fmla="*/ 4 h 88"/>
              <a:gd name="T16" fmla="*/ 99 w 103"/>
              <a:gd name="T17" fmla="*/ 0 h 88"/>
              <a:gd name="T18" fmla="*/ 95 w 103"/>
              <a:gd name="T19" fmla="*/ 80 h 88"/>
              <a:gd name="T20" fmla="*/ 95 w 103"/>
              <a:gd name="T21" fmla="*/ 80 h 88"/>
              <a:gd name="T22" fmla="*/ 8 w 103"/>
              <a:gd name="T23" fmla="*/ 80 h 88"/>
              <a:gd name="T24" fmla="*/ 8 w 103"/>
              <a:gd name="T25" fmla="*/ 71 h 88"/>
              <a:gd name="T26" fmla="*/ 28 w 103"/>
              <a:gd name="T27" fmla="*/ 51 h 88"/>
              <a:gd name="T28" fmla="*/ 42 w 103"/>
              <a:gd name="T29" fmla="*/ 65 h 88"/>
              <a:gd name="T30" fmla="*/ 42 w 103"/>
              <a:gd name="T31" fmla="*/ 65 h 88"/>
              <a:gd name="T32" fmla="*/ 42 w 103"/>
              <a:gd name="T33" fmla="*/ 65 h 88"/>
              <a:gd name="T34" fmla="*/ 51 w 103"/>
              <a:gd name="T35" fmla="*/ 74 h 88"/>
              <a:gd name="T36" fmla="*/ 54 w 103"/>
              <a:gd name="T37" fmla="*/ 74 h 88"/>
              <a:gd name="T38" fmla="*/ 54 w 103"/>
              <a:gd name="T39" fmla="*/ 70 h 88"/>
              <a:gd name="T40" fmla="*/ 47 w 103"/>
              <a:gd name="T41" fmla="*/ 64 h 88"/>
              <a:gd name="T42" fmla="*/ 67 w 103"/>
              <a:gd name="T43" fmla="*/ 44 h 88"/>
              <a:gd name="T44" fmla="*/ 95 w 103"/>
              <a:gd name="T45" fmla="*/ 73 h 88"/>
              <a:gd name="T46" fmla="*/ 95 w 103"/>
              <a:gd name="T47" fmla="*/ 80 h 88"/>
              <a:gd name="T48" fmla="*/ 95 w 103"/>
              <a:gd name="T49" fmla="*/ 66 h 88"/>
              <a:gd name="T50" fmla="*/ 95 w 103"/>
              <a:gd name="T51" fmla="*/ 66 h 88"/>
              <a:gd name="T52" fmla="*/ 68 w 103"/>
              <a:gd name="T53" fmla="*/ 39 h 88"/>
              <a:gd name="T54" fmla="*/ 65 w 103"/>
              <a:gd name="T55" fmla="*/ 39 h 88"/>
              <a:gd name="T56" fmla="*/ 44 w 103"/>
              <a:gd name="T57" fmla="*/ 60 h 88"/>
              <a:gd name="T58" fmla="*/ 30 w 103"/>
              <a:gd name="T59" fmla="*/ 46 h 88"/>
              <a:gd name="T60" fmla="*/ 26 w 103"/>
              <a:gd name="T61" fmla="*/ 46 h 88"/>
              <a:gd name="T62" fmla="*/ 8 w 103"/>
              <a:gd name="T63" fmla="*/ 65 h 88"/>
              <a:gd name="T64" fmla="*/ 8 w 103"/>
              <a:gd name="T65" fmla="*/ 8 h 88"/>
              <a:gd name="T66" fmla="*/ 95 w 103"/>
              <a:gd name="T67" fmla="*/ 8 h 88"/>
              <a:gd name="T68" fmla="*/ 95 w 103"/>
              <a:gd name="T69" fmla="*/ 66 h 88"/>
              <a:gd name="T70" fmla="*/ 30 w 103"/>
              <a:gd name="T71" fmla="*/ 40 h 88"/>
              <a:gd name="T72" fmla="*/ 30 w 103"/>
              <a:gd name="T73" fmla="*/ 40 h 88"/>
              <a:gd name="T74" fmla="*/ 43 w 103"/>
              <a:gd name="T75" fmla="*/ 26 h 88"/>
              <a:gd name="T76" fmla="*/ 30 w 103"/>
              <a:gd name="T77" fmla="*/ 12 h 88"/>
              <a:gd name="T78" fmla="*/ 16 w 103"/>
              <a:gd name="T79" fmla="*/ 26 h 88"/>
              <a:gd name="T80" fmla="*/ 30 w 103"/>
              <a:gd name="T81" fmla="*/ 40 h 88"/>
              <a:gd name="T82" fmla="*/ 30 w 103"/>
              <a:gd name="T83" fmla="*/ 17 h 88"/>
              <a:gd name="T84" fmla="*/ 30 w 103"/>
              <a:gd name="T85" fmla="*/ 17 h 88"/>
              <a:gd name="T86" fmla="*/ 39 w 103"/>
              <a:gd name="T87" fmla="*/ 26 h 88"/>
              <a:gd name="T88" fmla="*/ 30 w 103"/>
              <a:gd name="T89" fmla="*/ 35 h 88"/>
              <a:gd name="T90" fmla="*/ 21 w 103"/>
              <a:gd name="T91" fmla="*/ 26 h 88"/>
              <a:gd name="T92" fmla="*/ 30 w 103"/>
              <a:gd name="T93" fmla="*/ 17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03" h="88">
                <a:moveTo>
                  <a:pt x="99" y="0"/>
                </a:moveTo>
                <a:cubicBezTo>
                  <a:pt x="4" y="0"/>
                  <a:pt x="4" y="0"/>
                  <a:pt x="4" y="0"/>
                </a:cubicBezTo>
                <a:cubicBezTo>
                  <a:pt x="2" y="0"/>
                  <a:pt x="0" y="2"/>
                  <a:pt x="0" y="4"/>
                </a:cubicBezTo>
                <a:cubicBezTo>
                  <a:pt x="0" y="84"/>
                  <a:pt x="0" y="84"/>
                  <a:pt x="0" y="84"/>
                </a:cubicBezTo>
                <a:cubicBezTo>
                  <a:pt x="0" y="86"/>
                  <a:pt x="2" y="88"/>
                  <a:pt x="4" y="88"/>
                </a:cubicBezTo>
                <a:cubicBezTo>
                  <a:pt x="99" y="88"/>
                  <a:pt x="99" y="88"/>
                  <a:pt x="99" y="88"/>
                </a:cubicBezTo>
                <a:cubicBezTo>
                  <a:pt x="101" y="88"/>
                  <a:pt x="103" y="86"/>
                  <a:pt x="103" y="84"/>
                </a:cubicBezTo>
                <a:cubicBezTo>
                  <a:pt x="103" y="4"/>
                  <a:pt x="103" y="4"/>
                  <a:pt x="103" y="4"/>
                </a:cubicBezTo>
                <a:cubicBezTo>
                  <a:pt x="103" y="2"/>
                  <a:pt x="101" y="0"/>
                  <a:pt x="99" y="0"/>
                </a:cubicBezTo>
                <a:close/>
                <a:moveTo>
                  <a:pt x="95" y="80"/>
                </a:moveTo>
                <a:cubicBezTo>
                  <a:pt x="95" y="80"/>
                  <a:pt x="95" y="80"/>
                  <a:pt x="95" y="80"/>
                </a:cubicBezTo>
                <a:cubicBezTo>
                  <a:pt x="8" y="80"/>
                  <a:pt x="8" y="80"/>
                  <a:pt x="8" y="80"/>
                </a:cubicBezTo>
                <a:cubicBezTo>
                  <a:pt x="8" y="71"/>
                  <a:pt x="8" y="71"/>
                  <a:pt x="8" y="71"/>
                </a:cubicBezTo>
                <a:cubicBezTo>
                  <a:pt x="28" y="51"/>
                  <a:pt x="28" y="51"/>
                  <a:pt x="28" y="51"/>
                </a:cubicBezTo>
                <a:cubicBezTo>
                  <a:pt x="42" y="65"/>
                  <a:pt x="42" y="65"/>
                  <a:pt x="42" y="65"/>
                </a:cubicBezTo>
                <a:cubicBezTo>
                  <a:pt x="42" y="65"/>
                  <a:pt x="42" y="65"/>
                  <a:pt x="42" y="65"/>
                </a:cubicBezTo>
                <a:cubicBezTo>
                  <a:pt x="42" y="65"/>
                  <a:pt x="42" y="65"/>
                  <a:pt x="42" y="65"/>
                </a:cubicBezTo>
                <a:cubicBezTo>
                  <a:pt x="51" y="74"/>
                  <a:pt x="51" y="74"/>
                  <a:pt x="51" y="74"/>
                </a:cubicBezTo>
                <a:cubicBezTo>
                  <a:pt x="52" y="75"/>
                  <a:pt x="53" y="75"/>
                  <a:pt x="54" y="74"/>
                </a:cubicBezTo>
                <a:cubicBezTo>
                  <a:pt x="55" y="73"/>
                  <a:pt x="55" y="71"/>
                  <a:pt x="54" y="70"/>
                </a:cubicBezTo>
                <a:cubicBezTo>
                  <a:pt x="47" y="64"/>
                  <a:pt x="47" y="64"/>
                  <a:pt x="47" y="64"/>
                </a:cubicBezTo>
                <a:cubicBezTo>
                  <a:pt x="67" y="44"/>
                  <a:pt x="67" y="44"/>
                  <a:pt x="67" y="44"/>
                </a:cubicBezTo>
                <a:cubicBezTo>
                  <a:pt x="95" y="73"/>
                  <a:pt x="95" y="73"/>
                  <a:pt x="95" y="73"/>
                </a:cubicBezTo>
                <a:cubicBezTo>
                  <a:pt x="95" y="80"/>
                  <a:pt x="95" y="80"/>
                  <a:pt x="95" y="80"/>
                </a:cubicBezTo>
                <a:close/>
                <a:moveTo>
                  <a:pt x="95" y="66"/>
                </a:moveTo>
                <a:cubicBezTo>
                  <a:pt x="95" y="66"/>
                  <a:pt x="95" y="66"/>
                  <a:pt x="95" y="66"/>
                </a:cubicBezTo>
                <a:cubicBezTo>
                  <a:pt x="68" y="39"/>
                  <a:pt x="68" y="39"/>
                  <a:pt x="68" y="39"/>
                </a:cubicBezTo>
                <a:cubicBezTo>
                  <a:pt x="67" y="38"/>
                  <a:pt x="66" y="38"/>
                  <a:pt x="65" y="39"/>
                </a:cubicBezTo>
                <a:cubicBezTo>
                  <a:pt x="44" y="60"/>
                  <a:pt x="44" y="60"/>
                  <a:pt x="44" y="60"/>
                </a:cubicBezTo>
                <a:cubicBezTo>
                  <a:pt x="30" y="46"/>
                  <a:pt x="30" y="46"/>
                  <a:pt x="30" y="46"/>
                </a:cubicBezTo>
                <a:cubicBezTo>
                  <a:pt x="29" y="45"/>
                  <a:pt x="27" y="45"/>
                  <a:pt x="26" y="46"/>
                </a:cubicBezTo>
                <a:cubicBezTo>
                  <a:pt x="8" y="65"/>
                  <a:pt x="8" y="65"/>
                  <a:pt x="8" y="65"/>
                </a:cubicBezTo>
                <a:cubicBezTo>
                  <a:pt x="8" y="8"/>
                  <a:pt x="8" y="8"/>
                  <a:pt x="8" y="8"/>
                </a:cubicBezTo>
                <a:cubicBezTo>
                  <a:pt x="95" y="8"/>
                  <a:pt x="95" y="8"/>
                  <a:pt x="95" y="8"/>
                </a:cubicBezTo>
                <a:cubicBezTo>
                  <a:pt x="95" y="66"/>
                  <a:pt x="95" y="66"/>
                  <a:pt x="95" y="66"/>
                </a:cubicBezTo>
                <a:close/>
                <a:moveTo>
                  <a:pt x="30" y="40"/>
                </a:moveTo>
                <a:cubicBezTo>
                  <a:pt x="30" y="40"/>
                  <a:pt x="30" y="40"/>
                  <a:pt x="30" y="40"/>
                </a:cubicBezTo>
                <a:cubicBezTo>
                  <a:pt x="37" y="40"/>
                  <a:pt x="43" y="34"/>
                  <a:pt x="43" y="26"/>
                </a:cubicBezTo>
                <a:cubicBezTo>
                  <a:pt x="43" y="19"/>
                  <a:pt x="37" y="12"/>
                  <a:pt x="30" y="12"/>
                </a:cubicBezTo>
                <a:cubicBezTo>
                  <a:pt x="22" y="12"/>
                  <a:pt x="16" y="19"/>
                  <a:pt x="16" y="26"/>
                </a:cubicBezTo>
                <a:cubicBezTo>
                  <a:pt x="16" y="34"/>
                  <a:pt x="22" y="40"/>
                  <a:pt x="30" y="40"/>
                </a:cubicBezTo>
                <a:close/>
                <a:moveTo>
                  <a:pt x="30" y="17"/>
                </a:moveTo>
                <a:cubicBezTo>
                  <a:pt x="30" y="17"/>
                  <a:pt x="30" y="17"/>
                  <a:pt x="30" y="17"/>
                </a:cubicBezTo>
                <a:cubicBezTo>
                  <a:pt x="35" y="17"/>
                  <a:pt x="39" y="21"/>
                  <a:pt x="39" y="26"/>
                </a:cubicBezTo>
                <a:cubicBezTo>
                  <a:pt x="39" y="31"/>
                  <a:pt x="35" y="35"/>
                  <a:pt x="30" y="35"/>
                </a:cubicBezTo>
                <a:cubicBezTo>
                  <a:pt x="25" y="35"/>
                  <a:pt x="21" y="31"/>
                  <a:pt x="21" y="26"/>
                </a:cubicBezTo>
                <a:cubicBezTo>
                  <a:pt x="21" y="21"/>
                  <a:pt x="25" y="17"/>
                  <a:pt x="30" y="1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5" name="Freeform 27"/>
          <p:cNvSpPr>
            <a:spLocks noEditPoints="1"/>
          </p:cNvSpPr>
          <p:nvPr/>
        </p:nvSpPr>
        <p:spPr bwMode="auto">
          <a:xfrm>
            <a:off x="5484814" y="2374895"/>
            <a:ext cx="215900" cy="171503"/>
          </a:xfrm>
          <a:custGeom>
            <a:avLst/>
            <a:gdLst>
              <a:gd name="T0" fmla="*/ 89 w 103"/>
              <a:gd name="T1" fmla="*/ 31 h 83"/>
              <a:gd name="T2" fmla="*/ 81 w 103"/>
              <a:gd name="T3" fmla="*/ 31 h 83"/>
              <a:gd name="T4" fmla="*/ 25 w 103"/>
              <a:gd name="T5" fmla="*/ 12 h 83"/>
              <a:gd name="T6" fmla="*/ 12 w 103"/>
              <a:gd name="T7" fmla="*/ 12 h 83"/>
              <a:gd name="T8" fmla="*/ 24 w 103"/>
              <a:gd name="T9" fmla="*/ 14 h 83"/>
              <a:gd name="T10" fmla="*/ 7 w 103"/>
              <a:gd name="T11" fmla="*/ 14 h 83"/>
              <a:gd name="T12" fmla="*/ 4 w 103"/>
              <a:gd name="T13" fmla="*/ 14 h 83"/>
              <a:gd name="T14" fmla="*/ 0 w 103"/>
              <a:gd name="T15" fmla="*/ 18 h 83"/>
              <a:gd name="T16" fmla="*/ 0 w 103"/>
              <a:gd name="T17" fmla="*/ 79 h 83"/>
              <a:gd name="T18" fmla="*/ 99 w 103"/>
              <a:gd name="T19" fmla="*/ 83 h 83"/>
              <a:gd name="T20" fmla="*/ 103 w 103"/>
              <a:gd name="T21" fmla="*/ 79 h 83"/>
              <a:gd name="T22" fmla="*/ 103 w 103"/>
              <a:gd name="T23" fmla="*/ 18 h 83"/>
              <a:gd name="T24" fmla="*/ 79 w 103"/>
              <a:gd name="T25" fmla="*/ 14 h 83"/>
              <a:gd name="T26" fmla="*/ 71 w 103"/>
              <a:gd name="T27" fmla="*/ 0 h 83"/>
              <a:gd name="T28" fmla="*/ 28 w 103"/>
              <a:gd name="T29" fmla="*/ 2 h 83"/>
              <a:gd name="T30" fmla="*/ 9 w 103"/>
              <a:gd name="T31" fmla="*/ 7 h 83"/>
              <a:gd name="T32" fmla="*/ 7 w 103"/>
              <a:gd name="T33" fmla="*/ 10 h 83"/>
              <a:gd name="T34" fmla="*/ 51 w 103"/>
              <a:gd name="T35" fmla="*/ 30 h 83"/>
              <a:gd name="T36" fmla="*/ 61 w 103"/>
              <a:gd name="T37" fmla="*/ 34 h 83"/>
              <a:gd name="T38" fmla="*/ 51 w 103"/>
              <a:gd name="T39" fmla="*/ 56 h 83"/>
              <a:gd name="T40" fmla="*/ 51 w 103"/>
              <a:gd name="T41" fmla="*/ 30 h 83"/>
              <a:gd name="T42" fmla="*/ 57 w 103"/>
              <a:gd name="T43" fmla="*/ 37 h 83"/>
              <a:gd name="T44" fmla="*/ 60 w 103"/>
              <a:gd name="T45" fmla="*/ 43 h 83"/>
              <a:gd name="T46" fmla="*/ 43 w 103"/>
              <a:gd name="T47" fmla="*/ 43 h 83"/>
              <a:gd name="T48" fmla="*/ 57 w 103"/>
              <a:gd name="T49" fmla="*/ 37 h 83"/>
              <a:gd name="T50" fmla="*/ 27 w 103"/>
              <a:gd name="T51" fmla="*/ 22 h 83"/>
              <a:gd name="T52" fmla="*/ 8 w 103"/>
              <a:gd name="T53" fmla="*/ 75 h 83"/>
              <a:gd name="T54" fmla="*/ 95 w 103"/>
              <a:gd name="T55" fmla="*/ 22 h 83"/>
              <a:gd name="T56" fmla="*/ 76 w 103"/>
              <a:gd name="T57" fmla="*/ 22 h 83"/>
              <a:gd name="T58" fmla="*/ 68 w 103"/>
              <a:gd name="T59" fmla="*/ 8 h 83"/>
              <a:gd name="T60" fmla="*/ 30 w 103"/>
              <a:gd name="T61" fmla="*/ 19 h 83"/>
              <a:gd name="T62" fmla="*/ 51 w 103"/>
              <a:gd name="T63" fmla="*/ 16 h 83"/>
              <a:gd name="T64" fmla="*/ 79 w 103"/>
              <a:gd name="T65" fmla="*/ 43 h 83"/>
              <a:gd name="T66" fmla="*/ 24 w 103"/>
              <a:gd name="T67" fmla="*/ 43 h 83"/>
              <a:gd name="T68" fmla="*/ 51 w 103"/>
              <a:gd name="T69" fmla="*/ 24 h 83"/>
              <a:gd name="T70" fmla="*/ 71 w 103"/>
              <a:gd name="T71" fmla="*/ 43 h 83"/>
              <a:gd name="T72" fmla="*/ 32 w 103"/>
              <a:gd name="T73" fmla="*/ 43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3" h="83">
                <a:moveTo>
                  <a:pt x="85" y="27"/>
                </a:moveTo>
                <a:cubicBezTo>
                  <a:pt x="87" y="27"/>
                  <a:pt x="89" y="29"/>
                  <a:pt x="89" y="31"/>
                </a:cubicBezTo>
                <a:cubicBezTo>
                  <a:pt x="89" y="33"/>
                  <a:pt x="87" y="35"/>
                  <a:pt x="85" y="35"/>
                </a:cubicBezTo>
                <a:cubicBezTo>
                  <a:pt x="83" y="35"/>
                  <a:pt x="81" y="33"/>
                  <a:pt x="81" y="31"/>
                </a:cubicBezTo>
                <a:cubicBezTo>
                  <a:pt x="81" y="29"/>
                  <a:pt x="83" y="27"/>
                  <a:pt x="85" y="27"/>
                </a:cubicBezTo>
                <a:close/>
                <a:moveTo>
                  <a:pt x="25" y="12"/>
                </a:moveTo>
                <a:cubicBezTo>
                  <a:pt x="25" y="12"/>
                  <a:pt x="25" y="12"/>
                  <a:pt x="25" y="12"/>
                </a:cubicBezTo>
                <a:cubicBezTo>
                  <a:pt x="12" y="12"/>
                  <a:pt x="12" y="12"/>
                  <a:pt x="12" y="12"/>
                </a:cubicBezTo>
                <a:cubicBezTo>
                  <a:pt x="12" y="14"/>
                  <a:pt x="12" y="14"/>
                  <a:pt x="12" y="14"/>
                </a:cubicBezTo>
                <a:cubicBezTo>
                  <a:pt x="24" y="14"/>
                  <a:pt x="24" y="14"/>
                  <a:pt x="24" y="14"/>
                </a:cubicBezTo>
                <a:cubicBezTo>
                  <a:pt x="25" y="12"/>
                  <a:pt x="25" y="12"/>
                  <a:pt x="25" y="12"/>
                </a:cubicBezTo>
                <a:close/>
                <a:moveTo>
                  <a:pt x="7" y="14"/>
                </a:moveTo>
                <a:cubicBezTo>
                  <a:pt x="7" y="14"/>
                  <a:pt x="7" y="14"/>
                  <a:pt x="7" y="14"/>
                </a:cubicBezTo>
                <a:cubicBezTo>
                  <a:pt x="4" y="14"/>
                  <a:pt x="4" y="14"/>
                  <a:pt x="4" y="14"/>
                </a:cubicBezTo>
                <a:cubicBezTo>
                  <a:pt x="4" y="14"/>
                  <a:pt x="4" y="14"/>
                  <a:pt x="4" y="14"/>
                </a:cubicBezTo>
                <a:cubicBezTo>
                  <a:pt x="2" y="14"/>
                  <a:pt x="0" y="16"/>
                  <a:pt x="0" y="18"/>
                </a:cubicBezTo>
                <a:cubicBezTo>
                  <a:pt x="0" y="79"/>
                  <a:pt x="0" y="79"/>
                  <a:pt x="0" y="79"/>
                </a:cubicBezTo>
                <a:cubicBezTo>
                  <a:pt x="0" y="79"/>
                  <a:pt x="0" y="79"/>
                  <a:pt x="0" y="79"/>
                </a:cubicBezTo>
                <a:cubicBezTo>
                  <a:pt x="0" y="81"/>
                  <a:pt x="2" y="83"/>
                  <a:pt x="4" y="83"/>
                </a:cubicBezTo>
                <a:cubicBezTo>
                  <a:pt x="99" y="83"/>
                  <a:pt x="99" y="83"/>
                  <a:pt x="99" y="83"/>
                </a:cubicBezTo>
                <a:cubicBezTo>
                  <a:pt x="99" y="83"/>
                  <a:pt x="99" y="83"/>
                  <a:pt x="99" y="83"/>
                </a:cubicBezTo>
                <a:cubicBezTo>
                  <a:pt x="101" y="83"/>
                  <a:pt x="103" y="81"/>
                  <a:pt x="103" y="79"/>
                </a:cubicBezTo>
                <a:cubicBezTo>
                  <a:pt x="103" y="18"/>
                  <a:pt x="103" y="18"/>
                  <a:pt x="103" y="18"/>
                </a:cubicBezTo>
                <a:cubicBezTo>
                  <a:pt x="103" y="18"/>
                  <a:pt x="103" y="18"/>
                  <a:pt x="103" y="18"/>
                </a:cubicBezTo>
                <a:cubicBezTo>
                  <a:pt x="103" y="16"/>
                  <a:pt x="101" y="14"/>
                  <a:pt x="99" y="14"/>
                </a:cubicBezTo>
                <a:cubicBezTo>
                  <a:pt x="79" y="14"/>
                  <a:pt x="79" y="14"/>
                  <a:pt x="79" y="14"/>
                </a:cubicBezTo>
                <a:cubicBezTo>
                  <a:pt x="74" y="3"/>
                  <a:pt x="74" y="3"/>
                  <a:pt x="74" y="3"/>
                </a:cubicBezTo>
                <a:cubicBezTo>
                  <a:pt x="74" y="1"/>
                  <a:pt x="72" y="0"/>
                  <a:pt x="71" y="0"/>
                </a:cubicBezTo>
                <a:cubicBezTo>
                  <a:pt x="32" y="0"/>
                  <a:pt x="32" y="0"/>
                  <a:pt x="32" y="0"/>
                </a:cubicBezTo>
                <a:cubicBezTo>
                  <a:pt x="30" y="0"/>
                  <a:pt x="29" y="1"/>
                  <a:pt x="28" y="2"/>
                </a:cubicBezTo>
                <a:cubicBezTo>
                  <a:pt x="26" y="7"/>
                  <a:pt x="26" y="7"/>
                  <a:pt x="26" y="7"/>
                </a:cubicBezTo>
                <a:cubicBezTo>
                  <a:pt x="9" y="7"/>
                  <a:pt x="9" y="7"/>
                  <a:pt x="9" y="7"/>
                </a:cubicBezTo>
                <a:cubicBezTo>
                  <a:pt x="8" y="7"/>
                  <a:pt x="7" y="8"/>
                  <a:pt x="7" y="10"/>
                </a:cubicBezTo>
                <a:cubicBezTo>
                  <a:pt x="7" y="10"/>
                  <a:pt x="7" y="10"/>
                  <a:pt x="7" y="10"/>
                </a:cubicBezTo>
                <a:cubicBezTo>
                  <a:pt x="7" y="14"/>
                  <a:pt x="7" y="14"/>
                  <a:pt x="7" y="14"/>
                </a:cubicBezTo>
                <a:close/>
                <a:moveTo>
                  <a:pt x="51" y="30"/>
                </a:moveTo>
                <a:cubicBezTo>
                  <a:pt x="51" y="30"/>
                  <a:pt x="51" y="30"/>
                  <a:pt x="51" y="30"/>
                </a:cubicBezTo>
                <a:cubicBezTo>
                  <a:pt x="55" y="30"/>
                  <a:pt x="58" y="31"/>
                  <a:pt x="61" y="34"/>
                </a:cubicBezTo>
                <a:cubicBezTo>
                  <a:pt x="63" y="36"/>
                  <a:pt x="65" y="39"/>
                  <a:pt x="65" y="43"/>
                </a:cubicBezTo>
                <a:cubicBezTo>
                  <a:pt x="65" y="50"/>
                  <a:pt x="58" y="56"/>
                  <a:pt x="51" y="56"/>
                </a:cubicBezTo>
                <a:cubicBezTo>
                  <a:pt x="44" y="56"/>
                  <a:pt x="38" y="50"/>
                  <a:pt x="38" y="43"/>
                </a:cubicBezTo>
                <a:cubicBezTo>
                  <a:pt x="38" y="36"/>
                  <a:pt x="44" y="30"/>
                  <a:pt x="51" y="30"/>
                </a:cubicBezTo>
                <a:close/>
                <a:moveTo>
                  <a:pt x="57" y="37"/>
                </a:moveTo>
                <a:cubicBezTo>
                  <a:pt x="57" y="37"/>
                  <a:pt x="57" y="37"/>
                  <a:pt x="57" y="37"/>
                </a:cubicBezTo>
                <a:cubicBezTo>
                  <a:pt x="57" y="37"/>
                  <a:pt x="57" y="37"/>
                  <a:pt x="57" y="37"/>
                </a:cubicBezTo>
                <a:cubicBezTo>
                  <a:pt x="59" y="39"/>
                  <a:pt x="60" y="41"/>
                  <a:pt x="60" y="43"/>
                </a:cubicBezTo>
                <a:cubicBezTo>
                  <a:pt x="60" y="48"/>
                  <a:pt x="56" y="52"/>
                  <a:pt x="51" y="52"/>
                </a:cubicBezTo>
                <a:cubicBezTo>
                  <a:pt x="46" y="52"/>
                  <a:pt x="43" y="48"/>
                  <a:pt x="43" y="43"/>
                </a:cubicBezTo>
                <a:cubicBezTo>
                  <a:pt x="43" y="38"/>
                  <a:pt x="47" y="34"/>
                  <a:pt x="51" y="34"/>
                </a:cubicBezTo>
                <a:cubicBezTo>
                  <a:pt x="54" y="34"/>
                  <a:pt x="56" y="35"/>
                  <a:pt x="57" y="37"/>
                </a:cubicBezTo>
                <a:close/>
                <a:moveTo>
                  <a:pt x="27" y="22"/>
                </a:moveTo>
                <a:cubicBezTo>
                  <a:pt x="27" y="22"/>
                  <a:pt x="27" y="22"/>
                  <a:pt x="27" y="22"/>
                </a:cubicBezTo>
                <a:cubicBezTo>
                  <a:pt x="8" y="22"/>
                  <a:pt x="8" y="22"/>
                  <a:pt x="8" y="22"/>
                </a:cubicBezTo>
                <a:cubicBezTo>
                  <a:pt x="8" y="75"/>
                  <a:pt x="8" y="75"/>
                  <a:pt x="8" y="75"/>
                </a:cubicBezTo>
                <a:cubicBezTo>
                  <a:pt x="95" y="75"/>
                  <a:pt x="95" y="75"/>
                  <a:pt x="95" y="75"/>
                </a:cubicBezTo>
                <a:cubicBezTo>
                  <a:pt x="95" y="22"/>
                  <a:pt x="95" y="22"/>
                  <a:pt x="95" y="22"/>
                </a:cubicBezTo>
                <a:cubicBezTo>
                  <a:pt x="76" y="22"/>
                  <a:pt x="76" y="22"/>
                  <a:pt x="76" y="22"/>
                </a:cubicBezTo>
                <a:cubicBezTo>
                  <a:pt x="76" y="22"/>
                  <a:pt x="76" y="22"/>
                  <a:pt x="76" y="22"/>
                </a:cubicBezTo>
                <a:cubicBezTo>
                  <a:pt x="74" y="22"/>
                  <a:pt x="73" y="21"/>
                  <a:pt x="72" y="19"/>
                </a:cubicBezTo>
                <a:cubicBezTo>
                  <a:pt x="68" y="8"/>
                  <a:pt x="68" y="8"/>
                  <a:pt x="68" y="8"/>
                </a:cubicBezTo>
                <a:cubicBezTo>
                  <a:pt x="35" y="8"/>
                  <a:pt x="35" y="8"/>
                  <a:pt x="35" y="8"/>
                </a:cubicBezTo>
                <a:cubicBezTo>
                  <a:pt x="30" y="19"/>
                  <a:pt x="30" y="19"/>
                  <a:pt x="30" y="19"/>
                </a:cubicBezTo>
                <a:cubicBezTo>
                  <a:pt x="30" y="21"/>
                  <a:pt x="28" y="22"/>
                  <a:pt x="27" y="22"/>
                </a:cubicBezTo>
                <a:close/>
                <a:moveTo>
                  <a:pt x="51" y="16"/>
                </a:moveTo>
                <a:cubicBezTo>
                  <a:pt x="51" y="16"/>
                  <a:pt x="51" y="16"/>
                  <a:pt x="51" y="16"/>
                </a:cubicBezTo>
                <a:cubicBezTo>
                  <a:pt x="66" y="16"/>
                  <a:pt x="79" y="28"/>
                  <a:pt x="79" y="43"/>
                </a:cubicBezTo>
                <a:cubicBezTo>
                  <a:pt x="79" y="58"/>
                  <a:pt x="66" y="70"/>
                  <a:pt x="51" y="70"/>
                </a:cubicBezTo>
                <a:cubicBezTo>
                  <a:pt x="36" y="70"/>
                  <a:pt x="24" y="58"/>
                  <a:pt x="24" y="43"/>
                </a:cubicBezTo>
                <a:cubicBezTo>
                  <a:pt x="24" y="28"/>
                  <a:pt x="36" y="16"/>
                  <a:pt x="51" y="16"/>
                </a:cubicBezTo>
                <a:close/>
                <a:moveTo>
                  <a:pt x="51" y="24"/>
                </a:moveTo>
                <a:cubicBezTo>
                  <a:pt x="51" y="24"/>
                  <a:pt x="51" y="24"/>
                  <a:pt x="51" y="24"/>
                </a:cubicBezTo>
                <a:cubicBezTo>
                  <a:pt x="62" y="24"/>
                  <a:pt x="71" y="32"/>
                  <a:pt x="71" y="43"/>
                </a:cubicBezTo>
                <a:cubicBezTo>
                  <a:pt x="71" y="54"/>
                  <a:pt x="62" y="62"/>
                  <a:pt x="51" y="62"/>
                </a:cubicBezTo>
                <a:cubicBezTo>
                  <a:pt x="41" y="62"/>
                  <a:pt x="32" y="54"/>
                  <a:pt x="32" y="43"/>
                </a:cubicBezTo>
                <a:cubicBezTo>
                  <a:pt x="32" y="32"/>
                  <a:pt x="41" y="24"/>
                  <a:pt x="51"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6" name="Freeform 28"/>
          <p:cNvSpPr>
            <a:spLocks noEditPoints="1"/>
          </p:cNvSpPr>
          <p:nvPr/>
        </p:nvSpPr>
        <p:spPr bwMode="auto">
          <a:xfrm>
            <a:off x="2463800" y="3149835"/>
            <a:ext cx="203200" cy="200087"/>
          </a:xfrm>
          <a:custGeom>
            <a:avLst/>
            <a:gdLst>
              <a:gd name="T0" fmla="*/ 84 w 98"/>
              <a:gd name="T1" fmla="*/ 35 h 97"/>
              <a:gd name="T2" fmla="*/ 89 w 98"/>
              <a:gd name="T3" fmla="*/ 25 h 97"/>
              <a:gd name="T4" fmla="*/ 78 w 98"/>
              <a:gd name="T5" fmla="*/ 9 h 97"/>
              <a:gd name="T6" fmla="*/ 66 w 98"/>
              <a:gd name="T7" fmla="*/ 16 h 97"/>
              <a:gd name="T8" fmla="*/ 61 w 98"/>
              <a:gd name="T9" fmla="*/ 4 h 97"/>
              <a:gd name="T10" fmla="*/ 38 w 98"/>
              <a:gd name="T11" fmla="*/ 4 h 97"/>
              <a:gd name="T12" fmla="*/ 32 w 98"/>
              <a:gd name="T13" fmla="*/ 16 h 97"/>
              <a:gd name="T14" fmla="*/ 20 w 98"/>
              <a:gd name="T15" fmla="*/ 9 h 97"/>
              <a:gd name="T16" fmla="*/ 16 w 98"/>
              <a:gd name="T17" fmla="*/ 32 h 97"/>
              <a:gd name="T18" fmla="*/ 14 w 98"/>
              <a:gd name="T19" fmla="*/ 37 h 97"/>
              <a:gd name="T20" fmla="*/ 0 w 98"/>
              <a:gd name="T21" fmla="*/ 56 h 97"/>
              <a:gd name="T22" fmla="*/ 15 w 98"/>
              <a:gd name="T23" fmla="*/ 63 h 97"/>
              <a:gd name="T24" fmla="*/ 10 w 98"/>
              <a:gd name="T25" fmla="*/ 72 h 97"/>
              <a:gd name="T26" fmla="*/ 20 w 98"/>
              <a:gd name="T27" fmla="*/ 88 h 97"/>
              <a:gd name="T28" fmla="*/ 35 w 98"/>
              <a:gd name="T29" fmla="*/ 83 h 97"/>
              <a:gd name="T30" fmla="*/ 38 w 98"/>
              <a:gd name="T31" fmla="*/ 93 h 97"/>
              <a:gd name="T32" fmla="*/ 61 w 98"/>
              <a:gd name="T33" fmla="*/ 93 h 97"/>
              <a:gd name="T34" fmla="*/ 66 w 98"/>
              <a:gd name="T35" fmla="*/ 82 h 97"/>
              <a:gd name="T36" fmla="*/ 78 w 98"/>
              <a:gd name="T37" fmla="*/ 88 h 97"/>
              <a:gd name="T38" fmla="*/ 89 w 98"/>
              <a:gd name="T39" fmla="*/ 72 h 97"/>
              <a:gd name="T40" fmla="*/ 84 w 98"/>
              <a:gd name="T41" fmla="*/ 60 h 97"/>
              <a:gd name="T42" fmla="*/ 98 w 98"/>
              <a:gd name="T43" fmla="*/ 56 h 97"/>
              <a:gd name="T44" fmla="*/ 94 w 98"/>
              <a:gd name="T45" fmla="*/ 37 h 97"/>
              <a:gd name="T46" fmla="*/ 81 w 98"/>
              <a:gd name="T47" fmla="*/ 52 h 97"/>
              <a:gd name="T48" fmla="*/ 74 w 98"/>
              <a:gd name="T49" fmla="*/ 64 h 97"/>
              <a:gd name="T50" fmla="*/ 80 w 98"/>
              <a:gd name="T51" fmla="*/ 75 h 97"/>
              <a:gd name="T52" fmla="*/ 64 w 98"/>
              <a:gd name="T53" fmla="*/ 74 h 97"/>
              <a:gd name="T54" fmla="*/ 53 w 98"/>
              <a:gd name="T55" fmla="*/ 81 h 97"/>
              <a:gd name="T56" fmla="*/ 46 w 98"/>
              <a:gd name="T57" fmla="*/ 89 h 97"/>
              <a:gd name="T58" fmla="*/ 38 w 98"/>
              <a:gd name="T59" fmla="*/ 76 h 97"/>
              <a:gd name="T60" fmla="*/ 29 w 98"/>
              <a:gd name="T61" fmla="*/ 74 h 97"/>
              <a:gd name="T62" fmla="*/ 24 w 98"/>
              <a:gd name="T63" fmla="*/ 69 h 97"/>
              <a:gd name="T64" fmla="*/ 22 w 98"/>
              <a:gd name="T65" fmla="*/ 60 h 97"/>
              <a:gd name="T66" fmla="*/ 17 w 98"/>
              <a:gd name="T67" fmla="*/ 52 h 97"/>
              <a:gd name="T68" fmla="*/ 17 w 98"/>
              <a:gd name="T69" fmla="*/ 45 h 97"/>
              <a:gd name="T70" fmla="*/ 22 w 98"/>
              <a:gd name="T71" fmla="*/ 37 h 97"/>
              <a:gd name="T72" fmla="*/ 24 w 98"/>
              <a:gd name="T73" fmla="*/ 28 h 97"/>
              <a:gd name="T74" fmla="*/ 29 w 98"/>
              <a:gd name="T75" fmla="*/ 23 h 97"/>
              <a:gd name="T76" fmla="*/ 43 w 98"/>
              <a:gd name="T77" fmla="*/ 20 h 97"/>
              <a:gd name="T78" fmla="*/ 46 w 98"/>
              <a:gd name="T79" fmla="*/ 8 h 97"/>
              <a:gd name="T80" fmla="*/ 56 w 98"/>
              <a:gd name="T81" fmla="*/ 20 h 97"/>
              <a:gd name="T82" fmla="*/ 70 w 98"/>
              <a:gd name="T83" fmla="*/ 23 h 97"/>
              <a:gd name="T84" fmla="*/ 74 w 98"/>
              <a:gd name="T85" fmla="*/ 28 h 97"/>
              <a:gd name="T86" fmla="*/ 76 w 98"/>
              <a:gd name="T87" fmla="*/ 38 h 97"/>
              <a:gd name="T88" fmla="*/ 90 w 98"/>
              <a:gd name="T89" fmla="*/ 45 h 97"/>
              <a:gd name="T90" fmla="*/ 49 w 98"/>
              <a:gd name="T91" fmla="*/ 32 h 97"/>
              <a:gd name="T92" fmla="*/ 37 w 98"/>
              <a:gd name="T93" fmla="*/ 60 h 97"/>
              <a:gd name="T94" fmla="*/ 66 w 98"/>
              <a:gd name="T95" fmla="*/ 49 h 97"/>
              <a:gd name="T96" fmla="*/ 58 w 98"/>
              <a:gd name="T97" fmla="*/ 57 h 97"/>
              <a:gd name="T98" fmla="*/ 41 w 98"/>
              <a:gd name="T99" fmla="*/ 57 h 97"/>
              <a:gd name="T100" fmla="*/ 49 w 98"/>
              <a:gd name="T101" fmla="*/ 37 h 97"/>
              <a:gd name="T102" fmla="*/ 58 w 98"/>
              <a:gd name="T103" fmla="*/ 57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8" h="97">
                <a:moveTo>
                  <a:pt x="94" y="37"/>
                </a:moveTo>
                <a:cubicBezTo>
                  <a:pt x="84" y="37"/>
                  <a:pt x="84" y="37"/>
                  <a:pt x="84" y="37"/>
                </a:cubicBezTo>
                <a:cubicBezTo>
                  <a:pt x="84" y="36"/>
                  <a:pt x="84" y="35"/>
                  <a:pt x="84" y="35"/>
                </a:cubicBezTo>
                <a:cubicBezTo>
                  <a:pt x="83" y="34"/>
                  <a:pt x="83" y="34"/>
                  <a:pt x="83" y="34"/>
                </a:cubicBezTo>
                <a:cubicBezTo>
                  <a:pt x="83" y="33"/>
                  <a:pt x="83" y="33"/>
                  <a:pt x="82" y="32"/>
                </a:cubicBezTo>
                <a:cubicBezTo>
                  <a:pt x="89" y="25"/>
                  <a:pt x="89" y="25"/>
                  <a:pt x="89" y="25"/>
                </a:cubicBezTo>
                <a:cubicBezTo>
                  <a:pt x="89" y="25"/>
                  <a:pt x="89" y="25"/>
                  <a:pt x="89" y="25"/>
                </a:cubicBezTo>
                <a:cubicBezTo>
                  <a:pt x="90" y="24"/>
                  <a:pt x="90" y="21"/>
                  <a:pt x="89" y="20"/>
                </a:cubicBezTo>
                <a:cubicBezTo>
                  <a:pt x="78" y="9"/>
                  <a:pt x="78" y="9"/>
                  <a:pt x="78" y="9"/>
                </a:cubicBezTo>
                <a:cubicBezTo>
                  <a:pt x="78" y="9"/>
                  <a:pt x="78" y="9"/>
                  <a:pt x="78" y="9"/>
                </a:cubicBezTo>
                <a:cubicBezTo>
                  <a:pt x="77" y="7"/>
                  <a:pt x="74" y="7"/>
                  <a:pt x="73" y="9"/>
                </a:cubicBezTo>
                <a:cubicBezTo>
                  <a:pt x="66" y="16"/>
                  <a:pt x="66" y="16"/>
                  <a:pt x="66" y="16"/>
                </a:cubicBezTo>
                <a:cubicBezTo>
                  <a:pt x="65" y="15"/>
                  <a:pt x="64" y="15"/>
                  <a:pt x="63" y="14"/>
                </a:cubicBezTo>
                <a:cubicBezTo>
                  <a:pt x="62" y="14"/>
                  <a:pt x="61" y="14"/>
                  <a:pt x="61" y="13"/>
                </a:cubicBezTo>
                <a:cubicBezTo>
                  <a:pt x="61" y="4"/>
                  <a:pt x="61" y="4"/>
                  <a:pt x="61" y="4"/>
                </a:cubicBezTo>
                <a:cubicBezTo>
                  <a:pt x="61" y="2"/>
                  <a:pt x="59" y="0"/>
                  <a:pt x="57" y="0"/>
                </a:cubicBezTo>
                <a:cubicBezTo>
                  <a:pt x="42" y="0"/>
                  <a:pt x="42" y="0"/>
                  <a:pt x="42" y="0"/>
                </a:cubicBezTo>
                <a:cubicBezTo>
                  <a:pt x="39" y="0"/>
                  <a:pt x="38" y="2"/>
                  <a:pt x="38" y="4"/>
                </a:cubicBezTo>
                <a:cubicBezTo>
                  <a:pt x="38" y="13"/>
                  <a:pt x="38" y="13"/>
                  <a:pt x="38" y="13"/>
                </a:cubicBezTo>
                <a:cubicBezTo>
                  <a:pt x="37" y="14"/>
                  <a:pt x="36" y="14"/>
                  <a:pt x="35" y="14"/>
                </a:cubicBezTo>
                <a:cubicBezTo>
                  <a:pt x="34" y="15"/>
                  <a:pt x="33" y="15"/>
                  <a:pt x="32" y="16"/>
                </a:cubicBezTo>
                <a:cubicBezTo>
                  <a:pt x="26" y="9"/>
                  <a:pt x="26" y="9"/>
                  <a:pt x="26" y="9"/>
                </a:cubicBezTo>
                <a:cubicBezTo>
                  <a:pt x="26" y="9"/>
                  <a:pt x="26" y="9"/>
                  <a:pt x="26" y="9"/>
                </a:cubicBezTo>
                <a:cubicBezTo>
                  <a:pt x="24" y="7"/>
                  <a:pt x="22" y="7"/>
                  <a:pt x="20" y="9"/>
                </a:cubicBezTo>
                <a:cubicBezTo>
                  <a:pt x="9" y="20"/>
                  <a:pt x="9" y="20"/>
                  <a:pt x="9" y="20"/>
                </a:cubicBezTo>
                <a:cubicBezTo>
                  <a:pt x="8" y="21"/>
                  <a:pt x="8" y="24"/>
                  <a:pt x="9" y="25"/>
                </a:cubicBezTo>
                <a:cubicBezTo>
                  <a:pt x="16" y="32"/>
                  <a:pt x="16" y="32"/>
                  <a:pt x="16" y="32"/>
                </a:cubicBezTo>
                <a:cubicBezTo>
                  <a:pt x="16" y="33"/>
                  <a:pt x="15" y="33"/>
                  <a:pt x="15" y="34"/>
                </a:cubicBezTo>
                <a:cubicBezTo>
                  <a:pt x="15" y="34"/>
                  <a:pt x="15" y="34"/>
                  <a:pt x="15" y="34"/>
                </a:cubicBezTo>
                <a:cubicBezTo>
                  <a:pt x="14" y="35"/>
                  <a:pt x="14" y="36"/>
                  <a:pt x="14" y="37"/>
                </a:cubicBezTo>
                <a:cubicBezTo>
                  <a:pt x="4" y="37"/>
                  <a:pt x="4" y="37"/>
                  <a:pt x="4" y="37"/>
                </a:cubicBezTo>
                <a:cubicBezTo>
                  <a:pt x="2" y="37"/>
                  <a:pt x="0" y="39"/>
                  <a:pt x="0" y="41"/>
                </a:cubicBezTo>
                <a:cubicBezTo>
                  <a:pt x="0" y="56"/>
                  <a:pt x="0" y="56"/>
                  <a:pt x="0" y="56"/>
                </a:cubicBezTo>
                <a:cubicBezTo>
                  <a:pt x="0" y="58"/>
                  <a:pt x="2" y="60"/>
                  <a:pt x="4" y="60"/>
                </a:cubicBezTo>
                <a:cubicBezTo>
                  <a:pt x="14" y="60"/>
                  <a:pt x="14" y="60"/>
                  <a:pt x="14" y="60"/>
                </a:cubicBezTo>
                <a:cubicBezTo>
                  <a:pt x="14" y="61"/>
                  <a:pt x="14" y="62"/>
                  <a:pt x="15" y="63"/>
                </a:cubicBezTo>
                <a:cubicBezTo>
                  <a:pt x="15" y="63"/>
                  <a:pt x="15" y="63"/>
                  <a:pt x="15" y="63"/>
                </a:cubicBezTo>
                <a:cubicBezTo>
                  <a:pt x="15" y="64"/>
                  <a:pt x="16" y="65"/>
                  <a:pt x="16" y="66"/>
                </a:cubicBezTo>
                <a:cubicBezTo>
                  <a:pt x="10" y="72"/>
                  <a:pt x="10" y="72"/>
                  <a:pt x="10" y="72"/>
                </a:cubicBezTo>
                <a:cubicBezTo>
                  <a:pt x="9" y="72"/>
                  <a:pt x="9" y="72"/>
                  <a:pt x="9" y="72"/>
                </a:cubicBezTo>
                <a:cubicBezTo>
                  <a:pt x="8" y="74"/>
                  <a:pt x="8" y="76"/>
                  <a:pt x="9" y="78"/>
                </a:cubicBezTo>
                <a:cubicBezTo>
                  <a:pt x="20" y="88"/>
                  <a:pt x="20" y="88"/>
                  <a:pt x="20" y="88"/>
                </a:cubicBezTo>
                <a:cubicBezTo>
                  <a:pt x="22" y="90"/>
                  <a:pt x="24" y="90"/>
                  <a:pt x="26" y="88"/>
                </a:cubicBezTo>
                <a:cubicBezTo>
                  <a:pt x="32" y="82"/>
                  <a:pt x="32" y="82"/>
                  <a:pt x="32" y="82"/>
                </a:cubicBezTo>
                <a:cubicBezTo>
                  <a:pt x="33" y="82"/>
                  <a:pt x="34" y="83"/>
                  <a:pt x="35" y="83"/>
                </a:cubicBezTo>
                <a:cubicBezTo>
                  <a:pt x="35" y="83"/>
                  <a:pt x="35" y="83"/>
                  <a:pt x="35" y="83"/>
                </a:cubicBezTo>
                <a:cubicBezTo>
                  <a:pt x="36" y="83"/>
                  <a:pt x="37" y="84"/>
                  <a:pt x="38" y="84"/>
                </a:cubicBezTo>
                <a:cubicBezTo>
                  <a:pt x="38" y="93"/>
                  <a:pt x="38" y="93"/>
                  <a:pt x="38" y="93"/>
                </a:cubicBezTo>
                <a:cubicBezTo>
                  <a:pt x="38" y="95"/>
                  <a:pt x="39" y="97"/>
                  <a:pt x="42" y="97"/>
                </a:cubicBezTo>
                <a:cubicBezTo>
                  <a:pt x="57" y="97"/>
                  <a:pt x="57" y="97"/>
                  <a:pt x="57" y="97"/>
                </a:cubicBezTo>
                <a:cubicBezTo>
                  <a:pt x="59" y="97"/>
                  <a:pt x="61" y="95"/>
                  <a:pt x="61" y="93"/>
                </a:cubicBezTo>
                <a:cubicBezTo>
                  <a:pt x="61" y="84"/>
                  <a:pt x="61" y="84"/>
                  <a:pt x="61" y="84"/>
                </a:cubicBezTo>
                <a:cubicBezTo>
                  <a:pt x="61" y="84"/>
                  <a:pt x="62" y="83"/>
                  <a:pt x="63" y="83"/>
                </a:cubicBezTo>
                <a:cubicBezTo>
                  <a:pt x="64" y="83"/>
                  <a:pt x="65" y="82"/>
                  <a:pt x="66" y="82"/>
                </a:cubicBezTo>
                <a:cubicBezTo>
                  <a:pt x="73" y="88"/>
                  <a:pt x="73" y="88"/>
                  <a:pt x="73" y="88"/>
                </a:cubicBezTo>
                <a:cubicBezTo>
                  <a:pt x="73" y="88"/>
                  <a:pt x="73" y="88"/>
                  <a:pt x="73" y="88"/>
                </a:cubicBezTo>
                <a:cubicBezTo>
                  <a:pt x="74" y="90"/>
                  <a:pt x="77" y="90"/>
                  <a:pt x="78" y="88"/>
                </a:cubicBezTo>
                <a:cubicBezTo>
                  <a:pt x="89" y="78"/>
                  <a:pt x="89" y="78"/>
                  <a:pt x="89" y="78"/>
                </a:cubicBezTo>
                <a:cubicBezTo>
                  <a:pt x="89" y="78"/>
                  <a:pt x="89" y="78"/>
                  <a:pt x="89" y="78"/>
                </a:cubicBezTo>
                <a:cubicBezTo>
                  <a:pt x="90" y="76"/>
                  <a:pt x="90" y="74"/>
                  <a:pt x="89" y="72"/>
                </a:cubicBezTo>
                <a:cubicBezTo>
                  <a:pt x="82" y="66"/>
                  <a:pt x="82" y="66"/>
                  <a:pt x="82" y="66"/>
                </a:cubicBezTo>
                <a:cubicBezTo>
                  <a:pt x="83" y="65"/>
                  <a:pt x="83" y="64"/>
                  <a:pt x="83" y="63"/>
                </a:cubicBezTo>
                <a:cubicBezTo>
                  <a:pt x="84" y="62"/>
                  <a:pt x="84" y="61"/>
                  <a:pt x="84" y="60"/>
                </a:cubicBezTo>
                <a:cubicBezTo>
                  <a:pt x="94" y="60"/>
                  <a:pt x="94" y="60"/>
                  <a:pt x="94" y="60"/>
                </a:cubicBezTo>
                <a:cubicBezTo>
                  <a:pt x="94" y="60"/>
                  <a:pt x="94" y="60"/>
                  <a:pt x="94" y="60"/>
                </a:cubicBezTo>
                <a:cubicBezTo>
                  <a:pt x="96" y="60"/>
                  <a:pt x="98" y="58"/>
                  <a:pt x="98" y="56"/>
                </a:cubicBezTo>
                <a:cubicBezTo>
                  <a:pt x="98" y="41"/>
                  <a:pt x="98" y="41"/>
                  <a:pt x="98" y="41"/>
                </a:cubicBezTo>
                <a:cubicBezTo>
                  <a:pt x="98" y="41"/>
                  <a:pt x="98" y="41"/>
                  <a:pt x="98" y="41"/>
                </a:cubicBezTo>
                <a:cubicBezTo>
                  <a:pt x="98" y="39"/>
                  <a:pt x="96" y="37"/>
                  <a:pt x="94" y="37"/>
                </a:cubicBezTo>
                <a:close/>
                <a:moveTo>
                  <a:pt x="90" y="52"/>
                </a:moveTo>
                <a:cubicBezTo>
                  <a:pt x="90" y="52"/>
                  <a:pt x="90" y="52"/>
                  <a:pt x="90" y="52"/>
                </a:cubicBezTo>
                <a:cubicBezTo>
                  <a:pt x="81" y="52"/>
                  <a:pt x="81" y="52"/>
                  <a:pt x="81" y="52"/>
                </a:cubicBezTo>
                <a:cubicBezTo>
                  <a:pt x="79" y="52"/>
                  <a:pt x="78" y="54"/>
                  <a:pt x="78" y="55"/>
                </a:cubicBezTo>
                <a:cubicBezTo>
                  <a:pt x="77" y="57"/>
                  <a:pt x="77" y="58"/>
                  <a:pt x="76" y="60"/>
                </a:cubicBezTo>
                <a:cubicBezTo>
                  <a:pt x="76" y="61"/>
                  <a:pt x="75" y="63"/>
                  <a:pt x="74" y="64"/>
                </a:cubicBezTo>
                <a:cubicBezTo>
                  <a:pt x="73" y="66"/>
                  <a:pt x="73" y="68"/>
                  <a:pt x="74" y="69"/>
                </a:cubicBezTo>
                <a:cubicBezTo>
                  <a:pt x="74" y="69"/>
                  <a:pt x="74" y="69"/>
                  <a:pt x="74" y="69"/>
                </a:cubicBezTo>
                <a:cubicBezTo>
                  <a:pt x="80" y="75"/>
                  <a:pt x="80" y="75"/>
                  <a:pt x="80" y="75"/>
                </a:cubicBezTo>
                <a:cubicBezTo>
                  <a:pt x="75" y="80"/>
                  <a:pt x="75" y="80"/>
                  <a:pt x="75" y="80"/>
                </a:cubicBezTo>
                <a:cubicBezTo>
                  <a:pt x="69" y="74"/>
                  <a:pt x="69" y="74"/>
                  <a:pt x="69" y="74"/>
                </a:cubicBezTo>
                <a:cubicBezTo>
                  <a:pt x="68" y="73"/>
                  <a:pt x="66" y="72"/>
                  <a:pt x="64" y="74"/>
                </a:cubicBezTo>
                <a:cubicBezTo>
                  <a:pt x="63" y="74"/>
                  <a:pt x="62" y="75"/>
                  <a:pt x="60" y="76"/>
                </a:cubicBezTo>
                <a:cubicBezTo>
                  <a:pt x="59" y="76"/>
                  <a:pt x="57" y="77"/>
                  <a:pt x="56" y="77"/>
                </a:cubicBezTo>
                <a:cubicBezTo>
                  <a:pt x="54" y="78"/>
                  <a:pt x="53" y="79"/>
                  <a:pt x="53" y="81"/>
                </a:cubicBezTo>
                <a:cubicBezTo>
                  <a:pt x="53" y="81"/>
                  <a:pt x="53" y="81"/>
                  <a:pt x="53" y="81"/>
                </a:cubicBezTo>
                <a:cubicBezTo>
                  <a:pt x="53" y="89"/>
                  <a:pt x="53" y="89"/>
                  <a:pt x="53" y="89"/>
                </a:cubicBezTo>
                <a:cubicBezTo>
                  <a:pt x="46" y="89"/>
                  <a:pt x="46" y="89"/>
                  <a:pt x="46" y="89"/>
                </a:cubicBezTo>
                <a:cubicBezTo>
                  <a:pt x="46" y="81"/>
                  <a:pt x="46" y="81"/>
                  <a:pt x="46" y="81"/>
                </a:cubicBezTo>
                <a:cubicBezTo>
                  <a:pt x="46" y="79"/>
                  <a:pt x="44" y="77"/>
                  <a:pt x="42" y="77"/>
                </a:cubicBezTo>
                <a:cubicBezTo>
                  <a:pt x="41" y="77"/>
                  <a:pt x="39" y="76"/>
                  <a:pt x="38" y="76"/>
                </a:cubicBezTo>
                <a:cubicBezTo>
                  <a:pt x="38" y="76"/>
                  <a:pt x="38" y="76"/>
                  <a:pt x="38" y="76"/>
                </a:cubicBezTo>
                <a:cubicBezTo>
                  <a:pt x="36" y="75"/>
                  <a:pt x="35" y="74"/>
                  <a:pt x="34" y="73"/>
                </a:cubicBezTo>
                <a:cubicBezTo>
                  <a:pt x="32" y="72"/>
                  <a:pt x="30" y="73"/>
                  <a:pt x="29" y="74"/>
                </a:cubicBezTo>
                <a:cubicBezTo>
                  <a:pt x="23" y="80"/>
                  <a:pt x="23" y="80"/>
                  <a:pt x="23" y="80"/>
                </a:cubicBezTo>
                <a:cubicBezTo>
                  <a:pt x="18" y="75"/>
                  <a:pt x="18" y="75"/>
                  <a:pt x="18" y="75"/>
                </a:cubicBezTo>
                <a:cubicBezTo>
                  <a:pt x="24" y="69"/>
                  <a:pt x="24" y="69"/>
                  <a:pt x="24" y="69"/>
                </a:cubicBezTo>
                <a:cubicBezTo>
                  <a:pt x="25" y="68"/>
                  <a:pt x="25" y="66"/>
                  <a:pt x="24" y="64"/>
                </a:cubicBezTo>
                <a:cubicBezTo>
                  <a:pt x="23" y="63"/>
                  <a:pt x="23" y="61"/>
                  <a:pt x="22" y="60"/>
                </a:cubicBezTo>
                <a:cubicBezTo>
                  <a:pt x="22" y="60"/>
                  <a:pt x="22" y="60"/>
                  <a:pt x="22" y="60"/>
                </a:cubicBezTo>
                <a:cubicBezTo>
                  <a:pt x="21" y="58"/>
                  <a:pt x="21" y="57"/>
                  <a:pt x="21" y="55"/>
                </a:cubicBezTo>
                <a:cubicBezTo>
                  <a:pt x="20" y="53"/>
                  <a:pt x="19" y="52"/>
                  <a:pt x="17" y="52"/>
                </a:cubicBezTo>
                <a:cubicBezTo>
                  <a:pt x="17" y="52"/>
                  <a:pt x="17" y="52"/>
                  <a:pt x="17" y="52"/>
                </a:cubicBezTo>
                <a:cubicBezTo>
                  <a:pt x="8" y="52"/>
                  <a:pt x="8" y="52"/>
                  <a:pt x="8" y="52"/>
                </a:cubicBezTo>
                <a:cubicBezTo>
                  <a:pt x="8" y="45"/>
                  <a:pt x="8" y="45"/>
                  <a:pt x="8" y="45"/>
                </a:cubicBezTo>
                <a:cubicBezTo>
                  <a:pt x="17" y="45"/>
                  <a:pt x="17" y="45"/>
                  <a:pt x="17" y="45"/>
                </a:cubicBezTo>
                <a:cubicBezTo>
                  <a:pt x="19" y="45"/>
                  <a:pt x="20" y="44"/>
                  <a:pt x="21" y="42"/>
                </a:cubicBezTo>
                <a:cubicBezTo>
                  <a:pt x="21" y="40"/>
                  <a:pt x="22" y="39"/>
                  <a:pt x="22" y="37"/>
                </a:cubicBezTo>
                <a:cubicBezTo>
                  <a:pt x="22" y="37"/>
                  <a:pt x="22" y="37"/>
                  <a:pt x="22" y="37"/>
                </a:cubicBezTo>
                <a:cubicBezTo>
                  <a:pt x="23" y="36"/>
                  <a:pt x="23" y="34"/>
                  <a:pt x="24" y="33"/>
                </a:cubicBezTo>
                <a:cubicBezTo>
                  <a:pt x="25" y="32"/>
                  <a:pt x="25" y="30"/>
                  <a:pt x="24" y="28"/>
                </a:cubicBezTo>
                <a:cubicBezTo>
                  <a:pt x="24" y="28"/>
                  <a:pt x="24" y="28"/>
                  <a:pt x="24" y="28"/>
                </a:cubicBezTo>
                <a:cubicBezTo>
                  <a:pt x="18" y="22"/>
                  <a:pt x="18" y="22"/>
                  <a:pt x="18" y="22"/>
                </a:cubicBezTo>
                <a:cubicBezTo>
                  <a:pt x="23" y="17"/>
                  <a:pt x="23" y="17"/>
                  <a:pt x="23" y="17"/>
                </a:cubicBezTo>
                <a:cubicBezTo>
                  <a:pt x="29" y="23"/>
                  <a:pt x="29" y="23"/>
                  <a:pt x="29" y="23"/>
                </a:cubicBezTo>
                <a:cubicBezTo>
                  <a:pt x="30" y="25"/>
                  <a:pt x="32" y="25"/>
                  <a:pt x="34" y="24"/>
                </a:cubicBezTo>
                <a:cubicBezTo>
                  <a:pt x="35" y="23"/>
                  <a:pt x="36" y="22"/>
                  <a:pt x="38" y="22"/>
                </a:cubicBezTo>
                <a:cubicBezTo>
                  <a:pt x="39" y="21"/>
                  <a:pt x="41" y="20"/>
                  <a:pt x="43" y="20"/>
                </a:cubicBezTo>
                <a:cubicBezTo>
                  <a:pt x="44" y="20"/>
                  <a:pt x="46" y="18"/>
                  <a:pt x="46" y="16"/>
                </a:cubicBezTo>
                <a:cubicBezTo>
                  <a:pt x="46" y="16"/>
                  <a:pt x="46" y="16"/>
                  <a:pt x="46" y="16"/>
                </a:cubicBezTo>
                <a:cubicBezTo>
                  <a:pt x="46" y="8"/>
                  <a:pt x="46" y="8"/>
                  <a:pt x="46" y="8"/>
                </a:cubicBezTo>
                <a:cubicBezTo>
                  <a:pt x="53" y="8"/>
                  <a:pt x="53" y="8"/>
                  <a:pt x="53" y="8"/>
                </a:cubicBezTo>
                <a:cubicBezTo>
                  <a:pt x="53" y="16"/>
                  <a:pt x="53" y="16"/>
                  <a:pt x="53" y="16"/>
                </a:cubicBezTo>
                <a:cubicBezTo>
                  <a:pt x="53" y="18"/>
                  <a:pt x="54" y="20"/>
                  <a:pt x="56" y="20"/>
                </a:cubicBezTo>
                <a:cubicBezTo>
                  <a:pt x="57" y="21"/>
                  <a:pt x="59" y="21"/>
                  <a:pt x="60" y="22"/>
                </a:cubicBezTo>
                <a:cubicBezTo>
                  <a:pt x="62" y="22"/>
                  <a:pt x="63" y="23"/>
                  <a:pt x="65" y="24"/>
                </a:cubicBezTo>
                <a:cubicBezTo>
                  <a:pt x="66" y="25"/>
                  <a:pt x="68" y="24"/>
                  <a:pt x="70" y="23"/>
                </a:cubicBezTo>
                <a:cubicBezTo>
                  <a:pt x="75" y="17"/>
                  <a:pt x="75" y="17"/>
                  <a:pt x="75" y="17"/>
                </a:cubicBezTo>
                <a:cubicBezTo>
                  <a:pt x="80" y="22"/>
                  <a:pt x="80" y="22"/>
                  <a:pt x="80" y="22"/>
                </a:cubicBezTo>
                <a:cubicBezTo>
                  <a:pt x="74" y="28"/>
                  <a:pt x="74" y="28"/>
                  <a:pt x="74" y="28"/>
                </a:cubicBezTo>
                <a:cubicBezTo>
                  <a:pt x="73" y="30"/>
                  <a:pt x="73" y="32"/>
                  <a:pt x="74" y="33"/>
                </a:cubicBezTo>
                <a:cubicBezTo>
                  <a:pt x="75" y="35"/>
                  <a:pt x="76" y="36"/>
                  <a:pt x="76" y="37"/>
                </a:cubicBezTo>
                <a:cubicBezTo>
                  <a:pt x="76" y="38"/>
                  <a:pt x="76" y="38"/>
                  <a:pt x="76" y="38"/>
                </a:cubicBezTo>
                <a:cubicBezTo>
                  <a:pt x="77" y="39"/>
                  <a:pt x="77" y="41"/>
                  <a:pt x="78" y="42"/>
                </a:cubicBezTo>
                <a:cubicBezTo>
                  <a:pt x="78" y="44"/>
                  <a:pt x="80" y="45"/>
                  <a:pt x="81" y="45"/>
                </a:cubicBezTo>
                <a:cubicBezTo>
                  <a:pt x="90" y="45"/>
                  <a:pt x="90" y="45"/>
                  <a:pt x="90" y="45"/>
                </a:cubicBezTo>
                <a:cubicBezTo>
                  <a:pt x="90" y="52"/>
                  <a:pt x="90" y="52"/>
                  <a:pt x="90" y="52"/>
                </a:cubicBezTo>
                <a:close/>
                <a:moveTo>
                  <a:pt x="49" y="32"/>
                </a:moveTo>
                <a:cubicBezTo>
                  <a:pt x="49" y="32"/>
                  <a:pt x="49" y="32"/>
                  <a:pt x="49" y="32"/>
                </a:cubicBezTo>
                <a:cubicBezTo>
                  <a:pt x="45" y="32"/>
                  <a:pt x="40" y="34"/>
                  <a:pt x="37" y="37"/>
                </a:cubicBezTo>
                <a:cubicBezTo>
                  <a:pt x="34" y="40"/>
                  <a:pt x="32" y="44"/>
                  <a:pt x="32" y="49"/>
                </a:cubicBezTo>
                <a:cubicBezTo>
                  <a:pt x="32" y="53"/>
                  <a:pt x="34" y="57"/>
                  <a:pt x="37" y="60"/>
                </a:cubicBezTo>
                <a:cubicBezTo>
                  <a:pt x="40" y="63"/>
                  <a:pt x="45" y="65"/>
                  <a:pt x="49" y="65"/>
                </a:cubicBezTo>
                <a:cubicBezTo>
                  <a:pt x="54" y="65"/>
                  <a:pt x="58" y="63"/>
                  <a:pt x="61" y="60"/>
                </a:cubicBezTo>
                <a:cubicBezTo>
                  <a:pt x="64" y="57"/>
                  <a:pt x="66" y="53"/>
                  <a:pt x="66" y="49"/>
                </a:cubicBezTo>
                <a:cubicBezTo>
                  <a:pt x="66" y="44"/>
                  <a:pt x="64" y="40"/>
                  <a:pt x="61" y="37"/>
                </a:cubicBezTo>
                <a:cubicBezTo>
                  <a:pt x="58" y="34"/>
                  <a:pt x="54" y="32"/>
                  <a:pt x="49" y="32"/>
                </a:cubicBezTo>
                <a:close/>
                <a:moveTo>
                  <a:pt x="58" y="57"/>
                </a:moveTo>
                <a:cubicBezTo>
                  <a:pt x="58" y="57"/>
                  <a:pt x="58" y="57"/>
                  <a:pt x="58" y="57"/>
                </a:cubicBezTo>
                <a:cubicBezTo>
                  <a:pt x="55" y="59"/>
                  <a:pt x="52" y="61"/>
                  <a:pt x="49" y="61"/>
                </a:cubicBezTo>
                <a:cubicBezTo>
                  <a:pt x="46" y="61"/>
                  <a:pt x="43" y="59"/>
                  <a:pt x="41" y="57"/>
                </a:cubicBezTo>
                <a:cubicBezTo>
                  <a:pt x="39" y="55"/>
                  <a:pt x="37" y="52"/>
                  <a:pt x="37" y="49"/>
                </a:cubicBezTo>
                <a:cubicBezTo>
                  <a:pt x="37" y="45"/>
                  <a:pt x="39" y="42"/>
                  <a:pt x="41" y="40"/>
                </a:cubicBezTo>
                <a:cubicBezTo>
                  <a:pt x="43" y="38"/>
                  <a:pt x="46" y="37"/>
                  <a:pt x="49" y="37"/>
                </a:cubicBezTo>
                <a:cubicBezTo>
                  <a:pt x="52" y="37"/>
                  <a:pt x="55" y="38"/>
                  <a:pt x="58" y="40"/>
                </a:cubicBezTo>
                <a:cubicBezTo>
                  <a:pt x="60" y="42"/>
                  <a:pt x="61" y="45"/>
                  <a:pt x="61" y="49"/>
                </a:cubicBezTo>
                <a:cubicBezTo>
                  <a:pt x="61" y="52"/>
                  <a:pt x="60" y="55"/>
                  <a:pt x="58"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91440" tIns="45720" rIns="91440" bIns="45720"/>
          <a:lstStyle/>
          <a:p>
            <a:endParaRPr lang="zh-CN" altLang="en-US">
              <a:solidFill>
                <a:schemeClr val="bg1">
                  <a:lumMod val="50000"/>
                </a:schemeClr>
              </a:solidFill>
            </a:endParaRPr>
          </a:p>
        </p:txBody>
      </p:sp>
      <p:sp>
        <p:nvSpPr>
          <p:cNvPr id="17437" name="Freeform 29"/>
          <p:cNvSpPr>
            <a:spLocks noEditPoints="1"/>
          </p:cNvSpPr>
          <p:nvPr/>
        </p:nvSpPr>
        <p:spPr bwMode="auto">
          <a:xfrm>
            <a:off x="3533776" y="3143484"/>
            <a:ext cx="190500" cy="212790"/>
          </a:xfrm>
          <a:custGeom>
            <a:avLst/>
            <a:gdLst>
              <a:gd name="T0" fmla="*/ 14 w 91"/>
              <a:gd name="T1" fmla="*/ 32 h 103"/>
              <a:gd name="T2" fmla="*/ 78 w 91"/>
              <a:gd name="T3" fmla="*/ 32 h 103"/>
              <a:gd name="T4" fmla="*/ 83 w 91"/>
              <a:gd name="T5" fmla="*/ 22 h 103"/>
              <a:gd name="T6" fmla="*/ 8 w 91"/>
              <a:gd name="T7" fmla="*/ 32 h 103"/>
              <a:gd name="T8" fmla="*/ 14 w 91"/>
              <a:gd name="T9" fmla="*/ 32 h 103"/>
              <a:gd name="T10" fmla="*/ 27 w 91"/>
              <a:gd name="T11" fmla="*/ 0 h 103"/>
              <a:gd name="T12" fmla="*/ 64 w 91"/>
              <a:gd name="T13" fmla="*/ 0 h 103"/>
              <a:gd name="T14" fmla="*/ 68 w 91"/>
              <a:gd name="T15" fmla="*/ 4 h 103"/>
              <a:gd name="T16" fmla="*/ 87 w 91"/>
              <a:gd name="T17" fmla="*/ 14 h 103"/>
              <a:gd name="T18" fmla="*/ 91 w 91"/>
              <a:gd name="T19" fmla="*/ 18 h 103"/>
              <a:gd name="T20" fmla="*/ 87 w 91"/>
              <a:gd name="T21" fmla="*/ 40 h 103"/>
              <a:gd name="T22" fmla="*/ 82 w 91"/>
              <a:gd name="T23" fmla="*/ 40 h 103"/>
              <a:gd name="T24" fmla="*/ 78 w 91"/>
              <a:gd name="T25" fmla="*/ 103 h 103"/>
              <a:gd name="T26" fmla="*/ 14 w 91"/>
              <a:gd name="T27" fmla="*/ 103 h 103"/>
              <a:gd name="T28" fmla="*/ 10 w 91"/>
              <a:gd name="T29" fmla="*/ 99 h 103"/>
              <a:gd name="T30" fmla="*/ 4 w 91"/>
              <a:gd name="T31" fmla="*/ 40 h 103"/>
              <a:gd name="T32" fmla="*/ 0 w 91"/>
              <a:gd name="T33" fmla="*/ 36 h 103"/>
              <a:gd name="T34" fmla="*/ 4 w 91"/>
              <a:gd name="T35" fmla="*/ 14 h 103"/>
              <a:gd name="T36" fmla="*/ 23 w 91"/>
              <a:gd name="T37" fmla="*/ 14 h 103"/>
              <a:gd name="T38" fmla="*/ 27 w 91"/>
              <a:gd name="T39" fmla="*/ 0 h 103"/>
              <a:gd name="T40" fmla="*/ 60 w 91"/>
              <a:gd name="T41" fmla="*/ 8 h 103"/>
              <a:gd name="T42" fmla="*/ 31 w 91"/>
              <a:gd name="T43" fmla="*/ 13 h 103"/>
              <a:gd name="T44" fmla="*/ 60 w 91"/>
              <a:gd name="T45" fmla="*/ 8 h 103"/>
              <a:gd name="T46" fmla="*/ 31 w 91"/>
              <a:gd name="T47" fmla="*/ 40 h 103"/>
              <a:gd name="T48" fmla="*/ 29 w 91"/>
              <a:gd name="T49" fmla="*/ 88 h 103"/>
              <a:gd name="T50" fmla="*/ 27 w 91"/>
              <a:gd name="T51" fmla="*/ 40 h 103"/>
              <a:gd name="T52" fmla="*/ 18 w 91"/>
              <a:gd name="T53" fmla="*/ 95 h 103"/>
              <a:gd name="T54" fmla="*/ 74 w 91"/>
              <a:gd name="T55" fmla="*/ 40 h 103"/>
              <a:gd name="T56" fmla="*/ 64 w 91"/>
              <a:gd name="T57" fmla="*/ 86 h 103"/>
              <a:gd name="T58" fmla="*/ 60 w 91"/>
              <a:gd name="T59" fmla="*/ 86 h 103"/>
              <a:gd name="T60" fmla="*/ 48 w 91"/>
              <a:gd name="T61" fmla="*/ 40 h 103"/>
              <a:gd name="T62" fmla="*/ 46 w 91"/>
              <a:gd name="T63" fmla="*/ 88 h 103"/>
              <a:gd name="T64" fmla="*/ 43 w 91"/>
              <a:gd name="T65" fmla="*/ 40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1" h="103">
                <a:moveTo>
                  <a:pt x="14" y="32"/>
                </a:moveTo>
                <a:cubicBezTo>
                  <a:pt x="14" y="32"/>
                  <a:pt x="14" y="32"/>
                  <a:pt x="14" y="32"/>
                </a:cubicBezTo>
                <a:cubicBezTo>
                  <a:pt x="78" y="32"/>
                  <a:pt x="78" y="32"/>
                  <a:pt x="78" y="32"/>
                </a:cubicBezTo>
                <a:cubicBezTo>
                  <a:pt x="78" y="32"/>
                  <a:pt x="78" y="32"/>
                  <a:pt x="78" y="32"/>
                </a:cubicBezTo>
                <a:cubicBezTo>
                  <a:pt x="83" y="32"/>
                  <a:pt x="83" y="32"/>
                  <a:pt x="83" y="32"/>
                </a:cubicBezTo>
                <a:cubicBezTo>
                  <a:pt x="83" y="22"/>
                  <a:pt x="83" y="22"/>
                  <a:pt x="83" y="22"/>
                </a:cubicBezTo>
                <a:cubicBezTo>
                  <a:pt x="8" y="22"/>
                  <a:pt x="8" y="22"/>
                  <a:pt x="8" y="22"/>
                </a:cubicBezTo>
                <a:cubicBezTo>
                  <a:pt x="8" y="32"/>
                  <a:pt x="8" y="32"/>
                  <a:pt x="8" y="32"/>
                </a:cubicBezTo>
                <a:cubicBezTo>
                  <a:pt x="13" y="32"/>
                  <a:pt x="13" y="32"/>
                  <a:pt x="13" y="32"/>
                </a:cubicBezTo>
                <a:cubicBezTo>
                  <a:pt x="14" y="32"/>
                  <a:pt x="14" y="32"/>
                  <a:pt x="14" y="32"/>
                </a:cubicBezTo>
                <a:close/>
                <a:moveTo>
                  <a:pt x="27" y="0"/>
                </a:moveTo>
                <a:cubicBezTo>
                  <a:pt x="27" y="0"/>
                  <a:pt x="27" y="0"/>
                  <a:pt x="27" y="0"/>
                </a:cubicBezTo>
                <a:cubicBezTo>
                  <a:pt x="27" y="0"/>
                  <a:pt x="27" y="0"/>
                  <a:pt x="27" y="0"/>
                </a:cubicBezTo>
                <a:cubicBezTo>
                  <a:pt x="64" y="0"/>
                  <a:pt x="64" y="0"/>
                  <a:pt x="64" y="0"/>
                </a:cubicBezTo>
                <a:cubicBezTo>
                  <a:pt x="66" y="0"/>
                  <a:pt x="68" y="2"/>
                  <a:pt x="68" y="4"/>
                </a:cubicBezTo>
                <a:cubicBezTo>
                  <a:pt x="68" y="4"/>
                  <a:pt x="68" y="4"/>
                  <a:pt x="68" y="4"/>
                </a:cubicBezTo>
                <a:cubicBezTo>
                  <a:pt x="68" y="14"/>
                  <a:pt x="68" y="14"/>
                  <a:pt x="68" y="14"/>
                </a:cubicBezTo>
                <a:cubicBezTo>
                  <a:pt x="87" y="14"/>
                  <a:pt x="87" y="14"/>
                  <a:pt x="87" y="14"/>
                </a:cubicBezTo>
                <a:cubicBezTo>
                  <a:pt x="90" y="14"/>
                  <a:pt x="91" y="16"/>
                  <a:pt x="91" y="18"/>
                </a:cubicBezTo>
                <a:cubicBezTo>
                  <a:pt x="91" y="18"/>
                  <a:pt x="91" y="18"/>
                  <a:pt x="91" y="18"/>
                </a:cubicBezTo>
                <a:cubicBezTo>
                  <a:pt x="91" y="36"/>
                  <a:pt x="91" y="36"/>
                  <a:pt x="91" y="36"/>
                </a:cubicBezTo>
                <a:cubicBezTo>
                  <a:pt x="91" y="39"/>
                  <a:pt x="90" y="40"/>
                  <a:pt x="87" y="40"/>
                </a:cubicBezTo>
                <a:cubicBezTo>
                  <a:pt x="87" y="40"/>
                  <a:pt x="87" y="40"/>
                  <a:pt x="87" y="40"/>
                </a:cubicBezTo>
                <a:cubicBezTo>
                  <a:pt x="82" y="40"/>
                  <a:pt x="82" y="40"/>
                  <a:pt x="82" y="40"/>
                </a:cubicBezTo>
                <a:cubicBezTo>
                  <a:pt x="82" y="99"/>
                  <a:pt x="82" y="99"/>
                  <a:pt x="82" y="99"/>
                </a:cubicBezTo>
                <a:cubicBezTo>
                  <a:pt x="82" y="101"/>
                  <a:pt x="80" y="103"/>
                  <a:pt x="78" y="103"/>
                </a:cubicBezTo>
                <a:cubicBezTo>
                  <a:pt x="77" y="103"/>
                  <a:pt x="77" y="103"/>
                  <a:pt x="77" y="103"/>
                </a:cubicBezTo>
                <a:cubicBezTo>
                  <a:pt x="14" y="103"/>
                  <a:pt x="14" y="103"/>
                  <a:pt x="14" y="103"/>
                </a:cubicBezTo>
                <a:cubicBezTo>
                  <a:pt x="11" y="103"/>
                  <a:pt x="10" y="101"/>
                  <a:pt x="10" y="99"/>
                </a:cubicBezTo>
                <a:cubicBezTo>
                  <a:pt x="10" y="99"/>
                  <a:pt x="10" y="99"/>
                  <a:pt x="10" y="99"/>
                </a:cubicBezTo>
                <a:cubicBezTo>
                  <a:pt x="10" y="40"/>
                  <a:pt x="10" y="40"/>
                  <a:pt x="10" y="40"/>
                </a:cubicBezTo>
                <a:cubicBezTo>
                  <a:pt x="4" y="40"/>
                  <a:pt x="4" y="40"/>
                  <a:pt x="4" y="40"/>
                </a:cubicBezTo>
                <a:cubicBezTo>
                  <a:pt x="2" y="40"/>
                  <a:pt x="0" y="39"/>
                  <a:pt x="0" y="36"/>
                </a:cubicBezTo>
                <a:cubicBezTo>
                  <a:pt x="0" y="36"/>
                  <a:pt x="0" y="36"/>
                  <a:pt x="0" y="36"/>
                </a:cubicBezTo>
                <a:cubicBezTo>
                  <a:pt x="0" y="18"/>
                  <a:pt x="0" y="18"/>
                  <a:pt x="0" y="18"/>
                </a:cubicBezTo>
                <a:cubicBezTo>
                  <a:pt x="0" y="16"/>
                  <a:pt x="2" y="14"/>
                  <a:pt x="4" y="14"/>
                </a:cubicBezTo>
                <a:cubicBezTo>
                  <a:pt x="4" y="14"/>
                  <a:pt x="4" y="14"/>
                  <a:pt x="4" y="14"/>
                </a:cubicBezTo>
                <a:cubicBezTo>
                  <a:pt x="23" y="14"/>
                  <a:pt x="23" y="14"/>
                  <a:pt x="23" y="14"/>
                </a:cubicBezTo>
                <a:cubicBezTo>
                  <a:pt x="23" y="4"/>
                  <a:pt x="23" y="4"/>
                  <a:pt x="23" y="4"/>
                </a:cubicBezTo>
                <a:cubicBezTo>
                  <a:pt x="23" y="2"/>
                  <a:pt x="25" y="0"/>
                  <a:pt x="27" y="0"/>
                </a:cubicBezTo>
                <a:close/>
                <a:moveTo>
                  <a:pt x="60" y="8"/>
                </a:moveTo>
                <a:cubicBezTo>
                  <a:pt x="60" y="8"/>
                  <a:pt x="60" y="8"/>
                  <a:pt x="60" y="8"/>
                </a:cubicBezTo>
                <a:cubicBezTo>
                  <a:pt x="31" y="8"/>
                  <a:pt x="31" y="8"/>
                  <a:pt x="31" y="8"/>
                </a:cubicBezTo>
                <a:cubicBezTo>
                  <a:pt x="31" y="13"/>
                  <a:pt x="31" y="13"/>
                  <a:pt x="31" y="13"/>
                </a:cubicBezTo>
                <a:cubicBezTo>
                  <a:pt x="60" y="13"/>
                  <a:pt x="60" y="13"/>
                  <a:pt x="60" y="13"/>
                </a:cubicBezTo>
                <a:cubicBezTo>
                  <a:pt x="60" y="8"/>
                  <a:pt x="60" y="8"/>
                  <a:pt x="60" y="8"/>
                </a:cubicBezTo>
                <a:close/>
                <a:moveTo>
                  <a:pt x="31" y="40"/>
                </a:moveTo>
                <a:cubicBezTo>
                  <a:pt x="31" y="40"/>
                  <a:pt x="31" y="40"/>
                  <a:pt x="31" y="40"/>
                </a:cubicBezTo>
                <a:cubicBezTo>
                  <a:pt x="31" y="86"/>
                  <a:pt x="31" y="86"/>
                  <a:pt x="31" y="86"/>
                </a:cubicBezTo>
                <a:cubicBezTo>
                  <a:pt x="31" y="87"/>
                  <a:pt x="30" y="88"/>
                  <a:pt x="29" y="88"/>
                </a:cubicBezTo>
                <a:cubicBezTo>
                  <a:pt x="28" y="88"/>
                  <a:pt x="27" y="87"/>
                  <a:pt x="27" y="86"/>
                </a:cubicBezTo>
                <a:cubicBezTo>
                  <a:pt x="27" y="40"/>
                  <a:pt x="27" y="40"/>
                  <a:pt x="27" y="40"/>
                </a:cubicBezTo>
                <a:cubicBezTo>
                  <a:pt x="18" y="40"/>
                  <a:pt x="18" y="40"/>
                  <a:pt x="18" y="40"/>
                </a:cubicBezTo>
                <a:cubicBezTo>
                  <a:pt x="18" y="95"/>
                  <a:pt x="18" y="95"/>
                  <a:pt x="18" y="95"/>
                </a:cubicBezTo>
                <a:cubicBezTo>
                  <a:pt x="74" y="95"/>
                  <a:pt x="74" y="95"/>
                  <a:pt x="74" y="95"/>
                </a:cubicBezTo>
                <a:cubicBezTo>
                  <a:pt x="74" y="40"/>
                  <a:pt x="74" y="40"/>
                  <a:pt x="74" y="40"/>
                </a:cubicBezTo>
                <a:cubicBezTo>
                  <a:pt x="64" y="40"/>
                  <a:pt x="64" y="40"/>
                  <a:pt x="64" y="40"/>
                </a:cubicBezTo>
                <a:cubicBezTo>
                  <a:pt x="64" y="86"/>
                  <a:pt x="64" y="86"/>
                  <a:pt x="64" y="86"/>
                </a:cubicBezTo>
                <a:cubicBezTo>
                  <a:pt x="64" y="87"/>
                  <a:pt x="63" y="88"/>
                  <a:pt x="62" y="88"/>
                </a:cubicBezTo>
                <a:cubicBezTo>
                  <a:pt x="61" y="88"/>
                  <a:pt x="60" y="87"/>
                  <a:pt x="60" y="86"/>
                </a:cubicBezTo>
                <a:cubicBezTo>
                  <a:pt x="60" y="40"/>
                  <a:pt x="60" y="40"/>
                  <a:pt x="60" y="40"/>
                </a:cubicBezTo>
                <a:cubicBezTo>
                  <a:pt x="48" y="40"/>
                  <a:pt x="48" y="40"/>
                  <a:pt x="48" y="40"/>
                </a:cubicBezTo>
                <a:cubicBezTo>
                  <a:pt x="48" y="86"/>
                  <a:pt x="48" y="86"/>
                  <a:pt x="48" y="86"/>
                </a:cubicBezTo>
                <a:cubicBezTo>
                  <a:pt x="48" y="87"/>
                  <a:pt x="47" y="88"/>
                  <a:pt x="46" y="88"/>
                </a:cubicBezTo>
                <a:cubicBezTo>
                  <a:pt x="44" y="88"/>
                  <a:pt x="43" y="87"/>
                  <a:pt x="43" y="86"/>
                </a:cubicBezTo>
                <a:cubicBezTo>
                  <a:pt x="43" y="40"/>
                  <a:pt x="43" y="40"/>
                  <a:pt x="43" y="40"/>
                </a:cubicBezTo>
                <a:cubicBezTo>
                  <a:pt x="31" y="40"/>
                  <a:pt x="31" y="40"/>
                  <a:pt x="31" y="40"/>
                </a:cubicBezTo>
                <a:close/>
              </a:path>
            </a:pathLst>
          </a:custGeom>
          <a:solidFill>
            <a:schemeClr val="accent2"/>
          </a:solidFill>
          <a:ln>
            <a:noFill/>
          </a:ln>
        </p:spPr>
        <p:txBody>
          <a:bodyPr lIns="91440" tIns="45720" rIns="91440" bIns="45720"/>
          <a:lstStyle/>
          <a:p>
            <a:endParaRPr lang="zh-CN" altLang="en-US">
              <a:solidFill>
                <a:schemeClr val="bg1">
                  <a:lumMod val="50000"/>
                </a:schemeClr>
              </a:solidFill>
            </a:endParaRPr>
          </a:p>
        </p:txBody>
      </p:sp>
      <p:sp>
        <p:nvSpPr>
          <p:cNvPr id="17438" name="Freeform 30"/>
          <p:cNvSpPr>
            <a:spLocks noEditPoints="1"/>
          </p:cNvSpPr>
          <p:nvPr/>
        </p:nvSpPr>
        <p:spPr bwMode="auto">
          <a:xfrm>
            <a:off x="5508625" y="3145071"/>
            <a:ext cx="168275" cy="209614"/>
          </a:xfrm>
          <a:custGeom>
            <a:avLst/>
            <a:gdLst>
              <a:gd name="T0" fmla="*/ 61 w 81"/>
              <a:gd name="T1" fmla="*/ 25 h 101"/>
              <a:gd name="T2" fmla="*/ 55 w 81"/>
              <a:gd name="T3" fmla="*/ 6 h 101"/>
              <a:gd name="T4" fmla="*/ 40 w 81"/>
              <a:gd name="T5" fmla="*/ 0 h 101"/>
              <a:gd name="T6" fmla="*/ 19 w 81"/>
              <a:gd name="T7" fmla="*/ 21 h 101"/>
              <a:gd name="T8" fmla="*/ 4 w 81"/>
              <a:gd name="T9" fmla="*/ 25 h 101"/>
              <a:gd name="T10" fmla="*/ 0 w 81"/>
              <a:gd name="T11" fmla="*/ 97 h 101"/>
              <a:gd name="T12" fmla="*/ 77 w 81"/>
              <a:gd name="T13" fmla="*/ 101 h 101"/>
              <a:gd name="T14" fmla="*/ 81 w 81"/>
              <a:gd name="T15" fmla="*/ 29 h 101"/>
              <a:gd name="T16" fmla="*/ 57 w 81"/>
              <a:gd name="T17" fmla="*/ 46 h 101"/>
              <a:gd name="T18" fmla="*/ 59 w 81"/>
              <a:gd name="T19" fmla="*/ 45 h 101"/>
              <a:gd name="T20" fmla="*/ 59 w 81"/>
              <a:gd name="T21" fmla="*/ 45 h 101"/>
              <a:gd name="T22" fmla="*/ 61 w 81"/>
              <a:gd name="T23" fmla="*/ 46 h 101"/>
              <a:gd name="T24" fmla="*/ 62 w 81"/>
              <a:gd name="T25" fmla="*/ 48 h 101"/>
              <a:gd name="T26" fmla="*/ 61 w 81"/>
              <a:gd name="T27" fmla="*/ 50 h 101"/>
              <a:gd name="T28" fmla="*/ 57 w 81"/>
              <a:gd name="T29" fmla="*/ 50 h 101"/>
              <a:gd name="T30" fmla="*/ 56 w 81"/>
              <a:gd name="T31" fmla="*/ 48 h 101"/>
              <a:gd name="T32" fmla="*/ 57 w 81"/>
              <a:gd name="T33" fmla="*/ 46 h 101"/>
              <a:gd name="T34" fmla="*/ 24 w 81"/>
              <a:gd name="T35" fmla="*/ 21 h 101"/>
              <a:gd name="T36" fmla="*/ 40 w 81"/>
              <a:gd name="T37" fmla="*/ 5 h 101"/>
              <a:gd name="T38" fmla="*/ 52 w 81"/>
              <a:gd name="T39" fmla="*/ 10 h 101"/>
              <a:gd name="T40" fmla="*/ 57 w 81"/>
              <a:gd name="T41" fmla="*/ 25 h 101"/>
              <a:gd name="T42" fmla="*/ 24 w 81"/>
              <a:gd name="T43" fmla="*/ 21 h 101"/>
              <a:gd name="T44" fmla="*/ 19 w 81"/>
              <a:gd name="T45" fmla="*/ 46 h 101"/>
              <a:gd name="T46" fmla="*/ 21 w 81"/>
              <a:gd name="T47" fmla="*/ 45 h 101"/>
              <a:gd name="T48" fmla="*/ 22 w 81"/>
              <a:gd name="T49" fmla="*/ 45 h 101"/>
              <a:gd name="T50" fmla="*/ 24 w 81"/>
              <a:gd name="T51" fmla="*/ 46 h 101"/>
              <a:gd name="T52" fmla="*/ 24 w 81"/>
              <a:gd name="T53" fmla="*/ 50 h 101"/>
              <a:gd name="T54" fmla="*/ 21 w 81"/>
              <a:gd name="T55" fmla="*/ 51 h 101"/>
              <a:gd name="T56" fmla="*/ 19 w 81"/>
              <a:gd name="T57" fmla="*/ 50 h 101"/>
              <a:gd name="T58" fmla="*/ 19 w 81"/>
              <a:gd name="T59" fmla="*/ 46 h 101"/>
              <a:gd name="T60" fmla="*/ 73 w 81"/>
              <a:gd name="T61" fmla="*/ 93 h 101"/>
              <a:gd name="T62" fmla="*/ 8 w 81"/>
              <a:gd name="T63" fmla="*/ 33 h 101"/>
              <a:gd name="T64" fmla="*/ 19 w 81"/>
              <a:gd name="T65" fmla="*/ 41 h 101"/>
              <a:gd name="T66" fmla="*/ 16 w 81"/>
              <a:gd name="T67" fmla="*/ 42 h 101"/>
              <a:gd name="T68" fmla="*/ 16 w 81"/>
              <a:gd name="T69" fmla="*/ 53 h 101"/>
              <a:gd name="T70" fmla="*/ 21 w 81"/>
              <a:gd name="T71" fmla="*/ 56 h 101"/>
              <a:gd name="T72" fmla="*/ 27 w 81"/>
              <a:gd name="T73" fmla="*/ 53 h 101"/>
              <a:gd name="T74" fmla="*/ 27 w 81"/>
              <a:gd name="T75" fmla="*/ 42 h 101"/>
              <a:gd name="T76" fmla="*/ 24 w 81"/>
              <a:gd name="T77" fmla="*/ 41 h 101"/>
              <a:gd name="T78" fmla="*/ 57 w 81"/>
              <a:gd name="T79" fmla="*/ 33 h 101"/>
              <a:gd name="T80" fmla="*/ 54 w 81"/>
              <a:gd name="T81" fmla="*/ 42 h 101"/>
              <a:gd name="T82" fmla="*/ 51 w 81"/>
              <a:gd name="T83" fmla="*/ 48 h 101"/>
              <a:gd name="T84" fmla="*/ 54 w 81"/>
              <a:gd name="T85" fmla="*/ 53 h 101"/>
              <a:gd name="T86" fmla="*/ 64 w 81"/>
              <a:gd name="T87" fmla="*/ 53 h 101"/>
              <a:gd name="T88" fmla="*/ 67 w 81"/>
              <a:gd name="T89" fmla="*/ 48 h 101"/>
              <a:gd name="T90" fmla="*/ 61 w 81"/>
              <a:gd name="T91" fmla="*/ 41 h 101"/>
              <a:gd name="T92" fmla="*/ 73 w 81"/>
              <a:gd name="T93" fmla="*/ 33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1" h="101">
                <a:moveTo>
                  <a:pt x="77" y="25"/>
                </a:moveTo>
                <a:cubicBezTo>
                  <a:pt x="61" y="25"/>
                  <a:pt x="61" y="25"/>
                  <a:pt x="61" y="25"/>
                </a:cubicBezTo>
                <a:cubicBezTo>
                  <a:pt x="61" y="21"/>
                  <a:pt x="61" y="21"/>
                  <a:pt x="61" y="21"/>
                </a:cubicBezTo>
                <a:cubicBezTo>
                  <a:pt x="61" y="15"/>
                  <a:pt x="59" y="10"/>
                  <a:pt x="55" y="6"/>
                </a:cubicBezTo>
                <a:cubicBezTo>
                  <a:pt x="55" y="6"/>
                  <a:pt x="55" y="6"/>
                  <a:pt x="55" y="6"/>
                </a:cubicBezTo>
                <a:cubicBezTo>
                  <a:pt x="51" y="2"/>
                  <a:pt x="46" y="0"/>
                  <a:pt x="40" y="0"/>
                </a:cubicBezTo>
                <a:cubicBezTo>
                  <a:pt x="34" y="0"/>
                  <a:pt x="29" y="2"/>
                  <a:pt x="25" y="6"/>
                </a:cubicBezTo>
                <a:cubicBezTo>
                  <a:pt x="21" y="10"/>
                  <a:pt x="19" y="15"/>
                  <a:pt x="19" y="21"/>
                </a:cubicBezTo>
                <a:cubicBezTo>
                  <a:pt x="19" y="25"/>
                  <a:pt x="19" y="25"/>
                  <a:pt x="19" y="25"/>
                </a:cubicBezTo>
                <a:cubicBezTo>
                  <a:pt x="4" y="25"/>
                  <a:pt x="4" y="25"/>
                  <a:pt x="4" y="25"/>
                </a:cubicBezTo>
                <a:cubicBezTo>
                  <a:pt x="2" y="25"/>
                  <a:pt x="0" y="27"/>
                  <a:pt x="0" y="29"/>
                </a:cubicBezTo>
                <a:cubicBezTo>
                  <a:pt x="0" y="97"/>
                  <a:pt x="0" y="97"/>
                  <a:pt x="0" y="97"/>
                </a:cubicBezTo>
                <a:cubicBezTo>
                  <a:pt x="0" y="99"/>
                  <a:pt x="2" y="101"/>
                  <a:pt x="4" y="101"/>
                </a:cubicBezTo>
                <a:cubicBezTo>
                  <a:pt x="77" y="101"/>
                  <a:pt x="77" y="101"/>
                  <a:pt x="77" y="101"/>
                </a:cubicBezTo>
                <a:cubicBezTo>
                  <a:pt x="79" y="101"/>
                  <a:pt x="81" y="99"/>
                  <a:pt x="81" y="97"/>
                </a:cubicBezTo>
                <a:cubicBezTo>
                  <a:pt x="81" y="29"/>
                  <a:pt x="81" y="29"/>
                  <a:pt x="81" y="29"/>
                </a:cubicBezTo>
                <a:cubicBezTo>
                  <a:pt x="81" y="27"/>
                  <a:pt x="79" y="25"/>
                  <a:pt x="77" y="25"/>
                </a:cubicBezTo>
                <a:close/>
                <a:moveTo>
                  <a:pt x="57" y="46"/>
                </a:moveTo>
                <a:cubicBezTo>
                  <a:pt x="57" y="46"/>
                  <a:pt x="57" y="46"/>
                  <a:pt x="57" y="46"/>
                </a:cubicBezTo>
                <a:cubicBezTo>
                  <a:pt x="57" y="45"/>
                  <a:pt x="58" y="45"/>
                  <a:pt x="59" y="45"/>
                </a:cubicBezTo>
                <a:cubicBezTo>
                  <a:pt x="59" y="45"/>
                  <a:pt x="59" y="45"/>
                  <a:pt x="59" y="45"/>
                </a:cubicBezTo>
                <a:cubicBezTo>
                  <a:pt x="59" y="45"/>
                  <a:pt x="59" y="45"/>
                  <a:pt x="59" y="45"/>
                </a:cubicBezTo>
                <a:cubicBezTo>
                  <a:pt x="60" y="45"/>
                  <a:pt x="61" y="45"/>
                  <a:pt x="61" y="46"/>
                </a:cubicBezTo>
                <a:cubicBezTo>
                  <a:pt x="61" y="46"/>
                  <a:pt x="61" y="46"/>
                  <a:pt x="61" y="46"/>
                </a:cubicBezTo>
                <a:cubicBezTo>
                  <a:pt x="61" y="46"/>
                  <a:pt x="61" y="46"/>
                  <a:pt x="61" y="46"/>
                </a:cubicBezTo>
                <a:cubicBezTo>
                  <a:pt x="62" y="46"/>
                  <a:pt x="62" y="47"/>
                  <a:pt x="62" y="48"/>
                </a:cubicBezTo>
                <a:cubicBezTo>
                  <a:pt x="62" y="49"/>
                  <a:pt x="62" y="49"/>
                  <a:pt x="61" y="50"/>
                </a:cubicBezTo>
                <a:cubicBezTo>
                  <a:pt x="61" y="50"/>
                  <a:pt x="61" y="50"/>
                  <a:pt x="61" y="50"/>
                </a:cubicBezTo>
                <a:cubicBezTo>
                  <a:pt x="61" y="50"/>
                  <a:pt x="60" y="51"/>
                  <a:pt x="59" y="51"/>
                </a:cubicBezTo>
                <a:cubicBezTo>
                  <a:pt x="58" y="51"/>
                  <a:pt x="57" y="50"/>
                  <a:pt x="57" y="50"/>
                </a:cubicBezTo>
                <a:cubicBezTo>
                  <a:pt x="57" y="50"/>
                  <a:pt x="57" y="50"/>
                  <a:pt x="57" y="50"/>
                </a:cubicBezTo>
                <a:cubicBezTo>
                  <a:pt x="56" y="49"/>
                  <a:pt x="56" y="49"/>
                  <a:pt x="56" y="48"/>
                </a:cubicBezTo>
                <a:cubicBezTo>
                  <a:pt x="56" y="47"/>
                  <a:pt x="56" y="46"/>
                  <a:pt x="57" y="46"/>
                </a:cubicBezTo>
                <a:cubicBezTo>
                  <a:pt x="57" y="46"/>
                  <a:pt x="57" y="46"/>
                  <a:pt x="57" y="46"/>
                </a:cubicBezTo>
                <a:close/>
                <a:moveTo>
                  <a:pt x="24" y="21"/>
                </a:moveTo>
                <a:cubicBezTo>
                  <a:pt x="24" y="21"/>
                  <a:pt x="24" y="21"/>
                  <a:pt x="24" y="21"/>
                </a:cubicBezTo>
                <a:cubicBezTo>
                  <a:pt x="24" y="17"/>
                  <a:pt x="26" y="13"/>
                  <a:pt x="29" y="10"/>
                </a:cubicBezTo>
                <a:cubicBezTo>
                  <a:pt x="32" y="7"/>
                  <a:pt x="36" y="5"/>
                  <a:pt x="40" y="5"/>
                </a:cubicBezTo>
                <a:cubicBezTo>
                  <a:pt x="45" y="5"/>
                  <a:pt x="49" y="7"/>
                  <a:pt x="52" y="10"/>
                </a:cubicBezTo>
                <a:cubicBezTo>
                  <a:pt x="52" y="10"/>
                  <a:pt x="52" y="10"/>
                  <a:pt x="52" y="10"/>
                </a:cubicBezTo>
                <a:cubicBezTo>
                  <a:pt x="55" y="13"/>
                  <a:pt x="57" y="17"/>
                  <a:pt x="57" y="21"/>
                </a:cubicBezTo>
                <a:cubicBezTo>
                  <a:pt x="57" y="25"/>
                  <a:pt x="57" y="25"/>
                  <a:pt x="57" y="25"/>
                </a:cubicBezTo>
                <a:cubicBezTo>
                  <a:pt x="24" y="25"/>
                  <a:pt x="24" y="25"/>
                  <a:pt x="24" y="25"/>
                </a:cubicBezTo>
                <a:cubicBezTo>
                  <a:pt x="24" y="21"/>
                  <a:pt x="24" y="21"/>
                  <a:pt x="24" y="21"/>
                </a:cubicBezTo>
                <a:close/>
                <a:moveTo>
                  <a:pt x="19" y="46"/>
                </a:moveTo>
                <a:cubicBezTo>
                  <a:pt x="19" y="46"/>
                  <a:pt x="19" y="46"/>
                  <a:pt x="19" y="46"/>
                </a:cubicBezTo>
                <a:cubicBezTo>
                  <a:pt x="19" y="46"/>
                  <a:pt x="19" y="46"/>
                  <a:pt x="19" y="46"/>
                </a:cubicBezTo>
                <a:cubicBezTo>
                  <a:pt x="20" y="45"/>
                  <a:pt x="21" y="45"/>
                  <a:pt x="21" y="45"/>
                </a:cubicBezTo>
                <a:cubicBezTo>
                  <a:pt x="21" y="45"/>
                  <a:pt x="21" y="45"/>
                  <a:pt x="21" y="45"/>
                </a:cubicBezTo>
                <a:cubicBezTo>
                  <a:pt x="22" y="45"/>
                  <a:pt x="22" y="45"/>
                  <a:pt x="22" y="45"/>
                </a:cubicBezTo>
                <a:cubicBezTo>
                  <a:pt x="22" y="45"/>
                  <a:pt x="23" y="45"/>
                  <a:pt x="24" y="46"/>
                </a:cubicBezTo>
                <a:cubicBezTo>
                  <a:pt x="24" y="46"/>
                  <a:pt x="24" y="46"/>
                  <a:pt x="24" y="46"/>
                </a:cubicBezTo>
                <a:cubicBezTo>
                  <a:pt x="24" y="46"/>
                  <a:pt x="24" y="47"/>
                  <a:pt x="24" y="48"/>
                </a:cubicBezTo>
                <a:cubicBezTo>
                  <a:pt x="24" y="49"/>
                  <a:pt x="24" y="49"/>
                  <a:pt x="24" y="50"/>
                </a:cubicBezTo>
                <a:cubicBezTo>
                  <a:pt x="24" y="50"/>
                  <a:pt x="24" y="50"/>
                  <a:pt x="24" y="50"/>
                </a:cubicBezTo>
                <a:cubicBezTo>
                  <a:pt x="23" y="50"/>
                  <a:pt x="22" y="51"/>
                  <a:pt x="21" y="51"/>
                </a:cubicBezTo>
                <a:cubicBezTo>
                  <a:pt x="21" y="51"/>
                  <a:pt x="20" y="50"/>
                  <a:pt x="19" y="50"/>
                </a:cubicBezTo>
                <a:cubicBezTo>
                  <a:pt x="19" y="50"/>
                  <a:pt x="19" y="50"/>
                  <a:pt x="19" y="50"/>
                </a:cubicBezTo>
                <a:cubicBezTo>
                  <a:pt x="19" y="49"/>
                  <a:pt x="19" y="49"/>
                  <a:pt x="19" y="48"/>
                </a:cubicBezTo>
                <a:cubicBezTo>
                  <a:pt x="19" y="47"/>
                  <a:pt x="19" y="46"/>
                  <a:pt x="19" y="46"/>
                </a:cubicBezTo>
                <a:close/>
                <a:moveTo>
                  <a:pt x="73" y="93"/>
                </a:moveTo>
                <a:cubicBezTo>
                  <a:pt x="73" y="93"/>
                  <a:pt x="73" y="93"/>
                  <a:pt x="73" y="93"/>
                </a:cubicBezTo>
                <a:cubicBezTo>
                  <a:pt x="8" y="93"/>
                  <a:pt x="8" y="93"/>
                  <a:pt x="8" y="93"/>
                </a:cubicBezTo>
                <a:cubicBezTo>
                  <a:pt x="8" y="33"/>
                  <a:pt x="8" y="33"/>
                  <a:pt x="8" y="33"/>
                </a:cubicBezTo>
                <a:cubicBezTo>
                  <a:pt x="19" y="33"/>
                  <a:pt x="19" y="33"/>
                  <a:pt x="19" y="33"/>
                </a:cubicBezTo>
                <a:cubicBezTo>
                  <a:pt x="19" y="41"/>
                  <a:pt x="19" y="41"/>
                  <a:pt x="19" y="41"/>
                </a:cubicBezTo>
                <a:cubicBezTo>
                  <a:pt x="18" y="41"/>
                  <a:pt x="17" y="42"/>
                  <a:pt x="16" y="42"/>
                </a:cubicBezTo>
                <a:cubicBezTo>
                  <a:pt x="16" y="42"/>
                  <a:pt x="16" y="42"/>
                  <a:pt x="16" y="42"/>
                </a:cubicBezTo>
                <a:cubicBezTo>
                  <a:pt x="15" y="44"/>
                  <a:pt x="14" y="46"/>
                  <a:pt x="14" y="48"/>
                </a:cubicBezTo>
                <a:cubicBezTo>
                  <a:pt x="14" y="50"/>
                  <a:pt x="15" y="52"/>
                  <a:pt x="16" y="53"/>
                </a:cubicBezTo>
                <a:cubicBezTo>
                  <a:pt x="16" y="53"/>
                  <a:pt x="16" y="53"/>
                  <a:pt x="16" y="53"/>
                </a:cubicBezTo>
                <a:cubicBezTo>
                  <a:pt x="17" y="55"/>
                  <a:pt x="19" y="56"/>
                  <a:pt x="21" y="56"/>
                </a:cubicBezTo>
                <a:cubicBezTo>
                  <a:pt x="24" y="56"/>
                  <a:pt x="25" y="55"/>
                  <a:pt x="27" y="53"/>
                </a:cubicBezTo>
                <a:cubicBezTo>
                  <a:pt x="27" y="53"/>
                  <a:pt x="27" y="53"/>
                  <a:pt x="27" y="53"/>
                </a:cubicBezTo>
                <a:cubicBezTo>
                  <a:pt x="28" y="52"/>
                  <a:pt x="29" y="50"/>
                  <a:pt x="29" y="48"/>
                </a:cubicBezTo>
                <a:cubicBezTo>
                  <a:pt x="29" y="46"/>
                  <a:pt x="28" y="44"/>
                  <a:pt x="27" y="42"/>
                </a:cubicBezTo>
                <a:cubicBezTo>
                  <a:pt x="27" y="42"/>
                  <a:pt x="27" y="42"/>
                  <a:pt x="27" y="42"/>
                </a:cubicBezTo>
                <a:cubicBezTo>
                  <a:pt x="26" y="42"/>
                  <a:pt x="25" y="41"/>
                  <a:pt x="24" y="41"/>
                </a:cubicBezTo>
                <a:cubicBezTo>
                  <a:pt x="24" y="33"/>
                  <a:pt x="24" y="33"/>
                  <a:pt x="24" y="33"/>
                </a:cubicBezTo>
                <a:cubicBezTo>
                  <a:pt x="57" y="33"/>
                  <a:pt x="57" y="33"/>
                  <a:pt x="57" y="33"/>
                </a:cubicBezTo>
                <a:cubicBezTo>
                  <a:pt x="57" y="41"/>
                  <a:pt x="57" y="41"/>
                  <a:pt x="57" y="41"/>
                </a:cubicBezTo>
                <a:cubicBezTo>
                  <a:pt x="56" y="41"/>
                  <a:pt x="55" y="42"/>
                  <a:pt x="54" y="42"/>
                </a:cubicBezTo>
                <a:cubicBezTo>
                  <a:pt x="54" y="42"/>
                  <a:pt x="54" y="42"/>
                  <a:pt x="54" y="42"/>
                </a:cubicBezTo>
                <a:cubicBezTo>
                  <a:pt x="52" y="44"/>
                  <a:pt x="51" y="46"/>
                  <a:pt x="51" y="48"/>
                </a:cubicBezTo>
                <a:cubicBezTo>
                  <a:pt x="51" y="50"/>
                  <a:pt x="52" y="52"/>
                  <a:pt x="53" y="53"/>
                </a:cubicBezTo>
                <a:cubicBezTo>
                  <a:pt x="54" y="53"/>
                  <a:pt x="54" y="53"/>
                  <a:pt x="54" y="53"/>
                </a:cubicBezTo>
                <a:cubicBezTo>
                  <a:pt x="55" y="55"/>
                  <a:pt x="57" y="56"/>
                  <a:pt x="59" y="56"/>
                </a:cubicBezTo>
                <a:cubicBezTo>
                  <a:pt x="61" y="56"/>
                  <a:pt x="63" y="55"/>
                  <a:pt x="64" y="53"/>
                </a:cubicBezTo>
                <a:cubicBezTo>
                  <a:pt x="64" y="53"/>
                  <a:pt x="64" y="53"/>
                  <a:pt x="64" y="53"/>
                </a:cubicBezTo>
                <a:cubicBezTo>
                  <a:pt x="66" y="52"/>
                  <a:pt x="67" y="50"/>
                  <a:pt x="67" y="48"/>
                </a:cubicBezTo>
                <a:cubicBezTo>
                  <a:pt x="67" y="46"/>
                  <a:pt x="66" y="44"/>
                  <a:pt x="64" y="42"/>
                </a:cubicBezTo>
                <a:cubicBezTo>
                  <a:pt x="64" y="42"/>
                  <a:pt x="63" y="41"/>
                  <a:pt x="61" y="41"/>
                </a:cubicBezTo>
                <a:cubicBezTo>
                  <a:pt x="61" y="33"/>
                  <a:pt x="61" y="33"/>
                  <a:pt x="61" y="33"/>
                </a:cubicBezTo>
                <a:cubicBezTo>
                  <a:pt x="73" y="33"/>
                  <a:pt x="73" y="33"/>
                  <a:pt x="73" y="33"/>
                </a:cubicBezTo>
                <a:cubicBezTo>
                  <a:pt x="73" y="93"/>
                  <a:pt x="73" y="93"/>
                  <a:pt x="73" y="93"/>
                </a:cubicBezTo>
                <a:close/>
              </a:path>
            </a:pathLst>
          </a:custGeom>
          <a:solidFill>
            <a:schemeClr val="accent4"/>
          </a:solidFill>
          <a:ln>
            <a:noFill/>
          </a:ln>
        </p:spPr>
        <p:txBody>
          <a:bodyPr lIns="91440" tIns="45720" rIns="91440" bIns="45720"/>
          <a:lstStyle/>
          <a:p>
            <a:endParaRPr lang="zh-CN" altLang="en-US">
              <a:solidFill>
                <a:schemeClr val="bg1">
                  <a:lumMod val="50000"/>
                </a:schemeClr>
              </a:solidFill>
            </a:endParaRPr>
          </a:p>
        </p:txBody>
      </p:sp>
      <p:sp>
        <p:nvSpPr>
          <p:cNvPr id="17439" name="Rectangle 31"/>
          <p:cNvSpPr>
            <a:spLocks noChangeArrowheads="1"/>
          </p:cNvSpPr>
          <p:nvPr/>
        </p:nvSpPr>
        <p:spPr bwMode="auto">
          <a:xfrm>
            <a:off x="1404939" y="1276006"/>
            <a:ext cx="1366837"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7440" name="Rectangle 32"/>
          <p:cNvSpPr>
            <a:spLocks noChangeArrowheads="1"/>
          </p:cNvSpPr>
          <p:nvPr/>
        </p:nvSpPr>
        <p:spPr bwMode="auto">
          <a:xfrm>
            <a:off x="3395663" y="1276006"/>
            <a:ext cx="1366837"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rPr>
              <a:t>.</a:t>
            </a:r>
            <a:endParaRPr lang="zh-CN" altLang="en-US" sz="800" dirty="0">
              <a:solidFill>
                <a:schemeClr val="bg1">
                  <a:lumMod val="50000"/>
                </a:schemeClr>
              </a:solidFill>
            </a:endParaRPr>
          </a:p>
        </p:txBody>
      </p:sp>
      <p:sp>
        <p:nvSpPr>
          <p:cNvPr id="17441" name="Rectangle 33"/>
          <p:cNvSpPr>
            <a:spLocks noChangeArrowheads="1"/>
          </p:cNvSpPr>
          <p:nvPr/>
        </p:nvSpPr>
        <p:spPr bwMode="auto">
          <a:xfrm>
            <a:off x="5359401" y="1276006"/>
            <a:ext cx="13668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7442" name="Rectangle 34"/>
          <p:cNvSpPr>
            <a:spLocks noChangeArrowheads="1"/>
          </p:cNvSpPr>
          <p:nvPr/>
        </p:nvSpPr>
        <p:spPr bwMode="auto">
          <a:xfrm>
            <a:off x="2413000" y="3980353"/>
            <a:ext cx="13668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7443" name="Rectangle 35"/>
          <p:cNvSpPr>
            <a:spLocks noChangeArrowheads="1"/>
          </p:cNvSpPr>
          <p:nvPr/>
        </p:nvSpPr>
        <p:spPr bwMode="auto">
          <a:xfrm>
            <a:off x="4384676" y="3980353"/>
            <a:ext cx="13668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7444" name="Rectangle 36"/>
          <p:cNvSpPr>
            <a:spLocks noChangeArrowheads="1"/>
          </p:cNvSpPr>
          <p:nvPr/>
        </p:nvSpPr>
        <p:spPr bwMode="auto">
          <a:xfrm>
            <a:off x="6348413" y="3980353"/>
            <a:ext cx="1366837"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7416"/>
                                        </p:tgtEl>
                                        <p:attrNameLst>
                                          <p:attrName>style.visibility</p:attrName>
                                        </p:attrNameLst>
                                      </p:cBhvr>
                                      <p:to>
                                        <p:strVal val="visible"/>
                                      </p:to>
                                    </p:set>
                                    <p:anim calcmode="lin" valueType="num">
                                      <p:cBhvr additive="base">
                                        <p:cTn id="7" dur="750" fill="hold"/>
                                        <p:tgtEl>
                                          <p:spTgt spid="17416"/>
                                        </p:tgtEl>
                                        <p:attrNameLst>
                                          <p:attrName>ppt_x</p:attrName>
                                        </p:attrNameLst>
                                      </p:cBhvr>
                                      <p:tavLst>
                                        <p:tav tm="0">
                                          <p:val>
                                            <p:strVal val="#ppt_x"/>
                                          </p:val>
                                        </p:tav>
                                        <p:tav tm="100000">
                                          <p:val>
                                            <p:strVal val="#ppt_x"/>
                                          </p:val>
                                        </p:tav>
                                      </p:tavLst>
                                    </p:anim>
                                    <p:anim calcmode="lin" valueType="num">
                                      <p:cBhvr additive="base">
                                        <p:cTn id="8" dur="750" fill="hold"/>
                                        <p:tgtEl>
                                          <p:spTgt spid="17416"/>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7434"/>
                                        </p:tgtEl>
                                        <p:attrNameLst>
                                          <p:attrName>style.visibility</p:attrName>
                                        </p:attrNameLst>
                                      </p:cBhvr>
                                      <p:to>
                                        <p:strVal val="visible"/>
                                      </p:to>
                                    </p:set>
                                    <p:anim calcmode="lin" valueType="num">
                                      <p:cBhvr additive="base">
                                        <p:cTn id="11" dur="750" fill="hold"/>
                                        <p:tgtEl>
                                          <p:spTgt spid="17434"/>
                                        </p:tgtEl>
                                        <p:attrNameLst>
                                          <p:attrName>ppt_x</p:attrName>
                                        </p:attrNameLst>
                                      </p:cBhvr>
                                      <p:tavLst>
                                        <p:tav tm="0">
                                          <p:val>
                                            <p:strVal val="#ppt_x"/>
                                          </p:val>
                                        </p:tav>
                                        <p:tav tm="100000">
                                          <p:val>
                                            <p:strVal val="#ppt_x"/>
                                          </p:val>
                                        </p:tav>
                                      </p:tavLst>
                                    </p:anim>
                                    <p:anim calcmode="lin" valueType="num">
                                      <p:cBhvr additive="base">
                                        <p:cTn id="12" dur="750" fill="hold"/>
                                        <p:tgtEl>
                                          <p:spTgt spid="1743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100"/>
                                  </p:stCondLst>
                                  <p:childTnLst>
                                    <p:set>
                                      <p:cBhvr>
                                        <p:cTn id="14" dur="1" fill="hold">
                                          <p:stCondLst>
                                            <p:cond delay="0"/>
                                          </p:stCondLst>
                                        </p:cTn>
                                        <p:tgtEl>
                                          <p:spTgt spid="17415"/>
                                        </p:tgtEl>
                                        <p:attrNameLst>
                                          <p:attrName>style.visibility</p:attrName>
                                        </p:attrNameLst>
                                      </p:cBhvr>
                                      <p:to>
                                        <p:strVal val="visible"/>
                                      </p:to>
                                    </p:set>
                                    <p:anim calcmode="lin" valueType="num">
                                      <p:cBhvr additive="base">
                                        <p:cTn id="15" dur="750" fill="hold"/>
                                        <p:tgtEl>
                                          <p:spTgt spid="17415"/>
                                        </p:tgtEl>
                                        <p:attrNameLst>
                                          <p:attrName>ppt_x</p:attrName>
                                        </p:attrNameLst>
                                      </p:cBhvr>
                                      <p:tavLst>
                                        <p:tav tm="0">
                                          <p:val>
                                            <p:strVal val="#ppt_x"/>
                                          </p:val>
                                        </p:tav>
                                        <p:tav tm="100000">
                                          <p:val>
                                            <p:strVal val="#ppt_x"/>
                                          </p:val>
                                        </p:tav>
                                      </p:tavLst>
                                    </p:anim>
                                    <p:anim calcmode="lin" valueType="num">
                                      <p:cBhvr additive="base">
                                        <p:cTn id="16" dur="750" fill="hold"/>
                                        <p:tgtEl>
                                          <p:spTgt spid="17415"/>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100"/>
                                  </p:stCondLst>
                                  <p:childTnLst>
                                    <p:set>
                                      <p:cBhvr>
                                        <p:cTn id="18" dur="1" fill="hold">
                                          <p:stCondLst>
                                            <p:cond delay="0"/>
                                          </p:stCondLst>
                                        </p:cTn>
                                        <p:tgtEl>
                                          <p:spTgt spid="17432"/>
                                        </p:tgtEl>
                                        <p:attrNameLst>
                                          <p:attrName>style.visibility</p:attrName>
                                        </p:attrNameLst>
                                      </p:cBhvr>
                                      <p:to>
                                        <p:strVal val="visible"/>
                                      </p:to>
                                    </p:set>
                                    <p:anim calcmode="lin" valueType="num">
                                      <p:cBhvr additive="base">
                                        <p:cTn id="19" dur="750" fill="hold"/>
                                        <p:tgtEl>
                                          <p:spTgt spid="17432"/>
                                        </p:tgtEl>
                                        <p:attrNameLst>
                                          <p:attrName>ppt_x</p:attrName>
                                        </p:attrNameLst>
                                      </p:cBhvr>
                                      <p:tavLst>
                                        <p:tav tm="0">
                                          <p:val>
                                            <p:strVal val="#ppt_x"/>
                                          </p:val>
                                        </p:tav>
                                        <p:tav tm="100000">
                                          <p:val>
                                            <p:strVal val="#ppt_x"/>
                                          </p:val>
                                        </p:tav>
                                      </p:tavLst>
                                    </p:anim>
                                    <p:anim calcmode="lin" valueType="num">
                                      <p:cBhvr additive="base">
                                        <p:cTn id="20" dur="750" fill="hold"/>
                                        <p:tgtEl>
                                          <p:spTgt spid="1743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200"/>
                                  </p:stCondLst>
                                  <p:childTnLst>
                                    <p:set>
                                      <p:cBhvr>
                                        <p:cTn id="22" dur="1" fill="hold">
                                          <p:stCondLst>
                                            <p:cond delay="0"/>
                                          </p:stCondLst>
                                        </p:cTn>
                                        <p:tgtEl>
                                          <p:spTgt spid="17420"/>
                                        </p:tgtEl>
                                        <p:attrNameLst>
                                          <p:attrName>style.visibility</p:attrName>
                                        </p:attrNameLst>
                                      </p:cBhvr>
                                      <p:to>
                                        <p:strVal val="visible"/>
                                      </p:to>
                                    </p:set>
                                    <p:anim calcmode="lin" valueType="num">
                                      <p:cBhvr additive="base">
                                        <p:cTn id="23" dur="750" fill="hold"/>
                                        <p:tgtEl>
                                          <p:spTgt spid="17420"/>
                                        </p:tgtEl>
                                        <p:attrNameLst>
                                          <p:attrName>ppt_x</p:attrName>
                                        </p:attrNameLst>
                                      </p:cBhvr>
                                      <p:tavLst>
                                        <p:tav tm="0">
                                          <p:val>
                                            <p:strVal val="#ppt_x"/>
                                          </p:val>
                                        </p:tav>
                                        <p:tav tm="100000">
                                          <p:val>
                                            <p:strVal val="#ppt_x"/>
                                          </p:val>
                                        </p:tav>
                                      </p:tavLst>
                                    </p:anim>
                                    <p:anim calcmode="lin" valueType="num">
                                      <p:cBhvr additive="base">
                                        <p:cTn id="24" dur="750" fill="hold"/>
                                        <p:tgtEl>
                                          <p:spTgt spid="17420"/>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200"/>
                                  </p:stCondLst>
                                  <p:childTnLst>
                                    <p:set>
                                      <p:cBhvr>
                                        <p:cTn id="26" dur="1" fill="hold">
                                          <p:stCondLst>
                                            <p:cond delay="0"/>
                                          </p:stCondLst>
                                        </p:cTn>
                                        <p:tgtEl>
                                          <p:spTgt spid="17430"/>
                                        </p:tgtEl>
                                        <p:attrNameLst>
                                          <p:attrName>style.visibility</p:attrName>
                                        </p:attrNameLst>
                                      </p:cBhvr>
                                      <p:to>
                                        <p:strVal val="visible"/>
                                      </p:to>
                                    </p:set>
                                    <p:anim calcmode="lin" valueType="num">
                                      <p:cBhvr additive="base">
                                        <p:cTn id="27" dur="750" fill="hold"/>
                                        <p:tgtEl>
                                          <p:spTgt spid="17430"/>
                                        </p:tgtEl>
                                        <p:attrNameLst>
                                          <p:attrName>ppt_x</p:attrName>
                                        </p:attrNameLst>
                                      </p:cBhvr>
                                      <p:tavLst>
                                        <p:tav tm="0">
                                          <p:val>
                                            <p:strVal val="#ppt_x"/>
                                          </p:val>
                                        </p:tav>
                                        <p:tav tm="100000">
                                          <p:val>
                                            <p:strVal val="#ppt_x"/>
                                          </p:val>
                                        </p:tav>
                                      </p:tavLst>
                                    </p:anim>
                                    <p:anim calcmode="lin" valueType="num">
                                      <p:cBhvr additive="base">
                                        <p:cTn id="28" dur="750" fill="hold"/>
                                        <p:tgtEl>
                                          <p:spTgt spid="17430"/>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300"/>
                                  </p:stCondLst>
                                  <p:childTnLst>
                                    <p:set>
                                      <p:cBhvr>
                                        <p:cTn id="30" dur="1" fill="hold">
                                          <p:stCondLst>
                                            <p:cond delay="0"/>
                                          </p:stCondLst>
                                        </p:cTn>
                                        <p:tgtEl>
                                          <p:spTgt spid="17419"/>
                                        </p:tgtEl>
                                        <p:attrNameLst>
                                          <p:attrName>style.visibility</p:attrName>
                                        </p:attrNameLst>
                                      </p:cBhvr>
                                      <p:to>
                                        <p:strVal val="visible"/>
                                      </p:to>
                                    </p:set>
                                    <p:anim calcmode="lin" valueType="num">
                                      <p:cBhvr additive="base">
                                        <p:cTn id="31" dur="750" fill="hold"/>
                                        <p:tgtEl>
                                          <p:spTgt spid="17419"/>
                                        </p:tgtEl>
                                        <p:attrNameLst>
                                          <p:attrName>ppt_x</p:attrName>
                                        </p:attrNameLst>
                                      </p:cBhvr>
                                      <p:tavLst>
                                        <p:tav tm="0">
                                          <p:val>
                                            <p:strVal val="#ppt_x"/>
                                          </p:val>
                                        </p:tav>
                                        <p:tav tm="100000">
                                          <p:val>
                                            <p:strVal val="#ppt_x"/>
                                          </p:val>
                                        </p:tav>
                                      </p:tavLst>
                                    </p:anim>
                                    <p:anim calcmode="lin" valueType="num">
                                      <p:cBhvr additive="base">
                                        <p:cTn id="32" dur="750" fill="hold"/>
                                        <p:tgtEl>
                                          <p:spTgt spid="17419"/>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300"/>
                                  </p:stCondLst>
                                  <p:childTnLst>
                                    <p:set>
                                      <p:cBhvr>
                                        <p:cTn id="34" dur="1" fill="hold">
                                          <p:stCondLst>
                                            <p:cond delay="0"/>
                                          </p:stCondLst>
                                        </p:cTn>
                                        <p:tgtEl>
                                          <p:spTgt spid="17428"/>
                                        </p:tgtEl>
                                        <p:attrNameLst>
                                          <p:attrName>style.visibility</p:attrName>
                                        </p:attrNameLst>
                                      </p:cBhvr>
                                      <p:to>
                                        <p:strVal val="visible"/>
                                      </p:to>
                                    </p:set>
                                    <p:anim calcmode="lin" valueType="num">
                                      <p:cBhvr additive="base">
                                        <p:cTn id="35" dur="750" fill="hold"/>
                                        <p:tgtEl>
                                          <p:spTgt spid="17428"/>
                                        </p:tgtEl>
                                        <p:attrNameLst>
                                          <p:attrName>ppt_x</p:attrName>
                                        </p:attrNameLst>
                                      </p:cBhvr>
                                      <p:tavLst>
                                        <p:tav tm="0">
                                          <p:val>
                                            <p:strVal val="#ppt_x"/>
                                          </p:val>
                                        </p:tav>
                                        <p:tav tm="100000">
                                          <p:val>
                                            <p:strVal val="#ppt_x"/>
                                          </p:val>
                                        </p:tav>
                                      </p:tavLst>
                                    </p:anim>
                                    <p:anim calcmode="lin" valueType="num">
                                      <p:cBhvr additive="base">
                                        <p:cTn id="36" dur="750" fill="hold"/>
                                        <p:tgtEl>
                                          <p:spTgt spid="17428"/>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400"/>
                                  </p:stCondLst>
                                  <p:childTnLst>
                                    <p:set>
                                      <p:cBhvr>
                                        <p:cTn id="38" dur="1" fill="hold">
                                          <p:stCondLst>
                                            <p:cond delay="0"/>
                                          </p:stCondLst>
                                        </p:cTn>
                                        <p:tgtEl>
                                          <p:spTgt spid="17424"/>
                                        </p:tgtEl>
                                        <p:attrNameLst>
                                          <p:attrName>style.visibility</p:attrName>
                                        </p:attrNameLst>
                                      </p:cBhvr>
                                      <p:to>
                                        <p:strVal val="visible"/>
                                      </p:to>
                                    </p:set>
                                    <p:anim calcmode="lin" valueType="num">
                                      <p:cBhvr additive="base">
                                        <p:cTn id="39" dur="750" fill="hold"/>
                                        <p:tgtEl>
                                          <p:spTgt spid="17424"/>
                                        </p:tgtEl>
                                        <p:attrNameLst>
                                          <p:attrName>ppt_x</p:attrName>
                                        </p:attrNameLst>
                                      </p:cBhvr>
                                      <p:tavLst>
                                        <p:tav tm="0">
                                          <p:val>
                                            <p:strVal val="#ppt_x"/>
                                          </p:val>
                                        </p:tav>
                                        <p:tav tm="100000">
                                          <p:val>
                                            <p:strVal val="#ppt_x"/>
                                          </p:val>
                                        </p:tav>
                                      </p:tavLst>
                                    </p:anim>
                                    <p:anim calcmode="lin" valueType="num">
                                      <p:cBhvr additive="base">
                                        <p:cTn id="40" dur="750" fill="hold"/>
                                        <p:tgtEl>
                                          <p:spTgt spid="17424"/>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17435"/>
                                        </p:tgtEl>
                                        <p:attrNameLst>
                                          <p:attrName>style.visibility</p:attrName>
                                        </p:attrNameLst>
                                      </p:cBhvr>
                                      <p:to>
                                        <p:strVal val="visible"/>
                                      </p:to>
                                    </p:set>
                                    <p:anim calcmode="lin" valueType="num">
                                      <p:cBhvr additive="base">
                                        <p:cTn id="43" dur="750" fill="hold"/>
                                        <p:tgtEl>
                                          <p:spTgt spid="17435"/>
                                        </p:tgtEl>
                                        <p:attrNameLst>
                                          <p:attrName>ppt_x</p:attrName>
                                        </p:attrNameLst>
                                      </p:cBhvr>
                                      <p:tavLst>
                                        <p:tav tm="0">
                                          <p:val>
                                            <p:strVal val="#ppt_x"/>
                                          </p:val>
                                        </p:tav>
                                        <p:tav tm="100000">
                                          <p:val>
                                            <p:strVal val="#ppt_x"/>
                                          </p:val>
                                        </p:tav>
                                      </p:tavLst>
                                    </p:anim>
                                    <p:anim calcmode="lin" valueType="num">
                                      <p:cBhvr additive="base">
                                        <p:cTn id="44" dur="750" fill="hold"/>
                                        <p:tgtEl>
                                          <p:spTgt spid="17435"/>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500"/>
                                  </p:stCondLst>
                                  <p:childTnLst>
                                    <p:set>
                                      <p:cBhvr>
                                        <p:cTn id="46" dur="1" fill="hold">
                                          <p:stCondLst>
                                            <p:cond delay="0"/>
                                          </p:stCondLst>
                                        </p:cTn>
                                        <p:tgtEl>
                                          <p:spTgt spid="17423"/>
                                        </p:tgtEl>
                                        <p:attrNameLst>
                                          <p:attrName>style.visibility</p:attrName>
                                        </p:attrNameLst>
                                      </p:cBhvr>
                                      <p:to>
                                        <p:strVal val="visible"/>
                                      </p:to>
                                    </p:set>
                                    <p:anim calcmode="lin" valueType="num">
                                      <p:cBhvr additive="base">
                                        <p:cTn id="47" dur="750" fill="hold"/>
                                        <p:tgtEl>
                                          <p:spTgt spid="17423"/>
                                        </p:tgtEl>
                                        <p:attrNameLst>
                                          <p:attrName>ppt_x</p:attrName>
                                        </p:attrNameLst>
                                      </p:cBhvr>
                                      <p:tavLst>
                                        <p:tav tm="0">
                                          <p:val>
                                            <p:strVal val="#ppt_x"/>
                                          </p:val>
                                        </p:tav>
                                        <p:tav tm="100000">
                                          <p:val>
                                            <p:strVal val="#ppt_x"/>
                                          </p:val>
                                        </p:tav>
                                      </p:tavLst>
                                    </p:anim>
                                    <p:anim calcmode="lin" valueType="num">
                                      <p:cBhvr additive="base">
                                        <p:cTn id="48" dur="750" fill="hold"/>
                                        <p:tgtEl>
                                          <p:spTgt spid="1742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500"/>
                                  </p:stCondLst>
                                  <p:childTnLst>
                                    <p:set>
                                      <p:cBhvr>
                                        <p:cTn id="50" dur="1" fill="hold">
                                          <p:stCondLst>
                                            <p:cond delay="0"/>
                                          </p:stCondLst>
                                        </p:cTn>
                                        <p:tgtEl>
                                          <p:spTgt spid="17433"/>
                                        </p:tgtEl>
                                        <p:attrNameLst>
                                          <p:attrName>style.visibility</p:attrName>
                                        </p:attrNameLst>
                                      </p:cBhvr>
                                      <p:to>
                                        <p:strVal val="visible"/>
                                      </p:to>
                                    </p:set>
                                    <p:anim calcmode="lin" valueType="num">
                                      <p:cBhvr additive="base">
                                        <p:cTn id="51" dur="750" fill="hold"/>
                                        <p:tgtEl>
                                          <p:spTgt spid="17433"/>
                                        </p:tgtEl>
                                        <p:attrNameLst>
                                          <p:attrName>ppt_x</p:attrName>
                                        </p:attrNameLst>
                                      </p:cBhvr>
                                      <p:tavLst>
                                        <p:tav tm="0">
                                          <p:val>
                                            <p:strVal val="#ppt_x"/>
                                          </p:val>
                                        </p:tav>
                                        <p:tav tm="100000">
                                          <p:val>
                                            <p:strVal val="#ppt_x"/>
                                          </p:val>
                                        </p:tav>
                                      </p:tavLst>
                                    </p:anim>
                                    <p:anim calcmode="lin" valueType="num">
                                      <p:cBhvr additive="base">
                                        <p:cTn id="52" dur="750" fill="hold"/>
                                        <p:tgtEl>
                                          <p:spTgt spid="17433"/>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200"/>
                                  </p:stCondLst>
                                  <p:childTnLst>
                                    <p:set>
                                      <p:cBhvr>
                                        <p:cTn id="54" dur="1" fill="hold">
                                          <p:stCondLst>
                                            <p:cond delay="0"/>
                                          </p:stCondLst>
                                        </p:cTn>
                                        <p:tgtEl>
                                          <p:spTgt spid="17418"/>
                                        </p:tgtEl>
                                        <p:attrNameLst>
                                          <p:attrName>style.visibility</p:attrName>
                                        </p:attrNameLst>
                                      </p:cBhvr>
                                      <p:to>
                                        <p:strVal val="visible"/>
                                      </p:to>
                                    </p:set>
                                    <p:anim calcmode="lin" valueType="num">
                                      <p:cBhvr additive="base">
                                        <p:cTn id="55" dur="750" fill="hold"/>
                                        <p:tgtEl>
                                          <p:spTgt spid="17418"/>
                                        </p:tgtEl>
                                        <p:attrNameLst>
                                          <p:attrName>ppt_x</p:attrName>
                                        </p:attrNameLst>
                                      </p:cBhvr>
                                      <p:tavLst>
                                        <p:tav tm="0">
                                          <p:val>
                                            <p:strVal val="#ppt_x"/>
                                          </p:val>
                                        </p:tav>
                                        <p:tav tm="100000">
                                          <p:val>
                                            <p:strVal val="#ppt_x"/>
                                          </p:val>
                                        </p:tav>
                                      </p:tavLst>
                                    </p:anim>
                                    <p:anim calcmode="lin" valueType="num">
                                      <p:cBhvr additive="base">
                                        <p:cTn id="56" dur="750" fill="hold"/>
                                        <p:tgtEl>
                                          <p:spTgt spid="17418"/>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200"/>
                                  </p:stCondLst>
                                  <p:childTnLst>
                                    <p:set>
                                      <p:cBhvr>
                                        <p:cTn id="58" dur="1" fill="hold">
                                          <p:stCondLst>
                                            <p:cond delay="0"/>
                                          </p:stCondLst>
                                        </p:cTn>
                                        <p:tgtEl>
                                          <p:spTgt spid="17436"/>
                                        </p:tgtEl>
                                        <p:attrNameLst>
                                          <p:attrName>style.visibility</p:attrName>
                                        </p:attrNameLst>
                                      </p:cBhvr>
                                      <p:to>
                                        <p:strVal val="visible"/>
                                      </p:to>
                                    </p:set>
                                    <p:anim calcmode="lin" valueType="num">
                                      <p:cBhvr additive="base">
                                        <p:cTn id="59" dur="750" fill="hold"/>
                                        <p:tgtEl>
                                          <p:spTgt spid="17436"/>
                                        </p:tgtEl>
                                        <p:attrNameLst>
                                          <p:attrName>ppt_x</p:attrName>
                                        </p:attrNameLst>
                                      </p:cBhvr>
                                      <p:tavLst>
                                        <p:tav tm="0">
                                          <p:val>
                                            <p:strVal val="#ppt_x"/>
                                          </p:val>
                                        </p:tav>
                                        <p:tav tm="100000">
                                          <p:val>
                                            <p:strVal val="#ppt_x"/>
                                          </p:val>
                                        </p:tav>
                                      </p:tavLst>
                                    </p:anim>
                                    <p:anim calcmode="lin" valueType="num">
                                      <p:cBhvr additive="base">
                                        <p:cTn id="60" dur="750" fill="hold"/>
                                        <p:tgtEl>
                                          <p:spTgt spid="17436"/>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300"/>
                                  </p:stCondLst>
                                  <p:childTnLst>
                                    <p:set>
                                      <p:cBhvr>
                                        <p:cTn id="62" dur="1" fill="hold">
                                          <p:stCondLst>
                                            <p:cond delay="0"/>
                                          </p:stCondLst>
                                        </p:cTn>
                                        <p:tgtEl>
                                          <p:spTgt spid="17417"/>
                                        </p:tgtEl>
                                        <p:attrNameLst>
                                          <p:attrName>style.visibility</p:attrName>
                                        </p:attrNameLst>
                                      </p:cBhvr>
                                      <p:to>
                                        <p:strVal val="visible"/>
                                      </p:to>
                                    </p:set>
                                    <p:anim calcmode="lin" valueType="num">
                                      <p:cBhvr additive="base">
                                        <p:cTn id="63" dur="750" fill="hold"/>
                                        <p:tgtEl>
                                          <p:spTgt spid="17417"/>
                                        </p:tgtEl>
                                        <p:attrNameLst>
                                          <p:attrName>ppt_x</p:attrName>
                                        </p:attrNameLst>
                                      </p:cBhvr>
                                      <p:tavLst>
                                        <p:tav tm="0">
                                          <p:val>
                                            <p:strVal val="#ppt_x"/>
                                          </p:val>
                                        </p:tav>
                                        <p:tav tm="100000">
                                          <p:val>
                                            <p:strVal val="#ppt_x"/>
                                          </p:val>
                                        </p:tav>
                                      </p:tavLst>
                                    </p:anim>
                                    <p:anim calcmode="lin" valueType="num">
                                      <p:cBhvr additive="base">
                                        <p:cTn id="64" dur="750" fill="hold"/>
                                        <p:tgtEl>
                                          <p:spTgt spid="17417"/>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300"/>
                                  </p:stCondLst>
                                  <p:childTnLst>
                                    <p:set>
                                      <p:cBhvr>
                                        <p:cTn id="66" dur="1" fill="hold">
                                          <p:stCondLst>
                                            <p:cond delay="0"/>
                                          </p:stCondLst>
                                        </p:cTn>
                                        <p:tgtEl>
                                          <p:spTgt spid="17437"/>
                                        </p:tgtEl>
                                        <p:attrNameLst>
                                          <p:attrName>style.visibility</p:attrName>
                                        </p:attrNameLst>
                                      </p:cBhvr>
                                      <p:to>
                                        <p:strVal val="visible"/>
                                      </p:to>
                                    </p:set>
                                    <p:anim calcmode="lin" valueType="num">
                                      <p:cBhvr additive="base">
                                        <p:cTn id="67" dur="750" fill="hold"/>
                                        <p:tgtEl>
                                          <p:spTgt spid="17437"/>
                                        </p:tgtEl>
                                        <p:attrNameLst>
                                          <p:attrName>ppt_x</p:attrName>
                                        </p:attrNameLst>
                                      </p:cBhvr>
                                      <p:tavLst>
                                        <p:tav tm="0">
                                          <p:val>
                                            <p:strVal val="#ppt_x"/>
                                          </p:val>
                                        </p:tav>
                                        <p:tav tm="100000">
                                          <p:val>
                                            <p:strVal val="#ppt_x"/>
                                          </p:val>
                                        </p:tav>
                                      </p:tavLst>
                                    </p:anim>
                                    <p:anim calcmode="lin" valueType="num">
                                      <p:cBhvr additive="base">
                                        <p:cTn id="68" dur="750" fill="hold"/>
                                        <p:tgtEl>
                                          <p:spTgt spid="1743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400"/>
                                  </p:stCondLst>
                                  <p:childTnLst>
                                    <p:set>
                                      <p:cBhvr>
                                        <p:cTn id="70" dur="1" fill="hold">
                                          <p:stCondLst>
                                            <p:cond delay="0"/>
                                          </p:stCondLst>
                                        </p:cTn>
                                        <p:tgtEl>
                                          <p:spTgt spid="17422"/>
                                        </p:tgtEl>
                                        <p:attrNameLst>
                                          <p:attrName>style.visibility</p:attrName>
                                        </p:attrNameLst>
                                      </p:cBhvr>
                                      <p:to>
                                        <p:strVal val="visible"/>
                                      </p:to>
                                    </p:set>
                                    <p:anim calcmode="lin" valueType="num">
                                      <p:cBhvr additive="base">
                                        <p:cTn id="71" dur="750" fill="hold"/>
                                        <p:tgtEl>
                                          <p:spTgt spid="17422"/>
                                        </p:tgtEl>
                                        <p:attrNameLst>
                                          <p:attrName>ppt_x</p:attrName>
                                        </p:attrNameLst>
                                      </p:cBhvr>
                                      <p:tavLst>
                                        <p:tav tm="0">
                                          <p:val>
                                            <p:strVal val="#ppt_x"/>
                                          </p:val>
                                        </p:tav>
                                        <p:tav tm="100000">
                                          <p:val>
                                            <p:strVal val="#ppt_x"/>
                                          </p:val>
                                        </p:tav>
                                      </p:tavLst>
                                    </p:anim>
                                    <p:anim calcmode="lin" valueType="num">
                                      <p:cBhvr additive="base">
                                        <p:cTn id="72" dur="750" fill="hold"/>
                                        <p:tgtEl>
                                          <p:spTgt spid="17422"/>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400"/>
                                  </p:stCondLst>
                                  <p:childTnLst>
                                    <p:set>
                                      <p:cBhvr>
                                        <p:cTn id="74" dur="1" fill="hold">
                                          <p:stCondLst>
                                            <p:cond delay="0"/>
                                          </p:stCondLst>
                                        </p:cTn>
                                        <p:tgtEl>
                                          <p:spTgt spid="17431"/>
                                        </p:tgtEl>
                                        <p:attrNameLst>
                                          <p:attrName>style.visibility</p:attrName>
                                        </p:attrNameLst>
                                      </p:cBhvr>
                                      <p:to>
                                        <p:strVal val="visible"/>
                                      </p:to>
                                    </p:set>
                                    <p:anim calcmode="lin" valueType="num">
                                      <p:cBhvr additive="base">
                                        <p:cTn id="75" dur="750" fill="hold"/>
                                        <p:tgtEl>
                                          <p:spTgt spid="17431"/>
                                        </p:tgtEl>
                                        <p:attrNameLst>
                                          <p:attrName>ppt_x</p:attrName>
                                        </p:attrNameLst>
                                      </p:cBhvr>
                                      <p:tavLst>
                                        <p:tav tm="0">
                                          <p:val>
                                            <p:strVal val="#ppt_x"/>
                                          </p:val>
                                        </p:tav>
                                        <p:tav tm="100000">
                                          <p:val>
                                            <p:strVal val="#ppt_x"/>
                                          </p:val>
                                        </p:tav>
                                      </p:tavLst>
                                    </p:anim>
                                    <p:anim calcmode="lin" valueType="num">
                                      <p:cBhvr additive="base">
                                        <p:cTn id="76" dur="750" fill="hold"/>
                                        <p:tgtEl>
                                          <p:spTgt spid="17431"/>
                                        </p:tgtEl>
                                        <p:attrNameLst>
                                          <p:attrName>ppt_y</p:attrName>
                                        </p:attrNameLst>
                                      </p:cBhvr>
                                      <p:tavLst>
                                        <p:tav tm="0">
                                          <p:val>
                                            <p:strVal val="1+#ppt_h/2"/>
                                          </p:val>
                                        </p:tav>
                                        <p:tav tm="100000">
                                          <p:val>
                                            <p:strVal val="#ppt_y"/>
                                          </p:val>
                                        </p:tav>
                                      </p:tavLst>
                                    </p:anim>
                                  </p:childTnLst>
                                </p:cTn>
                              </p:par>
                              <p:par>
                                <p:cTn id="77" presetID="2" presetClass="entr" presetSubtype="4" fill="hold" grpId="0" nodeType="withEffect">
                                  <p:stCondLst>
                                    <p:cond delay="1500"/>
                                  </p:stCondLst>
                                  <p:childTnLst>
                                    <p:set>
                                      <p:cBhvr>
                                        <p:cTn id="78" dur="1" fill="hold">
                                          <p:stCondLst>
                                            <p:cond delay="0"/>
                                          </p:stCondLst>
                                        </p:cTn>
                                        <p:tgtEl>
                                          <p:spTgt spid="17421"/>
                                        </p:tgtEl>
                                        <p:attrNameLst>
                                          <p:attrName>style.visibility</p:attrName>
                                        </p:attrNameLst>
                                      </p:cBhvr>
                                      <p:to>
                                        <p:strVal val="visible"/>
                                      </p:to>
                                    </p:set>
                                    <p:anim calcmode="lin" valueType="num">
                                      <p:cBhvr additive="base">
                                        <p:cTn id="79" dur="750" fill="hold"/>
                                        <p:tgtEl>
                                          <p:spTgt spid="17421"/>
                                        </p:tgtEl>
                                        <p:attrNameLst>
                                          <p:attrName>ppt_x</p:attrName>
                                        </p:attrNameLst>
                                      </p:cBhvr>
                                      <p:tavLst>
                                        <p:tav tm="0">
                                          <p:val>
                                            <p:strVal val="#ppt_x"/>
                                          </p:val>
                                        </p:tav>
                                        <p:tav tm="100000">
                                          <p:val>
                                            <p:strVal val="#ppt_x"/>
                                          </p:val>
                                        </p:tav>
                                      </p:tavLst>
                                    </p:anim>
                                    <p:anim calcmode="lin" valueType="num">
                                      <p:cBhvr additive="base">
                                        <p:cTn id="80" dur="750" fill="hold"/>
                                        <p:tgtEl>
                                          <p:spTgt spid="17421"/>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1500"/>
                                  </p:stCondLst>
                                  <p:childTnLst>
                                    <p:set>
                                      <p:cBhvr>
                                        <p:cTn id="82" dur="1" fill="hold">
                                          <p:stCondLst>
                                            <p:cond delay="0"/>
                                          </p:stCondLst>
                                        </p:cTn>
                                        <p:tgtEl>
                                          <p:spTgt spid="17438"/>
                                        </p:tgtEl>
                                        <p:attrNameLst>
                                          <p:attrName>style.visibility</p:attrName>
                                        </p:attrNameLst>
                                      </p:cBhvr>
                                      <p:to>
                                        <p:strVal val="visible"/>
                                      </p:to>
                                    </p:set>
                                    <p:anim calcmode="lin" valueType="num">
                                      <p:cBhvr additive="base">
                                        <p:cTn id="83" dur="750" fill="hold"/>
                                        <p:tgtEl>
                                          <p:spTgt spid="17438"/>
                                        </p:tgtEl>
                                        <p:attrNameLst>
                                          <p:attrName>ppt_x</p:attrName>
                                        </p:attrNameLst>
                                      </p:cBhvr>
                                      <p:tavLst>
                                        <p:tav tm="0">
                                          <p:val>
                                            <p:strVal val="#ppt_x"/>
                                          </p:val>
                                        </p:tav>
                                        <p:tav tm="100000">
                                          <p:val>
                                            <p:strVal val="#ppt_x"/>
                                          </p:val>
                                        </p:tav>
                                      </p:tavLst>
                                    </p:anim>
                                    <p:anim calcmode="lin" valueType="num">
                                      <p:cBhvr additive="base">
                                        <p:cTn id="84" dur="750" fill="hold"/>
                                        <p:tgtEl>
                                          <p:spTgt spid="17438"/>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1600"/>
                                  </p:stCondLst>
                                  <p:childTnLst>
                                    <p:set>
                                      <p:cBhvr>
                                        <p:cTn id="86" dur="1" fill="hold">
                                          <p:stCondLst>
                                            <p:cond delay="0"/>
                                          </p:stCondLst>
                                        </p:cTn>
                                        <p:tgtEl>
                                          <p:spTgt spid="17426"/>
                                        </p:tgtEl>
                                        <p:attrNameLst>
                                          <p:attrName>style.visibility</p:attrName>
                                        </p:attrNameLst>
                                      </p:cBhvr>
                                      <p:to>
                                        <p:strVal val="visible"/>
                                      </p:to>
                                    </p:set>
                                    <p:anim calcmode="lin" valueType="num">
                                      <p:cBhvr additive="base">
                                        <p:cTn id="87" dur="750" fill="hold"/>
                                        <p:tgtEl>
                                          <p:spTgt spid="17426"/>
                                        </p:tgtEl>
                                        <p:attrNameLst>
                                          <p:attrName>ppt_x</p:attrName>
                                        </p:attrNameLst>
                                      </p:cBhvr>
                                      <p:tavLst>
                                        <p:tav tm="0">
                                          <p:val>
                                            <p:strVal val="#ppt_x"/>
                                          </p:val>
                                        </p:tav>
                                        <p:tav tm="100000">
                                          <p:val>
                                            <p:strVal val="#ppt_x"/>
                                          </p:val>
                                        </p:tav>
                                      </p:tavLst>
                                    </p:anim>
                                    <p:anim calcmode="lin" valueType="num">
                                      <p:cBhvr additive="base">
                                        <p:cTn id="88" dur="750" fill="hold"/>
                                        <p:tgtEl>
                                          <p:spTgt spid="17426"/>
                                        </p:tgtEl>
                                        <p:attrNameLst>
                                          <p:attrName>ppt_y</p:attrName>
                                        </p:attrNameLst>
                                      </p:cBhvr>
                                      <p:tavLst>
                                        <p:tav tm="0">
                                          <p:val>
                                            <p:strVal val="1+#ppt_h/2"/>
                                          </p:val>
                                        </p:tav>
                                        <p:tav tm="100000">
                                          <p:val>
                                            <p:strVal val="#ppt_y"/>
                                          </p:val>
                                        </p:tav>
                                      </p:tavLst>
                                    </p:anim>
                                  </p:childTnLst>
                                </p:cTn>
                              </p:par>
                              <p:par>
                                <p:cTn id="89" presetID="2" presetClass="entr" presetSubtype="4" fill="hold" grpId="0" nodeType="withEffect">
                                  <p:stCondLst>
                                    <p:cond delay="1600"/>
                                  </p:stCondLst>
                                  <p:childTnLst>
                                    <p:set>
                                      <p:cBhvr>
                                        <p:cTn id="90" dur="1" fill="hold">
                                          <p:stCondLst>
                                            <p:cond delay="0"/>
                                          </p:stCondLst>
                                        </p:cTn>
                                        <p:tgtEl>
                                          <p:spTgt spid="17429"/>
                                        </p:tgtEl>
                                        <p:attrNameLst>
                                          <p:attrName>style.visibility</p:attrName>
                                        </p:attrNameLst>
                                      </p:cBhvr>
                                      <p:to>
                                        <p:strVal val="visible"/>
                                      </p:to>
                                    </p:set>
                                    <p:anim calcmode="lin" valueType="num">
                                      <p:cBhvr additive="base">
                                        <p:cTn id="91" dur="750" fill="hold"/>
                                        <p:tgtEl>
                                          <p:spTgt spid="17429"/>
                                        </p:tgtEl>
                                        <p:attrNameLst>
                                          <p:attrName>ppt_x</p:attrName>
                                        </p:attrNameLst>
                                      </p:cBhvr>
                                      <p:tavLst>
                                        <p:tav tm="0">
                                          <p:val>
                                            <p:strVal val="#ppt_x"/>
                                          </p:val>
                                        </p:tav>
                                        <p:tav tm="100000">
                                          <p:val>
                                            <p:strVal val="#ppt_x"/>
                                          </p:val>
                                        </p:tav>
                                      </p:tavLst>
                                    </p:anim>
                                    <p:anim calcmode="lin" valueType="num">
                                      <p:cBhvr additive="base">
                                        <p:cTn id="92" dur="750" fill="hold"/>
                                        <p:tgtEl>
                                          <p:spTgt spid="17429"/>
                                        </p:tgtEl>
                                        <p:attrNameLst>
                                          <p:attrName>ppt_y</p:attrName>
                                        </p:attrNameLst>
                                      </p:cBhvr>
                                      <p:tavLst>
                                        <p:tav tm="0">
                                          <p:val>
                                            <p:strVal val="1+#ppt_h/2"/>
                                          </p:val>
                                        </p:tav>
                                        <p:tav tm="100000">
                                          <p:val>
                                            <p:strVal val="#ppt_y"/>
                                          </p:val>
                                        </p:tav>
                                      </p:tavLst>
                                    </p:anim>
                                  </p:childTnLst>
                                </p:cTn>
                              </p:par>
                              <p:par>
                                <p:cTn id="93" presetID="2" presetClass="entr" presetSubtype="4" fill="hold" grpId="0" nodeType="withEffect">
                                  <p:stCondLst>
                                    <p:cond delay="1700"/>
                                  </p:stCondLst>
                                  <p:childTnLst>
                                    <p:set>
                                      <p:cBhvr>
                                        <p:cTn id="94" dur="1" fill="hold">
                                          <p:stCondLst>
                                            <p:cond delay="0"/>
                                          </p:stCondLst>
                                        </p:cTn>
                                        <p:tgtEl>
                                          <p:spTgt spid="17425"/>
                                        </p:tgtEl>
                                        <p:attrNameLst>
                                          <p:attrName>style.visibility</p:attrName>
                                        </p:attrNameLst>
                                      </p:cBhvr>
                                      <p:to>
                                        <p:strVal val="visible"/>
                                      </p:to>
                                    </p:set>
                                    <p:anim calcmode="lin" valueType="num">
                                      <p:cBhvr additive="base">
                                        <p:cTn id="95" dur="750" fill="hold"/>
                                        <p:tgtEl>
                                          <p:spTgt spid="17425"/>
                                        </p:tgtEl>
                                        <p:attrNameLst>
                                          <p:attrName>ppt_x</p:attrName>
                                        </p:attrNameLst>
                                      </p:cBhvr>
                                      <p:tavLst>
                                        <p:tav tm="0">
                                          <p:val>
                                            <p:strVal val="#ppt_x"/>
                                          </p:val>
                                        </p:tav>
                                        <p:tav tm="100000">
                                          <p:val>
                                            <p:strVal val="#ppt_x"/>
                                          </p:val>
                                        </p:tav>
                                      </p:tavLst>
                                    </p:anim>
                                    <p:anim calcmode="lin" valueType="num">
                                      <p:cBhvr additive="base">
                                        <p:cTn id="96" dur="750" fill="hold"/>
                                        <p:tgtEl>
                                          <p:spTgt spid="17425"/>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1700"/>
                                  </p:stCondLst>
                                  <p:childTnLst>
                                    <p:set>
                                      <p:cBhvr>
                                        <p:cTn id="98" dur="1" fill="hold">
                                          <p:stCondLst>
                                            <p:cond delay="0"/>
                                          </p:stCondLst>
                                        </p:cTn>
                                        <p:tgtEl>
                                          <p:spTgt spid="17427"/>
                                        </p:tgtEl>
                                        <p:attrNameLst>
                                          <p:attrName>style.visibility</p:attrName>
                                        </p:attrNameLst>
                                      </p:cBhvr>
                                      <p:to>
                                        <p:strVal val="visible"/>
                                      </p:to>
                                    </p:set>
                                    <p:anim calcmode="lin" valueType="num">
                                      <p:cBhvr additive="base">
                                        <p:cTn id="99" dur="750" fill="hold"/>
                                        <p:tgtEl>
                                          <p:spTgt spid="17427"/>
                                        </p:tgtEl>
                                        <p:attrNameLst>
                                          <p:attrName>ppt_x</p:attrName>
                                        </p:attrNameLst>
                                      </p:cBhvr>
                                      <p:tavLst>
                                        <p:tav tm="0">
                                          <p:val>
                                            <p:strVal val="#ppt_x"/>
                                          </p:val>
                                        </p:tav>
                                        <p:tav tm="100000">
                                          <p:val>
                                            <p:strVal val="#ppt_x"/>
                                          </p:val>
                                        </p:tav>
                                      </p:tavLst>
                                    </p:anim>
                                    <p:anim calcmode="lin" valueType="num">
                                      <p:cBhvr additive="base">
                                        <p:cTn id="100" dur="750" fill="hold"/>
                                        <p:tgtEl>
                                          <p:spTgt spid="17427"/>
                                        </p:tgtEl>
                                        <p:attrNameLst>
                                          <p:attrName>ppt_y</p:attrName>
                                        </p:attrNameLst>
                                      </p:cBhvr>
                                      <p:tavLst>
                                        <p:tav tm="0">
                                          <p:val>
                                            <p:strVal val="1+#ppt_h/2"/>
                                          </p:val>
                                        </p:tav>
                                        <p:tav tm="100000">
                                          <p:val>
                                            <p:strVal val="#ppt_y"/>
                                          </p:val>
                                        </p:tav>
                                      </p:tavLst>
                                    </p:anim>
                                  </p:childTnLst>
                                </p:cTn>
                              </p:par>
                              <p:par>
                                <p:cTn id="101" presetID="2" presetClass="entr" presetSubtype="2" fill="hold" grpId="0" nodeType="withEffect">
                                  <p:stCondLst>
                                    <p:cond delay="1700"/>
                                  </p:stCondLst>
                                  <p:childTnLst>
                                    <p:set>
                                      <p:cBhvr>
                                        <p:cTn id="102" dur="1" fill="hold">
                                          <p:stCondLst>
                                            <p:cond delay="0"/>
                                          </p:stCondLst>
                                        </p:cTn>
                                        <p:tgtEl>
                                          <p:spTgt spid="17439"/>
                                        </p:tgtEl>
                                        <p:attrNameLst>
                                          <p:attrName>style.visibility</p:attrName>
                                        </p:attrNameLst>
                                      </p:cBhvr>
                                      <p:to>
                                        <p:strVal val="visible"/>
                                      </p:to>
                                    </p:set>
                                    <p:anim calcmode="lin" valueType="num">
                                      <p:cBhvr additive="base">
                                        <p:cTn id="103" dur="750" fill="hold"/>
                                        <p:tgtEl>
                                          <p:spTgt spid="17439"/>
                                        </p:tgtEl>
                                        <p:attrNameLst>
                                          <p:attrName>ppt_x</p:attrName>
                                        </p:attrNameLst>
                                      </p:cBhvr>
                                      <p:tavLst>
                                        <p:tav tm="0">
                                          <p:val>
                                            <p:strVal val="1+#ppt_w/2"/>
                                          </p:val>
                                        </p:tav>
                                        <p:tav tm="100000">
                                          <p:val>
                                            <p:strVal val="#ppt_x"/>
                                          </p:val>
                                        </p:tav>
                                      </p:tavLst>
                                    </p:anim>
                                    <p:anim calcmode="lin" valueType="num">
                                      <p:cBhvr additive="base">
                                        <p:cTn id="104" dur="750" fill="hold"/>
                                        <p:tgtEl>
                                          <p:spTgt spid="17439"/>
                                        </p:tgtEl>
                                        <p:attrNameLst>
                                          <p:attrName>ppt_y</p:attrName>
                                        </p:attrNameLst>
                                      </p:cBhvr>
                                      <p:tavLst>
                                        <p:tav tm="0">
                                          <p:val>
                                            <p:strVal val="#ppt_y"/>
                                          </p:val>
                                        </p:tav>
                                        <p:tav tm="100000">
                                          <p:val>
                                            <p:strVal val="#ppt_y"/>
                                          </p:val>
                                        </p:tav>
                                      </p:tavLst>
                                    </p:anim>
                                  </p:childTnLst>
                                </p:cTn>
                              </p:par>
                              <p:par>
                                <p:cTn id="105" presetID="2" presetClass="entr" presetSubtype="2" fill="hold" grpId="0" nodeType="withEffect">
                                  <p:stCondLst>
                                    <p:cond delay="1800"/>
                                  </p:stCondLst>
                                  <p:childTnLst>
                                    <p:set>
                                      <p:cBhvr>
                                        <p:cTn id="106" dur="1" fill="hold">
                                          <p:stCondLst>
                                            <p:cond delay="0"/>
                                          </p:stCondLst>
                                        </p:cTn>
                                        <p:tgtEl>
                                          <p:spTgt spid="17440"/>
                                        </p:tgtEl>
                                        <p:attrNameLst>
                                          <p:attrName>style.visibility</p:attrName>
                                        </p:attrNameLst>
                                      </p:cBhvr>
                                      <p:to>
                                        <p:strVal val="visible"/>
                                      </p:to>
                                    </p:set>
                                    <p:anim calcmode="lin" valueType="num">
                                      <p:cBhvr additive="base">
                                        <p:cTn id="107" dur="750" fill="hold"/>
                                        <p:tgtEl>
                                          <p:spTgt spid="17440"/>
                                        </p:tgtEl>
                                        <p:attrNameLst>
                                          <p:attrName>ppt_x</p:attrName>
                                        </p:attrNameLst>
                                      </p:cBhvr>
                                      <p:tavLst>
                                        <p:tav tm="0">
                                          <p:val>
                                            <p:strVal val="1+#ppt_w/2"/>
                                          </p:val>
                                        </p:tav>
                                        <p:tav tm="100000">
                                          <p:val>
                                            <p:strVal val="#ppt_x"/>
                                          </p:val>
                                        </p:tav>
                                      </p:tavLst>
                                    </p:anim>
                                    <p:anim calcmode="lin" valueType="num">
                                      <p:cBhvr additive="base">
                                        <p:cTn id="108" dur="750" fill="hold"/>
                                        <p:tgtEl>
                                          <p:spTgt spid="17440"/>
                                        </p:tgtEl>
                                        <p:attrNameLst>
                                          <p:attrName>ppt_y</p:attrName>
                                        </p:attrNameLst>
                                      </p:cBhvr>
                                      <p:tavLst>
                                        <p:tav tm="0">
                                          <p:val>
                                            <p:strVal val="#ppt_y"/>
                                          </p:val>
                                        </p:tav>
                                        <p:tav tm="100000">
                                          <p:val>
                                            <p:strVal val="#ppt_y"/>
                                          </p:val>
                                        </p:tav>
                                      </p:tavLst>
                                    </p:anim>
                                  </p:childTnLst>
                                </p:cTn>
                              </p:par>
                              <p:par>
                                <p:cTn id="109" presetID="2" presetClass="entr" presetSubtype="2" fill="hold" grpId="0" nodeType="withEffect">
                                  <p:stCondLst>
                                    <p:cond delay="1900"/>
                                  </p:stCondLst>
                                  <p:childTnLst>
                                    <p:set>
                                      <p:cBhvr>
                                        <p:cTn id="110" dur="1" fill="hold">
                                          <p:stCondLst>
                                            <p:cond delay="0"/>
                                          </p:stCondLst>
                                        </p:cTn>
                                        <p:tgtEl>
                                          <p:spTgt spid="17441"/>
                                        </p:tgtEl>
                                        <p:attrNameLst>
                                          <p:attrName>style.visibility</p:attrName>
                                        </p:attrNameLst>
                                      </p:cBhvr>
                                      <p:to>
                                        <p:strVal val="visible"/>
                                      </p:to>
                                    </p:set>
                                    <p:anim calcmode="lin" valueType="num">
                                      <p:cBhvr additive="base">
                                        <p:cTn id="111" dur="750" fill="hold"/>
                                        <p:tgtEl>
                                          <p:spTgt spid="17441"/>
                                        </p:tgtEl>
                                        <p:attrNameLst>
                                          <p:attrName>ppt_x</p:attrName>
                                        </p:attrNameLst>
                                      </p:cBhvr>
                                      <p:tavLst>
                                        <p:tav tm="0">
                                          <p:val>
                                            <p:strVal val="1+#ppt_w/2"/>
                                          </p:val>
                                        </p:tav>
                                        <p:tav tm="100000">
                                          <p:val>
                                            <p:strVal val="#ppt_x"/>
                                          </p:val>
                                        </p:tav>
                                      </p:tavLst>
                                    </p:anim>
                                    <p:anim calcmode="lin" valueType="num">
                                      <p:cBhvr additive="base">
                                        <p:cTn id="112" dur="750" fill="hold"/>
                                        <p:tgtEl>
                                          <p:spTgt spid="17441"/>
                                        </p:tgtEl>
                                        <p:attrNameLst>
                                          <p:attrName>ppt_y</p:attrName>
                                        </p:attrNameLst>
                                      </p:cBhvr>
                                      <p:tavLst>
                                        <p:tav tm="0">
                                          <p:val>
                                            <p:strVal val="#ppt_y"/>
                                          </p:val>
                                        </p:tav>
                                        <p:tav tm="100000">
                                          <p:val>
                                            <p:strVal val="#ppt_y"/>
                                          </p:val>
                                        </p:tav>
                                      </p:tavLst>
                                    </p:anim>
                                  </p:childTnLst>
                                </p:cTn>
                              </p:par>
                              <p:par>
                                <p:cTn id="113" presetID="2" presetClass="entr" presetSubtype="2" fill="hold" grpId="0" nodeType="withEffect">
                                  <p:stCondLst>
                                    <p:cond delay="2000"/>
                                  </p:stCondLst>
                                  <p:childTnLst>
                                    <p:set>
                                      <p:cBhvr>
                                        <p:cTn id="114" dur="1" fill="hold">
                                          <p:stCondLst>
                                            <p:cond delay="0"/>
                                          </p:stCondLst>
                                        </p:cTn>
                                        <p:tgtEl>
                                          <p:spTgt spid="17442"/>
                                        </p:tgtEl>
                                        <p:attrNameLst>
                                          <p:attrName>style.visibility</p:attrName>
                                        </p:attrNameLst>
                                      </p:cBhvr>
                                      <p:to>
                                        <p:strVal val="visible"/>
                                      </p:to>
                                    </p:set>
                                    <p:anim calcmode="lin" valueType="num">
                                      <p:cBhvr additive="base">
                                        <p:cTn id="115" dur="750" fill="hold"/>
                                        <p:tgtEl>
                                          <p:spTgt spid="17442"/>
                                        </p:tgtEl>
                                        <p:attrNameLst>
                                          <p:attrName>ppt_x</p:attrName>
                                        </p:attrNameLst>
                                      </p:cBhvr>
                                      <p:tavLst>
                                        <p:tav tm="0">
                                          <p:val>
                                            <p:strVal val="1+#ppt_w/2"/>
                                          </p:val>
                                        </p:tav>
                                        <p:tav tm="100000">
                                          <p:val>
                                            <p:strVal val="#ppt_x"/>
                                          </p:val>
                                        </p:tav>
                                      </p:tavLst>
                                    </p:anim>
                                    <p:anim calcmode="lin" valueType="num">
                                      <p:cBhvr additive="base">
                                        <p:cTn id="116" dur="750" fill="hold"/>
                                        <p:tgtEl>
                                          <p:spTgt spid="17442"/>
                                        </p:tgtEl>
                                        <p:attrNameLst>
                                          <p:attrName>ppt_y</p:attrName>
                                        </p:attrNameLst>
                                      </p:cBhvr>
                                      <p:tavLst>
                                        <p:tav tm="0">
                                          <p:val>
                                            <p:strVal val="#ppt_y"/>
                                          </p:val>
                                        </p:tav>
                                        <p:tav tm="100000">
                                          <p:val>
                                            <p:strVal val="#ppt_y"/>
                                          </p:val>
                                        </p:tav>
                                      </p:tavLst>
                                    </p:anim>
                                  </p:childTnLst>
                                </p:cTn>
                              </p:par>
                              <p:par>
                                <p:cTn id="117" presetID="2" presetClass="entr" presetSubtype="2" fill="hold" grpId="0" nodeType="withEffect">
                                  <p:stCondLst>
                                    <p:cond delay="2100"/>
                                  </p:stCondLst>
                                  <p:childTnLst>
                                    <p:set>
                                      <p:cBhvr>
                                        <p:cTn id="118" dur="1" fill="hold">
                                          <p:stCondLst>
                                            <p:cond delay="0"/>
                                          </p:stCondLst>
                                        </p:cTn>
                                        <p:tgtEl>
                                          <p:spTgt spid="17443"/>
                                        </p:tgtEl>
                                        <p:attrNameLst>
                                          <p:attrName>style.visibility</p:attrName>
                                        </p:attrNameLst>
                                      </p:cBhvr>
                                      <p:to>
                                        <p:strVal val="visible"/>
                                      </p:to>
                                    </p:set>
                                    <p:anim calcmode="lin" valueType="num">
                                      <p:cBhvr additive="base">
                                        <p:cTn id="119" dur="750" fill="hold"/>
                                        <p:tgtEl>
                                          <p:spTgt spid="17443"/>
                                        </p:tgtEl>
                                        <p:attrNameLst>
                                          <p:attrName>ppt_x</p:attrName>
                                        </p:attrNameLst>
                                      </p:cBhvr>
                                      <p:tavLst>
                                        <p:tav tm="0">
                                          <p:val>
                                            <p:strVal val="1+#ppt_w/2"/>
                                          </p:val>
                                        </p:tav>
                                        <p:tav tm="100000">
                                          <p:val>
                                            <p:strVal val="#ppt_x"/>
                                          </p:val>
                                        </p:tav>
                                      </p:tavLst>
                                    </p:anim>
                                    <p:anim calcmode="lin" valueType="num">
                                      <p:cBhvr additive="base">
                                        <p:cTn id="120" dur="750" fill="hold"/>
                                        <p:tgtEl>
                                          <p:spTgt spid="17443"/>
                                        </p:tgtEl>
                                        <p:attrNameLst>
                                          <p:attrName>ppt_y</p:attrName>
                                        </p:attrNameLst>
                                      </p:cBhvr>
                                      <p:tavLst>
                                        <p:tav tm="0">
                                          <p:val>
                                            <p:strVal val="#ppt_y"/>
                                          </p:val>
                                        </p:tav>
                                        <p:tav tm="100000">
                                          <p:val>
                                            <p:strVal val="#ppt_y"/>
                                          </p:val>
                                        </p:tav>
                                      </p:tavLst>
                                    </p:anim>
                                  </p:childTnLst>
                                </p:cTn>
                              </p:par>
                              <p:par>
                                <p:cTn id="121" presetID="2" presetClass="entr" presetSubtype="2" fill="hold" grpId="0" nodeType="withEffect">
                                  <p:stCondLst>
                                    <p:cond delay="2200"/>
                                  </p:stCondLst>
                                  <p:childTnLst>
                                    <p:set>
                                      <p:cBhvr>
                                        <p:cTn id="122" dur="1" fill="hold">
                                          <p:stCondLst>
                                            <p:cond delay="0"/>
                                          </p:stCondLst>
                                        </p:cTn>
                                        <p:tgtEl>
                                          <p:spTgt spid="17444"/>
                                        </p:tgtEl>
                                        <p:attrNameLst>
                                          <p:attrName>style.visibility</p:attrName>
                                        </p:attrNameLst>
                                      </p:cBhvr>
                                      <p:to>
                                        <p:strVal val="visible"/>
                                      </p:to>
                                    </p:set>
                                    <p:anim calcmode="lin" valueType="num">
                                      <p:cBhvr additive="base">
                                        <p:cTn id="123" dur="750" fill="hold"/>
                                        <p:tgtEl>
                                          <p:spTgt spid="17444"/>
                                        </p:tgtEl>
                                        <p:attrNameLst>
                                          <p:attrName>ppt_x</p:attrName>
                                        </p:attrNameLst>
                                      </p:cBhvr>
                                      <p:tavLst>
                                        <p:tav tm="0">
                                          <p:val>
                                            <p:strVal val="1+#ppt_w/2"/>
                                          </p:val>
                                        </p:tav>
                                        <p:tav tm="100000">
                                          <p:val>
                                            <p:strVal val="#ppt_x"/>
                                          </p:val>
                                        </p:tav>
                                      </p:tavLst>
                                    </p:anim>
                                    <p:anim calcmode="lin" valueType="num">
                                      <p:cBhvr additive="base">
                                        <p:cTn id="124" dur="750" fill="hold"/>
                                        <p:tgtEl>
                                          <p:spTgt spid="174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5" grpId="0" animBg="1"/>
      <p:bldP spid="17416" grpId="0" animBg="1"/>
      <p:bldP spid="17417" grpId="0" animBg="1"/>
      <p:bldP spid="17418" grpId="0" animBg="1"/>
      <p:bldP spid="17419" grpId="0" animBg="1"/>
      <p:bldP spid="17420" grpId="0" animBg="1"/>
      <p:bldP spid="17421" grpId="0" animBg="1"/>
      <p:bldP spid="17422" grpId="0" animBg="1"/>
      <p:bldP spid="17423" grpId="0" animBg="1"/>
      <p:bldP spid="17424" grpId="0" animBg="1"/>
      <p:bldP spid="17425" grpId="0" animBg="1"/>
      <p:bldP spid="17426" grpId="0" animBg="1"/>
      <p:bldP spid="17427" grpId="0" animBg="1"/>
      <p:bldP spid="17428" grpId="0" animBg="1"/>
      <p:bldP spid="17429" grpId="0" animBg="1"/>
      <p:bldP spid="17430" grpId="0" animBg="1"/>
      <p:bldP spid="17431" grpId="0" animBg="1"/>
      <p:bldP spid="17432" grpId="0" animBg="1"/>
      <p:bldP spid="17433" grpId="0" animBg="1"/>
      <p:bldP spid="17434" grpId="0" animBg="1"/>
      <p:bldP spid="17435" grpId="0" animBg="1"/>
      <p:bldP spid="17436" grpId="0" animBg="1"/>
      <p:bldP spid="17437" grpId="0" animBg="1"/>
      <p:bldP spid="17438" grpId="0" animBg="1"/>
      <p:bldP spid="17439" grpId="0"/>
      <p:bldP spid="17440" grpId="0"/>
      <p:bldP spid="17441" grpId="0"/>
      <p:bldP spid="17442" grpId="0"/>
      <p:bldP spid="17443" grpId="0"/>
      <p:bldP spid="1744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
          <p:cNvPicPr>
            <a:picLocks noChangeAspect="1" noChangeArrowheads="1"/>
          </p:cNvPicPr>
          <p:nvPr/>
        </p:nvPicPr>
        <p:blipFill>
          <a:blip r:embed="rId3" cstate="print"/>
          <a:srcRect/>
          <a:stretch>
            <a:fillRect/>
          </a:stretch>
        </p:blipFill>
        <p:spPr bwMode="auto">
          <a:xfrm>
            <a:off x="1322389" y="3148013"/>
            <a:ext cx="1943100" cy="1295400"/>
          </a:xfrm>
          <a:prstGeom prst="rect">
            <a:avLst/>
          </a:prstGeom>
          <a:noFill/>
          <a:ln w="9525">
            <a:noFill/>
            <a:miter lim="800000"/>
            <a:headEnd/>
            <a:tailEnd/>
          </a:ln>
        </p:spPr>
      </p:pic>
      <p:pic>
        <p:nvPicPr>
          <p:cNvPr id="25" name="Picture 2"/>
          <p:cNvPicPr>
            <a:picLocks noChangeAspect="1" noChangeArrowheads="1"/>
          </p:cNvPicPr>
          <p:nvPr/>
        </p:nvPicPr>
        <p:blipFill>
          <a:blip r:embed="rId4" cstate="print"/>
          <a:srcRect/>
          <a:stretch>
            <a:fillRect/>
          </a:stretch>
        </p:blipFill>
        <p:spPr bwMode="auto">
          <a:xfrm>
            <a:off x="3343275" y="3148013"/>
            <a:ext cx="2039938" cy="1295400"/>
          </a:xfrm>
          <a:prstGeom prst="rect">
            <a:avLst/>
          </a:prstGeom>
          <a:noFill/>
          <a:ln w="9525">
            <a:noFill/>
            <a:miter lim="800000"/>
            <a:headEnd/>
            <a:tailEnd/>
          </a:ln>
        </p:spPr>
      </p:pic>
      <p:pic>
        <p:nvPicPr>
          <p:cNvPr id="26" name="Picture 2"/>
          <p:cNvPicPr>
            <a:picLocks noChangeAspect="1" noChangeArrowheads="1"/>
          </p:cNvPicPr>
          <p:nvPr/>
        </p:nvPicPr>
        <p:blipFill>
          <a:blip r:embed="rId5" cstate="print"/>
          <a:srcRect/>
          <a:stretch>
            <a:fillRect/>
          </a:stretch>
        </p:blipFill>
        <p:spPr bwMode="auto">
          <a:xfrm>
            <a:off x="5449888" y="3148013"/>
            <a:ext cx="2070100" cy="1295400"/>
          </a:xfrm>
          <a:prstGeom prst="rect">
            <a:avLst/>
          </a:prstGeom>
          <a:noFill/>
          <a:ln w="9525">
            <a:noFill/>
            <a:miter lim="800000"/>
            <a:headEnd/>
            <a:tailEnd/>
          </a:ln>
        </p:spPr>
      </p:pic>
      <p:cxnSp>
        <p:nvCxnSpPr>
          <p:cNvPr id="27" name="直接连接符 26"/>
          <p:cNvCxnSpPr>
            <a:stCxn id="29" idx="6"/>
            <a:endCxn id="28" idx="2"/>
          </p:cNvCxnSpPr>
          <p:nvPr/>
        </p:nvCxnSpPr>
        <p:spPr>
          <a:xfrm>
            <a:off x="2020888" y="2043113"/>
            <a:ext cx="682625"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8" name="Oval 14"/>
          <p:cNvSpPr>
            <a:spLocks noChangeArrowheads="1"/>
          </p:cNvSpPr>
          <p:nvPr/>
        </p:nvSpPr>
        <p:spPr bwMode="auto">
          <a:xfrm>
            <a:off x="2703513" y="1579563"/>
            <a:ext cx="925512" cy="927100"/>
          </a:xfrm>
          <a:prstGeom prst="ellipse">
            <a:avLst/>
          </a:prstGeom>
          <a:noFill/>
          <a:ln w="127000">
            <a:solidFill>
              <a:schemeClr val="accent1"/>
            </a:solidFill>
            <a:round/>
          </a:ln>
        </p:spPr>
        <p:txBody>
          <a:bodyPr lIns="24453" tIns="31054" rIns="24453" bIns="31054" anchor="ctr"/>
          <a:lstStyle/>
          <a:p>
            <a:pPr algn="ctr"/>
            <a:r>
              <a:rPr lang="zh-CN" altLang="en-US" sz="800" dirty="0">
                <a:solidFill>
                  <a:schemeClr val="bg1">
                    <a:lumMod val="50000"/>
                  </a:schemeClr>
                </a:solidFill>
                <a:latin typeface="微软雅黑" panose="020B0503020204020204" pitchFamily="34" charset="-122"/>
                <a:ea typeface="微软雅黑" panose="020B0503020204020204" pitchFamily="34" charset="-122"/>
              </a:rPr>
              <a:t>点击添加说明文字</a:t>
            </a:r>
          </a:p>
        </p:txBody>
      </p:sp>
      <p:sp>
        <p:nvSpPr>
          <p:cNvPr id="29" name="Oval 15"/>
          <p:cNvSpPr>
            <a:spLocks noChangeArrowheads="1"/>
          </p:cNvSpPr>
          <p:nvPr/>
        </p:nvSpPr>
        <p:spPr bwMode="auto">
          <a:xfrm>
            <a:off x="1274764" y="1668463"/>
            <a:ext cx="746125" cy="749300"/>
          </a:xfrm>
          <a:prstGeom prst="ellipse">
            <a:avLst/>
          </a:prstGeom>
          <a:noFill/>
          <a:ln w="127000">
            <a:solidFill>
              <a:schemeClr val="accent5"/>
            </a:solidFill>
            <a:round/>
          </a:ln>
          <a:effectLst/>
        </p:spPr>
        <p:txBody>
          <a:bodyPr lIns="62110" tIns="31054" rIns="62110" bIns="31054" anchor="ctr"/>
          <a:lstStyle/>
          <a:p>
            <a:pPr algn="ctr" fontAlgn="auto"/>
            <a:r>
              <a:rPr lang="zh-CN" altLang="en-US" sz="800" noProof="1">
                <a:solidFill>
                  <a:schemeClr val="bg1">
                    <a:lumMod val="50000"/>
                  </a:schemeClr>
                </a:solidFill>
                <a:latin typeface="微软雅黑" panose="020B0503020204020204" pitchFamily="34" charset="-122"/>
                <a:ea typeface="微软雅黑" panose="020B0503020204020204" pitchFamily="34" charset="-122"/>
              </a:rPr>
              <a:t>添加标题</a:t>
            </a:r>
          </a:p>
        </p:txBody>
      </p:sp>
      <p:grpSp>
        <p:nvGrpSpPr>
          <p:cNvPr id="2" name="Group 22"/>
          <p:cNvGrpSpPr/>
          <p:nvPr/>
        </p:nvGrpSpPr>
        <p:grpSpPr bwMode="auto">
          <a:xfrm>
            <a:off x="4648200" y="1265239"/>
            <a:ext cx="769938" cy="341312"/>
            <a:chOff x="0" y="0"/>
            <a:chExt cx="1131895" cy="504056"/>
          </a:xfrm>
        </p:grpSpPr>
        <p:sp>
          <p:nvSpPr>
            <p:cNvPr id="67592" name="矩形 46"/>
            <p:cNvSpPr>
              <a:spLocks noChangeArrowheads="1"/>
            </p:cNvSpPr>
            <p:nvPr/>
          </p:nvSpPr>
          <p:spPr bwMode="auto">
            <a:xfrm>
              <a:off x="0" y="0"/>
              <a:ext cx="1080120" cy="504056"/>
            </a:xfrm>
            <a:prstGeom prst="rect">
              <a:avLst/>
            </a:prstGeom>
            <a:solidFill>
              <a:schemeClr val="accent2"/>
            </a:solid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3" name="文本框 47"/>
            <p:cNvSpPr>
              <a:spLocks noChangeArrowheads="1"/>
            </p:cNvSpPr>
            <p:nvPr/>
          </p:nvSpPr>
          <p:spPr bwMode="auto">
            <a:xfrm>
              <a:off x="51776" y="41771"/>
              <a:ext cx="1080119" cy="408952"/>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3" name="矩形 60"/>
          <p:cNvSpPr>
            <a:spLocks noChangeArrowheads="1"/>
          </p:cNvSpPr>
          <p:nvPr/>
        </p:nvSpPr>
        <p:spPr bwMode="auto">
          <a:xfrm>
            <a:off x="5546726" y="1192213"/>
            <a:ext cx="2265363" cy="382802"/>
          </a:xfrm>
          <a:prstGeom prst="rect">
            <a:avLst/>
          </a:prstGeom>
          <a:noFill/>
          <a:ln w="9525">
            <a:noFill/>
            <a:miter lim="800000"/>
          </a:ln>
        </p:spPr>
        <p:txBody>
          <a:bodyPr lIns="62110" tIns="31054" rIns="62110" bIns="31054">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3" name="Group 22"/>
          <p:cNvGrpSpPr/>
          <p:nvPr/>
        </p:nvGrpSpPr>
        <p:grpSpPr bwMode="auto">
          <a:xfrm>
            <a:off x="4648200" y="1865313"/>
            <a:ext cx="769938" cy="342900"/>
            <a:chOff x="0" y="0"/>
            <a:chExt cx="1131895" cy="504056"/>
          </a:xfrm>
        </p:grpSpPr>
        <p:sp>
          <p:nvSpPr>
            <p:cNvPr id="67596" name="矩形 46"/>
            <p:cNvSpPr>
              <a:spLocks noChangeArrowheads="1"/>
            </p:cNvSpPr>
            <p:nvPr/>
          </p:nvSpPr>
          <p:spPr bwMode="auto">
            <a:xfrm>
              <a:off x="0" y="0"/>
              <a:ext cx="1080120" cy="504056"/>
            </a:xfrm>
            <a:prstGeom prst="rect">
              <a:avLst/>
            </a:prstGeom>
            <a:solidFill>
              <a:schemeClr val="accent3"/>
            </a:solid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597" name="文本框 47"/>
            <p:cNvSpPr>
              <a:spLocks noChangeArrowheads="1"/>
            </p:cNvSpPr>
            <p:nvPr/>
          </p:nvSpPr>
          <p:spPr bwMode="auto">
            <a:xfrm>
              <a:off x="51776" y="41771"/>
              <a:ext cx="1080119" cy="407057"/>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37" name="矩形 60"/>
          <p:cNvSpPr>
            <a:spLocks noChangeArrowheads="1"/>
          </p:cNvSpPr>
          <p:nvPr/>
        </p:nvSpPr>
        <p:spPr bwMode="auto">
          <a:xfrm>
            <a:off x="5546726" y="1793875"/>
            <a:ext cx="2265363" cy="382702"/>
          </a:xfrm>
          <a:prstGeom prst="rect">
            <a:avLst/>
          </a:prstGeom>
          <a:noFill/>
          <a:ln w="9525">
            <a:noFill/>
            <a:miter lim="800000"/>
          </a:ln>
        </p:spPr>
        <p:txBody>
          <a:bodyPr lIns="62110" tIns="31054" rIns="62110" bIns="31054">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Group 22"/>
          <p:cNvGrpSpPr/>
          <p:nvPr/>
        </p:nvGrpSpPr>
        <p:grpSpPr bwMode="auto">
          <a:xfrm>
            <a:off x="4648200" y="2473325"/>
            <a:ext cx="769938" cy="342900"/>
            <a:chOff x="0" y="0"/>
            <a:chExt cx="1131894" cy="504056"/>
          </a:xfrm>
        </p:grpSpPr>
        <p:sp>
          <p:nvSpPr>
            <p:cNvPr id="67600" name="矩形 46"/>
            <p:cNvSpPr>
              <a:spLocks noChangeArrowheads="1"/>
            </p:cNvSpPr>
            <p:nvPr/>
          </p:nvSpPr>
          <p:spPr bwMode="auto">
            <a:xfrm>
              <a:off x="0" y="0"/>
              <a:ext cx="1080120" cy="504056"/>
            </a:xfrm>
            <a:prstGeom prst="rect">
              <a:avLst/>
            </a:prstGeom>
            <a:solidFill>
              <a:schemeClr val="accent4"/>
            </a:solidFill>
            <a:ln w="9525">
              <a:noFill/>
              <a:miter lim="800000"/>
            </a:ln>
          </p:spPr>
          <p:txBody>
            <a:bodyPr anchor="ctr"/>
            <a:lstStyle/>
            <a:p>
              <a:pPr algn="ctr"/>
              <a:endParaRPr lang="zh-CN" altLang="zh-CN">
                <a:solidFill>
                  <a:srgbClr val="FFFFFF"/>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7601" name="文本框 47"/>
            <p:cNvSpPr>
              <a:spLocks noChangeArrowheads="1"/>
            </p:cNvSpPr>
            <p:nvPr/>
          </p:nvSpPr>
          <p:spPr bwMode="auto">
            <a:xfrm>
              <a:off x="51774" y="41771"/>
              <a:ext cx="1080120" cy="407057"/>
            </a:xfrm>
            <a:prstGeom prst="rect">
              <a:avLst/>
            </a:prstGeom>
            <a:noFill/>
            <a:ln w="9525">
              <a:noFill/>
              <a:miter lim="800000"/>
            </a:ln>
          </p:spPr>
          <p:txBody>
            <a:bodyPr>
              <a:spAutoFit/>
            </a:bodyPr>
            <a:lstStyle/>
            <a:p>
              <a:r>
                <a:rPr lang="zh-CN" altLang="en-US" sz="1200" b="1" dirty="0">
                  <a:solidFill>
                    <a:schemeClr val="bg1"/>
                  </a:solidFill>
                  <a:latin typeface="微软雅黑" panose="020B0503020204020204" pitchFamily="34" charset="-122"/>
                  <a:ea typeface="微软雅黑" panose="020B0503020204020204" pitchFamily="34" charset="-122"/>
                  <a:sym typeface="方正兰亭细黑_GBK" charset="-122"/>
                </a:rPr>
                <a:t>关键字</a:t>
              </a:r>
            </a:p>
          </p:txBody>
        </p:sp>
      </p:grpSp>
      <p:sp>
        <p:nvSpPr>
          <p:cNvPr id="41" name="矩形 60"/>
          <p:cNvSpPr>
            <a:spLocks noChangeArrowheads="1"/>
          </p:cNvSpPr>
          <p:nvPr/>
        </p:nvSpPr>
        <p:spPr bwMode="auto">
          <a:xfrm>
            <a:off x="5546726" y="2401887"/>
            <a:ext cx="2265363" cy="382702"/>
          </a:xfrm>
          <a:prstGeom prst="rect">
            <a:avLst/>
          </a:prstGeom>
          <a:noFill/>
          <a:ln w="9525">
            <a:noFill/>
            <a:miter lim="800000"/>
          </a:ln>
        </p:spPr>
        <p:txBody>
          <a:bodyPr lIns="62110" tIns="31054" rIns="62110" bIns="31054">
            <a:spAutoFit/>
          </a:bodyPr>
          <a:lstStyle/>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5" name="组合 41"/>
          <p:cNvGrpSpPr/>
          <p:nvPr/>
        </p:nvGrpSpPr>
        <p:grpSpPr bwMode="auto">
          <a:xfrm>
            <a:off x="3673476" y="1419226"/>
            <a:ext cx="974725" cy="1209675"/>
            <a:chOff x="3851918" y="1267706"/>
            <a:chExt cx="1077194" cy="1333449"/>
          </a:xfrm>
        </p:grpSpPr>
        <p:cxnSp>
          <p:nvCxnSpPr>
            <p:cNvPr id="43" name="肘形连接符 42"/>
            <p:cNvCxnSpPr>
              <a:stCxn id="29" idx="6"/>
              <a:endCxn id="28" idx="2"/>
            </p:cNvCxnSpPr>
            <p:nvPr/>
          </p:nvCxnSpPr>
          <p:spPr>
            <a:xfrm rot="16200000" flipH="1">
              <a:off x="4343226" y="2020531"/>
              <a:ext cx="750721"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4" name="肘形连接符 43"/>
            <p:cNvCxnSpPr>
              <a:stCxn id="29" idx="6"/>
              <a:endCxn id="28" idx="2"/>
            </p:cNvCxnSpPr>
            <p:nvPr/>
          </p:nvCxnSpPr>
          <p:spPr>
            <a:xfrm rot="5400000" flipH="1" flipV="1">
              <a:off x="4427222" y="1353806"/>
              <a:ext cx="582728" cy="410527"/>
            </a:xfrm>
            <a:prstGeom prst="bentConnector2">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5" name="直接箭头连接符 44"/>
            <p:cNvCxnSpPr>
              <a:stCxn id="29" idx="6"/>
              <a:endCxn id="67596" idx="1"/>
            </p:cNvCxnSpPr>
            <p:nvPr/>
          </p:nvCxnSpPr>
          <p:spPr>
            <a:xfrm>
              <a:off x="3851918" y="1948431"/>
              <a:ext cx="1077194" cy="0"/>
            </a:xfrm>
            <a:prstGeom prst="straightConnector1">
              <a:avLst/>
            </a:prstGeom>
            <a:ln>
              <a:solidFill>
                <a:schemeClr val="bg1">
                  <a:lumMod val="5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6" name="右箭头 5"/>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withEffect">
                                  <p:stCondLst>
                                    <p:cond delay="200"/>
                                  </p:stCondLst>
                                  <p:childTnLst>
                                    <p:set>
                                      <p:cBhvr>
                                        <p:cTn id="6" dur="1" fill="hold">
                                          <p:stCondLst>
                                            <p:cond delay="0"/>
                                          </p:stCondLst>
                                        </p:cTn>
                                        <p:tgtEl>
                                          <p:spTgt spid="29"/>
                                        </p:tgtEl>
                                        <p:attrNameLst>
                                          <p:attrName>style.visibility</p:attrName>
                                        </p:attrNameLst>
                                      </p:cBhvr>
                                      <p:to>
                                        <p:strVal val="visible"/>
                                      </p:to>
                                    </p:set>
                                    <p:animEffect transition="in" filter="wheel(1)">
                                      <p:cBhvr>
                                        <p:cTn id="7" dur="500"/>
                                        <p:tgtEl>
                                          <p:spTgt spid="29"/>
                                        </p:tgtEl>
                                      </p:cBhvr>
                                    </p:animEffect>
                                  </p:childTnLst>
                                </p:cTn>
                              </p:par>
                            </p:childTnLst>
                          </p:cTn>
                        </p:par>
                        <p:par>
                          <p:cTn id="8" fill="hold">
                            <p:stCondLst>
                              <p:cond delay="700"/>
                            </p:stCondLst>
                            <p:childTnLst>
                              <p:par>
                                <p:cTn id="9" presetID="22" presetClass="entr" presetSubtype="8"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wipe(left)">
                                      <p:cBhvr>
                                        <p:cTn id="11" dur="500"/>
                                        <p:tgtEl>
                                          <p:spTgt spid="27"/>
                                        </p:tgtEl>
                                      </p:cBhvr>
                                    </p:animEffect>
                                  </p:childTnLst>
                                </p:cTn>
                              </p:par>
                            </p:childTnLst>
                          </p:cTn>
                        </p:par>
                        <p:par>
                          <p:cTn id="12" fill="hold">
                            <p:stCondLst>
                              <p:cond delay="1200"/>
                            </p:stCondLst>
                            <p:childTnLst>
                              <p:par>
                                <p:cTn id="13" presetID="10" presetClass="entr" presetSubtype="0" fill="hold" grpId="0" nodeType="after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par>
                          <p:cTn id="16" fill="hold">
                            <p:stCondLst>
                              <p:cond delay="1700"/>
                            </p:stCondLst>
                            <p:childTnLst>
                              <p:par>
                                <p:cTn id="17" presetID="22" presetClass="entr" presetSubtype="8"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left)">
                                      <p:cBhvr>
                                        <p:cTn id="19" dur="500"/>
                                        <p:tgtEl>
                                          <p:spTgt spid="5"/>
                                        </p:tgtEl>
                                      </p:cBhvr>
                                    </p:animEffect>
                                  </p:childTnLst>
                                </p:cTn>
                              </p:par>
                            </p:childTnLst>
                          </p:cTn>
                        </p:par>
                        <p:par>
                          <p:cTn id="20" fill="hold">
                            <p:stCondLst>
                              <p:cond delay="2200"/>
                            </p:stCondLst>
                            <p:childTnLst>
                              <p:par>
                                <p:cTn id="21" presetID="10"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fade">
                                      <p:cBhvr>
                                        <p:cTn id="23" dur="500"/>
                                        <p:tgtEl>
                                          <p:spTgt spid="2"/>
                                        </p:tgtEl>
                                      </p:cBhvr>
                                    </p:animEffect>
                                  </p:childTnLst>
                                </p:cTn>
                              </p:par>
                            </p:childTnLst>
                          </p:cTn>
                        </p:par>
                        <p:par>
                          <p:cTn id="24" fill="hold">
                            <p:stCondLst>
                              <p:cond delay="2700"/>
                            </p:stCondLst>
                            <p:childTnLst>
                              <p:par>
                                <p:cTn id="25" presetID="2" presetClass="entr" presetSubtype="2" decel="100000" fill="hold" grpId="0"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fill="hold"/>
                                        <p:tgtEl>
                                          <p:spTgt spid="33"/>
                                        </p:tgtEl>
                                        <p:attrNameLst>
                                          <p:attrName>ppt_x</p:attrName>
                                        </p:attrNameLst>
                                      </p:cBhvr>
                                      <p:tavLst>
                                        <p:tav tm="0">
                                          <p:val>
                                            <p:strVal val="1+#ppt_w/2"/>
                                          </p:val>
                                        </p:tav>
                                        <p:tav tm="100000">
                                          <p:val>
                                            <p:strVal val="#ppt_x"/>
                                          </p:val>
                                        </p:tav>
                                      </p:tavLst>
                                    </p:anim>
                                    <p:anim calcmode="lin" valueType="num">
                                      <p:cBhvr>
                                        <p:cTn id="28" dur="500" fill="hold"/>
                                        <p:tgtEl>
                                          <p:spTgt spid="33"/>
                                        </p:tgtEl>
                                        <p:attrNameLst>
                                          <p:attrName>ppt_y</p:attrName>
                                        </p:attrNameLst>
                                      </p:cBhvr>
                                      <p:tavLst>
                                        <p:tav tm="0">
                                          <p:val>
                                            <p:strVal val="#ppt_y"/>
                                          </p:val>
                                        </p:tav>
                                        <p:tav tm="100000">
                                          <p:val>
                                            <p:strVal val="#ppt_y"/>
                                          </p:val>
                                        </p:tav>
                                      </p:tavLst>
                                    </p:anim>
                                  </p:childTnLst>
                                </p:cTn>
                              </p:par>
                            </p:childTnLst>
                          </p:cTn>
                        </p:par>
                        <p:par>
                          <p:cTn id="29" fill="hold">
                            <p:stCondLst>
                              <p:cond delay="3200"/>
                            </p:stCondLst>
                            <p:childTnLst>
                              <p:par>
                                <p:cTn id="30" presetID="10" presetClass="entr" presetSubtype="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par>
                          <p:cTn id="33" fill="hold">
                            <p:stCondLst>
                              <p:cond delay="3700"/>
                            </p:stCondLst>
                            <p:childTnLst>
                              <p:par>
                                <p:cTn id="34" presetID="2" presetClass="entr" presetSubtype="2" decel="100000" fill="hold" grpId="0" nodeType="afterEffect">
                                  <p:stCondLst>
                                    <p:cond delay="0"/>
                                  </p:stCondLst>
                                  <p:childTnLst>
                                    <p:set>
                                      <p:cBhvr>
                                        <p:cTn id="35" dur="1" fill="hold">
                                          <p:stCondLst>
                                            <p:cond delay="0"/>
                                          </p:stCondLst>
                                        </p:cTn>
                                        <p:tgtEl>
                                          <p:spTgt spid="37"/>
                                        </p:tgtEl>
                                        <p:attrNameLst>
                                          <p:attrName>style.visibility</p:attrName>
                                        </p:attrNameLst>
                                      </p:cBhvr>
                                      <p:to>
                                        <p:strVal val="visible"/>
                                      </p:to>
                                    </p:set>
                                    <p:anim calcmode="lin" valueType="num">
                                      <p:cBhvr>
                                        <p:cTn id="36" dur="500" fill="hold"/>
                                        <p:tgtEl>
                                          <p:spTgt spid="37"/>
                                        </p:tgtEl>
                                        <p:attrNameLst>
                                          <p:attrName>ppt_x</p:attrName>
                                        </p:attrNameLst>
                                      </p:cBhvr>
                                      <p:tavLst>
                                        <p:tav tm="0">
                                          <p:val>
                                            <p:strVal val="1+#ppt_w/2"/>
                                          </p:val>
                                        </p:tav>
                                        <p:tav tm="100000">
                                          <p:val>
                                            <p:strVal val="#ppt_x"/>
                                          </p:val>
                                        </p:tav>
                                      </p:tavLst>
                                    </p:anim>
                                    <p:anim calcmode="lin" valueType="num">
                                      <p:cBhvr>
                                        <p:cTn id="37" dur="500" fill="hold"/>
                                        <p:tgtEl>
                                          <p:spTgt spid="37"/>
                                        </p:tgtEl>
                                        <p:attrNameLst>
                                          <p:attrName>ppt_y</p:attrName>
                                        </p:attrNameLst>
                                      </p:cBhvr>
                                      <p:tavLst>
                                        <p:tav tm="0">
                                          <p:val>
                                            <p:strVal val="#ppt_y"/>
                                          </p:val>
                                        </p:tav>
                                        <p:tav tm="100000">
                                          <p:val>
                                            <p:strVal val="#ppt_y"/>
                                          </p:val>
                                        </p:tav>
                                      </p:tavLst>
                                    </p:anim>
                                  </p:childTnLst>
                                </p:cTn>
                              </p:par>
                            </p:childTnLst>
                          </p:cTn>
                        </p:par>
                        <p:par>
                          <p:cTn id="38" fill="hold">
                            <p:stCondLst>
                              <p:cond delay="4200"/>
                            </p:stCondLst>
                            <p:childTnLst>
                              <p:par>
                                <p:cTn id="39" presetID="10" presetClass="entr" presetSubtype="0" fill="hold" nodeType="afterEffect">
                                  <p:stCondLst>
                                    <p:cond delay="0"/>
                                  </p:stCondLst>
                                  <p:childTnLst>
                                    <p:set>
                                      <p:cBhvr>
                                        <p:cTn id="40" dur="1" fill="hold">
                                          <p:stCondLst>
                                            <p:cond delay="0"/>
                                          </p:stCondLst>
                                        </p:cTn>
                                        <p:tgtEl>
                                          <p:spTgt spid="4"/>
                                        </p:tgtEl>
                                        <p:attrNameLst>
                                          <p:attrName>style.visibility</p:attrName>
                                        </p:attrNameLst>
                                      </p:cBhvr>
                                      <p:to>
                                        <p:strVal val="visible"/>
                                      </p:to>
                                    </p:set>
                                    <p:animEffect transition="in" filter="fade">
                                      <p:cBhvr>
                                        <p:cTn id="41" dur="500"/>
                                        <p:tgtEl>
                                          <p:spTgt spid="4"/>
                                        </p:tgtEl>
                                      </p:cBhvr>
                                    </p:animEffect>
                                  </p:childTnLst>
                                </p:cTn>
                              </p:par>
                            </p:childTnLst>
                          </p:cTn>
                        </p:par>
                        <p:par>
                          <p:cTn id="42" fill="hold">
                            <p:stCondLst>
                              <p:cond delay="4700"/>
                            </p:stCondLst>
                            <p:childTnLst>
                              <p:par>
                                <p:cTn id="43" presetID="2" presetClass="entr" presetSubtype="2" decel="100000" fill="hold" grpId="0" nodeType="afterEffect">
                                  <p:stCondLst>
                                    <p:cond delay="0"/>
                                  </p:stCondLst>
                                  <p:childTnLst>
                                    <p:set>
                                      <p:cBhvr>
                                        <p:cTn id="44" dur="1" fill="hold">
                                          <p:stCondLst>
                                            <p:cond delay="0"/>
                                          </p:stCondLst>
                                        </p:cTn>
                                        <p:tgtEl>
                                          <p:spTgt spid="41"/>
                                        </p:tgtEl>
                                        <p:attrNameLst>
                                          <p:attrName>style.visibility</p:attrName>
                                        </p:attrNameLst>
                                      </p:cBhvr>
                                      <p:to>
                                        <p:strVal val="visible"/>
                                      </p:to>
                                    </p:set>
                                    <p:anim calcmode="lin" valueType="num">
                                      <p:cBhvr>
                                        <p:cTn id="45" dur="500" fill="hold"/>
                                        <p:tgtEl>
                                          <p:spTgt spid="41"/>
                                        </p:tgtEl>
                                        <p:attrNameLst>
                                          <p:attrName>ppt_x</p:attrName>
                                        </p:attrNameLst>
                                      </p:cBhvr>
                                      <p:tavLst>
                                        <p:tav tm="0">
                                          <p:val>
                                            <p:strVal val="1+#ppt_w/2"/>
                                          </p:val>
                                        </p:tav>
                                        <p:tav tm="100000">
                                          <p:val>
                                            <p:strVal val="#ppt_x"/>
                                          </p:val>
                                        </p:tav>
                                      </p:tavLst>
                                    </p:anim>
                                    <p:anim calcmode="lin" valueType="num">
                                      <p:cBhvr>
                                        <p:cTn id="46" dur="500" fill="hold"/>
                                        <p:tgtEl>
                                          <p:spTgt spid="41"/>
                                        </p:tgtEl>
                                        <p:attrNameLst>
                                          <p:attrName>ppt_y</p:attrName>
                                        </p:attrNameLst>
                                      </p:cBhvr>
                                      <p:tavLst>
                                        <p:tav tm="0">
                                          <p:val>
                                            <p:strVal val="#ppt_y"/>
                                          </p:val>
                                        </p:tav>
                                        <p:tav tm="100000">
                                          <p:val>
                                            <p:strVal val="#ppt_y"/>
                                          </p:val>
                                        </p:tav>
                                      </p:tavLst>
                                    </p:anim>
                                  </p:childTnLst>
                                </p:cTn>
                              </p:par>
                            </p:childTnLst>
                          </p:cTn>
                        </p:par>
                        <p:par>
                          <p:cTn id="47" fill="hold">
                            <p:stCondLst>
                              <p:cond delay="5200"/>
                            </p:stCondLst>
                            <p:childTnLst>
                              <p:par>
                                <p:cTn id="48" presetID="2" presetClass="entr" presetSubtype="2" fill="hold" nodeType="afterEffect">
                                  <p:stCondLst>
                                    <p:cond delay="0"/>
                                  </p:stCondLst>
                                  <p:childTnLst>
                                    <p:set>
                                      <p:cBhvr>
                                        <p:cTn id="49" dur="1" fill="hold">
                                          <p:stCondLst>
                                            <p:cond delay="0"/>
                                          </p:stCondLst>
                                        </p:cTn>
                                        <p:tgtEl>
                                          <p:spTgt spid="24"/>
                                        </p:tgtEl>
                                        <p:attrNameLst>
                                          <p:attrName>style.visibility</p:attrName>
                                        </p:attrNameLst>
                                      </p:cBhvr>
                                      <p:to>
                                        <p:strVal val="visible"/>
                                      </p:to>
                                    </p:set>
                                    <p:anim calcmode="lin" valueType="num">
                                      <p:cBhvr>
                                        <p:cTn id="50" dur="500" fill="hold"/>
                                        <p:tgtEl>
                                          <p:spTgt spid="24"/>
                                        </p:tgtEl>
                                        <p:attrNameLst>
                                          <p:attrName>ppt_x</p:attrName>
                                        </p:attrNameLst>
                                      </p:cBhvr>
                                      <p:tavLst>
                                        <p:tav tm="0">
                                          <p:val>
                                            <p:strVal val="1+#ppt_w/2"/>
                                          </p:val>
                                        </p:tav>
                                        <p:tav tm="100000">
                                          <p:val>
                                            <p:strVal val="#ppt_x"/>
                                          </p:val>
                                        </p:tav>
                                      </p:tavLst>
                                    </p:anim>
                                    <p:anim calcmode="lin" valueType="num">
                                      <p:cBhvr>
                                        <p:cTn id="51" dur="500" fill="hold"/>
                                        <p:tgtEl>
                                          <p:spTgt spid="24"/>
                                        </p:tgtEl>
                                        <p:attrNameLst>
                                          <p:attrName>ppt_y</p:attrName>
                                        </p:attrNameLst>
                                      </p:cBhvr>
                                      <p:tavLst>
                                        <p:tav tm="0">
                                          <p:val>
                                            <p:strVal val="#ppt_y"/>
                                          </p:val>
                                        </p:tav>
                                        <p:tav tm="100000">
                                          <p:val>
                                            <p:strVal val="#ppt_y"/>
                                          </p:val>
                                        </p:tav>
                                      </p:tavLst>
                                    </p:anim>
                                  </p:childTnLst>
                                </p:cTn>
                              </p:par>
                              <p:par>
                                <p:cTn id="52" presetID="2" presetClass="entr" presetSubtype="2" fill="hold" nodeType="withEffect">
                                  <p:stCondLst>
                                    <p:cond delay="0"/>
                                  </p:stCondLst>
                                  <p:childTnLst>
                                    <p:set>
                                      <p:cBhvr>
                                        <p:cTn id="53" dur="1" fill="hold">
                                          <p:stCondLst>
                                            <p:cond delay="0"/>
                                          </p:stCondLst>
                                        </p:cTn>
                                        <p:tgtEl>
                                          <p:spTgt spid="25"/>
                                        </p:tgtEl>
                                        <p:attrNameLst>
                                          <p:attrName>style.visibility</p:attrName>
                                        </p:attrNameLst>
                                      </p:cBhvr>
                                      <p:to>
                                        <p:strVal val="visible"/>
                                      </p:to>
                                    </p:set>
                                    <p:anim calcmode="lin" valueType="num">
                                      <p:cBhvr>
                                        <p:cTn id="54" dur="500" fill="hold"/>
                                        <p:tgtEl>
                                          <p:spTgt spid="25"/>
                                        </p:tgtEl>
                                        <p:attrNameLst>
                                          <p:attrName>ppt_x</p:attrName>
                                        </p:attrNameLst>
                                      </p:cBhvr>
                                      <p:tavLst>
                                        <p:tav tm="0">
                                          <p:val>
                                            <p:strVal val="1+#ppt_w/2"/>
                                          </p:val>
                                        </p:tav>
                                        <p:tav tm="100000">
                                          <p:val>
                                            <p:strVal val="#ppt_x"/>
                                          </p:val>
                                        </p:tav>
                                      </p:tavLst>
                                    </p:anim>
                                    <p:anim calcmode="lin" valueType="num">
                                      <p:cBhvr>
                                        <p:cTn id="55" dur="500" fill="hold"/>
                                        <p:tgtEl>
                                          <p:spTgt spid="25"/>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 calcmode="lin" valueType="num">
                                      <p:cBhvr>
                                        <p:cTn id="58" dur="500" fill="hold"/>
                                        <p:tgtEl>
                                          <p:spTgt spid="26"/>
                                        </p:tgtEl>
                                        <p:attrNameLst>
                                          <p:attrName>ppt_x</p:attrName>
                                        </p:attrNameLst>
                                      </p:cBhvr>
                                      <p:tavLst>
                                        <p:tav tm="0">
                                          <p:val>
                                            <p:strVal val="1+#ppt_w/2"/>
                                          </p:val>
                                        </p:tav>
                                        <p:tav tm="100000">
                                          <p:val>
                                            <p:strVal val="#ppt_x"/>
                                          </p:val>
                                        </p:tav>
                                      </p:tavLst>
                                    </p:anim>
                                    <p:anim calcmode="lin" valueType="num">
                                      <p:cBhvr>
                                        <p:cTn id="59"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29" grpId="0" animBg="1"/>
      <p:bldP spid="33" grpId="0"/>
      <p:bldP spid="37" grpId="0"/>
      <p:bldP spid="4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 name="Freeform 6"/>
          <p:cNvSpPr/>
          <p:nvPr/>
        </p:nvSpPr>
        <p:spPr bwMode="auto">
          <a:xfrm>
            <a:off x="2" y="2487498"/>
            <a:ext cx="9144000" cy="2731502"/>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969696"/>
          </a:solidFill>
          <a:ln w="28575">
            <a:solidFill>
              <a:srgbClr val="969696"/>
            </a:solidFill>
            <a:prstDash val="solid"/>
            <a:round/>
          </a:ln>
        </p:spPr>
        <p:txBody>
          <a:bodyPr vert="horz" wrap="square" lIns="99211" tIns="49606" rIns="99211" bIns="49606" numCol="1" anchor="t" anchorCtr="0" compatLnSpc="1"/>
          <a:lstStyle/>
          <a:p>
            <a:pPr algn="ctr" fontAlgn="base">
              <a:spcBef>
                <a:spcPct val="0"/>
              </a:spcBef>
              <a:spcAft>
                <a:spcPct val="0"/>
              </a:spcAft>
              <a:defRPr/>
            </a:pPr>
            <a:endParaRPr lang="en-US" sz="2300" kern="0" dirty="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70" name="Oval 9"/>
          <p:cNvSpPr/>
          <p:nvPr/>
        </p:nvSpPr>
        <p:spPr bwMode="auto">
          <a:xfrm>
            <a:off x="887415" y="4059172"/>
            <a:ext cx="272987" cy="277559"/>
          </a:xfrm>
          <a:prstGeom prst="ellips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1" name="Rectangle 17"/>
          <p:cNvSpPr/>
          <p:nvPr/>
        </p:nvSpPr>
        <p:spPr bwMode="auto">
          <a:xfrm>
            <a:off x="1030461" y="4395564"/>
            <a:ext cx="1198550" cy="5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3" name="Oval 86"/>
          <p:cNvSpPr/>
          <p:nvPr/>
        </p:nvSpPr>
        <p:spPr bwMode="auto">
          <a:xfrm rot="8637565">
            <a:off x="2358252" y="3157360"/>
            <a:ext cx="272987" cy="277559"/>
          </a:xfrm>
          <a:prstGeom prst="ellips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4" name="Oval 94"/>
          <p:cNvSpPr/>
          <p:nvPr/>
        </p:nvSpPr>
        <p:spPr bwMode="auto">
          <a:xfrm rot="9824873">
            <a:off x="5255469" y="2393457"/>
            <a:ext cx="272987" cy="277559"/>
          </a:xfrm>
          <a:prstGeom prst="ellipse">
            <a:avLst/>
          </a:prstGeom>
          <a:solidFill>
            <a:schemeClr val="accent4"/>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5" name="Oval 99"/>
          <p:cNvSpPr/>
          <p:nvPr/>
        </p:nvSpPr>
        <p:spPr bwMode="auto">
          <a:xfrm>
            <a:off x="3760789" y="2689415"/>
            <a:ext cx="272987" cy="277559"/>
          </a:xfrm>
          <a:prstGeom prst="ellipse">
            <a:avLst/>
          </a:prstGeom>
          <a:solidFill>
            <a:schemeClr val="accent3"/>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176" name="Rectangle 17"/>
          <p:cNvSpPr/>
          <p:nvPr/>
        </p:nvSpPr>
        <p:spPr bwMode="auto">
          <a:xfrm>
            <a:off x="3547660" y="3101245"/>
            <a:ext cx="1138632" cy="56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7" name="Rectangle 17"/>
          <p:cNvSpPr/>
          <p:nvPr/>
        </p:nvSpPr>
        <p:spPr bwMode="auto">
          <a:xfrm>
            <a:off x="4857732" y="1674391"/>
            <a:ext cx="1104683"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1">
                  <a:lumMod val="50000"/>
                </a:schemeClr>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178" name="Rectangle 17"/>
          <p:cNvSpPr/>
          <p:nvPr/>
        </p:nvSpPr>
        <p:spPr bwMode="auto">
          <a:xfrm>
            <a:off x="1638644" y="2414916"/>
            <a:ext cx="1104683" cy="6274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06" name="Oval 99"/>
          <p:cNvSpPr/>
          <p:nvPr/>
        </p:nvSpPr>
        <p:spPr bwMode="auto">
          <a:xfrm>
            <a:off x="6614222" y="2353024"/>
            <a:ext cx="272987" cy="277559"/>
          </a:xfrm>
          <a:prstGeom prst="ellipse">
            <a:avLst/>
          </a:prstGeom>
          <a:solidFill>
            <a:schemeClr val="accent1"/>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207" name="Oval 99"/>
          <p:cNvSpPr/>
          <p:nvPr/>
        </p:nvSpPr>
        <p:spPr bwMode="auto">
          <a:xfrm>
            <a:off x="8052509" y="2512918"/>
            <a:ext cx="272987" cy="277559"/>
          </a:xfrm>
          <a:prstGeom prst="ellipse">
            <a:avLst/>
          </a:prstGeom>
          <a:solidFill>
            <a:schemeClr val="accent2"/>
          </a:solidFill>
          <a:ln w="12700">
            <a:noFill/>
          </a:ln>
          <a:effectLst>
            <a:outerShdw blurRad="457200" dist="444500" dir="7800000" sx="89000" sy="89000" algn="tr" rotWithShape="0">
              <a:prstClr val="black">
                <a:alpha val="3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9363" tIns="29682" rIns="59363" bIns="29682" rtlCol="0" anchor="ctr"/>
          <a:lstStyle/>
          <a:p>
            <a:pPr algn="ctr"/>
            <a:endParaRPr lang="en-US" sz="1600" dirty="0">
              <a:sym typeface="Gill Sans" charset="0"/>
            </a:endParaRPr>
          </a:p>
        </p:txBody>
      </p:sp>
      <p:sp>
        <p:nvSpPr>
          <p:cNvPr id="211" name="Rectangle 17"/>
          <p:cNvSpPr/>
          <p:nvPr/>
        </p:nvSpPr>
        <p:spPr bwMode="auto">
          <a:xfrm>
            <a:off x="6258604" y="2807081"/>
            <a:ext cx="1104683"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sp>
        <p:nvSpPr>
          <p:cNvPr id="212" name="Rectangle 17"/>
          <p:cNvSpPr/>
          <p:nvPr/>
        </p:nvSpPr>
        <p:spPr bwMode="auto">
          <a:xfrm>
            <a:off x="7696891" y="1806925"/>
            <a:ext cx="1104683" cy="544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此处添加详细文本描述，建议与标题相关并符合整体语言风格</a:t>
            </a:r>
            <a:endParaRPr lang="en-US" sz="800" dirty="0">
              <a:solidFill>
                <a:schemeClr val="bg2"/>
              </a:solidFill>
              <a:latin typeface="微软雅黑" panose="020B0503020204020204" pitchFamily="34" charset="-122"/>
              <a:ea typeface="微软雅黑" panose="020B0503020204020204" pitchFamily="34" charset="-122"/>
              <a:cs typeface="Lato Light" charset="0"/>
              <a:sym typeface="Lato Light" charset="0"/>
            </a:endParaRPr>
          </a:p>
        </p:txBody>
      </p:sp>
      <p:grpSp>
        <p:nvGrpSpPr>
          <p:cNvPr id="2" name="组合 11"/>
          <p:cNvGrpSpPr/>
          <p:nvPr/>
        </p:nvGrpSpPr>
        <p:grpSpPr>
          <a:xfrm>
            <a:off x="185056" y="2573554"/>
            <a:ext cx="1197907" cy="1194766"/>
            <a:chOff x="276876" y="3963510"/>
            <a:chExt cx="1792285" cy="1787608"/>
          </a:xfrm>
        </p:grpSpPr>
        <p:sp>
          <p:nvSpPr>
            <p:cNvPr id="169" name="Oval Callout 10"/>
            <p:cNvSpPr/>
            <p:nvPr/>
          </p:nvSpPr>
          <p:spPr bwMode="auto">
            <a:xfrm rot="19660752">
              <a:off x="276876" y="3963510"/>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grpSp>
          <p:nvGrpSpPr>
            <p:cNvPr id="3" name="组合 10"/>
            <p:cNvGrpSpPr/>
            <p:nvPr/>
          </p:nvGrpSpPr>
          <p:grpSpPr>
            <a:xfrm>
              <a:off x="432216" y="4106487"/>
              <a:ext cx="1501654" cy="1501654"/>
              <a:chOff x="432216" y="4106487"/>
              <a:chExt cx="1501654" cy="1501654"/>
            </a:xfrm>
          </p:grpSpPr>
          <p:sp>
            <p:nvSpPr>
              <p:cNvPr id="10" name="椭圆 9"/>
              <p:cNvSpPr/>
              <p:nvPr/>
            </p:nvSpPr>
            <p:spPr>
              <a:xfrm>
                <a:off x="432216" y="4106487"/>
                <a:ext cx="1501654" cy="1501654"/>
              </a:xfrm>
              <a:prstGeom prst="ellipse">
                <a:avLst/>
              </a:prstGeom>
              <a:solidFill>
                <a:schemeClr val="accent1"/>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3" name="TextBox 212"/>
              <p:cNvSpPr txBox="1"/>
              <p:nvPr/>
            </p:nvSpPr>
            <p:spPr>
              <a:xfrm>
                <a:off x="652257" y="4608884"/>
                <a:ext cx="1183793"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2013</a:t>
                </a:r>
              </a:p>
            </p:txBody>
          </p:sp>
        </p:grpSp>
      </p:grpSp>
      <p:grpSp>
        <p:nvGrpSpPr>
          <p:cNvPr id="4" name="组合 12"/>
          <p:cNvGrpSpPr/>
          <p:nvPr/>
        </p:nvGrpSpPr>
        <p:grpSpPr>
          <a:xfrm>
            <a:off x="2369782" y="3575494"/>
            <a:ext cx="1175084" cy="1217970"/>
            <a:chOff x="3545622" y="5462613"/>
            <a:chExt cx="1758137" cy="1822326"/>
          </a:xfrm>
        </p:grpSpPr>
        <p:sp>
          <p:nvSpPr>
            <p:cNvPr id="172" name="Oval Callout 85"/>
            <p:cNvSpPr/>
            <p:nvPr/>
          </p:nvSpPr>
          <p:spPr bwMode="auto">
            <a:xfrm rot="8037643">
              <a:off x="3513527" y="5494707"/>
              <a:ext cx="1822326" cy="1758137"/>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sp>
          <p:nvSpPr>
            <p:cNvPr id="225" name="椭圆 224"/>
            <p:cNvSpPr/>
            <p:nvPr/>
          </p:nvSpPr>
          <p:spPr>
            <a:xfrm>
              <a:off x="3682288" y="5619793"/>
              <a:ext cx="1504854" cy="1504854"/>
            </a:xfrm>
            <a:prstGeom prst="ellipse">
              <a:avLst/>
            </a:prstGeom>
            <a:solidFill>
              <a:schemeClr val="accent2"/>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4" name="TextBox 213"/>
            <p:cNvSpPr txBox="1"/>
            <p:nvPr/>
          </p:nvSpPr>
          <p:spPr>
            <a:xfrm>
              <a:off x="3903928" y="6161449"/>
              <a:ext cx="1183792"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2014</a:t>
              </a:r>
            </a:p>
          </p:txBody>
        </p:sp>
      </p:grpSp>
      <p:grpSp>
        <p:nvGrpSpPr>
          <p:cNvPr id="5" name="组合 13"/>
          <p:cNvGrpSpPr/>
          <p:nvPr/>
        </p:nvGrpSpPr>
        <p:grpSpPr>
          <a:xfrm>
            <a:off x="3136496" y="1146249"/>
            <a:ext cx="1197907" cy="1194766"/>
            <a:chOff x="4692763" y="1827977"/>
            <a:chExt cx="1792285" cy="1787608"/>
          </a:xfrm>
        </p:grpSpPr>
        <p:sp>
          <p:nvSpPr>
            <p:cNvPr id="205" name="Oval Callout 10"/>
            <p:cNvSpPr/>
            <p:nvPr/>
          </p:nvSpPr>
          <p:spPr bwMode="auto">
            <a:xfrm rot="19660752">
              <a:off x="4692763" y="1827977"/>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sp>
          <p:nvSpPr>
            <p:cNvPr id="226" name="椭圆 225"/>
            <p:cNvSpPr/>
            <p:nvPr/>
          </p:nvSpPr>
          <p:spPr>
            <a:xfrm>
              <a:off x="4854703" y="1977838"/>
              <a:ext cx="1501654" cy="1501654"/>
            </a:xfrm>
            <a:prstGeom prst="ellipse">
              <a:avLst/>
            </a:prstGeom>
            <a:solidFill>
              <a:schemeClr val="accent3"/>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5" name="TextBox 214"/>
            <p:cNvSpPr txBox="1"/>
            <p:nvPr/>
          </p:nvSpPr>
          <p:spPr>
            <a:xfrm>
              <a:off x="5084771" y="2449009"/>
              <a:ext cx="1183793"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2015</a:t>
              </a:r>
            </a:p>
          </p:txBody>
        </p:sp>
      </p:grpSp>
      <p:grpSp>
        <p:nvGrpSpPr>
          <p:cNvPr id="6" name="组合 15"/>
          <p:cNvGrpSpPr/>
          <p:nvPr/>
        </p:nvGrpSpPr>
        <p:grpSpPr>
          <a:xfrm>
            <a:off x="4910915" y="2948451"/>
            <a:ext cx="1183053" cy="1209766"/>
            <a:chOff x="7347616" y="4524431"/>
            <a:chExt cx="1770060" cy="1810051"/>
          </a:xfrm>
        </p:grpSpPr>
        <p:sp>
          <p:nvSpPr>
            <p:cNvPr id="208" name="Oval Callout 85"/>
            <p:cNvSpPr/>
            <p:nvPr/>
          </p:nvSpPr>
          <p:spPr bwMode="auto">
            <a:xfrm rot="9305715">
              <a:off x="7347616" y="4524431"/>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grpSp>
          <p:nvGrpSpPr>
            <p:cNvPr id="7" name="组合 14"/>
            <p:cNvGrpSpPr/>
            <p:nvPr/>
          </p:nvGrpSpPr>
          <p:grpSpPr>
            <a:xfrm>
              <a:off x="7504171" y="4700981"/>
              <a:ext cx="1490200" cy="1490200"/>
              <a:chOff x="7504171" y="4700981"/>
              <a:chExt cx="1490200" cy="1490200"/>
            </a:xfrm>
          </p:grpSpPr>
          <p:sp>
            <p:nvSpPr>
              <p:cNvPr id="227" name="椭圆 226"/>
              <p:cNvSpPr/>
              <p:nvPr/>
            </p:nvSpPr>
            <p:spPr>
              <a:xfrm>
                <a:off x="7504171" y="4700981"/>
                <a:ext cx="1490200" cy="1490200"/>
              </a:xfrm>
              <a:prstGeom prst="ellipse">
                <a:avLst/>
              </a:prstGeom>
              <a:solidFill>
                <a:schemeClr val="accent4"/>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6" name="TextBox 215"/>
              <p:cNvSpPr txBox="1"/>
              <p:nvPr/>
            </p:nvSpPr>
            <p:spPr>
              <a:xfrm>
                <a:off x="7711884" y="5193168"/>
                <a:ext cx="1183792"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2016</a:t>
                </a:r>
              </a:p>
            </p:txBody>
          </p:sp>
        </p:grpSp>
      </p:grpSp>
      <p:grpSp>
        <p:nvGrpSpPr>
          <p:cNvPr id="8" name="组合 16"/>
          <p:cNvGrpSpPr/>
          <p:nvPr/>
        </p:nvGrpSpPr>
        <p:grpSpPr>
          <a:xfrm>
            <a:off x="6216427" y="827789"/>
            <a:ext cx="1197907" cy="1194766"/>
            <a:chOff x="9300895" y="1351498"/>
            <a:chExt cx="1792285" cy="1787608"/>
          </a:xfrm>
        </p:grpSpPr>
        <p:sp>
          <p:nvSpPr>
            <p:cNvPr id="209" name="Oval Callout 10"/>
            <p:cNvSpPr/>
            <p:nvPr/>
          </p:nvSpPr>
          <p:spPr bwMode="auto">
            <a:xfrm rot="20704326">
              <a:off x="9300895" y="1351498"/>
              <a:ext cx="1792285" cy="1787608"/>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sp>
          <p:nvSpPr>
            <p:cNvPr id="228" name="椭圆 227"/>
            <p:cNvSpPr/>
            <p:nvPr/>
          </p:nvSpPr>
          <p:spPr>
            <a:xfrm>
              <a:off x="9457949" y="1496189"/>
              <a:ext cx="1498226" cy="1498226"/>
            </a:xfrm>
            <a:prstGeom prst="ellipse">
              <a:avLst/>
            </a:prstGeom>
            <a:solidFill>
              <a:schemeClr val="accent1"/>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7" name="TextBox 216"/>
            <p:cNvSpPr txBox="1"/>
            <p:nvPr/>
          </p:nvSpPr>
          <p:spPr>
            <a:xfrm>
              <a:off x="9676275" y="2024252"/>
              <a:ext cx="1183793"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2017</a:t>
              </a:r>
            </a:p>
          </p:txBody>
        </p:sp>
      </p:grpSp>
      <p:grpSp>
        <p:nvGrpSpPr>
          <p:cNvPr id="9" name="组合 17"/>
          <p:cNvGrpSpPr/>
          <p:nvPr/>
        </p:nvGrpSpPr>
        <p:grpSpPr>
          <a:xfrm>
            <a:off x="7543030" y="3083843"/>
            <a:ext cx="1183053" cy="1209766"/>
            <a:chOff x="11285735" y="4727004"/>
            <a:chExt cx="1770060" cy="1810051"/>
          </a:xfrm>
        </p:grpSpPr>
        <p:sp>
          <p:nvSpPr>
            <p:cNvPr id="210" name="Oval Callout 85"/>
            <p:cNvSpPr/>
            <p:nvPr/>
          </p:nvSpPr>
          <p:spPr bwMode="auto">
            <a:xfrm rot="9900337">
              <a:off x="11285735" y="4727004"/>
              <a:ext cx="1770060" cy="1810051"/>
            </a:xfrm>
            <a:prstGeom prst="wedgeEllipseCallout">
              <a:avLst/>
            </a:pr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ln>
            <a:effectLst>
              <a:outerShdw blurRad="228600" dist="114300" dir="2700000" algn="tl" rotWithShape="0">
                <a:prstClr val="black">
                  <a:alpha val="25000"/>
                </a:prstClr>
              </a:outerShdw>
            </a:effectLst>
          </p:spPr>
          <p:txBody>
            <a:bodyPr vert="horz" wrap="square" lIns="94124" tIns="47062" rIns="94124" bIns="47062" numCol="1" anchor="t" anchorCtr="0" compatLnSpc="1"/>
            <a:lstStyle/>
            <a:p>
              <a:endParaRPr lang="en-US" sz="1600" dirty="0">
                <a:sym typeface="Gill Sans" charset="0"/>
              </a:endParaRPr>
            </a:p>
          </p:txBody>
        </p:sp>
        <p:sp>
          <p:nvSpPr>
            <p:cNvPr id="224" name="椭圆 223"/>
            <p:cNvSpPr/>
            <p:nvPr/>
          </p:nvSpPr>
          <p:spPr>
            <a:xfrm>
              <a:off x="11406926" y="4868190"/>
              <a:ext cx="1527678" cy="1527678"/>
            </a:xfrm>
            <a:prstGeom prst="ellipse">
              <a:avLst/>
            </a:prstGeom>
            <a:solidFill>
              <a:schemeClr val="accent2"/>
            </a:solidFill>
            <a:ln w="7938" cap="flat">
              <a:noFill/>
              <a:prstDash val="solid"/>
              <a:miter lim="800000"/>
            </a:ln>
            <a:effectLst/>
          </p:spPr>
          <p:txBody>
            <a:bodyPr vert="horz" wrap="square" lIns="94124" tIns="47062" rIns="94124" bIns="47062" numCol="1" anchor="t" anchorCtr="0" compatLnSpc="1"/>
            <a:lstStyle/>
            <a:p>
              <a:endParaRPr lang="zh-CN" altLang="en-US" sz="1600" dirty="0"/>
            </a:p>
          </p:txBody>
        </p:sp>
        <p:sp>
          <p:nvSpPr>
            <p:cNvPr id="218" name="TextBox 217"/>
            <p:cNvSpPr txBox="1"/>
            <p:nvPr/>
          </p:nvSpPr>
          <p:spPr>
            <a:xfrm>
              <a:off x="11665074" y="5359255"/>
              <a:ext cx="1183792" cy="604255"/>
            </a:xfrm>
            <a:prstGeom prst="rect">
              <a:avLst/>
            </a:prstGeom>
            <a:noFill/>
          </p:spPr>
          <p:txBody>
            <a:bodyPr wrap="none" lIns="112949" tIns="56475" rIns="112949" bIns="56475" rtlCol="0">
              <a:spAutoFit/>
            </a:bodyPr>
            <a:lstStyle/>
            <a:p>
              <a:pPr defTabSz="943610"/>
              <a:r>
                <a:rPr lang="en-US" altLang="zh-CN" sz="1900" dirty="0">
                  <a:solidFill>
                    <a:srgbClr val="FFFFFF"/>
                  </a:solidFill>
                  <a:latin typeface="微软雅黑" panose="020B0503020204020204" pitchFamily="34" charset="-122"/>
                  <a:ea typeface="微软雅黑" panose="020B0503020204020204" pitchFamily="34" charset="-122"/>
                </a:rPr>
                <a:t>2018</a:t>
              </a:r>
            </a:p>
          </p:txBody>
        </p:sp>
      </p:gr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68"/>
                                        </p:tgtEl>
                                        <p:attrNameLst>
                                          <p:attrName>style.visibility</p:attrName>
                                        </p:attrNameLst>
                                      </p:cBhvr>
                                      <p:to>
                                        <p:strVal val="visible"/>
                                      </p:to>
                                    </p:set>
                                    <p:animEffect transition="in" filter="wipe(down)">
                                      <p:cBhvr>
                                        <p:cTn id="7" dur="800"/>
                                        <p:tgtEl>
                                          <p:spTgt spid="168"/>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170"/>
                                        </p:tgtEl>
                                        <p:attrNameLst>
                                          <p:attrName>style.visibility</p:attrName>
                                        </p:attrNameLst>
                                      </p:cBhvr>
                                      <p:to>
                                        <p:strVal val="visible"/>
                                      </p:to>
                                    </p:set>
                                    <p:anim calcmode="lin" valueType="num">
                                      <p:cBhvr>
                                        <p:cTn id="10" dur="250" fill="hold"/>
                                        <p:tgtEl>
                                          <p:spTgt spid="170"/>
                                        </p:tgtEl>
                                        <p:attrNameLst>
                                          <p:attrName>ppt_w</p:attrName>
                                        </p:attrNameLst>
                                      </p:cBhvr>
                                      <p:tavLst>
                                        <p:tav tm="0">
                                          <p:val>
                                            <p:fltVal val="0"/>
                                          </p:val>
                                        </p:tav>
                                        <p:tav tm="100000">
                                          <p:val>
                                            <p:strVal val="#ppt_w"/>
                                          </p:val>
                                        </p:tav>
                                      </p:tavLst>
                                    </p:anim>
                                    <p:anim calcmode="lin" valueType="num">
                                      <p:cBhvr>
                                        <p:cTn id="11" dur="250" fill="hold"/>
                                        <p:tgtEl>
                                          <p:spTgt spid="170"/>
                                        </p:tgtEl>
                                        <p:attrNameLst>
                                          <p:attrName>ppt_h</p:attrName>
                                        </p:attrNameLst>
                                      </p:cBhvr>
                                      <p:tavLst>
                                        <p:tav tm="0">
                                          <p:val>
                                            <p:fltVal val="0"/>
                                          </p:val>
                                        </p:tav>
                                        <p:tav tm="100000">
                                          <p:val>
                                            <p:strVal val="#ppt_h"/>
                                          </p:val>
                                        </p:tav>
                                      </p:tavLst>
                                    </p:anim>
                                    <p:animEffect transition="in" filter="fade">
                                      <p:cBhvr>
                                        <p:cTn id="12" dur="250"/>
                                        <p:tgtEl>
                                          <p:spTgt spid="170"/>
                                        </p:tgtEl>
                                      </p:cBhvr>
                                    </p:animEffect>
                                  </p:childTnLst>
                                </p:cTn>
                              </p:par>
                              <p:par>
                                <p:cTn id="13" presetID="42" presetClass="entr" presetSubtype="0" fill="hold" nodeType="withEffect">
                                  <p:stCondLst>
                                    <p:cond delay="100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par>
                                <p:cTn id="18" presetID="22" presetClass="entr" presetSubtype="8" fill="hold" grpId="0" nodeType="withEffect">
                                  <p:stCondLst>
                                    <p:cond delay="1500"/>
                                  </p:stCondLst>
                                  <p:childTnLst>
                                    <p:set>
                                      <p:cBhvr>
                                        <p:cTn id="19" dur="1" fill="hold">
                                          <p:stCondLst>
                                            <p:cond delay="0"/>
                                          </p:stCondLst>
                                        </p:cTn>
                                        <p:tgtEl>
                                          <p:spTgt spid="171"/>
                                        </p:tgtEl>
                                        <p:attrNameLst>
                                          <p:attrName>style.visibility</p:attrName>
                                        </p:attrNameLst>
                                      </p:cBhvr>
                                      <p:to>
                                        <p:strVal val="visible"/>
                                      </p:to>
                                    </p:set>
                                    <p:animEffect transition="in" filter="wipe(left)">
                                      <p:cBhvr>
                                        <p:cTn id="20" dur="500"/>
                                        <p:tgtEl>
                                          <p:spTgt spid="171"/>
                                        </p:tgtEl>
                                      </p:cBhvr>
                                    </p:animEffect>
                                  </p:childTnLst>
                                </p:cTn>
                              </p:par>
                              <p:par>
                                <p:cTn id="21" presetID="53" presetClass="entr" presetSubtype="16" fill="hold" grpId="0" nodeType="withEffect">
                                  <p:stCondLst>
                                    <p:cond delay="2000"/>
                                  </p:stCondLst>
                                  <p:childTnLst>
                                    <p:set>
                                      <p:cBhvr>
                                        <p:cTn id="22" dur="1" fill="hold">
                                          <p:stCondLst>
                                            <p:cond delay="0"/>
                                          </p:stCondLst>
                                        </p:cTn>
                                        <p:tgtEl>
                                          <p:spTgt spid="173"/>
                                        </p:tgtEl>
                                        <p:attrNameLst>
                                          <p:attrName>style.visibility</p:attrName>
                                        </p:attrNameLst>
                                      </p:cBhvr>
                                      <p:to>
                                        <p:strVal val="visible"/>
                                      </p:to>
                                    </p:set>
                                    <p:anim calcmode="lin" valueType="num">
                                      <p:cBhvr>
                                        <p:cTn id="23" dur="250" fill="hold"/>
                                        <p:tgtEl>
                                          <p:spTgt spid="173"/>
                                        </p:tgtEl>
                                        <p:attrNameLst>
                                          <p:attrName>ppt_w</p:attrName>
                                        </p:attrNameLst>
                                      </p:cBhvr>
                                      <p:tavLst>
                                        <p:tav tm="0">
                                          <p:val>
                                            <p:fltVal val="0"/>
                                          </p:val>
                                        </p:tav>
                                        <p:tav tm="100000">
                                          <p:val>
                                            <p:strVal val="#ppt_w"/>
                                          </p:val>
                                        </p:tav>
                                      </p:tavLst>
                                    </p:anim>
                                    <p:anim calcmode="lin" valueType="num">
                                      <p:cBhvr>
                                        <p:cTn id="24" dur="250" fill="hold"/>
                                        <p:tgtEl>
                                          <p:spTgt spid="173"/>
                                        </p:tgtEl>
                                        <p:attrNameLst>
                                          <p:attrName>ppt_h</p:attrName>
                                        </p:attrNameLst>
                                      </p:cBhvr>
                                      <p:tavLst>
                                        <p:tav tm="0">
                                          <p:val>
                                            <p:fltVal val="0"/>
                                          </p:val>
                                        </p:tav>
                                        <p:tav tm="100000">
                                          <p:val>
                                            <p:strVal val="#ppt_h"/>
                                          </p:val>
                                        </p:tav>
                                      </p:tavLst>
                                    </p:anim>
                                    <p:animEffect transition="in" filter="fade">
                                      <p:cBhvr>
                                        <p:cTn id="25" dur="250"/>
                                        <p:tgtEl>
                                          <p:spTgt spid="173"/>
                                        </p:tgtEl>
                                      </p:cBhvr>
                                    </p:animEffect>
                                  </p:childTnLst>
                                </p:cTn>
                              </p:par>
                              <p:par>
                                <p:cTn id="26" presetID="47" presetClass="entr" presetSubtype="0" fill="hold" nodeType="withEffect">
                                  <p:stCondLst>
                                    <p:cond delay="20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1000"/>
                                        <p:tgtEl>
                                          <p:spTgt spid="4"/>
                                        </p:tgtEl>
                                      </p:cBhvr>
                                    </p:animEffect>
                                    <p:anim calcmode="lin" valueType="num">
                                      <p:cBhvr>
                                        <p:cTn id="29" dur="1000" fill="hold"/>
                                        <p:tgtEl>
                                          <p:spTgt spid="4"/>
                                        </p:tgtEl>
                                        <p:attrNameLst>
                                          <p:attrName>ppt_x</p:attrName>
                                        </p:attrNameLst>
                                      </p:cBhvr>
                                      <p:tavLst>
                                        <p:tav tm="0">
                                          <p:val>
                                            <p:strVal val="#ppt_x"/>
                                          </p:val>
                                        </p:tav>
                                        <p:tav tm="100000">
                                          <p:val>
                                            <p:strVal val="#ppt_x"/>
                                          </p:val>
                                        </p:tav>
                                      </p:tavLst>
                                    </p:anim>
                                    <p:anim calcmode="lin" valueType="num">
                                      <p:cBhvr>
                                        <p:cTn id="30" dur="1000" fill="hold"/>
                                        <p:tgtEl>
                                          <p:spTgt spid="4"/>
                                        </p:tgtEl>
                                        <p:attrNameLst>
                                          <p:attrName>ppt_y</p:attrName>
                                        </p:attrNameLst>
                                      </p:cBhvr>
                                      <p:tavLst>
                                        <p:tav tm="0">
                                          <p:val>
                                            <p:strVal val="#ppt_y-.1"/>
                                          </p:val>
                                        </p:tav>
                                        <p:tav tm="100000">
                                          <p:val>
                                            <p:strVal val="#ppt_y"/>
                                          </p:val>
                                        </p:tav>
                                      </p:tavLst>
                                    </p:anim>
                                  </p:childTnLst>
                                </p:cTn>
                              </p:par>
                              <p:par>
                                <p:cTn id="31" presetID="22" presetClass="entr" presetSubtype="8" fill="hold" grpId="0" nodeType="withEffect">
                                  <p:stCondLst>
                                    <p:cond delay="2500"/>
                                  </p:stCondLst>
                                  <p:childTnLst>
                                    <p:set>
                                      <p:cBhvr>
                                        <p:cTn id="32" dur="1" fill="hold">
                                          <p:stCondLst>
                                            <p:cond delay="0"/>
                                          </p:stCondLst>
                                        </p:cTn>
                                        <p:tgtEl>
                                          <p:spTgt spid="178"/>
                                        </p:tgtEl>
                                        <p:attrNameLst>
                                          <p:attrName>style.visibility</p:attrName>
                                        </p:attrNameLst>
                                      </p:cBhvr>
                                      <p:to>
                                        <p:strVal val="visible"/>
                                      </p:to>
                                    </p:set>
                                    <p:animEffect transition="in" filter="wipe(left)">
                                      <p:cBhvr>
                                        <p:cTn id="33" dur="500"/>
                                        <p:tgtEl>
                                          <p:spTgt spid="178"/>
                                        </p:tgtEl>
                                      </p:cBhvr>
                                    </p:animEffect>
                                  </p:childTnLst>
                                </p:cTn>
                              </p:par>
                              <p:par>
                                <p:cTn id="34" presetID="53" presetClass="entr" presetSubtype="16" fill="hold" grpId="0" nodeType="withEffect">
                                  <p:stCondLst>
                                    <p:cond delay="3000"/>
                                  </p:stCondLst>
                                  <p:childTnLst>
                                    <p:set>
                                      <p:cBhvr>
                                        <p:cTn id="35" dur="1" fill="hold">
                                          <p:stCondLst>
                                            <p:cond delay="0"/>
                                          </p:stCondLst>
                                        </p:cTn>
                                        <p:tgtEl>
                                          <p:spTgt spid="175"/>
                                        </p:tgtEl>
                                        <p:attrNameLst>
                                          <p:attrName>style.visibility</p:attrName>
                                        </p:attrNameLst>
                                      </p:cBhvr>
                                      <p:to>
                                        <p:strVal val="visible"/>
                                      </p:to>
                                    </p:set>
                                    <p:anim calcmode="lin" valueType="num">
                                      <p:cBhvr>
                                        <p:cTn id="36" dur="250" fill="hold"/>
                                        <p:tgtEl>
                                          <p:spTgt spid="175"/>
                                        </p:tgtEl>
                                        <p:attrNameLst>
                                          <p:attrName>ppt_w</p:attrName>
                                        </p:attrNameLst>
                                      </p:cBhvr>
                                      <p:tavLst>
                                        <p:tav tm="0">
                                          <p:val>
                                            <p:fltVal val="0"/>
                                          </p:val>
                                        </p:tav>
                                        <p:tav tm="100000">
                                          <p:val>
                                            <p:strVal val="#ppt_w"/>
                                          </p:val>
                                        </p:tav>
                                      </p:tavLst>
                                    </p:anim>
                                    <p:anim calcmode="lin" valueType="num">
                                      <p:cBhvr>
                                        <p:cTn id="37" dur="250" fill="hold"/>
                                        <p:tgtEl>
                                          <p:spTgt spid="175"/>
                                        </p:tgtEl>
                                        <p:attrNameLst>
                                          <p:attrName>ppt_h</p:attrName>
                                        </p:attrNameLst>
                                      </p:cBhvr>
                                      <p:tavLst>
                                        <p:tav tm="0">
                                          <p:val>
                                            <p:fltVal val="0"/>
                                          </p:val>
                                        </p:tav>
                                        <p:tav tm="100000">
                                          <p:val>
                                            <p:strVal val="#ppt_h"/>
                                          </p:val>
                                        </p:tav>
                                      </p:tavLst>
                                    </p:anim>
                                    <p:animEffect transition="in" filter="fade">
                                      <p:cBhvr>
                                        <p:cTn id="38" dur="250"/>
                                        <p:tgtEl>
                                          <p:spTgt spid="175"/>
                                        </p:tgtEl>
                                      </p:cBhvr>
                                    </p:animEffect>
                                  </p:childTnLst>
                                </p:cTn>
                              </p:par>
                              <p:par>
                                <p:cTn id="39" presetID="42" presetClass="entr" presetSubtype="0" fill="hold" nodeType="withEffect">
                                  <p:stCondLst>
                                    <p:cond delay="3000"/>
                                  </p:stCondLst>
                                  <p:childTnLst>
                                    <p:set>
                                      <p:cBhvr>
                                        <p:cTn id="40" dur="1" fill="hold">
                                          <p:stCondLst>
                                            <p:cond delay="0"/>
                                          </p:stCondLst>
                                        </p:cTn>
                                        <p:tgtEl>
                                          <p:spTgt spid="5"/>
                                        </p:tgtEl>
                                        <p:attrNameLst>
                                          <p:attrName>style.visibility</p:attrName>
                                        </p:attrNameLst>
                                      </p:cBhvr>
                                      <p:to>
                                        <p:strVal val="visible"/>
                                      </p:to>
                                    </p:set>
                                    <p:animEffect transition="in" filter="fade">
                                      <p:cBhvr>
                                        <p:cTn id="41" dur="1000"/>
                                        <p:tgtEl>
                                          <p:spTgt spid="5"/>
                                        </p:tgtEl>
                                      </p:cBhvr>
                                    </p:animEffect>
                                    <p:anim calcmode="lin" valueType="num">
                                      <p:cBhvr>
                                        <p:cTn id="42" dur="1000" fill="hold"/>
                                        <p:tgtEl>
                                          <p:spTgt spid="5"/>
                                        </p:tgtEl>
                                        <p:attrNameLst>
                                          <p:attrName>ppt_x</p:attrName>
                                        </p:attrNameLst>
                                      </p:cBhvr>
                                      <p:tavLst>
                                        <p:tav tm="0">
                                          <p:val>
                                            <p:strVal val="#ppt_x"/>
                                          </p:val>
                                        </p:tav>
                                        <p:tav tm="100000">
                                          <p:val>
                                            <p:strVal val="#ppt_x"/>
                                          </p:val>
                                        </p:tav>
                                      </p:tavLst>
                                    </p:anim>
                                    <p:anim calcmode="lin" valueType="num">
                                      <p:cBhvr>
                                        <p:cTn id="43" dur="1000" fill="hold"/>
                                        <p:tgtEl>
                                          <p:spTgt spid="5"/>
                                        </p:tgtEl>
                                        <p:attrNameLst>
                                          <p:attrName>ppt_y</p:attrName>
                                        </p:attrNameLst>
                                      </p:cBhvr>
                                      <p:tavLst>
                                        <p:tav tm="0">
                                          <p:val>
                                            <p:strVal val="#ppt_y+.1"/>
                                          </p:val>
                                        </p:tav>
                                        <p:tav tm="100000">
                                          <p:val>
                                            <p:strVal val="#ppt_y"/>
                                          </p:val>
                                        </p:tav>
                                      </p:tavLst>
                                    </p:anim>
                                  </p:childTnLst>
                                </p:cTn>
                              </p:par>
                              <p:par>
                                <p:cTn id="44" presetID="22" presetClass="entr" presetSubtype="8" fill="hold" grpId="0" nodeType="withEffect">
                                  <p:stCondLst>
                                    <p:cond delay="3500"/>
                                  </p:stCondLst>
                                  <p:childTnLst>
                                    <p:set>
                                      <p:cBhvr>
                                        <p:cTn id="45" dur="1" fill="hold">
                                          <p:stCondLst>
                                            <p:cond delay="0"/>
                                          </p:stCondLst>
                                        </p:cTn>
                                        <p:tgtEl>
                                          <p:spTgt spid="176"/>
                                        </p:tgtEl>
                                        <p:attrNameLst>
                                          <p:attrName>style.visibility</p:attrName>
                                        </p:attrNameLst>
                                      </p:cBhvr>
                                      <p:to>
                                        <p:strVal val="visible"/>
                                      </p:to>
                                    </p:set>
                                    <p:animEffect transition="in" filter="wipe(left)">
                                      <p:cBhvr>
                                        <p:cTn id="46" dur="500"/>
                                        <p:tgtEl>
                                          <p:spTgt spid="176"/>
                                        </p:tgtEl>
                                      </p:cBhvr>
                                    </p:animEffect>
                                  </p:childTnLst>
                                </p:cTn>
                              </p:par>
                              <p:par>
                                <p:cTn id="47" presetID="53" presetClass="entr" presetSubtype="16" fill="hold" grpId="0" nodeType="withEffect">
                                  <p:stCondLst>
                                    <p:cond delay="4000"/>
                                  </p:stCondLst>
                                  <p:childTnLst>
                                    <p:set>
                                      <p:cBhvr>
                                        <p:cTn id="48" dur="1" fill="hold">
                                          <p:stCondLst>
                                            <p:cond delay="0"/>
                                          </p:stCondLst>
                                        </p:cTn>
                                        <p:tgtEl>
                                          <p:spTgt spid="174"/>
                                        </p:tgtEl>
                                        <p:attrNameLst>
                                          <p:attrName>style.visibility</p:attrName>
                                        </p:attrNameLst>
                                      </p:cBhvr>
                                      <p:to>
                                        <p:strVal val="visible"/>
                                      </p:to>
                                    </p:set>
                                    <p:anim calcmode="lin" valueType="num">
                                      <p:cBhvr>
                                        <p:cTn id="49" dur="250" fill="hold"/>
                                        <p:tgtEl>
                                          <p:spTgt spid="174"/>
                                        </p:tgtEl>
                                        <p:attrNameLst>
                                          <p:attrName>ppt_w</p:attrName>
                                        </p:attrNameLst>
                                      </p:cBhvr>
                                      <p:tavLst>
                                        <p:tav tm="0">
                                          <p:val>
                                            <p:fltVal val="0"/>
                                          </p:val>
                                        </p:tav>
                                        <p:tav tm="100000">
                                          <p:val>
                                            <p:strVal val="#ppt_w"/>
                                          </p:val>
                                        </p:tav>
                                      </p:tavLst>
                                    </p:anim>
                                    <p:anim calcmode="lin" valueType="num">
                                      <p:cBhvr>
                                        <p:cTn id="50" dur="250" fill="hold"/>
                                        <p:tgtEl>
                                          <p:spTgt spid="174"/>
                                        </p:tgtEl>
                                        <p:attrNameLst>
                                          <p:attrName>ppt_h</p:attrName>
                                        </p:attrNameLst>
                                      </p:cBhvr>
                                      <p:tavLst>
                                        <p:tav tm="0">
                                          <p:val>
                                            <p:fltVal val="0"/>
                                          </p:val>
                                        </p:tav>
                                        <p:tav tm="100000">
                                          <p:val>
                                            <p:strVal val="#ppt_h"/>
                                          </p:val>
                                        </p:tav>
                                      </p:tavLst>
                                    </p:anim>
                                    <p:animEffect transition="in" filter="fade">
                                      <p:cBhvr>
                                        <p:cTn id="51" dur="250"/>
                                        <p:tgtEl>
                                          <p:spTgt spid="174"/>
                                        </p:tgtEl>
                                      </p:cBhvr>
                                    </p:animEffect>
                                  </p:childTnLst>
                                </p:cTn>
                              </p:par>
                              <p:par>
                                <p:cTn id="52" presetID="47" presetClass="entr" presetSubtype="0" fill="hold" nodeType="withEffect">
                                  <p:stCondLst>
                                    <p:cond delay="4000"/>
                                  </p:stCondLst>
                                  <p:childTnLst>
                                    <p:set>
                                      <p:cBhvr>
                                        <p:cTn id="53" dur="1" fill="hold">
                                          <p:stCondLst>
                                            <p:cond delay="0"/>
                                          </p:stCondLst>
                                        </p:cTn>
                                        <p:tgtEl>
                                          <p:spTgt spid="6"/>
                                        </p:tgtEl>
                                        <p:attrNameLst>
                                          <p:attrName>style.visibility</p:attrName>
                                        </p:attrNameLst>
                                      </p:cBhvr>
                                      <p:to>
                                        <p:strVal val="visible"/>
                                      </p:to>
                                    </p:set>
                                    <p:animEffect transition="in" filter="fade">
                                      <p:cBhvr>
                                        <p:cTn id="54" dur="1000"/>
                                        <p:tgtEl>
                                          <p:spTgt spid="6"/>
                                        </p:tgtEl>
                                      </p:cBhvr>
                                    </p:animEffect>
                                    <p:anim calcmode="lin" valueType="num">
                                      <p:cBhvr>
                                        <p:cTn id="55" dur="1000" fill="hold"/>
                                        <p:tgtEl>
                                          <p:spTgt spid="6"/>
                                        </p:tgtEl>
                                        <p:attrNameLst>
                                          <p:attrName>ppt_x</p:attrName>
                                        </p:attrNameLst>
                                      </p:cBhvr>
                                      <p:tavLst>
                                        <p:tav tm="0">
                                          <p:val>
                                            <p:strVal val="#ppt_x"/>
                                          </p:val>
                                        </p:tav>
                                        <p:tav tm="100000">
                                          <p:val>
                                            <p:strVal val="#ppt_x"/>
                                          </p:val>
                                        </p:tav>
                                      </p:tavLst>
                                    </p:anim>
                                    <p:anim calcmode="lin" valueType="num">
                                      <p:cBhvr>
                                        <p:cTn id="56" dur="1000" fill="hold"/>
                                        <p:tgtEl>
                                          <p:spTgt spid="6"/>
                                        </p:tgtEl>
                                        <p:attrNameLst>
                                          <p:attrName>ppt_y</p:attrName>
                                        </p:attrNameLst>
                                      </p:cBhvr>
                                      <p:tavLst>
                                        <p:tav tm="0">
                                          <p:val>
                                            <p:strVal val="#ppt_y-.1"/>
                                          </p:val>
                                        </p:tav>
                                        <p:tav tm="100000">
                                          <p:val>
                                            <p:strVal val="#ppt_y"/>
                                          </p:val>
                                        </p:tav>
                                      </p:tavLst>
                                    </p:anim>
                                  </p:childTnLst>
                                </p:cTn>
                              </p:par>
                              <p:par>
                                <p:cTn id="57" presetID="22" presetClass="entr" presetSubtype="8" fill="hold" grpId="0" nodeType="withEffect">
                                  <p:stCondLst>
                                    <p:cond delay="4500"/>
                                  </p:stCondLst>
                                  <p:childTnLst>
                                    <p:set>
                                      <p:cBhvr>
                                        <p:cTn id="58" dur="1" fill="hold">
                                          <p:stCondLst>
                                            <p:cond delay="0"/>
                                          </p:stCondLst>
                                        </p:cTn>
                                        <p:tgtEl>
                                          <p:spTgt spid="177"/>
                                        </p:tgtEl>
                                        <p:attrNameLst>
                                          <p:attrName>style.visibility</p:attrName>
                                        </p:attrNameLst>
                                      </p:cBhvr>
                                      <p:to>
                                        <p:strVal val="visible"/>
                                      </p:to>
                                    </p:set>
                                    <p:animEffect transition="in" filter="wipe(left)">
                                      <p:cBhvr>
                                        <p:cTn id="59" dur="500"/>
                                        <p:tgtEl>
                                          <p:spTgt spid="177"/>
                                        </p:tgtEl>
                                      </p:cBhvr>
                                    </p:animEffect>
                                  </p:childTnLst>
                                </p:cTn>
                              </p:par>
                              <p:par>
                                <p:cTn id="60" presetID="53" presetClass="entr" presetSubtype="16" fill="hold" grpId="0" nodeType="withEffect">
                                  <p:stCondLst>
                                    <p:cond delay="5000"/>
                                  </p:stCondLst>
                                  <p:childTnLst>
                                    <p:set>
                                      <p:cBhvr>
                                        <p:cTn id="61" dur="1" fill="hold">
                                          <p:stCondLst>
                                            <p:cond delay="0"/>
                                          </p:stCondLst>
                                        </p:cTn>
                                        <p:tgtEl>
                                          <p:spTgt spid="206"/>
                                        </p:tgtEl>
                                        <p:attrNameLst>
                                          <p:attrName>style.visibility</p:attrName>
                                        </p:attrNameLst>
                                      </p:cBhvr>
                                      <p:to>
                                        <p:strVal val="visible"/>
                                      </p:to>
                                    </p:set>
                                    <p:anim calcmode="lin" valueType="num">
                                      <p:cBhvr>
                                        <p:cTn id="62" dur="250" fill="hold"/>
                                        <p:tgtEl>
                                          <p:spTgt spid="206"/>
                                        </p:tgtEl>
                                        <p:attrNameLst>
                                          <p:attrName>ppt_w</p:attrName>
                                        </p:attrNameLst>
                                      </p:cBhvr>
                                      <p:tavLst>
                                        <p:tav tm="0">
                                          <p:val>
                                            <p:fltVal val="0"/>
                                          </p:val>
                                        </p:tav>
                                        <p:tav tm="100000">
                                          <p:val>
                                            <p:strVal val="#ppt_w"/>
                                          </p:val>
                                        </p:tav>
                                      </p:tavLst>
                                    </p:anim>
                                    <p:anim calcmode="lin" valueType="num">
                                      <p:cBhvr>
                                        <p:cTn id="63" dur="250" fill="hold"/>
                                        <p:tgtEl>
                                          <p:spTgt spid="206"/>
                                        </p:tgtEl>
                                        <p:attrNameLst>
                                          <p:attrName>ppt_h</p:attrName>
                                        </p:attrNameLst>
                                      </p:cBhvr>
                                      <p:tavLst>
                                        <p:tav tm="0">
                                          <p:val>
                                            <p:fltVal val="0"/>
                                          </p:val>
                                        </p:tav>
                                        <p:tav tm="100000">
                                          <p:val>
                                            <p:strVal val="#ppt_h"/>
                                          </p:val>
                                        </p:tav>
                                      </p:tavLst>
                                    </p:anim>
                                    <p:animEffect transition="in" filter="fade">
                                      <p:cBhvr>
                                        <p:cTn id="64" dur="250"/>
                                        <p:tgtEl>
                                          <p:spTgt spid="206"/>
                                        </p:tgtEl>
                                      </p:cBhvr>
                                    </p:animEffect>
                                  </p:childTnLst>
                                </p:cTn>
                              </p:par>
                              <p:par>
                                <p:cTn id="65" presetID="42" presetClass="entr" presetSubtype="0" fill="hold" nodeType="withEffect">
                                  <p:stCondLst>
                                    <p:cond delay="5000"/>
                                  </p:stCondLst>
                                  <p:childTnLst>
                                    <p:set>
                                      <p:cBhvr>
                                        <p:cTn id="66" dur="1" fill="hold">
                                          <p:stCondLst>
                                            <p:cond delay="0"/>
                                          </p:stCondLst>
                                        </p:cTn>
                                        <p:tgtEl>
                                          <p:spTgt spid="8"/>
                                        </p:tgtEl>
                                        <p:attrNameLst>
                                          <p:attrName>style.visibility</p:attrName>
                                        </p:attrNameLst>
                                      </p:cBhvr>
                                      <p:to>
                                        <p:strVal val="visible"/>
                                      </p:to>
                                    </p:set>
                                    <p:animEffect transition="in" filter="fade">
                                      <p:cBhvr>
                                        <p:cTn id="67" dur="1000"/>
                                        <p:tgtEl>
                                          <p:spTgt spid="8"/>
                                        </p:tgtEl>
                                      </p:cBhvr>
                                    </p:animEffect>
                                    <p:anim calcmode="lin" valueType="num">
                                      <p:cBhvr>
                                        <p:cTn id="68" dur="1000" fill="hold"/>
                                        <p:tgtEl>
                                          <p:spTgt spid="8"/>
                                        </p:tgtEl>
                                        <p:attrNameLst>
                                          <p:attrName>ppt_x</p:attrName>
                                        </p:attrNameLst>
                                      </p:cBhvr>
                                      <p:tavLst>
                                        <p:tav tm="0">
                                          <p:val>
                                            <p:strVal val="#ppt_x"/>
                                          </p:val>
                                        </p:tav>
                                        <p:tav tm="100000">
                                          <p:val>
                                            <p:strVal val="#ppt_x"/>
                                          </p:val>
                                        </p:tav>
                                      </p:tavLst>
                                    </p:anim>
                                    <p:anim calcmode="lin" valueType="num">
                                      <p:cBhvr>
                                        <p:cTn id="69" dur="1000" fill="hold"/>
                                        <p:tgtEl>
                                          <p:spTgt spid="8"/>
                                        </p:tgtEl>
                                        <p:attrNameLst>
                                          <p:attrName>ppt_y</p:attrName>
                                        </p:attrNameLst>
                                      </p:cBhvr>
                                      <p:tavLst>
                                        <p:tav tm="0">
                                          <p:val>
                                            <p:strVal val="#ppt_y+.1"/>
                                          </p:val>
                                        </p:tav>
                                        <p:tav tm="100000">
                                          <p:val>
                                            <p:strVal val="#ppt_y"/>
                                          </p:val>
                                        </p:tav>
                                      </p:tavLst>
                                    </p:anim>
                                  </p:childTnLst>
                                </p:cTn>
                              </p:par>
                              <p:par>
                                <p:cTn id="70" presetID="22" presetClass="entr" presetSubtype="8" fill="hold" grpId="0" nodeType="withEffect">
                                  <p:stCondLst>
                                    <p:cond delay="5500"/>
                                  </p:stCondLst>
                                  <p:childTnLst>
                                    <p:set>
                                      <p:cBhvr>
                                        <p:cTn id="71" dur="1" fill="hold">
                                          <p:stCondLst>
                                            <p:cond delay="0"/>
                                          </p:stCondLst>
                                        </p:cTn>
                                        <p:tgtEl>
                                          <p:spTgt spid="211"/>
                                        </p:tgtEl>
                                        <p:attrNameLst>
                                          <p:attrName>style.visibility</p:attrName>
                                        </p:attrNameLst>
                                      </p:cBhvr>
                                      <p:to>
                                        <p:strVal val="visible"/>
                                      </p:to>
                                    </p:set>
                                    <p:animEffect transition="in" filter="wipe(left)">
                                      <p:cBhvr>
                                        <p:cTn id="72" dur="500"/>
                                        <p:tgtEl>
                                          <p:spTgt spid="211"/>
                                        </p:tgtEl>
                                      </p:cBhvr>
                                    </p:animEffect>
                                  </p:childTnLst>
                                </p:cTn>
                              </p:par>
                              <p:par>
                                <p:cTn id="73" presetID="53" presetClass="entr" presetSubtype="16" fill="hold" grpId="0" nodeType="withEffect">
                                  <p:stCondLst>
                                    <p:cond delay="6000"/>
                                  </p:stCondLst>
                                  <p:childTnLst>
                                    <p:set>
                                      <p:cBhvr>
                                        <p:cTn id="74" dur="1" fill="hold">
                                          <p:stCondLst>
                                            <p:cond delay="0"/>
                                          </p:stCondLst>
                                        </p:cTn>
                                        <p:tgtEl>
                                          <p:spTgt spid="207"/>
                                        </p:tgtEl>
                                        <p:attrNameLst>
                                          <p:attrName>style.visibility</p:attrName>
                                        </p:attrNameLst>
                                      </p:cBhvr>
                                      <p:to>
                                        <p:strVal val="visible"/>
                                      </p:to>
                                    </p:set>
                                    <p:anim calcmode="lin" valueType="num">
                                      <p:cBhvr>
                                        <p:cTn id="75" dur="250" fill="hold"/>
                                        <p:tgtEl>
                                          <p:spTgt spid="207"/>
                                        </p:tgtEl>
                                        <p:attrNameLst>
                                          <p:attrName>ppt_w</p:attrName>
                                        </p:attrNameLst>
                                      </p:cBhvr>
                                      <p:tavLst>
                                        <p:tav tm="0">
                                          <p:val>
                                            <p:fltVal val="0"/>
                                          </p:val>
                                        </p:tav>
                                        <p:tav tm="100000">
                                          <p:val>
                                            <p:strVal val="#ppt_w"/>
                                          </p:val>
                                        </p:tav>
                                      </p:tavLst>
                                    </p:anim>
                                    <p:anim calcmode="lin" valueType="num">
                                      <p:cBhvr>
                                        <p:cTn id="76" dur="250" fill="hold"/>
                                        <p:tgtEl>
                                          <p:spTgt spid="207"/>
                                        </p:tgtEl>
                                        <p:attrNameLst>
                                          <p:attrName>ppt_h</p:attrName>
                                        </p:attrNameLst>
                                      </p:cBhvr>
                                      <p:tavLst>
                                        <p:tav tm="0">
                                          <p:val>
                                            <p:fltVal val="0"/>
                                          </p:val>
                                        </p:tav>
                                        <p:tav tm="100000">
                                          <p:val>
                                            <p:strVal val="#ppt_h"/>
                                          </p:val>
                                        </p:tav>
                                      </p:tavLst>
                                    </p:anim>
                                    <p:animEffect transition="in" filter="fade">
                                      <p:cBhvr>
                                        <p:cTn id="77" dur="250"/>
                                        <p:tgtEl>
                                          <p:spTgt spid="207"/>
                                        </p:tgtEl>
                                      </p:cBhvr>
                                    </p:animEffect>
                                  </p:childTnLst>
                                </p:cTn>
                              </p:par>
                              <p:par>
                                <p:cTn id="78" presetID="47" presetClass="entr" presetSubtype="0" fill="hold" nodeType="withEffect">
                                  <p:stCondLst>
                                    <p:cond delay="6000"/>
                                  </p:stCondLst>
                                  <p:childTnLst>
                                    <p:set>
                                      <p:cBhvr>
                                        <p:cTn id="79" dur="1" fill="hold">
                                          <p:stCondLst>
                                            <p:cond delay="0"/>
                                          </p:stCondLst>
                                        </p:cTn>
                                        <p:tgtEl>
                                          <p:spTgt spid="9"/>
                                        </p:tgtEl>
                                        <p:attrNameLst>
                                          <p:attrName>style.visibility</p:attrName>
                                        </p:attrNameLst>
                                      </p:cBhvr>
                                      <p:to>
                                        <p:strVal val="visible"/>
                                      </p:to>
                                    </p:set>
                                    <p:animEffect transition="in" filter="fade">
                                      <p:cBhvr>
                                        <p:cTn id="80" dur="1000"/>
                                        <p:tgtEl>
                                          <p:spTgt spid="9"/>
                                        </p:tgtEl>
                                      </p:cBhvr>
                                    </p:animEffect>
                                    <p:anim calcmode="lin" valueType="num">
                                      <p:cBhvr>
                                        <p:cTn id="81" dur="1000" fill="hold"/>
                                        <p:tgtEl>
                                          <p:spTgt spid="9"/>
                                        </p:tgtEl>
                                        <p:attrNameLst>
                                          <p:attrName>ppt_x</p:attrName>
                                        </p:attrNameLst>
                                      </p:cBhvr>
                                      <p:tavLst>
                                        <p:tav tm="0">
                                          <p:val>
                                            <p:strVal val="#ppt_x"/>
                                          </p:val>
                                        </p:tav>
                                        <p:tav tm="100000">
                                          <p:val>
                                            <p:strVal val="#ppt_x"/>
                                          </p:val>
                                        </p:tav>
                                      </p:tavLst>
                                    </p:anim>
                                    <p:anim calcmode="lin" valueType="num">
                                      <p:cBhvr>
                                        <p:cTn id="82" dur="1000" fill="hold"/>
                                        <p:tgtEl>
                                          <p:spTgt spid="9"/>
                                        </p:tgtEl>
                                        <p:attrNameLst>
                                          <p:attrName>ppt_y</p:attrName>
                                        </p:attrNameLst>
                                      </p:cBhvr>
                                      <p:tavLst>
                                        <p:tav tm="0">
                                          <p:val>
                                            <p:strVal val="#ppt_y-.1"/>
                                          </p:val>
                                        </p:tav>
                                        <p:tav tm="100000">
                                          <p:val>
                                            <p:strVal val="#ppt_y"/>
                                          </p:val>
                                        </p:tav>
                                      </p:tavLst>
                                    </p:anim>
                                  </p:childTnLst>
                                </p:cTn>
                              </p:par>
                              <p:par>
                                <p:cTn id="83" presetID="22" presetClass="entr" presetSubtype="8" fill="hold" grpId="0" nodeType="withEffect">
                                  <p:stCondLst>
                                    <p:cond delay="6500"/>
                                  </p:stCondLst>
                                  <p:childTnLst>
                                    <p:set>
                                      <p:cBhvr>
                                        <p:cTn id="84" dur="1" fill="hold">
                                          <p:stCondLst>
                                            <p:cond delay="0"/>
                                          </p:stCondLst>
                                        </p:cTn>
                                        <p:tgtEl>
                                          <p:spTgt spid="212"/>
                                        </p:tgtEl>
                                        <p:attrNameLst>
                                          <p:attrName>style.visibility</p:attrName>
                                        </p:attrNameLst>
                                      </p:cBhvr>
                                      <p:to>
                                        <p:strVal val="visible"/>
                                      </p:to>
                                    </p:set>
                                    <p:animEffect transition="in" filter="wipe(left)">
                                      <p:cBhvr>
                                        <p:cTn id="85" dur="500"/>
                                        <p:tgtEl>
                                          <p:spTgt spid="2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 grpId="0" animBg="1"/>
      <p:bldP spid="170" grpId="0" animBg="1"/>
      <p:bldP spid="171" grpId="0"/>
      <p:bldP spid="173" grpId="0" animBg="1"/>
      <p:bldP spid="174" grpId="0" animBg="1"/>
      <p:bldP spid="175" grpId="0" animBg="1"/>
      <p:bldP spid="176" grpId="0"/>
      <p:bldP spid="177" grpId="0"/>
      <p:bldP spid="178" grpId="0"/>
      <p:bldP spid="206" grpId="0" animBg="1"/>
      <p:bldP spid="207" grpId="0" animBg="1"/>
      <p:bldP spid="211" grpId="0"/>
      <p:bldP spid="2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52450" y="1837305"/>
            <a:ext cx="446088" cy="1884944"/>
            <a:chOff x="552450" y="1836738"/>
            <a:chExt cx="446088" cy="1884362"/>
          </a:xfrm>
        </p:grpSpPr>
        <p:sp>
          <p:nvSpPr>
            <p:cNvPr id="16386" name="Freeform 2"/>
            <p:cNvSpPr/>
            <p:nvPr/>
          </p:nvSpPr>
          <p:spPr bwMode="auto">
            <a:xfrm>
              <a:off x="552450"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387" name="Freeform 3"/>
            <p:cNvSpPr/>
            <p:nvPr/>
          </p:nvSpPr>
          <p:spPr bwMode="auto">
            <a:xfrm>
              <a:off x="552450"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388" name="Freeform 4"/>
            <p:cNvSpPr/>
            <p:nvPr/>
          </p:nvSpPr>
          <p:spPr bwMode="auto">
            <a:xfrm>
              <a:off x="552450"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389" name="Freeform 5"/>
            <p:cNvSpPr/>
            <p:nvPr/>
          </p:nvSpPr>
          <p:spPr bwMode="auto">
            <a:xfrm>
              <a:off x="552450"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390" name="Freeform 6"/>
            <p:cNvSpPr/>
            <p:nvPr/>
          </p:nvSpPr>
          <p:spPr bwMode="auto">
            <a:xfrm>
              <a:off x="552450"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sp>
          <p:nvSpPr>
            <p:cNvPr id="16391" name="Freeform 7"/>
            <p:cNvSpPr/>
            <p:nvPr/>
          </p:nvSpPr>
          <p:spPr bwMode="auto">
            <a:xfrm>
              <a:off x="552450"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sp>
          <p:nvSpPr>
            <p:cNvPr id="16392" name="Freeform 8"/>
            <p:cNvSpPr/>
            <p:nvPr/>
          </p:nvSpPr>
          <p:spPr bwMode="auto">
            <a:xfrm>
              <a:off x="552450"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sp>
          <p:nvSpPr>
            <p:cNvPr id="16393" name="Freeform 9"/>
            <p:cNvSpPr/>
            <p:nvPr/>
          </p:nvSpPr>
          <p:spPr bwMode="auto">
            <a:xfrm>
              <a:off x="552450"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sp>
          <p:nvSpPr>
            <p:cNvPr id="16394" name="Freeform 10"/>
            <p:cNvSpPr/>
            <p:nvPr/>
          </p:nvSpPr>
          <p:spPr bwMode="auto">
            <a:xfrm>
              <a:off x="552450"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sp>
          <p:nvSpPr>
            <p:cNvPr id="16395" name="Freeform 11"/>
            <p:cNvSpPr/>
            <p:nvPr/>
          </p:nvSpPr>
          <p:spPr bwMode="auto">
            <a:xfrm>
              <a:off x="552450"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solidFill>
                <a:srgbClr val="CBAB89"/>
              </a:solidFill>
              <a:round/>
            </a:ln>
          </p:spPr>
          <p:txBody>
            <a:bodyPr/>
            <a:lstStyle/>
            <a:p>
              <a:endParaRPr lang="zh-CN" altLang="en-US">
                <a:solidFill>
                  <a:schemeClr val="bg1">
                    <a:lumMod val="50000"/>
                  </a:schemeClr>
                </a:solidFill>
              </a:endParaRPr>
            </a:p>
          </p:txBody>
        </p:sp>
      </p:grpSp>
      <p:grpSp>
        <p:nvGrpSpPr>
          <p:cNvPr id="3" name="组合 2"/>
          <p:cNvGrpSpPr/>
          <p:nvPr/>
        </p:nvGrpSpPr>
        <p:grpSpPr>
          <a:xfrm>
            <a:off x="1125538" y="1837305"/>
            <a:ext cx="446087" cy="1884944"/>
            <a:chOff x="1125538" y="1836738"/>
            <a:chExt cx="446087" cy="1884362"/>
          </a:xfrm>
        </p:grpSpPr>
        <p:sp>
          <p:nvSpPr>
            <p:cNvPr id="16396" name="Freeform 12"/>
            <p:cNvSpPr/>
            <p:nvPr/>
          </p:nvSpPr>
          <p:spPr bwMode="auto">
            <a:xfrm>
              <a:off x="1125538"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397" name="Freeform 13"/>
            <p:cNvSpPr/>
            <p:nvPr/>
          </p:nvSpPr>
          <p:spPr bwMode="auto">
            <a:xfrm>
              <a:off x="1125538"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398" name="Freeform 14"/>
            <p:cNvSpPr/>
            <p:nvPr/>
          </p:nvSpPr>
          <p:spPr bwMode="auto">
            <a:xfrm>
              <a:off x="1125538"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399" name="Freeform 15"/>
            <p:cNvSpPr/>
            <p:nvPr/>
          </p:nvSpPr>
          <p:spPr bwMode="auto">
            <a:xfrm>
              <a:off x="1125538"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0" name="Freeform 16"/>
            <p:cNvSpPr/>
            <p:nvPr/>
          </p:nvSpPr>
          <p:spPr bwMode="auto">
            <a:xfrm>
              <a:off x="1125538"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1" name="Freeform 17"/>
            <p:cNvSpPr/>
            <p:nvPr/>
          </p:nvSpPr>
          <p:spPr bwMode="auto">
            <a:xfrm>
              <a:off x="1125538"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2" name="Freeform 18"/>
            <p:cNvSpPr/>
            <p:nvPr/>
          </p:nvSpPr>
          <p:spPr bwMode="auto">
            <a:xfrm>
              <a:off x="1125538"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3" name="Freeform 19"/>
            <p:cNvSpPr/>
            <p:nvPr/>
          </p:nvSpPr>
          <p:spPr bwMode="auto">
            <a:xfrm>
              <a:off x="1125538"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4" name="Freeform 20"/>
            <p:cNvSpPr/>
            <p:nvPr/>
          </p:nvSpPr>
          <p:spPr bwMode="auto">
            <a:xfrm>
              <a:off x="1125538"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sp>
          <p:nvSpPr>
            <p:cNvPr id="16405" name="Freeform 21"/>
            <p:cNvSpPr/>
            <p:nvPr/>
          </p:nvSpPr>
          <p:spPr bwMode="auto">
            <a:xfrm>
              <a:off x="1125538"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solidFill>
                <a:srgbClr val="CBAB89"/>
              </a:solidFill>
              <a:round/>
            </a:ln>
          </p:spPr>
          <p:txBody>
            <a:bodyPr/>
            <a:lstStyle/>
            <a:p>
              <a:endParaRPr lang="zh-CN" altLang="en-US">
                <a:solidFill>
                  <a:schemeClr val="bg1">
                    <a:lumMod val="50000"/>
                  </a:schemeClr>
                </a:solidFill>
              </a:endParaRPr>
            </a:p>
          </p:txBody>
        </p:sp>
      </p:grpSp>
      <p:grpSp>
        <p:nvGrpSpPr>
          <p:cNvPr id="4" name="组合 3"/>
          <p:cNvGrpSpPr/>
          <p:nvPr/>
        </p:nvGrpSpPr>
        <p:grpSpPr>
          <a:xfrm>
            <a:off x="1700213" y="1837305"/>
            <a:ext cx="446087" cy="1884944"/>
            <a:chOff x="1700213" y="1836738"/>
            <a:chExt cx="446087" cy="1884362"/>
          </a:xfrm>
        </p:grpSpPr>
        <p:sp>
          <p:nvSpPr>
            <p:cNvPr id="16406" name="Freeform 22"/>
            <p:cNvSpPr/>
            <p:nvPr/>
          </p:nvSpPr>
          <p:spPr bwMode="auto">
            <a:xfrm>
              <a:off x="1700213"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ln>
          </p:spPr>
          <p:txBody>
            <a:bodyPr/>
            <a:lstStyle/>
            <a:p>
              <a:endParaRPr lang="zh-CN" altLang="en-US">
                <a:solidFill>
                  <a:schemeClr val="bg1">
                    <a:lumMod val="50000"/>
                  </a:schemeClr>
                </a:solidFill>
              </a:endParaRPr>
            </a:p>
          </p:txBody>
        </p:sp>
        <p:sp>
          <p:nvSpPr>
            <p:cNvPr id="16407" name="Freeform 23"/>
            <p:cNvSpPr/>
            <p:nvPr/>
          </p:nvSpPr>
          <p:spPr bwMode="auto">
            <a:xfrm>
              <a:off x="1700213"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ln>
          </p:spPr>
          <p:txBody>
            <a:bodyPr/>
            <a:lstStyle/>
            <a:p>
              <a:endParaRPr lang="zh-CN" altLang="en-US">
                <a:solidFill>
                  <a:schemeClr val="bg1">
                    <a:lumMod val="50000"/>
                  </a:schemeClr>
                </a:solidFill>
              </a:endParaRPr>
            </a:p>
          </p:txBody>
        </p:sp>
        <p:sp>
          <p:nvSpPr>
            <p:cNvPr id="16408" name="Freeform 24"/>
            <p:cNvSpPr/>
            <p:nvPr/>
          </p:nvSpPr>
          <p:spPr bwMode="auto">
            <a:xfrm>
              <a:off x="1700213"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09" name="Freeform 25"/>
            <p:cNvSpPr/>
            <p:nvPr/>
          </p:nvSpPr>
          <p:spPr bwMode="auto">
            <a:xfrm>
              <a:off x="1700213"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0" name="Freeform 26"/>
            <p:cNvSpPr/>
            <p:nvPr/>
          </p:nvSpPr>
          <p:spPr bwMode="auto">
            <a:xfrm>
              <a:off x="1700213"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1" name="Freeform 27"/>
            <p:cNvSpPr/>
            <p:nvPr/>
          </p:nvSpPr>
          <p:spPr bwMode="auto">
            <a:xfrm>
              <a:off x="1700213"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2" name="Freeform 28"/>
            <p:cNvSpPr/>
            <p:nvPr/>
          </p:nvSpPr>
          <p:spPr bwMode="auto">
            <a:xfrm>
              <a:off x="1700213"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3" name="Freeform 29"/>
            <p:cNvSpPr/>
            <p:nvPr/>
          </p:nvSpPr>
          <p:spPr bwMode="auto">
            <a:xfrm>
              <a:off x="1700213"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4" name="Freeform 30"/>
            <p:cNvSpPr/>
            <p:nvPr/>
          </p:nvSpPr>
          <p:spPr bwMode="auto">
            <a:xfrm>
              <a:off x="1700213"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15" name="Freeform 31"/>
            <p:cNvSpPr/>
            <p:nvPr/>
          </p:nvSpPr>
          <p:spPr bwMode="auto">
            <a:xfrm>
              <a:off x="1700213"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grpSp>
      <p:grpSp>
        <p:nvGrpSpPr>
          <p:cNvPr id="5" name="组合 4"/>
          <p:cNvGrpSpPr/>
          <p:nvPr/>
        </p:nvGrpSpPr>
        <p:grpSpPr>
          <a:xfrm>
            <a:off x="2273300" y="1837305"/>
            <a:ext cx="446088" cy="1884944"/>
            <a:chOff x="2273300" y="1836738"/>
            <a:chExt cx="446088" cy="1884362"/>
          </a:xfrm>
        </p:grpSpPr>
        <p:sp>
          <p:nvSpPr>
            <p:cNvPr id="16416" name="Freeform 32"/>
            <p:cNvSpPr/>
            <p:nvPr/>
          </p:nvSpPr>
          <p:spPr bwMode="auto">
            <a:xfrm>
              <a:off x="2273300"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4"/>
              </a:solidFill>
              <a:round/>
            </a:ln>
          </p:spPr>
          <p:txBody>
            <a:bodyPr/>
            <a:lstStyle/>
            <a:p>
              <a:endParaRPr lang="zh-CN" altLang="en-US">
                <a:solidFill>
                  <a:schemeClr val="bg1">
                    <a:lumMod val="50000"/>
                  </a:schemeClr>
                </a:solidFill>
              </a:endParaRPr>
            </a:p>
          </p:txBody>
        </p:sp>
        <p:sp>
          <p:nvSpPr>
            <p:cNvPr id="16417" name="Freeform 33"/>
            <p:cNvSpPr/>
            <p:nvPr/>
          </p:nvSpPr>
          <p:spPr bwMode="auto">
            <a:xfrm>
              <a:off x="2273300"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4"/>
              </a:solidFill>
              <a:round/>
            </a:ln>
          </p:spPr>
          <p:txBody>
            <a:bodyPr/>
            <a:lstStyle/>
            <a:p>
              <a:endParaRPr lang="zh-CN" altLang="en-US">
                <a:solidFill>
                  <a:schemeClr val="bg1">
                    <a:lumMod val="50000"/>
                  </a:schemeClr>
                </a:solidFill>
              </a:endParaRPr>
            </a:p>
          </p:txBody>
        </p:sp>
        <p:sp>
          <p:nvSpPr>
            <p:cNvPr id="16418" name="Freeform 34"/>
            <p:cNvSpPr/>
            <p:nvPr/>
          </p:nvSpPr>
          <p:spPr bwMode="auto">
            <a:xfrm>
              <a:off x="2273300"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ln>
          </p:spPr>
          <p:txBody>
            <a:bodyPr/>
            <a:lstStyle/>
            <a:p>
              <a:endParaRPr lang="zh-CN" altLang="en-US">
                <a:solidFill>
                  <a:schemeClr val="bg1">
                    <a:lumMod val="50000"/>
                  </a:schemeClr>
                </a:solidFill>
              </a:endParaRPr>
            </a:p>
          </p:txBody>
        </p:sp>
        <p:sp>
          <p:nvSpPr>
            <p:cNvPr id="16419" name="Freeform 35"/>
            <p:cNvSpPr/>
            <p:nvPr/>
          </p:nvSpPr>
          <p:spPr bwMode="auto">
            <a:xfrm>
              <a:off x="2273300"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ln>
          </p:spPr>
          <p:txBody>
            <a:bodyPr/>
            <a:lstStyle/>
            <a:p>
              <a:endParaRPr lang="zh-CN" altLang="en-US">
                <a:solidFill>
                  <a:schemeClr val="bg1">
                    <a:lumMod val="50000"/>
                  </a:schemeClr>
                </a:solidFill>
              </a:endParaRPr>
            </a:p>
          </p:txBody>
        </p:sp>
        <p:sp>
          <p:nvSpPr>
            <p:cNvPr id="16420" name="Freeform 36"/>
            <p:cNvSpPr/>
            <p:nvPr/>
          </p:nvSpPr>
          <p:spPr bwMode="auto">
            <a:xfrm>
              <a:off x="2273300"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4"/>
              </a:solidFill>
              <a:round/>
            </a:ln>
          </p:spPr>
          <p:txBody>
            <a:bodyPr/>
            <a:lstStyle/>
            <a:p>
              <a:endParaRPr lang="zh-CN" altLang="en-US">
                <a:solidFill>
                  <a:schemeClr val="bg1">
                    <a:lumMod val="50000"/>
                  </a:schemeClr>
                </a:solidFill>
              </a:endParaRPr>
            </a:p>
          </p:txBody>
        </p:sp>
        <p:sp>
          <p:nvSpPr>
            <p:cNvPr id="16421" name="Freeform 37"/>
            <p:cNvSpPr/>
            <p:nvPr/>
          </p:nvSpPr>
          <p:spPr bwMode="auto">
            <a:xfrm>
              <a:off x="2273300"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ln>
          </p:spPr>
          <p:txBody>
            <a:bodyPr/>
            <a:lstStyle/>
            <a:p>
              <a:endParaRPr lang="zh-CN" altLang="en-US">
                <a:solidFill>
                  <a:schemeClr val="bg1">
                    <a:lumMod val="50000"/>
                  </a:schemeClr>
                </a:solidFill>
              </a:endParaRPr>
            </a:p>
          </p:txBody>
        </p:sp>
        <p:sp>
          <p:nvSpPr>
            <p:cNvPr id="16422" name="Freeform 38"/>
            <p:cNvSpPr/>
            <p:nvPr/>
          </p:nvSpPr>
          <p:spPr bwMode="auto">
            <a:xfrm>
              <a:off x="2273300"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ln>
          </p:spPr>
          <p:txBody>
            <a:bodyPr/>
            <a:lstStyle/>
            <a:p>
              <a:endParaRPr lang="zh-CN" altLang="en-US">
                <a:solidFill>
                  <a:schemeClr val="bg1">
                    <a:lumMod val="50000"/>
                  </a:schemeClr>
                </a:solidFill>
              </a:endParaRPr>
            </a:p>
          </p:txBody>
        </p:sp>
        <p:sp>
          <p:nvSpPr>
            <p:cNvPr id="16423" name="Freeform 39"/>
            <p:cNvSpPr/>
            <p:nvPr/>
          </p:nvSpPr>
          <p:spPr bwMode="auto">
            <a:xfrm>
              <a:off x="2273300"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ln>
          </p:spPr>
          <p:txBody>
            <a:bodyPr/>
            <a:lstStyle/>
            <a:p>
              <a:endParaRPr lang="zh-CN" altLang="en-US">
                <a:solidFill>
                  <a:schemeClr val="bg1">
                    <a:lumMod val="50000"/>
                  </a:schemeClr>
                </a:solidFill>
              </a:endParaRPr>
            </a:p>
          </p:txBody>
        </p:sp>
        <p:sp>
          <p:nvSpPr>
            <p:cNvPr id="16424" name="Freeform 40"/>
            <p:cNvSpPr/>
            <p:nvPr/>
          </p:nvSpPr>
          <p:spPr bwMode="auto">
            <a:xfrm>
              <a:off x="2273300"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ln>
          </p:spPr>
          <p:txBody>
            <a:bodyPr/>
            <a:lstStyle/>
            <a:p>
              <a:endParaRPr lang="zh-CN" altLang="en-US">
                <a:solidFill>
                  <a:schemeClr val="bg1">
                    <a:lumMod val="50000"/>
                  </a:schemeClr>
                </a:solidFill>
              </a:endParaRPr>
            </a:p>
          </p:txBody>
        </p:sp>
        <p:sp>
          <p:nvSpPr>
            <p:cNvPr id="16425" name="Freeform 41"/>
            <p:cNvSpPr/>
            <p:nvPr/>
          </p:nvSpPr>
          <p:spPr bwMode="auto">
            <a:xfrm>
              <a:off x="2273300"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4"/>
            </a:solidFill>
            <a:ln w="9525" cmpd="sng">
              <a:noFill/>
              <a:round/>
            </a:ln>
          </p:spPr>
          <p:txBody>
            <a:bodyPr/>
            <a:lstStyle/>
            <a:p>
              <a:endParaRPr lang="zh-CN" altLang="en-US">
                <a:solidFill>
                  <a:schemeClr val="bg1">
                    <a:lumMod val="50000"/>
                  </a:schemeClr>
                </a:solidFill>
              </a:endParaRPr>
            </a:p>
          </p:txBody>
        </p:sp>
      </p:grpSp>
      <p:grpSp>
        <p:nvGrpSpPr>
          <p:cNvPr id="6" name="组合 5"/>
          <p:cNvGrpSpPr/>
          <p:nvPr/>
        </p:nvGrpSpPr>
        <p:grpSpPr>
          <a:xfrm>
            <a:off x="2847976" y="1837305"/>
            <a:ext cx="446088" cy="1884944"/>
            <a:chOff x="2847975" y="1836738"/>
            <a:chExt cx="446088" cy="1884362"/>
          </a:xfrm>
        </p:grpSpPr>
        <p:sp>
          <p:nvSpPr>
            <p:cNvPr id="16426" name="Freeform 42"/>
            <p:cNvSpPr/>
            <p:nvPr/>
          </p:nvSpPr>
          <p:spPr bwMode="auto">
            <a:xfrm>
              <a:off x="2847975" y="1836738"/>
              <a:ext cx="446088"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27" name="Freeform 43"/>
            <p:cNvSpPr/>
            <p:nvPr/>
          </p:nvSpPr>
          <p:spPr bwMode="auto">
            <a:xfrm>
              <a:off x="2847975" y="2032000"/>
              <a:ext cx="446088"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28" name="Freeform 44"/>
            <p:cNvSpPr/>
            <p:nvPr/>
          </p:nvSpPr>
          <p:spPr bwMode="auto">
            <a:xfrm>
              <a:off x="2847975" y="222726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29" name="Freeform 45"/>
            <p:cNvSpPr/>
            <p:nvPr/>
          </p:nvSpPr>
          <p:spPr bwMode="auto">
            <a:xfrm>
              <a:off x="2847975" y="2422525"/>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30" name="Freeform 46"/>
            <p:cNvSpPr/>
            <p:nvPr/>
          </p:nvSpPr>
          <p:spPr bwMode="auto">
            <a:xfrm>
              <a:off x="2847975" y="2617788"/>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31" name="Freeform 47"/>
            <p:cNvSpPr/>
            <p:nvPr/>
          </p:nvSpPr>
          <p:spPr bwMode="auto">
            <a:xfrm>
              <a:off x="2847975" y="2813050"/>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1"/>
              </a:solidFill>
              <a:round/>
            </a:ln>
          </p:spPr>
          <p:txBody>
            <a:bodyPr/>
            <a:lstStyle/>
            <a:p>
              <a:endParaRPr lang="zh-CN" altLang="en-US">
                <a:solidFill>
                  <a:schemeClr val="bg1">
                    <a:lumMod val="50000"/>
                  </a:schemeClr>
                </a:solidFill>
              </a:endParaRPr>
            </a:p>
          </p:txBody>
        </p:sp>
        <p:sp>
          <p:nvSpPr>
            <p:cNvPr id="16432" name="Freeform 48"/>
            <p:cNvSpPr/>
            <p:nvPr/>
          </p:nvSpPr>
          <p:spPr bwMode="auto">
            <a:xfrm>
              <a:off x="2847975" y="3008313"/>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ln>
          </p:spPr>
          <p:txBody>
            <a:bodyPr/>
            <a:lstStyle/>
            <a:p>
              <a:endParaRPr lang="zh-CN" altLang="en-US">
                <a:solidFill>
                  <a:schemeClr val="bg1">
                    <a:lumMod val="50000"/>
                  </a:schemeClr>
                </a:solidFill>
              </a:endParaRPr>
            </a:p>
          </p:txBody>
        </p:sp>
        <p:sp>
          <p:nvSpPr>
            <p:cNvPr id="16433" name="Freeform 49"/>
            <p:cNvSpPr/>
            <p:nvPr/>
          </p:nvSpPr>
          <p:spPr bwMode="auto">
            <a:xfrm>
              <a:off x="2847975" y="3203575"/>
              <a:ext cx="446088"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ln>
          </p:spPr>
          <p:txBody>
            <a:bodyPr/>
            <a:lstStyle/>
            <a:p>
              <a:endParaRPr lang="zh-CN" altLang="en-US">
                <a:solidFill>
                  <a:schemeClr val="bg1">
                    <a:lumMod val="50000"/>
                  </a:schemeClr>
                </a:solidFill>
              </a:endParaRPr>
            </a:p>
          </p:txBody>
        </p:sp>
        <p:sp>
          <p:nvSpPr>
            <p:cNvPr id="16434" name="Freeform 50"/>
            <p:cNvSpPr/>
            <p:nvPr/>
          </p:nvSpPr>
          <p:spPr bwMode="auto">
            <a:xfrm>
              <a:off x="2847975" y="3397250"/>
              <a:ext cx="446088"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ln>
          </p:spPr>
          <p:txBody>
            <a:bodyPr/>
            <a:lstStyle/>
            <a:p>
              <a:endParaRPr lang="zh-CN" altLang="en-US">
                <a:solidFill>
                  <a:schemeClr val="bg1">
                    <a:lumMod val="50000"/>
                  </a:schemeClr>
                </a:solidFill>
              </a:endParaRPr>
            </a:p>
          </p:txBody>
        </p:sp>
        <p:sp>
          <p:nvSpPr>
            <p:cNvPr id="16435" name="Freeform 51"/>
            <p:cNvSpPr/>
            <p:nvPr/>
          </p:nvSpPr>
          <p:spPr bwMode="auto">
            <a:xfrm>
              <a:off x="2847975" y="3592513"/>
              <a:ext cx="446088"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1"/>
            </a:solidFill>
            <a:ln w="9525" cmpd="sng">
              <a:noFill/>
              <a:round/>
            </a:ln>
          </p:spPr>
          <p:txBody>
            <a:bodyPr/>
            <a:lstStyle/>
            <a:p>
              <a:endParaRPr lang="zh-CN" altLang="en-US">
                <a:solidFill>
                  <a:schemeClr val="bg1">
                    <a:lumMod val="50000"/>
                  </a:schemeClr>
                </a:solidFill>
              </a:endParaRPr>
            </a:p>
          </p:txBody>
        </p:sp>
      </p:grpSp>
      <p:grpSp>
        <p:nvGrpSpPr>
          <p:cNvPr id="7" name="组合 6"/>
          <p:cNvGrpSpPr/>
          <p:nvPr/>
        </p:nvGrpSpPr>
        <p:grpSpPr>
          <a:xfrm>
            <a:off x="3421064" y="1837305"/>
            <a:ext cx="446087" cy="1884944"/>
            <a:chOff x="3421063" y="1836738"/>
            <a:chExt cx="446087" cy="1884362"/>
          </a:xfrm>
        </p:grpSpPr>
        <p:sp>
          <p:nvSpPr>
            <p:cNvPr id="16436" name="Freeform 52"/>
            <p:cNvSpPr/>
            <p:nvPr/>
          </p:nvSpPr>
          <p:spPr bwMode="auto">
            <a:xfrm>
              <a:off x="3421063"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437" name="Freeform 53"/>
            <p:cNvSpPr/>
            <p:nvPr/>
          </p:nvSpPr>
          <p:spPr bwMode="auto">
            <a:xfrm>
              <a:off x="3421063"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438" name="Freeform 54"/>
            <p:cNvSpPr/>
            <p:nvPr/>
          </p:nvSpPr>
          <p:spPr bwMode="auto">
            <a:xfrm>
              <a:off x="3421063"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rgbClr val="FFFDEF"/>
            </a:solidFill>
            <a:ln w="9525" cmpd="sng">
              <a:solidFill>
                <a:schemeClr val="accent3"/>
              </a:solidFill>
              <a:round/>
            </a:ln>
          </p:spPr>
          <p:txBody>
            <a:bodyPr/>
            <a:lstStyle/>
            <a:p>
              <a:endParaRPr lang="zh-CN" altLang="en-US">
                <a:solidFill>
                  <a:schemeClr val="bg1">
                    <a:lumMod val="50000"/>
                  </a:schemeClr>
                </a:solidFill>
              </a:endParaRPr>
            </a:p>
          </p:txBody>
        </p:sp>
        <p:sp>
          <p:nvSpPr>
            <p:cNvPr id="16439" name="Freeform 55"/>
            <p:cNvSpPr/>
            <p:nvPr/>
          </p:nvSpPr>
          <p:spPr bwMode="auto">
            <a:xfrm>
              <a:off x="3421063"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0" name="Freeform 56"/>
            <p:cNvSpPr/>
            <p:nvPr/>
          </p:nvSpPr>
          <p:spPr bwMode="auto">
            <a:xfrm>
              <a:off x="3421063"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1" name="Freeform 57"/>
            <p:cNvSpPr/>
            <p:nvPr/>
          </p:nvSpPr>
          <p:spPr bwMode="auto">
            <a:xfrm>
              <a:off x="3421063"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2" name="Freeform 58"/>
            <p:cNvSpPr/>
            <p:nvPr/>
          </p:nvSpPr>
          <p:spPr bwMode="auto">
            <a:xfrm>
              <a:off x="3421063"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3" name="Freeform 59"/>
            <p:cNvSpPr/>
            <p:nvPr/>
          </p:nvSpPr>
          <p:spPr bwMode="auto">
            <a:xfrm>
              <a:off x="3421063"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4" name="Freeform 60"/>
            <p:cNvSpPr/>
            <p:nvPr/>
          </p:nvSpPr>
          <p:spPr bwMode="auto">
            <a:xfrm>
              <a:off x="3421063"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sp>
          <p:nvSpPr>
            <p:cNvPr id="16445" name="Freeform 61"/>
            <p:cNvSpPr/>
            <p:nvPr/>
          </p:nvSpPr>
          <p:spPr bwMode="auto">
            <a:xfrm>
              <a:off x="3421063"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3"/>
            </a:solidFill>
            <a:ln w="9525" cmpd="sng">
              <a:noFill/>
              <a:round/>
            </a:ln>
          </p:spPr>
          <p:txBody>
            <a:bodyPr/>
            <a:lstStyle/>
            <a:p>
              <a:endParaRPr lang="zh-CN" altLang="en-US">
                <a:solidFill>
                  <a:schemeClr val="bg1">
                    <a:lumMod val="50000"/>
                  </a:schemeClr>
                </a:solidFill>
              </a:endParaRPr>
            </a:p>
          </p:txBody>
        </p:sp>
      </p:grpSp>
      <p:grpSp>
        <p:nvGrpSpPr>
          <p:cNvPr id="8" name="组合 7"/>
          <p:cNvGrpSpPr/>
          <p:nvPr/>
        </p:nvGrpSpPr>
        <p:grpSpPr>
          <a:xfrm>
            <a:off x="3995739" y="1837305"/>
            <a:ext cx="446087" cy="1884944"/>
            <a:chOff x="3995738" y="1836738"/>
            <a:chExt cx="446087" cy="1884362"/>
          </a:xfrm>
        </p:grpSpPr>
        <p:sp>
          <p:nvSpPr>
            <p:cNvPr id="16446" name="Freeform 62"/>
            <p:cNvSpPr/>
            <p:nvPr/>
          </p:nvSpPr>
          <p:spPr bwMode="auto">
            <a:xfrm>
              <a:off x="3995738" y="1836738"/>
              <a:ext cx="446087" cy="128587"/>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ln>
          </p:spPr>
          <p:txBody>
            <a:bodyPr/>
            <a:lstStyle/>
            <a:p>
              <a:endParaRPr lang="zh-CN" altLang="en-US">
                <a:solidFill>
                  <a:schemeClr val="bg1">
                    <a:lumMod val="50000"/>
                  </a:schemeClr>
                </a:solidFill>
              </a:endParaRPr>
            </a:p>
          </p:txBody>
        </p:sp>
        <p:sp>
          <p:nvSpPr>
            <p:cNvPr id="16447" name="Freeform 63"/>
            <p:cNvSpPr/>
            <p:nvPr/>
          </p:nvSpPr>
          <p:spPr bwMode="auto">
            <a:xfrm>
              <a:off x="3995738" y="2032000"/>
              <a:ext cx="446087" cy="128588"/>
            </a:xfrm>
            <a:custGeom>
              <a:avLst/>
              <a:gdLst>
                <a:gd name="T0" fmla="*/ 199 w 199"/>
                <a:gd name="T1" fmla="*/ 45 h 57"/>
                <a:gd name="T2" fmla="*/ 188 w 199"/>
                <a:gd name="T3" fmla="*/ 57 h 57"/>
                <a:gd name="T4" fmla="*/ 11 w 199"/>
                <a:gd name="T5" fmla="*/ 57 h 57"/>
                <a:gd name="T6" fmla="*/ 0 w 199"/>
                <a:gd name="T7" fmla="*/ 45 h 57"/>
                <a:gd name="T8" fmla="*/ 0 w 199"/>
                <a:gd name="T9" fmla="*/ 11 h 57"/>
                <a:gd name="T10" fmla="*/ 11 w 199"/>
                <a:gd name="T11" fmla="*/ 0 h 57"/>
                <a:gd name="T12" fmla="*/ 188 w 199"/>
                <a:gd name="T13" fmla="*/ 0 h 57"/>
                <a:gd name="T14" fmla="*/ 199 w 199"/>
                <a:gd name="T15" fmla="*/ 11 h 57"/>
                <a:gd name="T16" fmla="*/ 199 w 199"/>
                <a:gd name="T17" fmla="*/ 4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5"/>
                  </a:moveTo>
                  <a:cubicBezTo>
                    <a:pt x="199" y="52"/>
                    <a:pt x="194" y="57"/>
                    <a:pt x="188" y="57"/>
                  </a:cubicBezTo>
                  <a:cubicBezTo>
                    <a:pt x="11" y="57"/>
                    <a:pt x="11" y="57"/>
                    <a:pt x="11" y="57"/>
                  </a:cubicBezTo>
                  <a:cubicBezTo>
                    <a:pt x="5" y="57"/>
                    <a:pt x="0" y="52"/>
                    <a:pt x="0" y="45"/>
                  </a:cubicBezTo>
                  <a:cubicBezTo>
                    <a:pt x="0" y="11"/>
                    <a:pt x="0" y="11"/>
                    <a:pt x="0" y="11"/>
                  </a:cubicBezTo>
                  <a:cubicBezTo>
                    <a:pt x="0" y="5"/>
                    <a:pt x="5" y="0"/>
                    <a:pt x="11" y="0"/>
                  </a:cubicBezTo>
                  <a:cubicBezTo>
                    <a:pt x="188" y="0"/>
                    <a:pt x="188" y="0"/>
                    <a:pt x="188" y="0"/>
                  </a:cubicBezTo>
                  <a:cubicBezTo>
                    <a:pt x="194" y="0"/>
                    <a:pt x="199" y="5"/>
                    <a:pt x="199" y="11"/>
                  </a:cubicBezTo>
                  <a:lnTo>
                    <a:pt x="199" y="45"/>
                  </a:lnTo>
                  <a:close/>
                </a:path>
              </a:pathLst>
            </a:custGeom>
            <a:solidFill>
              <a:srgbClr val="FFFDEF"/>
            </a:solidFill>
            <a:ln w="9525" cmpd="sng">
              <a:solidFill>
                <a:schemeClr val="accent2"/>
              </a:solidFill>
              <a:round/>
            </a:ln>
          </p:spPr>
          <p:txBody>
            <a:bodyPr/>
            <a:lstStyle/>
            <a:p>
              <a:endParaRPr lang="zh-CN" altLang="en-US">
                <a:solidFill>
                  <a:schemeClr val="bg1">
                    <a:lumMod val="50000"/>
                  </a:schemeClr>
                </a:solidFill>
              </a:endParaRPr>
            </a:p>
          </p:txBody>
        </p:sp>
        <p:sp>
          <p:nvSpPr>
            <p:cNvPr id="16448" name="Freeform 64"/>
            <p:cNvSpPr/>
            <p:nvPr/>
          </p:nvSpPr>
          <p:spPr bwMode="auto">
            <a:xfrm>
              <a:off x="3995738" y="222726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49" name="Freeform 65"/>
            <p:cNvSpPr/>
            <p:nvPr/>
          </p:nvSpPr>
          <p:spPr bwMode="auto">
            <a:xfrm>
              <a:off x="3995738" y="2422525"/>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0" name="Freeform 66"/>
            <p:cNvSpPr/>
            <p:nvPr/>
          </p:nvSpPr>
          <p:spPr bwMode="auto">
            <a:xfrm>
              <a:off x="3995738" y="2617788"/>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1" name="Freeform 67"/>
            <p:cNvSpPr/>
            <p:nvPr/>
          </p:nvSpPr>
          <p:spPr bwMode="auto">
            <a:xfrm>
              <a:off x="3995738" y="2813050"/>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2" name="Freeform 68"/>
            <p:cNvSpPr/>
            <p:nvPr/>
          </p:nvSpPr>
          <p:spPr bwMode="auto">
            <a:xfrm>
              <a:off x="3995738" y="3008313"/>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3" name="Freeform 69"/>
            <p:cNvSpPr/>
            <p:nvPr/>
          </p:nvSpPr>
          <p:spPr bwMode="auto">
            <a:xfrm>
              <a:off x="3995738" y="3203575"/>
              <a:ext cx="446087" cy="127000"/>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4" name="Freeform 70"/>
            <p:cNvSpPr/>
            <p:nvPr/>
          </p:nvSpPr>
          <p:spPr bwMode="auto">
            <a:xfrm>
              <a:off x="3995738" y="3397250"/>
              <a:ext cx="446087" cy="128588"/>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sp>
          <p:nvSpPr>
            <p:cNvPr id="16455" name="Freeform 71"/>
            <p:cNvSpPr/>
            <p:nvPr/>
          </p:nvSpPr>
          <p:spPr bwMode="auto">
            <a:xfrm>
              <a:off x="3995738" y="3592513"/>
              <a:ext cx="446087" cy="128587"/>
            </a:xfrm>
            <a:custGeom>
              <a:avLst/>
              <a:gdLst>
                <a:gd name="T0" fmla="*/ 199 w 199"/>
                <a:gd name="T1" fmla="*/ 46 h 57"/>
                <a:gd name="T2" fmla="*/ 188 w 199"/>
                <a:gd name="T3" fmla="*/ 57 h 57"/>
                <a:gd name="T4" fmla="*/ 11 w 199"/>
                <a:gd name="T5" fmla="*/ 57 h 57"/>
                <a:gd name="T6" fmla="*/ 0 w 199"/>
                <a:gd name="T7" fmla="*/ 46 h 57"/>
                <a:gd name="T8" fmla="*/ 0 w 199"/>
                <a:gd name="T9" fmla="*/ 11 h 57"/>
                <a:gd name="T10" fmla="*/ 11 w 199"/>
                <a:gd name="T11" fmla="*/ 0 h 57"/>
                <a:gd name="T12" fmla="*/ 188 w 199"/>
                <a:gd name="T13" fmla="*/ 0 h 57"/>
                <a:gd name="T14" fmla="*/ 199 w 199"/>
                <a:gd name="T15" fmla="*/ 11 h 57"/>
                <a:gd name="T16" fmla="*/ 199 w 199"/>
                <a:gd name="T17" fmla="*/ 4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9" h="57">
                  <a:moveTo>
                    <a:pt x="199" y="46"/>
                  </a:moveTo>
                  <a:cubicBezTo>
                    <a:pt x="199" y="52"/>
                    <a:pt x="194" y="57"/>
                    <a:pt x="188" y="57"/>
                  </a:cubicBezTo>
                  <a:cubicBezTo>
                    <a:pt x="11" y="57"/>
                    <a:pt x="11" y="57"/>
                    <a:pt x="11" y="57"/>
                  </a:cubicBezTo>
                  <a:cubicBezTo>
                    <a:pt x="5" y="57"/>
                    <a:pt x="0" y="52"/>
                    <a:pt x="0" y="46"/>
                  </a:cubicBezTo>
                  <a:cubicBezTo>
                    <a:pt x="0" y="11"/>
                    <a:pt x="0" y="11"/>
                    <a:pt x="0" y="11"/>
                  </a:cubicBezTo>
                  <a:cubicBezTo>
                    <a:pt x="0" y="5"/>
                    <a:pt x="5" y="0"/>
                    <a:pt x="11" y="0"/>
                  </a:cubicBezTo>
                  <a:cubicBezTo>
                    <a:pt x="188" y="0"/>
                    <a:pt x="188" y="0"/>
                    <a:pt x="188" y="0"/>
                  </a:cubicBezTo>
                  <a:cubicBezTo>
                    <a:pt x="194" y="0"/>
                    <a:pt x="199" y="5"/>
                    <a:pt x="199" y="11"/>
                  </a:cubicBezTo>
                  <a:lnTo>
                    <a:pt x="199" y="46"/>
                  </a:lnTo>
                  <a:close/>
                </a:path>
              </a:pathLst>
            </a:custGeom>
            <a:solidFill>
              <a:schemeClr val="accent2"/>
            </a:solidFill>
            <a:ln w="9525" cmpd="sng">
              <a:noFill/>
              <a:round/>
            </a:ln>
          </p:spPr>
          <p:txBody>
            <a:bodyPr/>
            <a:lstStyle/>
            <a:p>
              <a:endParaRPr lang="zh-CN" altLang="en-US">
                <a:solidFill>
                  <a:schemeClr val="bg1">
                    <a:lumMod val="50000"/>
                  </a:schemeClr>
                </a:solidFill>
              </a:endParaRPr>
            </a:p>
          </p:txBody>
        </p:sp>
      </p:grpSp>
      <p:sp>
        <p:nvSpPr>
          <p:cNvPr id="16456" name="Rectangle 72"/>
          <p:cNvSpPr>
            <a:spLocks noChangeArrowheads="1"/>
          </p:cNvSpPr>
          <p:nvPr/>
        </p:nvSpPr>
        <p:spPr bwMode="auto">
          <a:xfrm>
            <a:off x="667276" y="3850878"/>
            <a:ext cx="219612"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SUN</a:t>
            </a:r>
            <a:endParaRPr lang="zh-CN" altLang="zh-CN" sz="800" dirty="0">
              <a:solidFill>
                <a:schemeClr val="bg1">
                  <a:lumMod val="50000"/>
                </a:schemeClr>
              </a:solidFill>
            </a:endParaRPr>
          </a:p>
        </p:txBody>
      </p:sp>
      <p:sp>
        <p:nvSpPr>
          <p:cNvPr id="16457" name="Rectangle 73"/>
          <p:cNvSpPr>
            <a:spLocks noChangeArrowheads="1"/>
          </p:cNvSpPr>
          <p:nvPr/>
        </p:nvSpPr>
        <p:spPr bwMode="auto">
          <a:xfrm>
            <a:off x="1235368" y="3850878"/>
            <a:ext cx="267702"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MON</a:t>
            </a:r>
            <a:endParaRPr lang="zh-CN" altLang="zh-CN" sz="800" dirty="0">
              <a:solidFill>
                <a:schemeClr val="bg1">
                  <a:lumMod val="50000"/>
                </a:schemeClr>
              </a:solidFill>
            </a:endParaRPr>
          </a:p>
        </p:txBody>
      </p:sp>
      <p:sp>
        <p:nvSpPr>
          <p:cNvPr id="16458" name="Rectangle 74"/>
          <p:cNvSpPr>
            <a:spLocks noChangeArrowheads="1"/>
          </p:cNvSpPr>
          <p:nvPr/>
        </p:nvSpPr>
        <p:spPr bwMode="auto">
          <a:xfrm>
            <a:off x="1828801" y="3850877"/>
            <a:ext cx="190500" cy="12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TUE</a:t>
            </a:r>
            <a:endParaRPr lang="zh-CN" altLang="zh-CN" sz="800" dirty="0">
              <a:solidFill>
                <a:schemeClr val="bg1">
                  <a:lumMod val="50000"/>
                </a:schemeClr>
              </a:solidFill>
            </a:endParaRPr>
          </a:p>
        </p:txBody>
      </p:sp>
      <p:sp>
        <p:nvSpPr>
          <p:cNvPr id="16459" name="Rectangle 75"/>
          <p:cNvSpPr>
            <a:spLocks noChangeArrowheads="1"/>
          </p:cNvSpPr>
          <p:nvPr/>
        </p:nvSpPr>
        <p:spPr bwMode="auto">
          <a:xfrm>
            <a:off x="2381251" y="3850877"/>
            <a:ext cx="236538" cy="12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WED</a:t>
            </a:r>
            <a:endParaRPr lang="zh-CN" altLang="zh-CN" sz="800" dirty="0">
              <a:solidFill>
                <a:schemeClr val="bg1">
                  <a:lumMod val="50000"/>
                </a:schemeClr>
              </a:solidFill>
            </a:endParaRPr>
          </a:p>
        </p:txBody>
      </p:sp>
      <p:sp>
        <p:nvSpPr>
          <p:cNvPr id="16460" name="Rectangle 76"/>
          <p:cNvSpPr>
            <a:spLocks noChangeArrowheads="1"/>
          </p:cNvSpPr>
          <p:nvPr/>
        </p:nvSpPr>
        <p:spPr bwMode="auto">
          <a:xfrm>
            <a:off x="2988216" y="3850878"/>
            <a:ext cx="216406"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THU</a:t>
            </a:r>
            <a:endParaRPr lang="zh-CN" altLang="zh-CN" sz="800" dirty="0">
              <a:solidFill>
                <a:schemeClr val="bg1">
                  <a:lumMod val="50000"/>
                </a:schemeClr>
              </a:solidFill>
            </a:endParaRPr>
          </a:p>
        </p:txBody>
      </p:sp>
      <p:sp>
        <p:nvSpPr>
          <p:cNvPr id="16461" name="Rectangle 77"/>
          <p:cNvSpPr>
            <a:spLocks noChangeArrowheads="1"/>
          </p:cNvSpPr>
          <p:nvPr/>
        </p:nvSpPr>
        <p:spPr bwMode="auto">
          <a:xfrm>
            <a:off x="3556851" y="3850878"/>
            <a:ext cx="152286" cy="1231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FRI</a:t>
            </a:r>
            <a:endParaRPr lang="zh-CN" altLang="zh-CN" sz="800" dirty="0">
              <a:solidFill>
                <a:schemeClr val="bg1">
                  <a:lumMod val="50000"/>
                </a:schemeClr>
              </a:solidFill>
            </a:endParaRPr>
          </a:p>
        </p:txBody>
      </p:sp>
      <p:sp>
        <p:nvSpPr>
          <p:cNvPr id="16462" name="Rectangle 78"/>
          <p:cNvSpPr>
            <a:spLocks noChangeArrowheads="1"/>
          </p:cNvSpPr>
          <p:nvPr/>
        </p:nvSpPr>
        <p:spPr bwMode="auto">
          <a:xfrm>
            <a:off x="4127500" y="3850877"/>
            <a:ext cx="188913" cy="122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zh-CN" altLang="zh-CN" sz="800" dirty="0">
                <a:solidFill>
                  <a:schemeClr val="bg1">
                    <a:lumMod val="50000"/>
                  </a:schemeClr>
                </a:solidFill>
                <a:latin typeface="微软雅黑" panose="020B0503020204020204" pitchFamily="34" charset="-122"/>
                <a:ea typeface="微软雅黑" panose="020B0503020204020204" pitchFamily="34" charset="-122"/>
              </a:rPr>
              <a:t>SAT</a:t>
            </a:r>
            <a:endParaRPr lang="zh-CN" altLang="zh-CN" sz="800" dirty="0">
              <a:solidFill>
                <a:schemeClr val="bg1">
                  <a:lumMod val="50000"/>
                </a:schemeClr>
              </a:solidFill>
            </a:endParaRPr>
          </a:p>
        </p:txBody>
      </p:sp>
      <p:sp>
        <p:nvSpPr>
          <p:cNvPr id="16463" name="Rectangle 79"/>
          <p:cNvSpPr>
            <a:spLocks noChangeArrowheads="1"/>
          </p:cNvSpPr>
          <p:nvPr/>
        </p:nvSpPr>
        <p:spPr bwMode="auto">
          <a:xfrm>
            <a:off x="4932364" y="1562583"/>
            <a:ext cx="3671887" cy="1407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20000"/>
              </a:lnSpc>
            </a:pPr>
            <a:endParaRPr lang="zh-CN" altLang="en-US" sz="1000" dirty="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单击此处添加文本单击此处添加文本单击此处添加文本单击此处添加文本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defTabSz="914400">
              <a:lnSpc>
                <a:spcPct val="120000"/>
              </a:lnSpc>
              <a:spcBef>
                <a:spcPts val="300"/>
              </a:spcBef>
              <a:defRPr/>
            </a:pP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16464" name="Text Box 80"/>
          <p:cNvSpPr txBox="1">
            <a:spLocks noChangeArrowheads="1"/>
          </p:cNvSpPr>
          <p:nvPr/>
        </p:nvSpPr>
        <p:spPr bwMode="auto">
          <a:xfrm>
            <a:off x="5035551" y="2979069"/>
            <a:ext cx="982961" cy="64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r>
              <a:rPr lang="zh-CN" altLang="zh-CN" sz="3600" dirty="0">
                <a:solidFill>
                  <a:srgbClr val="E4402F"/>
                </a:solidFill>
              </a:rPr>
              <a:t>75%</a:t>
            </a:r>
          </a:p>
        </p:txBody>
      </p:sp>
      <p:sp>
        <p:nvSpPr>
          <p:cNvPr id="16465" name="Rectangle 81"/>
          <p:cNvSpPr>
            <a:spLocks noChangeArrowheads="1"/>
          </p:cNvSpPr>
          <p:nvPr/>
        </p:nvSpPr>
        <p:spPr bwMode="auto">
          <a:xfrm>
            <a:off x="4819651" y="3612678"/>
            <a:ext cx="1512888"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800" dirty="0" smtClean="0">
                <a:solidFill>
                  <a:schemeClr val="bg1">
                    <a:lumMod val="50000"/>
                  </a:schemeClr>
                </a:solidFill>
              </a:rPr>
              <a:t>We </a:t>
            </a:r>
            <a:r>
              <a:rPr lang="en-US" altLang="zh-CN" sz="800" dirty="0">
                <a:solidFill>
                  <a:schemeClr val="bg1">
                    <a:lumMod val="50000"/>
                  </a:schemeClr>
                </a:solidFill>
              </a:rPr>
              <a:t>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16466" name="Text Box 82"/>
          <p:cNvSpPr txBox="1">
            <a:spLocks noChangeArrowheads="1"/>
          </p:cNvSpPr>
          <p:nvPr/>
        </p:nvSpPr>
        <p:spPr bwMode="auto">
          <a:xfrm>
            <a:off x="6750051" y="2979069"/>
            <a:ext cx="982961" cy="6465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440" tIns="45720" rIns="91440" bIns="45720">
            <a:spAutoFit/>
          </a:bodyPr>
          <a:lstStyle/>
          <a:p>
            <a:r>
              <a:rPr lang="zh-CN" altLang="zh-CN" sz="3600" dirty="0">
                <a:solidFill>
                  <a:srgbClr val="E4402F"/>
                </a:solidFill>
              </a:rPr>
              <a:t>89%</a:t>
            </a:r>
          </a:p>
        </p:txBody>
      </p:sp>
      <p:sp>
        <p:nvSpPr>
          <p:cNvPr id="16467" name="Rectangle 83"/>
          <p:cNvSpPr>
            <a:spLocks noChangeArrowheads="1"/>
          </p:cNvSpPr>
          <p:nvPr/>
        </p:nvSpPr>
        <p:spPr bwMode="auto">
          <a:xfrm>
            <a:off x="6534151" y="3612678"/>
            <a:ext cx="1512888" cy="590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p>
            <a:pPr algn="ct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单击添加文本</a:t>
            </a:r>
            <a:endParaRPr lang="en-US" altLang="zh-CN" sz="1200" b="1" dirty="0" smtClean="0">
              <a:solidFill>
                <a:schemeClr val="bg1">
                  <a:lumMod val="50000"/>
                </a:schemeClr>
              </a:solidFill>
              <a:latin typeface="微软雅黑" panose="020B0503020204020204" pitchFamily="34" charset="-122"/>
              <a:ea typeface="微软雅黑" panose="020B0503020204020204" pitchFamily="34" charset="-122"/>
            </a:endParaRPr>
          </a:p>
          <a:p>
            <a:pPr algn="ctr"/>
            <a:r>
              <a:rPr lang="en-US" altLang="zh-CN" sz="800" dirty="0" smtClean="0">
                <a:solidFill>
                  <a:schemeClr val="bg1">
                    <a:lumMod val="50000"/>
                  </a:schemeClr>
                </a:solidFill>
              </a:rPr>
              <a:t>We </a:t>
            </a:r>
            <a:r>
              <a:rPr lang="en-US" altLang="zh-CN" sz="800" dirty="0">
                <a:solidFill>
                  <a:schemeClr val="bg1">
                    <a:lumMod val="50000"/>
                  </a:schemeClr>
                </a:solidFill>
              </a:rPr>
              <a:t>have many PowerPoint </a:t>
            </a:r>
            <a:r>
              <a:rPr lang="zh-CN" altLang="en-US" sz="800" dirty="0">
                <a:solidFill>
                  <a:schemeClr val="bg1">
                    <a:lumMod val="50000"/>
                  </a:schemeClr>
                </a:solidFill>
              </a:rPr>
              <a:t>templates</a:t>
            </a:r>
            <a:r>
              <a:rPr lang="en-US" altLang="zh-CN" sz="800" dirty="0">
                <a:solidFill>
                  <a:schemeClr val="bg1">
                    <a:lumMod val="50000"/>
                  </a:schemeClr>
                </a:solidFill>
              </a:rPr>
              <a:t> that has been specifically designed</a:t>
            </a:r>
            <a:r>
              <a:rPr lang="zh-CN" altLang="en-US" sz="800" dirty="0">
                <a:solidFill>
                  <a:schemeClr val="bg1">
                    <a:lumMod val="50000"/>
                  </a:schemeClr>
                </a:solidFill>
              </a:rPr>
              <a:t>.</a:t>
            </a: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5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16456"/>
                                        </p:tgtEl>
                                        <p:attrNameLst>
                                          <p:attrName>style.visibility</p:attrName>
                                        </p:attrNameLst>
                                      </p:cBhvr>
                                      <p:to>
                                        <p:strVal val="visible"/>
                                      </p:to>
                                    </p:set>
                                    <p:anim calcmode="lin" valueType="num">
                                      <p:cBhvr additive="base">
                                        <p:cTn id="7" dur="750" fill="hold"/>
                                        <p:tgtEl>
                                          <p:spTgt spid="16456"/>
                                        </p:tgtEl>
                                        <p:attrNameLst>
                                          <p:attrName>ppt_x</p:attrName>
                                        </p:attrNameLst>
                                      </p:cBhvr>
                                      <p:tavLst>
                                        <p:tav tm="0">
                                          <p:val>
                                            <p:strVal val="#ppt_x"/>
                                          </p:val>
                                        </p:tav>
                                        <p:tav tm="100000">
                                          <p:val>
                                            <p:strVal val="#ppt_x"/>
                                          </p:val>
                                        </p:tav>
                                      </p:tavLst>
                                    </p:anim>
                                    <p:anim calcmode="lin" valueType="num">
                                      <p:cBhvr additive="base">
                                        <p:cTn id="8" dur="750" fill="hold"/>
                                        <p:tgtEl>
                                          <p:spTgt spid="16456"/>
                                        </p:tgtEl>
                                        <p:attrNameLst>
                                          <p:attrName>ppt_y</p:attrName>
                                        </p:attrNameLst>
                                      </p:cBhvr>
                                      <p:tavLst>
                                        <p:tav tm="0">
                                          <p:val>
                                            <p:strVal val="1+#ppt_h/2"/>
                                          </p:val>
                                        </p:tav>
                                        <p:tav tm="100000">
                                          <p:val>
                                            <p:strVal val="#ppt_y"/>
                                          </p:val>
                                        </p:tav>
                                      </p:tavLst>
                                    </p:anim>
                                  </p:childTnLst>
                                </p:cTn>
                              </p:par>
                              <p:par>
                                <p:cTn id="9" presetID="22" presetClass="entr" presetSubtype="4" fill="hold" nodeType="withEffect">
                                  <p:stCondLst>
                                    <p:cond delay="50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par>
                                <p:cTn id="12" presetID="2" presetClass="entr" presetSubtype="4" fill="hold" grpId="0" nodeType="withEffect">
                                  <p:stCondLst>
                                    <p:cond delay="500"/>
                                  </p:stCondLst>
                                  <p:childTnLst>
                                    <p:set>
                                      <p:cBhvr>
                                        <p:cTn id="13" dur="1" fill="hold">
                                          <p:stCondLst>
                                            <p:cond delay="0"/>
                                          </p:stCondLst>
                                        </p:cTn>
                                        <p:tgtEl>
                                          <p:spTgt spid="16457"/>
                                        </p:tgtEl>
                                        <p:attrNameLst>
                                          <p:attrName>style.visibility</p:attrName>
                                        </p:attrNameLst>
                                      </p:cBhvr>
                                      <p:to>
                                        <p:strVal val="visible"/>
                                      </p:to>
                                    </p:set>
                                    <p:anim calcmode="lin" valueType="num">
                                      <p:cBhvr additive="base">
                                        <p:cTn id="14" dur="750" fill="hold"/>
                                        <p:tgtEl>
                                          <p:spTgt spid="16457"/>
                                        </p:tgtEl>
                                        <p:attrNameLst>
                                          <p:attrName>ppt_x</p:attrName>
                                        </p:attrNameLst>
                                      </p:cBhvr>
                                      <p:tavLst>
                                        <p:tav tm="0">
                                          <p:val>
                                            <p:strVal val="#ppt_x"/>
                                          </p:val>
                                        </p:tav>
                                        <p:tav tm="100000">
                                          <p:val>
                                            <p:strVal val="#ppt_x"/>
                                          </p:val>
                                        </p:tav>
                                      </p:tavLst>
                                    </p:anim>
                                    <p:anim calcmode="lin" valueType="num">
                                      <p:cBhvr additive="base">
                                        <p:cTn id="15" dur="750" fill="hold"/>
                                        <p:tgtEl>
                                          <p:spTgt spid="16457"/>
                                        </p:tgtEl>
                                        <p:attrNameLst>
                                          <p:attrName>ppt_y</p:attrName>
                                        </p:attrNameLst>
                                      </p:cBhvr>
                                      <p:tavLst>
                                        <p:tav tm="0">
                                          <p:val>
                                            <p:strVal val="1+#ppt_h/2"/>
                                          </p:val>
                                        </p:tav>
                                        <p:tav tm="100000">
                                          <p:val>
                                            <p:strVal val="#ppt_y"/>
                                          </p:val>
                                        </p:tav>
                                      </p:tavLst>
                                    </p:anim>
                                  </p:childTnLst>
                                </p:cTn>
                              </p:par>
                              <p:par>
                                <p:cTn id="16" presetID="22" presetClass="entr" presetSubtype="4" fill="hold" nodeType="withEffect">
                                  <p:stCondLst>
                                    <p:cond delay="100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00"/>
                                        <p:tgtEl>
                                          <p:spTgt spid="3"/>
                                        </p:tgtEl>
                                      </p:cBhvr>
                                    </p:animEffect>
                                  </p:childTnLst>
                                </p:cTn>
                              </p:par>
                              <p:par>
                                <p:cTn id="19" presetID="2" presetClass="entr" presetSubtype="4" fill="hold" grpId="0" nodeType="withEffect">
                                  <p:stCondLst>
                                    <p:cond delay="1000"/>
                                  </p:stCondLst>
                                  <p:childTnLst>
                                    <p:set>
                                      <p:cBhvr>
                                        <p:cTn id="20" dur="1" fill="hold">
                                          <p:stCondLst>
                                            <p:cond delay="0"/>
                                          </p:stCondLst>
                                        </p:cTn>
                                        <p:tgtEl>
                                          <p:spTgt spid="16458"/>
                                        </p:tgtEl>
                                        <p:attrNameLst>
                                          <p:attrName>style.visibility</p:attrName>
                                        </p:attrNameLst>
                                      </p:cBhvr>
                                      <p:to>
                                        <p:strVal val="visible"/>
                                      </p:to>
                                    </p:set>
                                    <p:anim calcmode="lin" valueType="num">
                                      <p:cBhvr additive="base">
                                        <p:cTn id="21" dur="750" fill="hold"/>
                                        <p:tgtEl>
                                          <p:spTgt spid="16458"/>
                                        </p:tgtEl>
                                        <p:attrNameLst>
                                          <p:attrName>ppt_x</p:attrName>
                                        </p:attrNameLst>
                                      </p:cBhvr>
                                      <p:tavLst>
                                        <p:tav tm="0">
                                          <p:val>
                                            <p:strVal val="#ppt_x"/>
                                          </p:val>
                                        </p:tav>
                                        <p:tav tm="100000">
                                          <p:val>
                                            <p:strVal val="#ppt_x"/>
                                          </p:val>
                                        </p:tav>
                                      </p:tavLst>
                                    </p:anim>
                                    <p:anim calcmode="lin" valueType="num">
                                      <p:cBhvr additive="base">
                                        <p:cTn id="22" dur="750" fill="hold"/>
                                        <p:tgtEl>
                                          <p:spTgt spid="16458"/>
                                        </p:tgtEl>
                                        <p:attrNameLst>
                                          <p:attrName>ppt_y</p:attrName>
                                        </p:attrNameLst>
                                      </p:cBhvr>
                                      <p:tavLst>
                                        <p:tav tm="0">
                                          <p:val>
                                            <p:strVal val="1+#ppt_h/2"/>
                                          </p:val>
                                        </p:tav>
                                        <p:tav tm="100000">
                                          <p:val>
                                            <p:strVal val="#ppt_y"/>
                                          </p:val>
                                        </p:tav>
                                      </p:tavLst>
                                    </p:anim>
                                  </p:childTnLst>
                                </p:cTn>
                              </p:par>
                              <p:par>
                                <p:cTn id="23" presetID="22" presetClass="entr" presetSubtype="4" fill="hold" nodeType="withEffect">
                                  <p:stCondLst>
                                    <p:cond delay="1500"/>
                                  </p:stCondLst>
                                  <p:childTnLst>
                                    <p:set>
                                      <p:cBhvr>
                                        <p:cTn id="24" dur="1" fill="hold">
                                          <p:stCondLst>
                                            <p:cond delay="0"/>
                                          </p:stCondLst>
                                        </p:cTn>
                                        <p:tgtEl>
                                          <p:spTgt spid="4"/>
                                        </p:tgtEl>
                                        <p:attrNameLst>
                                          <p:attrName>style.visibility</p:attrName>
                                        </p:attrNameLst>
                                      </p:cBhvr>
                                      <p:to>
                                        <p:strVal val="visible"/>
                                      </p:to>
                                    </p:set>
                                    <p:animEffect transition="in" filter="wipe(down)">
                                      <p:cBhvr>
                                        <p:cTn id="25" dur="500"/>
                                        <p:tgtEl>
                                          <p:spTgt spid="4"/>
                                        </p:tgtEl>
                                      </p:cBhvr>
                                    </p:animEffect>
                                  </p:childTnLst>
                                </p:cTn>
                              </p:par>
                              <p:par>
                                <p:cTn id="26" presetID="2" presetClass="entr" presetSubtype="4" fill="hold" grpId="0" nodeType="withEffect">
                                  <p:stCondLst>
                                    <p:cond delay="1500"/>
                                  </p:stCondLst>
                                  <p:childTnLst>
                                    <p:set>
                                      <p:cBhvr>
                                        <p:cTn id="27" dur="1" fill="hold">
                                          <p:stCondLst>
                                            <p:cond delay="0"/>
                                          </p:stCondLst>
                                        </p:cTn>
                                        <p:tgtEl>
                                          <p:spTgt spid="16459"/>
                                        </p:tgtEl>
                                        <p:attrNameLst>
                                          <p:attrName>style.visibility</p:attrName>
                                        </p:attrNameLst>
                                      </p:cBhvr>
                                      <p:to>
                                        <p:strVal val="visible"/>
                                      </p:to>
                                    </p:set>
                                    <p:anim calcmode="lin" valueType="num">
                                      <p:cBhvr additive="base">
                                        <p:cTn id="28" dur="750" fill="hold"/>
                                        <p:tgtEl>
                                          <p:spTgt spid="16459"/>
                                        </p:tgtEl>
                                        <p:attrNameLst>
                                          <p:attrName>ppt_x</p:attrName>
                                        </p:attrNameLst>
                                      </p:cBhvr>
                                      <p:tavLst>
                                        <p:tav tm="0">
                                          <p:val>
                                            <p:strVal val="#ppt_x"/>
                                          </p:val>
                                        </p:tav>
                                        <p:tav tm="100000">
                                          <p:val>
                                            <p:strVal val="#ppt_x"/>
                                          </p:val>
                                        </p:tav>
                                      </p:tavLst>
                                    </p:anim>
                                    <p:anim calcmode="lin" valueType="num">
                                      <p:cBhvr additive="base">
                                        <p:cTn id="29" dur="750" fill="hold"/>
                                        <p:tgtEl>
                                          <p:spTgt spid="16459"/>
                                        </p:tgtEl>
                                        <p:attrNameLst>
                                          <p:attrName>ppt_y</p:attrName>
                                        </p:attrNameLst>
                                      </p:cBhvr>
                                      <p:tavLst>
                                        <p:tav tm="0">
                                          <p:val>
                                            <p:strVal val="1+#ppt_h/2"/>
                                          </p:val>
                                        </p:tav>
                                        <p:tav tm="100000">
                                          <p:val>
                                            <p:strVal val="#ppt_y"/>
                                          </p:val>
                                        </p:tav>
                                      </p:tavLst>
                                    </p:anim>
                                  </p:childTnLst>
                                </p:cTn>
                              </p:par>
                              <p:par>
                                <p:cTn id="30" presetID="22" presetClass="entr" presetSubtype="4" fill="hold" nodeType="withEffect">
                                  <p:stCondLst>
                                    <p:cond delay="200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par>
                                <p:cTn id="33" presetID="2" presetClass="entr" presetSubtype="4" fill="hold" grpId="0" nodeType="withEffect">
                                  <p:stCondLst>
                                    <p:cond delay="2000"/>
                                  </p:stCondLst>
                                  <p:childTnLst>
                                    <p:set>
                                      <p:cBhvr>
                                        <p:cTn id="34" dur="1" fill="hold">
                                          <p:stCondLst>
                                            <p:cond delay="0"/>
                                          </p:stCondLst>
                                        </p:cTn>
                                        <p:tgtEl>
                                          <p:spTgt spid="16460"/>
                                        </p:tgtEl>
                                        <p:attrNameLst>
                                          <p:attrName>style.visibility</p:attrName>
                                        </p:attrNameLst>
                                      </p:cBhvr>
                                      <p:to>
                                        <p:strVal val="visible"/>
                                      </p:to>
                                    </p:set>
                                    <p:anim calcmode="lin" valueType="num">
                                      <p:cBhvr additive="base">
                                        <p:cTn id="35" dur="750" fill="hold"/>
                                        <p:tgtEl>
                                          <p:spTgt spid="16460"/>
                                        </p:tgtEl>
                                        <p:attrNameLst>
                                          <p:attrName>ppt_x</p:attrName>
                                        </p:attrNameLst>
                                      </p:cBhvr>
                                      <p:tavLst>
                                        <p:tav tm="0">
                                          <p:val>
                                            <p:strVal val="#ppt_x"/>
                                          </p:val>
                                        </p:tav>
                                        <p:tav tm="100000">
                                          <p:val>
                                            <p:strVal val="#ppt_x"/>
                                          </p:val>
                                        </p:tav>
                                      </p:tavLst>
                                    </p:anim>
                                    <p:anim calcmode="lin" valueType="num">
                                      <p:cBhvr additive="base">
                                        <p:cTn id="36" dur="750" fill="hold"/>
                                        <p:tgtEl>
                                          <p:spTgt spid="16460"/>
                                        </p:tgtEl>
                                        <p:attrNameLst>
                                          <p:attrName>ppt_y</p:attrName>
                                        </p:attrNameLst>
                                      </p:cBhvr>
                                      <p:tavLst>
                                        <p:tav tm="0">
                                          <p:val>
                                            <p:strVal val="1+#ppt_h/2"/>
                                          </p:val>
                                        </p:tav>
                                        <p:tav tm="100000">
                                          <p:val>
                                            <p:strVal val="#ppt_y"/>
                                          </p:val>
                                        </p:tav>
                                      </p:tavLst>
                                    </p:anim>
                                  </p:childTnLst>
                                </p:cTn>
                              </p:par>
                              <p:par>
                                <p:cTn id="37" presetID="22" presetClass="entr" presetSubtype="4" fill="hold" nodeType="withEffect">
                                  <p:stCondLst>
                                    <p:cond delay="2400"/>
                                  </p:stCondLst>
                                  <p:childTnLst>
                                    <p:set>
                                      <p:cBhvr>
                                        <p:cTn id="38" dur="1" fill="hold">
                                          <p:stCondLst>
                                            <p:cond delay="0"/>
                                          </p:stCondLst>
                                        </p:cTn>
                                        <p:tgtEl>
                                          <p:spTgt spid="6"/>
                                        </p:tgtEl>
                                        <p:attrNameLst>
                                          <p:attrName>style.visibility</p:attrName>
                                        </p:attrNameLst>
                                      </p:cBhvr>
                                      <p:to>
                                        <p:strVal val="visible"/>
                                      </p:to>
                                    </p:set>
                                    <p:animEffect transition="in" filter="wipe(down)">
                                      <p:cBhvr>
                                        <p:cTn id="39" dur="500"/>
                                        <p:tgtEl>
                                          <p:spTgt spid="6"/>
                                        </p:tgtEl>
                                      </p:cBhvr>
                                    </p:animEffect>
                                  </p:childTnLst>
                                </p:cTn>
                              </p:par>
                              <p:par>
                                <p:cTn id="40" presetID="2" presetClass="entr" presetSubtype="4" fill="hold" grpId="0" nodeType="withEffect">
                                  <p:stCondLst>
                                    <p:cond delay="2400"/>
                                  </p:stCondLst>
                                  <p:childTnLst>
                                    <p:set>
                                      <p:cBhvr>
                                        <p:cTn id="41" dur="1" fill="hold">
                                          <p:stCondLst>
                                            <p:cond delay="0"/>
                                          </p:stCondLst>
                                        </p:cTn>
                                        <p:tgtEl>
                                          <p:spTgt spid="16461"/>
                                        </p:tgtEl>
                                        <p:attrNameLst>
                                          <p:attrName>style.visibility</p:attrName>
                                        </p:attrNameLst>
                                      </p:cBhvr>
                                      <p:to>
                                        <p:strVal val="visible"/>
                                      </p:to>
                                    </p:set>
                                    <p:anim calcmode="lin" valueType="num">
                                      <p:cBhvr additive="base">
                                        <p:cTn id="42" dur="750" fill="hold"/>
                                        <p:tgtEl>
                                          <p:spTgt spid="16461"/>
                                        </p:tgtEl>
                                        <p:attrNameLst>
                                          <p:attrName>ppt_x</p:attrName>
                                        </p:attrNameLst>
                                      </p:cBhvr>
                                      <p:tavLst>
                                        <p:tav tm="0">
                                          <p:val>
                                            <p:strVal val="#ppt_x"/>
                                          </p:val>
                                        </p:tav>
                                        <p:tav tm="100000">
                                          <p:val>
                                            <p:strVal val="#ppt_x"/>
                                          </p:val>
                                        </p:tav>
                                      </p:tavLst>
                                    </p:anim>
                                    <p:anim calcmode="lin" valueType="num">
                                      <p:cBhvr additive="base">
                                        <p:cTn id="43" dur="750" fill="hold"/>
                                        <p:tgtEl>
                                          <p:spTgt spid="16461"/>
                                        </p:tgtEl>
                                        <p:attrNameLst>
                                          <p:attrName>ppt_y</p:attrName>
                                        </p:attrNameLst>
                                      </p:cBhvr>
                                      <p:tavLst>
                                        <p:tav tm="0">
                                          <p:val>
                                            <p:strVal val="1+#ppt_h/2"/>
                                          </p:val>
                                        </p:tav>
                                        <p:tav tm="100000">
                                          <p:val>
                                            <p:strVal val="#ppt_y"/>
                                          </p:val>
                                        </p:tav>
                                      </p:tavLst>
                                    </p:anim>
                                  </p:childTnLst>
                                </p:cTn>
                              </p:par>
                              <p:par>
                                <p:cTn id="44" presetID="22" presetClass="entr" presetSubtype="4" fill="hold" nodeType="withEffect">
                                  <p:stCondLst>
                                    <p:cond delay="2800"/>
                                  </p:stCondLst>
                                  <p:childTnLst>
                                    <p:set>
                                      <p:cBhvr>
                                        <p:cTn id="45" dur="1" fill="hold">
                                          <p:stCondLst>
                                            <p:cond delay="0"/>
                                          </p:stCondLst>
                                        </p:cTn>
                                        <p:tgtEl>
                                          <p:spTgt spid="7"/>
                                        </p:tgtEl>
                                        <p:attrNameLst>
                                          <p:attrName>style.visibility</p:attrName>
                                        </p:attrNameLst>
                                      </p:cBhvr>
                                      <p:to>
                                        <p:strVal val="visible"/>
                                      </p:to>
                                    </p:set>
                                    <p:animEffect transition="in" filter="wipe(down)">
                                      <p:cBhvr>
                                        <p:cTn id="46" dur="500"/>
                                        <p:tgtEl>
                                          <p:spTgt spid="7"/>
                                        </p:tgtEl>
                                      </p:cBhvr>
                                    </p:animEffect>
                                  </p:childTnLst>
                                </p:cTn>
                              </p:par>
                              <p:par>
                                <p:cTn id="47" presetID="2" presetClass="entr" presetSubtype="4" fill="hold" grpId="0" nodeType="withEffect">
                                  <p:stCondLst>
                                    <p:cond delay="2800"/>
                                  </p:stCondLst>
                                  <p:childTnLst>
                                    <p:set>
                                      <p:cBhvr>
                                        <p:cTn id="48" dur="1" fill="hold">
                                          <p:stCondLst>
                                            <p:cond delay="0"/>
                                          </p:stCondLst>
                                        </p:cTn>
                                        <p:tgtEl>
                                          <p:spTgt spid="16462"/>
                                        </p:tgtEl>
                                        <p:attrNameLst>
                                          <p:attrName>style.visibility</p:attrName>
                                        </p:attrNameLst>
                                      </p:cBhvr>
                                      <p:to>
                                        <p:strVal val="visible"/>
                                      </p:to>
                                    </p:set>
                                    <p:anim calcmode="lin" valueType="num">
                                      <p:cBhvr additive="base">
                                        <p:cTn id="49" dur="750" fill="hold"/>
                                        <p:tgtEl>
                                          <p:spTgt spid="16462"/>
                                        </p:tgtEl>
                                        <p:attrNameLst>
                                          <p:attrName>ppt_x</p:attrName>
                                        </p:attrNameLst>
                                      </p:cBhvr>
                                      <p:tavLst>
                                        <p:tav tm="0">
                                          <p:val>
                                            <p:strVal val="#ppt_x"/>
                                          </p:val>
                                        </p:tav>
                                        <p:tav tm="100000">
                                          <p:val>
                                            <p:strVal val="#ppt_x"/>
                                          </p:val>
                                        </p:tav>
                                      </p:tavLst>
                                    </p:anim>
                                    <p:anim calcmode="lin" valueType="num">
                                      <p:cBhvr additive="base">
                                        <p:cTn id="50" dur="750" fill="hold"/>
                                        <p:tgtEl>
                                          <p:spTgt spid="16462"/>
                                        </p:tgtEl>
                                        <p:attrNameLst>
                                          <p:attrName>ppt_y</p:attrName>
                                        </p:attrNameLst>
                                      </p:cBhvr>
                                      <p:tavLst>
                                        <p:tav tm="0">
                                          <p:val>
                                            <p:strVal val="1+#ppt_h/2"/>
                                          </p:val>
                                        </p:tav>
                                        <p:tav tm="100000">
                                          <p:val>
                                            <p:strVal val="#ppt_y"/>
                                          </p:val>
                                        </p:tav>
                                      </p:tavLst>
                                    </p:anim>
                                  </p:childTnLst>
                                </p:cTn>
                              </p:par>
                              <p:par>
                                <p:cTn id="51" presetID="22" presetClass="entr" presetSubtype="4" fill="hold" nodeType="withEffect">
                                  <p:stCondLst>
                                    <p:cond delay="3200"/>
                                  </p:stCondLst>
                                  <p:childTnLst>
                                    <p:set>
                                      <p:cBhvr>
                                        <p:cTn id="52" dur="1" fill="hold">
                                          <p:stCondLst>
                                            <p:cond delay="0"/>
                                          </p:stCondLst>
                                        </p:cTn>
                                        <p:tgtEl>
                                          <p:spTgt spid="8"/>
                                        </p:tgtEl>
                                        <p:attrNameLst>
                                          <p:attrName>style.visibility</p:attrName>
                                        </p:attrNameLst>
                                      </p:cBhvr>
                                      <p:to>
                                        <p:strVal val="visible"/>
                                      </p:to>
                                    </p:set>
                                    <p:animEffect transition="in" filter="wipe(down)">
                                      <p:cBhvr>
                                        <p:cTn id="53" dur="500"/>
                                        <p:tgtEl>
                                          <p:spTgt spid="8"/>
                                        </p:tgtEl>
                                      </p:cBhvr>
                                    </p:animEffect>
                                  </p:childTnLst>
                                </p:cTn>
                              </p:par>
                              <p:par>
                                <p:cTn id="54" presetID="2" presetClass="entr" presetSubtype="2" fill="hold" grpId="0" nodeType="withEffect">
                                  <p:stCondLst>
                                    <p:cond delay="3200"/>
                                  </p:stCondLst>
                                  <p:childTnLst>
                                    <p:set>
                                      <p:cBhvr>
                                        <p:cTn id="55" dur="1" fill="hold">
                                          <p:stCondLst>
                                            <p:cond delay="0"/>
                                          </p:stCondLst>
                                        </p:cTn>
                                        <p:tgtEl>
                                          <p:spTgt spid="16463"/>
                                        </p:tgtEl>
                                        <p:attrNameLst>
                                          <p:attrName>style.visibility</p:attrName>
                                        </p:attrNameLst>
                                      </p:cBhvr>
                                      <p:to>
                                        <p:strVal val="visible"/>
                                      </p:to>
                                    </p:set>
                                    <p:anim calcmode="lin" valueType="num">
                                      <p:cBhvr additive="base">
                                        <p:cTn id="56" dur="750" fill="hold"/>
                                        <p:tgtEl>
                                          <p:spTgt spid="16463"/>
                                        </p:tgtEl>
                                        <p:attrNameLst>
                                          <p:attrName>ppt_x</p:attrName>
                                        </p:attrNameLst>
                                      </p:cBhvr>
                                      <p:tavLst>
                                        <p:tav tm="0">
                                          <p:val>
                                            <p:strVal val="1+#ppt_w/2"/>
                                          </p:val>
                                        </p:tav>
                                        <p:tav tm="100000">
                                          <p:val>
                                            <p:strVal val="#ppt_x"/>
                                          </p:val>
                                        </p:tav>
                                      </p:tavLst>
                                    </p:anim>
                                    <p:anim calcmode="lin" valueType="num">
                                      <p:cBhvr additive="base">
                                        <p:cTn id="57" dur="750" fill="hold"/>
                                        <p:tgtEl>
                                          <p:spTgt spid="16463"/>
                                        </p:tgtEl>
                                        <p:attrNameLst>
                                          <p:attrName>ppt_y</p:attrName>
                                        </p:attrNameLst>
                                      </p:cBhvr>
                                      <p:tavLst>
                                        <p:tav tm="0">
                                          <p:val>
                                            <p:strVal val="#ppt_y"/>
                                          </p:val>
                                        </p:tav>
                                        <p:tav tm="100000">
                                          <p:val>
                                            <p:strVal val="#ppt_y"/>
                                          </p:val>
                                        </p:tav>
                                      </p:tavLst>
                                    </p:anim>
                                  </p:childTnLst>
                                </p:cTn>
                              </p:par>
                              <p:par>
                                <p:cTn id="58" presetID="2" presetClass="entr" presetSubtype="2" fill="hold" grpId="0" nodeType="withEffect">
                                  <p:stCondLst>
                                    <p:cond delay="3300"/>
                                  </p:stCondLst>
                                  <p:childTnLst>
                                    <p:set>
                                      <p:cBhvr>
                                        <p:cTn id="59" dur="1" fill="hold">
                                          <p:stCondLst>
                                            <p:cond delay="0"/>
                                          </p:stCondLst>
                                        </p:cTn>
                                        <p:tgtEl>
                                          <p:spTgt spid="16464"/>
                                        </p:tgtEl>
                                        <p:attrNameLst>
                                          <p:attrName>style.visibility</p:attrName>
                                        </p:attrNameLst>
                                      </p:cBhvr>
                                      <p:to>
                                        <p:strVal val="visible"/>
                                      </p:to>
                                    </p:set>
                                    <p:anim calcmode="lin" valueType="num">
                                      <p:cBhvr additive="base">
                                        <p:cTn id="60" dur="750" fill="hold"/>
                                        <p:tgtEl>
                                          <p:spTgt spid="16464"/>
                                        </p:tgtEl>
                                        <p:attrNameLst>
                                          <p:attrName>ppt_x</p:attrName>
                                        </p:attrNameLst>
                                      </p:cBhvr>
                                      <p:tavLst>
                                        <p:tav tm="0">
                                          <p:val>
                                            <p:strVal val="1+#ppt_w/2"/>
                                          </p:val>
                                        </p:tav>
                                        <p:tav tm="100000">
                                          <p:val>
                                            <p:strVal val="#ppt_x"/>
                                          </p:val>
                                        </p:tav>
                                      </p:tavLst>
                                    </p:anim>
                                    <p:anim calcmode="lin" valueType="num">
                                      <p:cBhvr additive="base">
                                        <p:cTn id="61" dur="750" fill="hold"/>
                                        <p:tgtEl>
                                          <p:spTgt spid="16464"/>
                                        </p:tgtEl>
                                        <p:attrNameLst>
                                          <p:attrName>ppt_y</p:attrName>
                                        </p:attrNameLst>
                                      </p:cBhvr>
                                      <p:tavLst>
                                        <p:tav tm="0">
                                          <p:val>
                                            <p:strVal val="#ppt_y"/>
                                          </p:val>
                                        </p:tav>
                                        <p:tav tm="100000">
                                          <p:val>
                                            <p:strVal val="#ppt_y"/>
                                          </p:val>
                                        </p:tav>
                                      </p:tavLst>
                                    </p:anim>
                                  </p:childTnLst>
                                </p:cTn>
                              </p:par>
                              <p:par>
                                <p:cTn id="62" presetID="2" presetClass="entr" presetSubtype="2" fill="hold" grpId="0" nodeType="withEffect">
                                  <p:stCondLst>
                                    <p:cond delay="3400"/>
                                  </p:stCondLst>
                                  <p:childTnLst>
                                    <p:set>
                                      <p:cBhvr>
                                        <p:cTn id="63" dur="1" fill="hold">
                                          <p:stCondLst>
                                            <p:cond delay="0"/>
                                          </p:stCondLst>
                                        </p:cTn>
                                        <p:tgtEl>
                                          <p:spTgt spid="16466"/>
                                        </p:tgtEl>
                                        <p:attrNameLst>
                                          <p:attrName>style.visibility</p:attrName>
                                        </p:attrNameLst>
                                      </p:cBhvr>
                                      <p:to>
                                        <p:strVal val="visible"/>
                                      </p:to>
                                    </p:set>
                                    <p:anim calcmode="lin" valueType="num">
                                      <p:cBhvr additive="base">
                                        <p:cTn id="64" dur="750" fill="hold"/>
                                        <p:tgtEl>
                                          <p:spTgt spid="16466"/>
                                        </p:tgtEl>
                                        <p:attrNameLst>
                                          <p:attrName>ppt_x</p:attrName>
                                        </p:attrNameLst>
                                      </p:cBhvr>
                                      <p:tavLst>
                                        <p:tav tm="0">
                                          <p:val>
                                            <p:strVal val="1+#ppt_w/2"/>
                                          </p:val>
                                        </p:tav>
                                        <p:tav tm="100000">
                                          <p:val>
                                            <p:strVal val="#ppt_x"/>
                                          </p:val>
                                        </p:tav>
                                      </p:tavLst>
                                    </p:anim>
                                    <p:anim calcmode="lin" valueType="num">
                                      <p:cBhvr additive="base">
                                        <p:cTn id="65" dur="750" fill="hold"/>
                                        <p:tgtEl>
                                          <p:spTgt spid="16466"/>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3500"/>
                                  </p:stCondLst>
                                  <p:childTnLst>
                                    <p:set>
                                      <p:cBhvr>
                                        <p:cTn id="67" dur="1" fill="hold">
                                          <p:stCondLst>
                                            <p:cond delay="0"/>
                                          </p:stCondLst>
                                        </p:cTn>
                                        <p:tgtEl>
                                          <p:spTgt spid="16465"/>
                                        </p:tgtEl>
                                        <p:attrNameLst>
                                          <p:attrName>style.visibility</p:attrName>
                                        </p:attrNameLst>
                                      </p:cBhvr>
                                      <p:to>
                                        <p:strVal val="visible"/>
                                      </p:to>
                                    </p:set>
                                    <p:anim calcmode="lin" valueType="num">
                                      <p:cBhvr additive="base">
                                        <p:cTn id="68" dur="750" fill="hold"/>
                                        <p:tgtEl>
                                          <p:spTgt spid="16465"/>
                                        </p:tgtEl>
                                        <p:attrNameLst>
                                          <p:attrName>ppt_x</p:attrName>
                                        </p:attrNameLst>
                                      </p:cBhvr>
                                      <p:tavLst>
                                        <p:tav tm="0">
                                          <p:val>
                                            <p:strVal val="1+#ppt_w/2"/>
                                          </p:val>
                                        </p:tav>
                                        <p:tav tm="100000">
                                          <p:val>
                                            <p:strVal val="#ppt_x"/>
                                          </p:val>
                                        </p:tav>
                                      </p:tavLst>
                                    </p:anim>
                                    <p:anim calcmode="lin" valueType="num">
                                      <p:cBhvr additive="base">
                                        <p:cTn id="69" dur="750" fill="hold"/>
                                        <p:tgtEl>
                                          <p:spTgt spid="16465"/>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3600"/>
                                  </p:stCondLst>
                                  <p:childTnLst>
                                    <p:set>
                                      <p:cBhvr>
                                        <p:cTn id="71" dur="1" fill="hold">
                                          <p:stCondLst>
                                            <p:cond delay="0"/>
                                          </p:stCondLst>
                                        </p:cTn>
                                        <p:tgtEl>
                                          <p:spTgt spid="16467"/>
                                        </p:tgtEl>
                                        <p:attrNameLst>
                                          <p:attrName>style.visibility</p:attrName>
                                        </p:attrNameLst>
                                      </p:cBhvr>
                                      <p:to>
                                        <p:strVal val="visible"/>
                                      </p:to>
                                    </p:set>
                                    <p:anim calcmode="lin" valueType="num">
                                      <p:cBhvr additive="base">
                                        <p:cTn id="72" dur="750" fill="hold"/>
                                        <p:tgtEl>
                                          <p:spTgt spid="16467"/>
                                        </p:tgtEl>
                                        <p:attrNameLst>
                                          <p:attrName>ppt_x</p:attrName>
                                        </p:attrNameLst>
                                      </p:cBhvr>
                                      <p:tavLst>
                                        <p:tav tm="0">
                                          <p:val>
                                            <p:strVal val="1+#ppt_w/2"/>
                                          </p:val>
                                        </p:tav>
                                        <p:tav tm="100000">
                                          <p:val>
                                            <p:strVal val="#ppt_x"/>
                                          </p:val>
                                        </p:tav>
                                      </p:tavLst>
                                    </p:anim>
                                    <p:anim calcmode="lin" valueType="num">
                                      <p:cBhvr additive="base">
                                        <p:cTn id="73" dur="750" fill="hold"/>
                                        <p:tgtEl>
                                          <p:spTgt spid="164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456" grpId="0"/>
      <p:bldP spid="16457" grpId="0"/>
      <p:bldP spid="16458" grpId="0"/>
      <p:bldP spid="16459" grpId="0"/>
      <p:bldP spid="16460" grpId="0"/>
      <p:bldP spid="16461" grpId="0"/>
      <p:bldP spid="16462" grpId="0"/>
      <p:bldP spid="16463" grpId="0"/>
      <p:bldP spid="16464" grpId="0"/>
      <p:bldP spid="16465" grpId="0"/>
      <p:bldP spid="16466" grpId="0"/>
      <p:bldP spid="1646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70"/>
          <p:cNvGrpSpPr/>
          <p:nvPr/>
        </p:nvGrpSpPr>
        <p:grpSpPr>
          <a:xfrm>
            <a:off x="2064628" y="1988265"/>
            <a:ext cx="1384430" cy="1248546"/>
            <a:chOff x="3720691" y="2824413"/>
            <a:chExt cx="1341120" cy="1209172"/>
          </a:xfrm>
          <a:solidFill>
            <a:schemeClr val="accent1"/>
          </a:solidFill>
        </p:grpSpPr>
        <p:sp>
          <p:nvSpPr>
            <p:cNvPr id="172" name="Freeform 5"/>
            <p:cNvSpPr/>
            <p:nvPr/>
          </p:nvSpPr>
          <p:spPr bwMode="auto">
            <a:xfrm rot="1855731">
              <a:off x="3720691" y="2824413"/>
              <a:ext cx="1341120" cy="120917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190500" dist="1143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3" name="Freeform 5"/>
            <p:cNvSpPr/>
            <p:nvPr/>
          </p:nvSpPr>
          <p:spPr bwMode="auto">
            <a:xfrm rot="1855731">
              <a:off x="3764581" y="2863367"/>
              <a:ext cx="1264630" cy="1140208"/>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grpFill/>
            <a:ln w="12700" cap="flat">
              <a:noFill/>
              <a:prstDash val="solid"/>
              <a:miter lim="800000"/>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grpSp>
      <p:sp>
        <p:nvSpPr>
          <p:cNvPr id="175" name="Freeform 5"/>
          <p:cNvSpPr/>
          <p:nvPr/>
        </p:nvSpPr>
        <p:spPr bwMode="auto">
          <a:xfrm rot="1855731">
            <a:off x="2159429" y="2073762"/>
            <a:ext cx="1194827" cy="1077554"/>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noFill/>
          <a:ln w="9525" cap="flat">
            <a:solidFill>
              <a:schemeClr val="bg1"/>
            </a:solidFill>
            <a:prstDash val="sysDash"/>
            <a:miter lim="800000"/>
          </a:ln>
          <a:effectLst/>
        </p:spPr>
        <p:txBody>
          <a:bodyPr vert="horz" wrap="square" lIns="68562" tIns="34281" rIns="68562" bIns="34281" numCol="1" anchor="t" anchorCtr="0" compatLnSpc="1"/>
          <a:lstStyle/>
          <a:p>
            <a:endParaRPr lang="zh-CN" altLang="en-US"/>
          </a:p>
        </p:txBody>
      </p:sp>
      <p:sp>
        <p:nvSpPr>
          <p:cNvPr id="47" name="TextBox 46"/>
          <p:cNvSpPr txBox="1"/>
          <p:nvPr/>
        </p:nvSpPr>
        <p:spPr>
          <a:xfrm>
            <a:off x="11752928" y="6298164"/>
            <a:ext cx="830960" cy="346230"/>
          </a:xfrm>
          <a:prstGeom prst="rect">
            <a:avLst/>
          </a:prstGeom>
          <a:noFill/>
        </p:spPr>
        <p:txBody>
          <a:bodyPr wrap="none" lIns="68562" tIns="34281" rIns="68562" bIns="34281" rtlCol="0">
            <a:spAutoFit/>
          </a:bodyPr>
          <a:lstStyle/>
          <a:p>
            <a:r>
              <a:rPr lang="zh-CN" altLang="en-US" dirty="0" smtClean="0"/>
              <a:t>延时符</a:t>
            </a:r>
            <a:endParaRPr lang="zh-CN" altLang="en-US" dirty="0"/>
          </a:p>
        </p:txBody>
      </p:sp>
      <p:sp>
        <p:nvSpPr>
          <p:cNvPr id="48" name="TextBox 80"/>
          <p:cNvSpPr txBox="1"/>
          <p:nvPr/>
        </p:nvSpPr>
        <p:spPr>
          <a:xfrm>
            <a:off x="2374366" y="2285459"/>
            <a:ext cx="757474" cy="646331"/>
          </a:xfrm>
          <a:prstGeom prst="rect">
            <a:avLst/>
          </a:prstGeom>
          <a:noFill/>
        </p:spPr>
        <p:txBody>
          <a:bodyPr wrap="square" rtlCol="0">
            <a:spAutoFit/>
          </a:bodyPr>
          <a:lstStyle/>
          <a:p>
            <a:r>
              <a:rPr lang="en-US" altLang="zh-CN" sz="3600" dirty="0" smtClean="0">
                <a:solidFill>
                  <a:schemeClr val="bg1"/>
                </a:solidFill>
                <a:latin typeface="微软雅黑" panose="020B0503020204020204" pitchFamily="34" charset="-122"/>
                <a:ea typeface="微软雅黑" panose="020B0503020204020204" pitchFamily="34" charset="-122"/>
              </a:rPr>
              <a:t>04</a:t>
            </a:r>
            <a:endParaRPr lang="zh-CN" altLang="en-US" sz="3600" dirty="0">
              <a:solidFill>
                <a:schemeClr val="bg1"/>
              </a:solidFill>
              <a:latin typeface="微软雅黑" panose="020B0503020204020204" pitchFamily="34" charset="-122"/>
              <a:ea typeface="微软雅黑" panose="020B0503020204020204" pitchFamily="34" charset="-122"/>
            </a:endParaRPr>
          </a:p>
        </p:txBody>
      </p:sp>
      <p:sp>
        <p:nvSpPr>
          <p:cNvPr id="49" name="原创设计师QQ598969553      _2"/>
          <p:cNvSpPr txBox="1"/>
          <p:nvPr/>
        </p:nvSpPr>
        <p:spPr>
          <a:xfrm>
            <a:off x="4220042" y="2192683"/>
            <a:ext cx="2020871" cy="430397"/>
          </a:xfrm>
          <a:prstGeom prst="rect">
            <a:avLst/>
          </a:prstGeom>
          <a:noFill/>
        </p:spPr>
        <p:txBody>
          <a:bodyPr wrap="square" lIns="60474" tIns="30237" rIns="60474" bIns="30237" rtlCol="0">
            <a:spAutoFit/>
          </a:bodyPr>
          <a:lstStyle/>
          <a:p>
            <a:r>
              <a:rPr lang="zh-CN" altLang="en-US" sz="2400" dirty="0" smtClean="0">
                <a:solidFill>
                  <a:schemeClr val="bg1">
                    <a:lumMod val="50000"/>
                  </a:schemeClr>
                </a:solidFill>
                <a:latin typeface="微软雅黑" panose="020B0503020204020204" pitchFamily="34" charset="-122"/>
                <a:ea typeface="微软雅黑" panose="020B0503020204020204" pitchFamily="34" charset="-122"/>
              </a:rPr>
              <a:t>单击输入标题</a:t>
            </a:r>
            <a:endParaRPr lang="zh-CN" altLang="en-US" sz="24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原创设计师QQ598969553      _3"/>
          <p:cNvSpPr txBox="1"/>
          <p:nvPr/>
        </p:nvSpPr>
        <p:spPr>
          <a:xfrm>
            <a:off x="4196966" y="2716807"/>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公司介绍</a:t>
            </a:r>
          </a:p>
        </p:txBody>
      </p:sp>
      <p:sp>
        <p:nvSpPr>
          <p:cNvPr id="51" name="原创设计师QQ598969553      _4"/>
          <p:cNvSpPr txBox="1"/>
          <p:nvPr/>
        </p:nvSpPr>
        <p:spPr>
          <a:xfrm>
            <a:off x="5241442" y="2716807"/>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工作回顾</a:t>
            </a:r>
          </a:p>
        </p:txBody>
      </p:sp>
      <p:sp>
        <p:nvSpPr>
          <p:cNvPr id="52" name="原创设计师QQ598969553      _5"/>
          <p:cNvSpPr txBox="1"/>
          <p:nvPr/>
        </p:nvSpPr>
        <p:spPr>
          <a:xfrm>
            <a:off x="6280556" y="2740924"/>
            <a:ext cx="102774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工作计划</a:t>
            </a:r>
          </a:p>
        </p:txBody>
      </p:sp>
      <p:sp>
        <p:nvSpPr>
          <p:cNvPr id="53" name="原创设计师QQ598969553      _6"/>
          <p:cNvSpPr txBox="1"/>
          <p:nvPr/>
        </p:nvSpPr>
        <p:spPr>
          <a:xfrm>
            <a:off x="4227639" y="3143398"/>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工作团队</a:t>
            </a:r>
          </a:p>
        </p:txBody>
      </p:sp>
      <p:sp>
        <p:nvSpPr>
          <p:cNvPr id="55" name="原创设计师QQ598969553      _7"/>
          <p:cNvSpPr txBox="1"/>
          <p:nvPr/>
        </p:nvSpPr>
        <p:spPr>
          <a:xfrm>
            <a:off x="5234151" y="3173865"/>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工作进度</a:t>
            </a:r>
          </a:p>
        </p:txBody>
      </p:sp>
      <p:sp>
        <p:nvSpPr>
          <p:cNvPr id="58" name="原创设计师QQ598969553      _8"/>
          <p:cNvSpPr txBox="1"/>
          <p:nvPr/>
        </p:nvSpPr>
        <p:spPr>
          <a:xfrm>
            <a:off x="6267556" y="3158614"/>
            <a:ext cx="985108" cy="245731"/>
          </a:xfrm>
          <a:prstGeom prst="rect">
            <a:avLst/>
          </a:prstGeom>
          <a:noFill/>
        </p:spPr>
        <p:txBody>
          <a:bodyPr wrap="square" lIns="60474" tIns="30237" rIns="60474" bIns="30237" rtlCol="0">
            <a:spAutoFit/>
          </a:bodyPr>
          <a:lstStyle/>
          <a:p>
            <a:r>
              <a:rPr lang="zh-CN" altLang="en-US" sz="1200" dirty="0">
                <a:solidFill>
                  <a:schemeClr val="bg1">
                    <a:lumMod val="50000"/>
                  </a:schemeClr>
                </a:solidFill>
                <a:latin typeface="微软雅黑" panose="020B0503020204020204" pitchFamily="34" charset="-122"/>
                <a:ea typeface="微软雅黑" panose="020B0503020204020204" pitchFamily="34" charset="-122"/>
              </a:rPr>
              <a:t>★ 去年相比</a:t>
            </a:r>
          </a:p>
        </p:txBody>
      </p:sp>
      <p:sp>
        <p:nvSpPr>
          <p:cNvPr id="60" name="原创设计师QQ598969553      _10"/>
          <p:cNvSpPr txBox="1"/>
          <p:nvPr/>
        </p:nvSpPr>
        <p:spPr>
          <a:xfrm>
            <a:off x="4208036" y="1851670"/>
            <a:ext cx="1532298" cy="338063"/>
          </a:xfrm>
          <a:prstGeom prst="rect">
            <a:avLst/>
          </a:prstGeom>
          <a:noFill/>
        </p:spPr>
        <p:txBody>
          <a:bodyPr wrap="square" lIns="60474" tIns="30237" rIns="60474" bIns="30237" rtlCol="0">
            <a:spAutoFit/>
          </a:bodyPr>
          <a:lstStyle/>
          <a:p>
            <a:r>
              <a:rPr lang="en-US" altLang="zh-CN" spc="-99" dirty="0">
                <a:solidFill>
                  <a:schemeClr val="bg1">
                    <a:lumMod val="50000"/>
                  </a:schemeClr>
                </a:solidFill>
                <a:latin typeface="微软雅黑" panose="020B0503020204020204" pitchFamily="34" charset="-122"/>
                <a:ea typeface="微软雅黑" panose="020B0503020204020204" pitchFamily="34" charset="-122"/>
              </a:rPr>
              <a:t>[ </a:t>
            </a:r>
            <a:r>
              <a:rPr lang="zh-CN" altLang="en-US" spc="-99" dirty="0" smtClean="0">
                <a:solidFill>
                  <a:schemeClr val="bg1">
                    <a:lumMod val="50000"/>
                  </a:schemeClr>
                </a:solidFill>
                <a:latin typeface="微软雅黑" panose="020B0503020204020204" pitchFamily="34" charset="-122"/>
                <a:ea typeface="微软雅黑" panose="020B0503020204020204" pitchFamily="34" charset="-122"/>
              </a:rPr>
              <a:t>第四部</a:t>
            </a:r>
            <a:r>
              <a:rPr lang="zh-CN" altLang="en-US" spc="-99" dirty="0">
                <a:solidFill>
                  <a:schemeClr val="bg1">
                    <a:lumMod val="50000"/>
                  </a:schemeClr>
                </a:solidFill>
                <a:latin typeface="微软雅黑" panose="020B0503020204020204" pitchFamily="34" charset="-122"/>
                <a:ea typeface="微软雅黑" panose="020B0503020204020204" pitchFamily="34" charset="-122"/>
              </a:rPr>
              <a:t>分 </a:t>
            </a:r>
            <a:r>
              <a:rPr lang="en-US" altLang="zh-CN" spc="-99" dirty="0">
                <a:solidFill>
                  <a:schemeClr val="bg1">
                    <a:lumMod val="50000"/>
                  </a:schemeClr>
                </a:solidFill>
                <a:latin typeface="微软雅黑" panose="020B0503020204020204" pitchFamily="34" charset="-122"/>
                <a:ea typeface="微软雅黑" panose="020B0503020204020204" pitchFamily="34" charset="-122"/>
              </a:rPr>
              <a:t>]</a:t>
            </a:r>
            <a:endParaRPr lang="zh-CN" altLang="en-US" spc="-99"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3" name="原创设计师QQ598969553      _12"/>
          <p:cNvSpPr>
            <a:spLocks noChangeShapeType="1"/>
          </p:cNvSpPr>
          <p:nvPr/>
        </p:nvSpPr>
        <p:spPr bwMode="auto">
          <a:xfrm flipH="1" flipV="1">
            <a:off x="3746916" y="1707654"/>
            <a:ext cx="0" cy="1999669"/>
          </a:xfrm>
          <a:prstGeom prst="line">
            <a:avLst/>
          </a:prstGeom>
          <a:noFill/>
          <a:ln w="19050">
            <a:solidFill>
              <a:schemeClr val="accent1"/>
            </a:solidFill>
            <a:prstDash val="dash"/>
            <a:round/>
          </a:ln>
          <a:extLst>
            <a:ext uri="{909E8E84-426E-40DD-AFC4-6F175D3DCCD1}">
              <a14:hiddenFill xmlns:a14="http://schemas.microsoft.com/office/drawing/2010/main">
                <a:noFill/>
              </a14:hiddenFill>
            </a:ext>
          </a:extLst>
        </p:spPr>
        <p:txBody>
          <a:bodyPr lIns="68580" tIns="34290" rIns="68580" bIns="34290"/>
          <a:lstStyle/>
          <a:p>
            <a:endParaRPr lang="zh-CN" altLang="en-US" dirty="0">
              <a:solidFill>
                <a:schemeClr val="bg1">
                  <a:lumMod val="50000"/>
                </a:schemeClr>
              </a:solidFill>
            </a:endParaRP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75"/>
                                        </p:tgtEl>
                                        <p:attrNameLst>
                                          <p:attrName>style.visibility</p:attrName>
                                        </p:attrNameLst>
                                      </p:cBhvr>
                                      <p:to>
                                        <p:strVal val="visible"/>
                                      </p:to>
                                    </p:set>
                                    <p:anim calcmode="lin" valueType="num">
                                      <p:cBhvr additive="base">
                                        <p:cTn id="11" dur="500" fill="hold"/>
                                        <p:tgtEl>
                                          <p:spTgt spid="175"/>
                                        </p:tgtEl>
                                        <p:attrNameLst>
                                          <p:attrName>ppt_x</p:attrName>
                                        </p:attrNameLst>
                                      </p:cBhvr>
                                      <p:tavLst>
                                        <p:tav tm="0">
                                          <p:val>
                                            <p:strVal val="0-#ppt_w/2"/>
                                          </p:val>
                                        </p:tav>
                                        <p:tav tm="100000">
                                          <p:val>
                                            <p:strVal val="#ppt_x"/>
                                          </p:val>
                                        </p:tav>
                                      </p:tavLst>
                                    </p:anim>
                                    <p:anim calcmode="lin" valueType="num">
                                      <p:cBhvr additive="base">
                                        <p:cTn id="12" dur="500" fill="hold"/>
                                        <p:tgtEl>
                                          <p:spTgt spid="17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000"/>
                                        <p:tgtEl>
                                          <p:spTgt spid="47"/>
                                        </p:tgtEl>
                                      </p:cBhvr>
                                    </p:animEffect>
                                  </p:childTnLst>
                                </p:cTn>
                              </p:par>
                            </p:childTnLst>
                          </p:cTn>
                        </p:par>
                        <p:par>
                          <p:cTn id="17" fill="hold">
                            <p:stCondLst>
                              <p:cond delay="2500"/>
                            </p:stCondLst>
                            <p:childTnLst>
                              <p:par>
                                <p:cTn id="18" presetID="23" presetClass="entr" presetSubtype="16" fill="hold" grpId="0" nodeType="afterEffect">
                                  <p:stCondLst>
                                    <p:cond delay="0"/>
                                  </p:stCondLst>
                                  <p:childTnLst>
                                    <p:set>
                                      <p:cBhvr>
                                        <p:cTn id="19" dur="1" fill="hold">
                                          <p:stCondLst>
                                            <p:cond delay="0"/>
                                          </p:stCondLst>
                                        </p:cTn>
                                        <p:tgtEl>
                                          <p:spTgt spid="63"/>
                                        </p:tgtEl>
                                        <p:attrNameLst>
                                          <p:attrName>style.visibility</p:attrName>
                                        </p:attrNameLst>
                                      </p:cBhvr>
                                      <p:to>
                                        <p:strVal val="visible"/>
                                      </p:to>
                                    </p:set>
                                    <p:anim calcmode="lin" valueType="num">
                                      <p:cBhvr>
                                        <p:cTn id="20" dur="500" fill="hold"/>
                                        <p:tgtEl>
                                          <p:spTgt spid="63"/>
                                        </p:tgtEl>
                                        <p:attrNameLst>
                                          <p:attrName>ppt_w</p:attrName>
                                        </p:attrNameLst>
                                      </p:cBhvr>
                                      <p:tavLst>
                                        <p:tav tm="0">
                                          <p:val>
                                            <p:fltVal val="0"/>
                                          </p:val>
                                        </p:tav>
                                        <p:tav tm="100000">
                                          <p:val>
                                            <p:strVal val="#ppt_w"/>
                                          </p:val>
                                        </p:tav>
                                      </p:tavLst>
                                    </p:anim>
                                    <p:anim calcmode="lin" valueType="num">
                                      <p:cBhvr>
                                        <p:cTn id="21" dur="500" fill="hold"/>
                                        <p:tgtEl>
                                          <p:spTgt spid="6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47" presetClass="entr" presetSubtype="0" fill="hold" grpId="0" nodeType="after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anim calcmode="lin" valueType="num">
                                      <p:cBhvr>
                                        <p:cTn id="26" dur="500" fill="hold"/>
                                        <p:tgtEl>
                                          <p:spTgt spid="60"/>
                                        </p:tgtEl>
                                        <p:attrNameLst>
                                          <p:attrName>ppt_x</p:attrName>
                                        </p:attrNameLst>
                                      </p:cBhvr>
                                      <p:tavLst>
                                        <p:tav tm="0">
                                          <p:val>
                                            <p:strVal val="#ppt_x"/>
                                          </p:val>
                                        </p:tav>
                                        <p:tav tm="100000">
                                          <p:val>
                                            <p:strVal val="#ppt_x"/>
                                          </p:val>
                                        </p:tav>
                                      </p:tavLst>
                                    </p:anim>
                                    <p:anim calcmode="lin" valueType="num">
                                      <p:cBhvr>
                                        <p:cTn id="27" dur="500" fill="hold"/>
                                        <p:tgtEl>
                                          <p:spTgt spid="60"/>
                                        </p:tgtEl>
                                        <p:attrNameLst>
                                          <p:attrName>ppt_y</p:attrName>
                                        </p:attrNameLst>
                                      </p:cBhvr>
                                      <p:tavLst>
                                        <p:tav tm="0">
                                          <p:val>
                                            <p:strVal val="#ppt_y-.1"/>
                                          </p:val>
                                        </p:tav>
                                        <p:tav tm="100000">
                                          <p:val>
                                            <p:strVal val="#ppt_y"/>
                                          </p:val>
                                        </p:tav>
                                      </p:tavLst>
                                    </p:anim>
                                  </p:childTnLst>
                                </p:cTn>
                              </p:par>
                              <p:par>
                                <p:cTn id="28" presetID="12" presetClass="entr" presetSubtype="8" fill="hold" grpId="0" nodeType="withEffect">
                                  <p:stCondLst>
                                    <p:cond delay="0"/>
                                  </p:stCondLst>
                                  <p:iterate type="lt">
                                    <p:tmPct val="1000"/>
                                  </p:iterate>
                                  <p:childTnLst>
                                    <p:set>
                                      <p:cBhvr>
                                        <p:cTn id="29" dur="1" fill="hold">
                                          <p:stCondLst>
                                            <p:cond delay="0"/>
                                          </p:stCondLst>
                                        </p:cTn>
                                        <p:tgtEl>
                                          <p:spTgt spid="49"/>
                                        </p:tgtEl>
                                        <p:attrNameLst>
                                          <p:attrName>style.visibility</p:attrName>
                                        </p:attrNameLst>
                                      </p:cBhvr>
                                      <p:to>
                                        <p:strVal val="visible"/>
                                      </p:to>
                                    </p:set>
                                    <p:anim calcmode="lin" valueType="num">
                                      <p:cBhvr additive="base">
                                        <p:cTn id="30" dur="500"/>
                                        <p:tgtEl>
                                          <p:spTgt spid="49"/>
                                        </p:tgtEl>
                                        <p:attrNameLst>
                                          <p:attrName>ppt_x</p:attrName>
                                        </p:attrNameLst>
                                      </p:cBhvr>
                                      <p:tavLst>
                                        <p:tav tm="0">
                                          <p:val>
                                            <p:strVal val="#ppt_x-#ppt_w*1.125000"/>
                                          </p:val>
                                        </p:tav>
                                        <p:tav tm="100000">
                                          <p:val>
                                            <p:strVal val="#ppt_x"/>
                                          </p:val>
                                        </p:tav>
                                      </p:tavLst>
                                    </p:anim>
                                    <p:animEffect transition="in" filter="wipe(right)">
                                      <p:cBhvr>
                                        <p:cTn id="31" dur="500"/>
                                        <p:tgtEl>
                                          <p:spTgt spid="49"/>
                                        </p:tgtEl>
                                      </p:cBhvr>
                                    </p:animEffect>
                                  </p:childTnLst>
                                </p:cTn>
                              </p:par>
                            </p:childTnLst>
                          </p:cTn>
                        </p:par>
                        <p:par>
                          <p:cTn id="32" fill="hold">
                            <p:stCondLst>
                              <p:cond delay="3025"/>
                            </p:stCondLst>
                            <p:childTnLst>
                              <p:par>
                                <p:cTn id="33" presetID="2" presetClass="entr" presetSubtype="4" fill="hold" grpId="0" nodeType="afterEffect">
                                  <p:stCondLst>
                                    <p:cond delay="0"/>
                                  </p:stCondLst>
                                  <p:childTnLst>
                                    <p:set>
                                      <p:cBhvr>
                                        <p:cTn id="34" dur="1" fill="hold">
                                          <p:stCondLst>
                                            <p:cond delay="0"/>
                                          </p:stCondLst>
                                        </p:cTn>
                                        <p:tgtEl>
                                          <p:spTgt spid="50"/>
                                        </p:tgtEl>
                                        <p:attrNameLst>
                                          <p:attrName>style.visibility</p:attrName>
                                        </p:attrNameLst>
                                      </p:cBhvr>
                                      <p:to>
                                        <p:strVal val="visible"/>
                                      </p:to>
                                    </p:set>
                                    <p:anim calcmode="lin" valueType="num">
                                      <p:cBhvr additive="base">
                                        <p:cTn id="35" dur="500" fill="hold"/>
                                        <p:tgtEl>
                                          <p:spTgt spid="50"/>
                                        </p:tgtEl>
                                        <p:attrNameLst>
                                          <p:attrName>ppt_x</p:attrName>
                                        </p:attrNameLst>
                                      </p:cBhvr>
                                      <p:tavLst>
                                        <p:tav tm="0">
                                          <p:val>
                                            <p:strVal val="#ppt_x"/>
                                          </p:val>
                                        </p:tav>
                                        <p:tav tm="100000">
                                          <p:val>
                                            <p:strVal val="#ppt_x"/>
                                          </p:val>
                                        </p:tav>
                                      </p:tavLst>
                                    </p:anim>
                                    <p:anim calcmode="lin" valueType="num">
                                      <p:cBhvr additive="base">
                                        <p:cTn id="36" dur="500" fill="hold"/>
                                        <p:tgtEl>
                                          <p:spTgt spid="5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200"/>
                                  </p:stCondLst>
                                  <p:childTnLst>
                                    <p:set>
                                      <p:cBhvr>
                                        <p:cTn id="38" dur="1" fill="hold">
                                          <p:stCondLst>
                                            <p:cond delay="0"/>
                                          </p:stCondLst>
                                        </p:cTn>
                                        <p:tgtEl>
                                          <p:spTgt spid="51"/>
                                        </p:tgtEl>
                                        <p:attrNameLst>
                                          <p:attrName>style.visibility</p:attrName>
                                        </p:attrNameLst>
                                      </p:cBhvr>
                                      <p:to>
                                        <p:strVal val="visible"/>
                                      </p:to>
                                    </p:set>
                                    <p:anim calcmode="lin" valueType="num">
                                      <p:cBhvr additive="base">
                                        <p:cTn id="39" dur="500" fill="hold"/>
                                        <p:tgtEl>
                                          <p:spTgt spid="51"/>
                                        </p:tgtEl>
                                        <p:attrNameLst>
                                          <p:attrName>ppt_x</p:attrName>
                                        </p:attrNameLst>
                                      </p:cBhvr>
                                      <p:tavLst>
                                        <p:tav tm="0">
                                          <p:val>
                                            <p:strVal val="#ppt_x"/>
                                          </p:val>
                                        </p:tav>
                                        <p:tav tm="100000">
                                          <p:val>
                                            <p:strVal val="#ppt_x"/>
                                          </p:val>
                                        </p:tav>
                                      </p:tavLst>
                                    </p:anim>
                                    <p:anim calcmode="lin" valueType="num">
                                      <p:cBhvr additive="base">
                                        <p:cTn id="40" dur="500" fill="hold"/>
                                        <p:tgtEl>
                                          <p:spTgt spid="51"/>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400"/>
                                  </p:stCondLst>
                                  <p:childTnLst>
                                    <p:set>
                                      <p:cBhvr>
                                        <p:cTn id="42" dur="1" fill="hold">
                                          <p:stCondLst>
                                            <p:cond delay="0"/>
                                          </p:stCondLst>
                                        </p:cTn>
                                        <p:tgtEl>
                                          <p:spTgt spid="52"/>
                                        </p:tgtEl>
                                        <p:attrNameLst>
                                          <p:attrName>style.visibility</p:attrName>
                                        </p:attrNameLst>
                                      </p:cBhvr>
                                      <p:to>
                                        <p:strVal val="visible"/>
                                      </p:to>
                                    </p:set>
                                    <p:anim calcmode="lin" valueType="num">
                                      <p:cBhvr additive="base">
                                        <p:cTn id="43" dur="500" fill="hold"/>
                                        <p:tgtEl>
                                          <p:spTgt spid="52"/>
                                        </p:tgtEl>
                                        <p:attrNameLst>
                                          <p:attrName>ppt_x</p:attrName>
                                        </p:attrNameLst>
                                      </p:cBhvr>
                                      <p:tavLst>
                                        <p:tav tm="0">
                                          <p:val>
                                            <p:strVal val="#ppt_x"/>
                                          </p:val>
                                        </p:tav>
                                        <p:tav tm="100000">
                                          <p:val>
                                            <p:strVal val="#ppt_x"/>
                                          </p:val>
                                        </p:tav>
                                      </p:tavLst>
                                    </p:anim>
                                    <p:anim calcmode="lin" valueType="num">
                                      <p:cBhvr additive="base">
                                        <p:cTn id="44" dur="500" fill="hold"/>
                                        <p:tgtEl>
                                          <p:spTgt spid="52"/>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600"/>
                                  </p:stCondLst>
                                  <p:childTnLst>
                                    <p:set>
                                      <p:cBhvr>
                                        <p:cTn id="46" dur="1" fill="hold">
                                          <p:stCondLst>
                                            <p:cond delay="0"/>
                                          </p:stCondLst>
                                        </p:cTn>
                                        <p:tgtEl>
                                          <p:spTgt spid="53"/>
                                        </p:tgtEl>
                                        <p:attrNameLst>
                                          <p:attrName>style.visibility</p:attrName>
                                        </p:attrNameLst>
                                      </p:cBhvr>
                                      <p:to>
                                        <p:strVal val="visible"/>
                                      </p:to>
                                    </p:set>
                                    <p:anim calcmode="lin" valueType="num">
                                      <p:cBhvr additive="base">
                                        <p:cTn id="47" dur="500" fill="hold"/>
                                        <p:tgtEl>
                                          <p:spTgt spid="53"/>
                                        </p:tgtEl>
                                        <p:attrNameLst>
                                          <p:attrName>ppt_x</p:attrName>
                                        </p:attrNameLst>
                                      </p:cBhvr>
                                      <p:tavLst>
                                        <p:tav tm="0">
                                          <p:val>
                                            <p:strVal val="#ppt_x"/>
                                          </p:val>
                                        </p:tav>
                                        <p:tav tm="100000">
                                          <p:val>
                                            <p:strVal val="#ppt_x"/>
                                          </p:val>
                                        </p:tav>
                                      </p:tavLst>
                                    </p:anim>
                                    <p:anim calcmode="lin" valueType="num">
                                      <p:cBhvr additive="base">
                                        <p:cTn id="48" dur="500" fill="hold"/>
                                        <p:tgtEl>
                                          <p:spTgt spid="53"/>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800"/>
                                  </p:stCondLst>
                                  <p:childTnLst>
                                    <p:set>
                                      <p:cBhvr>
                                        <p:cTn id="50" dur="1" fill="hold">
                                          <p:stCondLst>
                                            <p:cond delay="0"/>
                                          </p:stCondLst>
                                        </p:cTn>
                                        <p:tgtEl>
                                          <p:spTgt spid="55"/>
                                        </p:tgtEl>
                                        <p:attrNameLst>
                                          <p:attrName>style.visibility</p:attrName>
                                        </p:attrNameLst>
                                      </p:cBhvr>
                                      <p:to>
                                        <p:strVal val="visible"/>
                                      </p:to>
                                    </p:set>
                                    <p:anim calcmode="lin" valueType="num">
                                      <p:cBhvr additive="base">
                                        <p:cTn id="51" dur="500" fill="hold"/>
                                        <p:tgtEl>
                                          <p:spTgt spid="55"/>
                                        </p:tgtEl>
                                        <p:attrNameLst>
                                          <p:attrName>ppt_x</p:attrName>
                                        </p:attrNameLst>
                                      </p:cBhvr>
                                      <p:tavLst>
                                        <p:tav tm="0">
                                          <p:val>
                                            <p:strVal val="#ppt_x"/>
                                          </p:val>
                                        </p:tav>
                                        <p:tav tm="100000">
                                          <p:val>
                                            <p:strVal val="#ppt_x"/>
                                          </p:val>
                                        </p:tav>
                                      </p:tavLst>
                                    </p:anim>
                                    <p:anim calcmode="lin" valueType="num">
                                      <p:cBhvr additive="base">
                                        <p:cTn id="52" dur="500" fill="hold"/>
                                        <p:tgtEl>
                                          <p:spTgt spid="55"/>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1000"/>
                                  </p:stCondLst>
                                  <p:childTnLst>
                                    <p:set>
                                      <p:cBhvr>
                                        <p:cTn id="54" dur="1" fill="hold">
                                          <p:stCondLst>
                                            <p:cond delay="0"/>
                                          </p:stCondLst>
                                        </p:cTn>
                                        <p:tgtEl>
                                          <p:spTgt spid="58"/>
                                        </p:tgtEl>
                                        <p:attrNameLst>
                                          <p:attrName>style.visibility</p:attrName>
                                        </p:attrNameLst>
                                      </p:cBhvr>
                                      <p:to>
                                        <p:strVal val="visible"/>
                                      </p:to>
                                    </p:set>
                                    <p:anim calcmode="lin" valueType="num">
                                      <p:cBhvr additive="base">
                                        <p:cTn id="55" dur="500" fill="hold"/>
                                        <p:tgtEl>
                                          <p:spTgt spid="58"/>
                                        </p:tgtEl>
                                        <p:attrNameLst>
                                          <p:attrName>ppt_x</p:attrName>
                                        </p:attrNameLst>
                                      </p:cBhvr>
                                      <p:tavLst>
                                        <p:tav tm="0">
                                          <p:val>
                                            <p:strVal val="#ppt_x"/>
                                          </p:val>
                                        </p:tav>
                                        <p:tav tm="100000">
                                          <p:val>
                                            <p:strVal val="#ppt_x"/>
                                          </p:val>
                                        </p:tav>
                                      </p:tavLst>
                                    </p:anim>
                                    <p:anim calcmode="lin" valueType="num">
                                      <p:cBhvr additive="base">
                                        <p:cTn id="56" dur="500" fill="hold"/>
                                        <p:tgtEl>
                                          <p:spTgt spid="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5" grpId="0" animBg="1"/>
      <p:bldP spid="47" grpId="0"/>
      <p:bldP spid="49" grpId="0"/>
      <p:bldP spid="50" grpId="0"/>
      <p:bldP spid="51" grpId="0"/>
      <p:bldP spid="52" grpId="0"/>
      <p:bldP spid="53" grpId="0"/>
      <p:bldP spid="55" grpId="0"/>
      <p:bldP spid="58" grpId="0"/>
      <p:bldP spid="60" grpId="0"/>
      <p:bldP spid="63"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53"/>
          <p:cNvGrpSpPr/>
          <p:nvPr/>
        </p:nvGrpSpPr>
        <p:grpSpPr>
          <a:xfrm>
            <a:off x="4891942" y="2275314"/>
            <a:ext cx="328426" cy="864363"/>
            <a:chOff x="2457450" y="777875"/>
            <a:chExt cx="1811338" cy="4765675"/>
          </a:xfrm>
          <a:solidFill>
            <a:schemeClr val="accent3"/>
          </a:solidFill>
        </p:grpSpPr>
        <p:sp>
          <p:nvSpPr>
            <p:cNvPr id="55"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57"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grpSp>
        <p:nvGrpSpPr>
          <p:cNvPr id="3" name="组合 57"/>
          <p:cNvGrpSpPr/>
          <p:nvPr/>
        </p:nvGrpSpPr>
        <p:grpSpPr>
          <a:xfrm>
            <a:off x="3918872" y="2210100"/>
            <a:ext cx="328426" cy="864363"/>
            <a:chOff x="2457450" y="777875"/>
            <a:chExt cx="1811338" cy="4765675"/>
          </a:xfrm>
          <a:solidFill>
            <a:schemeClr val="accent2"/>
          </a:solidFill>
        </p:grpSpPr>
        <p:sp>
          <p:nvSpPr>
            <p:cNvPr id="59" name="Oval 6"/>
            <p:cNvSpPr>
              <a:spLocks noChangeArrowheads="1"/>
            </p:cNvSpPr>
            <p:nvPr/>
          </p:nvSpPr>
          <p:spPr bwMode="auto">
            <a:xfrm>
              <a:off x="2997200" y="777875"/>
              <a:ext cx="731838" cy="73025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7"/>
            <p:cNvSpPr/>
            <p:nvPr/>
          </p:nvSpPr>
          <p:spPr bwMode="auto">
            <a:xfrm>
              <a:off x="2457450" y="1590675"/>
              <a:ext cx="1811338" cy="3952875"/>
            </a:xfrm>
            <a:custGeom>
              <a:avLst/>
              <a:gdLst>
                <a:gd name="T0" fmla="*/ 483 w 483"/>
                <a:gd name="T1" fmla="*/ 47 h 1054"/>
                <a:gd name="T2" fmla="*/ 432 w 483"/>
                <a:gd name="T3" fmla="*/ 0 h 1054"/>
                <a:gd name="T4" fmla="*/ 364 w 483"/>
                <a:gd name="T5" fmla="*/ 0 h 1054"/>
                <a:gd name="T6" fmla="*/ 312 w 483"/>
                <a:gd name="T7" fmla="*/ 0 h 1054"/>
                <a:gd name="T8" fmla="*/ 279 w 483"/>
                <a:gd name="T9" fmla="*/ 156 h 1054"/>
                <a:gd name="T10" fmla="*/ 252 w 483"/>
                <a:gd name="T11" fmla="*/ 69 h 1054"/>
                <a:gd name="T12" fmla="*/ 267 w 483"/>
                <a:gd name="T13" fmla="*/ 49 h 1054"/>
                <a:gd name="T14" fmla="*/ 242 w 483"/>
                <a:gd name="T15" fmla="*/ 21 h 1054"/>
                <a:gd name="T16" fmla="*/ 214 w 483"/>
                <a:gd name="T17" fmla="*/ 47 h 1054"/>
                <a:gd name="T18" fmla="*/ 230 w 483"/>
                <a:gd name="T19" fmla="*/ 69 h 1054"/>
                <a:gd name="T20" fmla="*/ 207 w 483"/>
                <a:gd name="T21" fmla="*/ 156 h 1054"/>
                <a:gd name="T22" fmla="*/ 170 w 483"/>
                <a:gd name="T23" fmla="*/ 0 h 1054"/>
                <a:gd name="T24" fmla="*/ 119 w 483"/>
                <a:gd name="T25" fmla="*/ 0 h 1054"/>
                <a:gd name="T26" fmla="*/ 52 w 483"/>
                <a:gd name="T27" fmla="*/ 0 h 1054"/>
                <a:gd name="T28" fmla="*/ 0 w 483"/>
                <a:gd name="T29" fmla="*/ 47 h 1054"/>
                <a:gd name="T30" fmla="*/ 0 w 483"/>
                <a:gd name="T31" fmla="*/ 47 h 1054"/>
                <a:gd name="T32" fmla="*/ 0 w 483"/>
                <a:gd name="T33" fmla="*/ 495 h 1054"/>
                <a:gd name="T34" fmla="*/ 0 w 483"/>
                <a:gd name="T35" fmla="*/ 495 h 1054"/>
                <a:gd name="T36" fmla="*/ 0 w 483"/>
                <a:gd name="T37" fmla="*/ 495 h 1054"/>
                <a:gd name="T38" fmla="*/ 42 w 483"/>
                <a:gd name="T39" fmla="*/ 536 h 1054"/>
                <a:gd name="T40" fmla="*/ 84 w 483"/>
                <a:gd name="T41" fmla="*/ 495 h 1054"/>
                <a:gd name="T42" fmla="*/ 84 w 483"/>
                <a:gd name="T43" fmla="*/ 495 h 1054"/>
                <a:gd name="T44" fmla="*/ 84 w 483"/>
                <a:gd name="T45" fmla="*/ 165 h 1054"/>
                <a:gd name="T46" fmla="*/ 119 w 483"/>
                <a:gd name="T47" fmla="*/ 165 h 1054"/>
                <a:gd name="T48" fmla="*/ 119 w 483"/>
                <a:gd name="T49" fmla="*/ 512 h 1054"/>
                <a:gd name="T50" fmla="*/ 119 w 483"/>
                <a:gd name="T51" fmla="*/ 1003 h 1054"/>
                <a:gd name="T52" fmla="*/ 170 w 483"/>
                <a:gd name="T53" fmla="*/ 1054 h 1054"/>
                <a:gd name="T54" fmla="*/ 222 w 483"/>
                <a:gd name="T55" fmla="*/ 1003 h 1054"/>
                <a:gd name="T56" fmla="*/ 222 w 483"/>
                <a:gd name="T57" fmla="*/ 512 h 1054"/>
                <a:gd name="T58" fmla="*/ 261 w 483"/>
                <a:gd name="T59" fmla="*/ 512 h 1054"/>
                <a:gd name="T60" fmla="*/ 261 w 483"/>
                <a:gd name="T61" fmla="*/ 1003 h 1054"/>
                <a:gd name="T62" fmla="*/ 313 w 483"/>
                <a:gd name="T63" fmla="*/ 1054 h 1054"/>
                <a:gd name="T64" fmla="*/ 364 w 483"/>
                <a:gd name="T65" fmla="*/ 1003 h 1054"/>
                <a:gd name="T66" fmla="*/ 364 w 483"/>
                <a:gd name="T67" fmla="*/ 512 h 1054"/>
                <a:gd name="T68" fmla="*/ 364 w 483"/>
                <a:gd name="T69" fmla="*/ 165 h 1054"/>
                <a:gd name="T70" fmla="*/ 399 w 483"/>
                <a:gd name="T71" fmla="*/ 165 h 1054"/>
                <a:gd name="T72" fmla="*/ 399 w 483"/>
                <a:gd name="T73" fmla="*/ 495 h 1054"/>
                <a:gd name="T74" fmla="*/ 399 w 483"/>
                <a:gd name="T75" fmla="*/ 495 h 1054"/>
                <a:gd name="T76" fmla="*/ 399 w 483"/>
                <a:gd name="T77" fmla="*/ 495 h 1054"/>
                <a:gd name="T78" fmla="*/ 441 w 483"/>
                <a:gd name="T79" fmla="*/ 536 h 1054"/>
                <a:gd name="T80" fmla="*/ 483 w 483"/>
                <a:gd name="T81" fmla="*/ 495 h 1054"/>
                <a:gd name="T82" fmla="*/ 483 w 483"/>
                <a:gd name="T83" fmla="*/ 495 h 1054"/>
                <a:gd name="T84" fmla="*/ 483 w 483"/>
                <a:gd name="T85" fmla="*/ 47 h 10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483" h="1054">
                  <a:moveTo>
                    <a:pt x="483" y="47"/>
                  </a:moveTo>
                  <a:cubicBezTo>
                    <a:pt x="480" y="20"/>
                    <a:pt x="458" y="0"/>
                    <a:pt x="432" y="0"/>
                  </a:cubicBezTo>
                  <a:cubicBezTo>
                    <a:pt x="364" y="0"/>
                    <a:pt x="364" y="0"/>
                    <a:pt x="364" y="0"/>
                  </a:cubicBezTo>
                  <a:cubicBezTo>
                    <a:pt x="312" y="0"/>
                    <a:pt x="312" y="0"/>
                    <a:pt x="312" y="0"/>
                  </a:cubicBezTo>
                  <a:cubicBezTo>
                    <a:pt x="301" y="123"/>
                    <a:pt x="279" y="156"/>
                    <a:pt x="279" y="156"/>
                  </a:cubicBezTo>
                  <a:cubicBezTo>
                    <a:pt x="252" y="69"/>
                    <a:pt x="252" y="69"/>
                    <a:pt x="252" y="69"/>
                  </a:cubicBezTo>
                  <a:cubicBezTo>
                    <a:pt x="267" y="49"/>
                    <a:pt x="267" y="49"/>
                    <a:pt x="267" y="49"/>
                  </a:cubicBezTo>
                  <a:cubicBezTo>
                    <a:pt x="242" y="21"/>
                    <a:pt x="242" y="21"/>
                    <a:pt x="242" y="21"/>
                  </a:cubicBezTo>
                  <a:cubicBezTo>
                    <a:pt x="214" y="47"/>
                    <a:pt x="214" y="47"/>
                    <a:pt x="214" y="47"/>
                  </a:cubicBezTo>
                  <a:cubicBezTo>
                    <a:pt x="230" y="69"/>
                    <a:pt x="230" y="69"/>
                    <a:pt x="230" y="69"/>
                  </a:cubicBezTo>
                  <a:cubicBezTo>
                    <a:pt x="207" y="156"/>
                    <a:pt x="207" y="156"/>
                    <a:pt x="207" y="156"/>
                  </a:cubicBezTo>
                  <a:cubicBezTo>
                    <a:pt x="185" y="132"/>
                    <a:pt x="174" y="39"/>
                    <a:pt x="170" y="0"/>
                  </a:cubicBezTo>
                  <a:cubicBezTo>
                    <a:pt x="119" y="0"/>
                    <a:pt x="119" y="0"/>
                    <a:pt x="119" y="0"/>
                  </a:cubicBezTo>
                  <a:cubicBezTo>
                    <a:pt x="52" y="0"/>
                    <a:pt x="52" y="0"/>
                    <a:pt x="52" y="0"/>
                  </a:cubicBezTo>
                  <a:cubicBezTo>
                    <a:pt x="25" y="0"/>
                    <a:pt x="3" y="20"/>
                    <a:pt x="0" y="47"/>
                  </a:cubicBezTo>
                  <a:cubicBezTo>
                    <a:pt x="0" y="47"/>
                    <a:pt x="0" y="47"/>
                    <a:pt x="0" y="47"/>
                  </a:cubicBezTo>
                  <a:cubicBezTo>
                    <a:pt x="0" y="495"/>
                    <a:pt x="0" y="495"/>
                    <a:pt x="0" y="495"/>
                  </a:cubicBezTo>
                  <a:cubicBezTo>
                    <a:pt x="0" y="495"/>
                    <a:pt x="0" y="495"/>
                    <a:pt x="0" y="495"/>
                  </a:cubicBezTo>
                  <a:cubicBezTo>
                    <a:pt x="0" y="495"/>
                    <a:pt x="0" y="495"/>
                    <a:pt x="0" y="495"/>
                  </a:cubicBezTo>
                  <a:cubicBezTo>
                    <a:pt x="0" y="518"/>
                    <a:pt x="19" y="536"/>
                    <a:pt x="42" y="536"/>
                  </a:cubicBezTo>
                  <a:cubicBezTo>
                    <a:pt x="65" y="536"/>
                    <a:pt x="84" y="518"/>
                    <a:pt x="84" y="495"/>
                  </a:cubicBezTo>
                  <a:cubicBezTo>
                    <a:pt x="84" y="495"/>
                    <a:pt x="84" y="495"/>
                    <a:pt x="84" y="495"/>
                  </a:cubicBezTo>
                  <a:cubicBezTo>
                    <a:pt x="84" y="165"/>
                    <a:pt x="84" y="165"/>
                    <a:pt x="84" y="165"/>
                  </a:cubicBezTo>
                  <a:cubicBezTo>
                    <a:pt x="119" y="165"/>
                    <a:pt x="119" y="165"/>
                    <a:pt x="119" y="165"/>
                  </a:cubicBezTo>
                  <a:cubicBezTo>
                    <a:pt x="119" y="512"/>
                    <a:pt x="119" y="512"/>
                    <a:pt x="119" y="512"/>
                  </a:cubicBezTo>
                  <a:cubicBezTo>
                    <a:pt x="119" y="1003"/>
                    <a:pt x="119" y="1003"/>
                    <a:pt x="119" y="1003"/>
                  </a:cubicBezTo>
                  <a:cubicBezTo>
                    <a:pt x="119" y="1031"/>
                    <a:pt x="142" y="1054"/>
                    <a:pt x="170" y="1054"/>
                  </a:cubicBezTo>
                  <a:cubicBezTo>
                    <a:pt x="199" y="1054"/>
                    <a:pt x="222" y="1031"/>
                    <a:pt x="222" y="1003"/>
                  </a:cubicBezTo>
                  <a:cubicBezTo>
                    <a:pt x="222" y="512"/>
                    <a:pt x="222" y="512"/>
                    <a:pt x="222" y="512"/>
                  </a:cubicBezTo>
                  <a:cubicBezTo>
                    <a:pt x="261" y="512"/>
                    <a:pt x="261" y="512"/>
                    <a:pt x="261" y="512"/>
                  </a:cubicBezTo>
                  <a:cubicBezTo>
                    <a:pt x="261" y="1003"/>
                    <a:pt x="261" y="1003"/>
                    <a:pt x="261" y="1003"/>
                  </a:cubicBezTo>
                  <a:cubicBezTo>
                    <a:pt x="261" y="1031"/>
                    <a:pt x="284" y="1054"/>
                    <a:pt x="313" y="1054"/>
                  </a:cubicBezTo>
                  <a:cubicBezTo>
                    <a:pt x="341" y="1054"/>
                    <a:pt x="364" y="1031"/>
                    <a:pt x="364" y="1003"/>
                  </a:cubicBezTo>
                  <a:cubicBezTo>
                    <a:pt x="364" y="512"/>
                    <a:pt x="364" y="512"/>
                    <a:pt x="364" y="512"/>
                  </a:cubicBezTo>
                  <a:cubicBezTo>
                    <a:pt x="364" y="165"/>
                    <a:pt x="364" y="165"/>
                    <a:pt x="364" y="165"/>
                  </a:cubicBezTo>
                  <a:cubicBezTo>
                    <a:pt x="399" y="165"/>
                    <a:pt x="399" y="165"/>
                    <a:pt x="399" y="165"/>
                  </a:cubicBezTo>
                  <a:cubicBezTo>
                    <a:pt x="399" y="495"/>
                    <a:pt x="399" y="495"/>
                    <a:pt x="399" y="495"/>
                  </a:cubicBezTo>
                  <a:cubicBezTo>
                    <a:pt x="399" y="495"/>
                    <a:pt x="399" y="495"/>
                    <a:pt x="399" y="495"/>
                  </a:cubicBezTo>
                  <a:cubicBezTo>
                    <a:pt x="399" y="495"/>
                    <a:pt x="399" y="495"/>
                    <a:pt x="399" y="495"/>
                  </a:cubicBezTo>
                  <a:cubicBezTo>
                    <a:pt x="399" y="518"/>
                    <a:pt x="418" y="536"/>
                    <a:pt x="441" y="536"/>
                  </a:cubicBezTo>
                  <a:cubicBezTo>
                    <a:pt x="465" y="536"/>
                    <a:pt x="483" y="518"/>
                    <a:pt x="483" y="495"/>
                  </a:cubicBezTo>
                  <a:cubicBezTo>
                    <a:pt x="483" y="495"/>
                    <a:pt x="483" y="495"/>
                    <a:pt x="483" y="495"/>
                  </a:cubicBezTo>
                  <a:cubicBezTo>
                    <a:pt x="483" y="47"/>
                    <a:pt x="483" y="47"/>
                    <a:pt x="48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61" name="Freeform 8"/>
          <p:cNvSpPr/>
          <p:nvPr/>
        </p:nvSpPr>
        <p:spPr bwMode="auto">
          <a:xfrm>
            <a:off x="3161770" y="1708716"/>
            <a:ext cx="2815700" cy="2481458"/>
          </a:xfrm>
          <a:custGeom>
            <a:avLst/>
            <a:gdLst>
              <a:gd name="T0" fmla="*/ 243 w 1370"/>
              <a:gd name="T1" fmla="*/ 0 h 1207"/>
              <a:gd name="T2" fmla="*/ 0 w 1370"/>
              <a:gd name="T3" fmla="*/ 523 h 1207"/>
              <a:gd name="T4" fmla="*/ 685 w 1370"/>
              <a:gd name="T5" fmla="*/ 1207 h 1207"/>
              <a:gd name="T6" fmla="*/ 1370 w 1370"/>
              <a:gd name="T7" fmla="*/ 523 h 1207"/>
              <a:gd name="T8" fmla="*/ 1127 w 1370"/>
              <a:gd name="T9" fmla="*/ 0 h 1207"/>
            </a:gdLst>
            <a:ahLst/>
            <a:cxnLst>
              <a:cxn ang="0">
                <a:pos x="T0" y="T1"/>
              </a:cxn>
              <a:cxn ang="0">
                <a:pos x="T2" y="T3"/>
              </a:cxn>
              <a:cxn ang="0">
                <a:pos x="T4" y="T5"/>
              </a:cxn>
              <a:cxn ang="0">
                <a:pos x="T6" y="T7"/>
              </a:cxn>
              <a:cxn ang="0">
                <a:pos x="T8" y="T9"/>
              </a:cxn>
            </a:cxnLst>
            <a:rect l="0" t="0" r="r" b="b"/>
            <a:pathLst>
              <a:path w="1370" h="1207">
                <a:moveTo>
                  <a:pt x="243" y="0"/>
                </a:moveTo>
                <a:cubicBezTo>
                  <a:pt x="94" y="125"/>
                  <a:pt x="0" y="313"/>
                  <a:pt x="0" y="523"/>
                </a:cubicBezTo>
                <a:cubicBezTo>
                  <a:pt x="0" y="901"/>
                  <a:pt x="307" y="1207"/>
                  <a:pt x="685" y="1207"/>
                </a:cubicBezTo>
                <a:cubicBezTo>
                  <a:pt x="1063" y="1207"/>
                  <a:pt x="1370" y="901"/>
                  <a:pt x="1370" y="523"/>
                </a:cubicBezTo>
                <a:cubicBezTo>
                  <a:pt x="1370" y="313"/>
                  <a:pt x="1276" y="125"/>
                  <a:pt x="1127" y="0"/>
                </a:cubicBezTo>
              </a:path>
            </a:pathLst>
          </a:custGeom>
          <a:noFill/>
          <a:ln w="6350" cap="flat">
            <a:solidFill>
              <a:schemeClr val="bg1">
                <a:lumMod val="50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2" name="Oval 56"/>
          <p:cNvSpPr>
            <a:spLocks noChangeArrowheads="1"/>
          </p:cNvSpPr>
          <p:nvPr/>
        </p:nvSpPr>
        <p:spPr bwMode="auto">
          <a:xfrm>
            <a:off x="3347865" y="1603465"/>
            <a:ext cx="433704" cy="433838"/>
          </a:xfrm>
          <a:prstGeom prst="ellipse">
            <a:avLst/>
          </a:prstGeom>
          <a:solidFill>
            <a:schemeClr val="accent1"/>
          </a:solidFill>
          <a:ln>
            <a:noFill/>
          </a:ln>
        </p:spPr>
        <p:txBody>
          <a:bodyPr vert="horz" wrap="square" lIns="0" tIns="0" rIns="0" bIns="0" numCol="1" anchor="t" anchorCtr="0" compatLnSpc="1"/>
          <a:lstStyle/>
          <a:p>
            <a:pPr algn="ctr"/>
            <a:r>
              <a:rPr lang="en-US" altLang="zh-CN" dirty="0" smtClean="0">
                <a:solidFill>
                  <a:schemeClr val="bg1"/>
                </a:solidFill>
              </a:rPr>
              <a:t>01</a:t>
            </a:r>
            <a:endParaRPr lang="zh-CN" altLang="en-US" dirty="0">
              <a:solidFill>
                <a:schemeClr val="bg1"/>
              </a:solidFill>
            </a:endParaRPr>
          </a:p>
        </p:txBody>
      </p:sp>
      <p:sp>
        <p:nvSpPr>
          <p:cNvPr id="63" name="Oval 57"/>
          <p:cNvSpPr>
            <a:spLocks noChangeArrowheads="1"/>
          </p:cNvSpPr>
          <p:nvPr/>
        </p:nvSpPr>
        <p:spPr bwMode="auto">
          <a:xfrm>
            <a:off x="2944919" y="2473474"/>
            <a:ext cx="433704" cy="435846"/>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02</a:t>
            </a:r>
            <a:endParaRPr lang="zh-CN" altLang="en-US" dirty="0">
              <a:solidFill>
                <a:schemeClr val="bg1"/>
              </a:solidFill>
            </a:endParaRPr>
          </a:p>
        </p:txBody>
      </p:sp>
      <p:sp>
        <p:nvSpPr>
          <p:cNvPr id="64" name="Oval 58"/>
          <p:cNvSpPr>
            <a:spLocks noChangeArrowheads="1"/>
          </p:cNvSpPr>
          <p:nvPr/>
        </p:nvSpPr>
        <p:spPr bwMode="auto">
          <a:xfrm>
            <a:off x="3239137" y="3361370"/>
            <a:ext cx="433704" cy="433838"/>
          </a:xfrm>
          <a:prstGeom prst="ellipse">
            <a:avLst/>
          </a:prstGeom>
          <a:solidFill>
            <a:schemeClr val="accent3"/>
          </a:solidFill>
          <a:ln>
            <a:noFill/>
          </a:ln>
        </p:spPr>
        <p:txBody>
          <a:bodyPr vert="horz" wrap="square" lIns="0" tIns="0" rIns="0" bIns="0" numCol="1" anchor="t" anchorCtr="0" compatLnSpc="1"/>
          <a:lstStyle/>
          <a:p>
            <a:pPr algn="ctr"/>
            <a:r>
              <a:rPr lang="en-US" altLang="zh-CN" dirty="0">
                <a:solidFill>
                  <a:schemeClr val="bg1"/>
                </a:solidFill>
              </a:rPr>
              <a:t>03</a:t>
            </a:r>
            <a:endParaRPr lang="zh-CN" altLang="en-US" dirty="0">
              <a:solidFill>
                <a:schemeClr val="bg1"/>
              </a:solidFill>
            </a:endParaRPr>
          </a:p>
        </p:txBody>
      </p:sp>
      <p:sp>
        <p:nvSpPr>
          <p:cNvPr id="65" name="Oval 59"/>
          <p:cNvSpPr>
            <a:spLocks noChangeArrowheads="1"/>
          </p:cNvSpPr>
          <p:nvPr/>
        </p:nvSpPr>
        <p:spPr bwMode="auto">
          <a:xfrm>
            <a:off x="5331459" y="1603465"/>
            <a:ext cx="435712" cy="433838"/>
          </a:xfrm>
          <a:prstGeom prst="ellipse">
            <a:avLst/>
          </a:prstGeom>
          <a:solidFill>
            <a:schemeClr val="accent4"/>
          </a:solidFill>
          <a:ln>
            <a:noFill/>
          </a:ln>
        </p:spPr>
        <p:txBody>
          <a:bodyPr vert="horz" wrap="square" lIns="0" tIns="0" rIns="0" bIns="0" numCol="1" anchor="t" anchorCtr="0" compatLnSpc="1"/>
          <a:lstStyle/>
          <a:p>
            <a:pPr algn="ctr"/>
            <a:r>
              <a:rPr lang="en-US" altLang="zh-CN" dirty="0">
                <a:solidFill>
                  <a:schemeClr val="bg1"/>
                </a:solidFill>
              </a:rPr>
              <a:t>04</a:t>
            </a:r>
            <a:endParaRPr lang="zh-CN" altLang="en-US" dirty="0">
              <a:solidFill>
                <a:schemeClr val="bg1"/>
              </a:solidFill>
            </a:endParaRPr>
          </a:p>
        </p:txBody>
      </p:sp>
      <p:sp>
        <p:nvSpPr>
          <p:cNvPr id="66" name="Oval 60"/>
          <p:cNvSpPr>
            <a:spLocks noChangeArrowheads="1"/>
          </p:cNvSpPr>
          <p:nvPr/>
        </p:nvSpPr>
        <p:spPr bwMode="auto">
          <a:xfrm>
            <a:off x="5759614" y="2473474"/>
            <a:ext cx="435712" cy="435846"/>
          </a:xfrm>
          <a:prstGeom prst="ellipse">
            <a:avLst/>
          </a:prstGeom>
          <a:solidFill>
            <a:schemeClr val="accent1"/>
          </a:solidFill>
          <a:ln>
            <a:noFill/>
          </a:ln>
        </p:spPr>
        <p:txBody>
          <a:bodyPr vert="horz" wrap="square" lIns="0" tIns="0" rIns="0" bIns="0" numCol="1" anchor="t" anchorCtr="0" compatLnSpc="1"/>
          <a:lstStyle/>
          <a:p>
            <a:pPr algn="ctr"/>
            <a:r>
              <a:rPr lang="en-US" altLang="zh-CN" dirty="0">
                <a:solidFill>
                  <a:schemeClr val="bg1"/>
                </a:solidFill>
              </a:rPr>
              <a:t>05</a:t>
            </a:r>
            <a:endParaRPr lang="zh-CN" altLang="en-US" dirty="0">
              <a:solidFill>
                <a:schemeClr val="bg1"/>
              </a:solidFill>
            </a:endParaRPr>
          </a:p>
        </p:txBody>
      </p:sp>
      <p:sp>
        <p:nvSpPr>
          <p:cNvPr id="67" name="Oval 61"/>
          <p:cNvSpPr>
            <a:spLocks noChangeArrowheads="1"/>
          </p:cNvSpPr>
          <p:nvPr/>
        </p:nvSpPr>
        <p:spPr bwMode="auto">
          <a:xfrm>
            <a:off x="5467987" y="3361370"/>
            <a:ext cx="433704" cy="433838"/>
          </a:xfrm>
          <a:prstGeom prst="ellipse">
            <a:avLst/>
          </a:prstGeom>
          <a:solidFill>
            <a:schemeClr val="accent2"/>
          </a:solidFill>
          <a:ln>
            <a:noFill/>
          </a:ln>
        </p:spPr>
        <p:txBody>
          <a:bodyPr vert="horz" wrap="square" lIns="0" tIns="0" rIns="0" bIns="0" numCol="1" anchor="t" anchorCtr="0" compatLnSpc="1"/>
          <a:lstStyle/>
          <a:p>
            <a:pPr algn="ctr"/>
            <a:r>
              <a:rPr lang="en-US" altLang="zh-CN" dirty="0">
                <a:solidFill>
                  <a:schemeClr val="bg1"/>
                </a:solidFill>
              </a:rPr>
              <a:t>06</a:t>
            </a:r>
            <a:endParaRPr lang="zh-CN" altLang="en-US" dirty="0">
              <a:solidFill>
                <a:schemeClr val="bg1"/>
              </a:solidFill>
            </a:endParaRPr>
          </a:p>
        </p:txBody>
      </p:sp>
      <p:sp>
        <p:nvSpPr>
          <p:cNvPr id="68" name="Rectangle 24"/>
          <p:cNvSpPr>
            <a:spLocks noChangeArrowheads="1"/>
          </p:cNvSpPr>
          <p:nvPr/>
        </p:nvSpPr>
        <p:spPr bwMode="auto">
          <a:xfrm>
            <a:off x="5977470" y="1487113"/>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Rectangle 24"/>
          <p:cNvSpPr>
            <a:spLocks noChangeArrowheads="1"/>
          </p:cNvSpPr>
          <p:nvPr/>
        </p:nvSpPr>
        <p:spPr bwMode="auto">
          <a:xfrm>
            <a:off x="6372201" y="2358126"/>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Rectangle 24"/>
          <p:cNvSpPr>
            <a:spLocks noChangeArrowheads="1"/>
          </p:cNvSpPr>
          <p:nvPr/>
        </p:nvSpPr>
        <p:spPr bwMode="auto">
          <a:xfrm>
            <a:off x="6131328" y="3246399"/>
            <a:ext cx="2299340"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71" name="Rectangle 24"/>
          <p:cNvSpPr>
            <a:spLocks noChangeArrowheads="1"/>
          </p:cNvSpPr>
          <p:nvPr/>
        </p:nvSpPr>
        <p:spPr bwMode="auto">
          <a:xfrm>
            <a:off x="748719" y="1487113"/>
            <a:ext cx="2398903"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Rectangle 24"/>
          <p:cNvSpPr>
            <a:spLocks noChangeArrowheads="1"/>
          </p:cNvSpPr>
          <p:nvPr/>
        </p:nvSpPr>
        <p:spPr bwMode="auto">
          <a:xfrm>
            <a:off x="352672" y="2358126"/>
            <a:ext cx="2398903" cy="5676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p:txBody>
      </p:sp>
      <p:sp>
        <p:nvSpPr>
          <p:cNvPr id="73" name="Rectangle 24"/>
          <p:cNvSpPr>
            <a:spLocks noChangeArrowheads="1"/>
          </p:cNvSpPr>
          <p:nvPr/>
        </p:nvSpPr>
        <p:spPr bwMode="auto">
          <a:xfrm>
            <a:off x="621477" y="3245019"/>
            <a:ext cx="2398903" cy="7538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lnSpc>
                <a:spcPct val="120000"/>
              </a:lnSpc>
              <a:spcBef>
                <a:spcPts val="300"/>
              </a:spcBef>
            </a:pPr>
            <a:r>
              <a:rPr lang="zh-CN" altLang="en-US" sz="1200" b="1" dirty="0" smtClean="0">
                <a:solidFill>
                  <a:schemeClr val="bg1">
                    <a:lumMod val="50000"/>
                  </a:schemeClr>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lumMod val="50000"/>
                </a:schemeClr>
              </a:solidFill>
            </a:endParaRPr>
          </a:p>
          <a:p>
            <a:pPr algn="r" defTabSz="914400">
              <a:lnSpc>
                <a:spcPct val="120000"/>
              </a:lnSpc>
              <a:spcBef>
                <a:spcPts val="300"/>
              </a:spcBef>
              <a:defRPr/>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r">
              <a:lnSpc>
                <a:spcPct val="130000"/>
              </a:lnSpc>
            </a:pP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单击此处添加文本单击此处添加文本</a:t>
            </a:r>
            <a:endParaRPr lang="en-US" altLang="zh-CN" sz="800" dirty="0" smtClean="0">
              <a:solidFill>
                <a:schemeClr val="bg1">
                  <a:lumMod val="50000"/>
                </a:schemeClr>
              </a:solidFill>
              <a:latin typeface="微软雅黑" panose="020B0503020204020204" pitchFamily="34" charset="-122"/>
              <a:ea typeface="微软雅黑" panose="020B0503020204020204" pitchFamily="34" charset="-122"/>
            </a:endParaRPr>
          </a:p>
          <a:p>
            <a:pPr algn="r">
              <a:lnSpc>
                <a:spcPct val="120000"/>
              </a:lnSpc>
              <a:spcBef>
                <a:spcPts val="300"/>
              </a:spcBef>
            </a:pPr>
            <a:r>
              <a:rPr lang="en-US" altLang="zh-CN" sz="800" dirty="0" smtClean="0">
                <a:solidFill>
                  <a:schemeClr val="bg1">
                    <a:lumMod val="50000"/>
                  </a:schemeClr>
                </a:solidFill>
              </a:rPr>
              <a:t>. </a:t>
            </a:r>
          </a:p>
        </p:txBody>
      </p:sp>
      <p:sp>
        <p:nvSpPr>
          <p:cNvPr id="74" name="Rectangle 5"/>
          <p:cNvSpPr>
            <a:spLocks noChangeArrowheads="1"/>
          </p:cNvSpPr>
          <p:nvPr/>
        </p:nvSpPr>
        <p:spPr bwMode="auto">
          <a:xfrm>
            <a:off x="4345112" y="2906243"/>
            <a:ext cx="449016" cy="458046"/>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400" b="1" dirty="0">
                <a:solidFill>
                  <a:schemeClr val="bg1"/>
                </a:solidFill>
              </a:rPr>
              <a:t>1</a:t>
            </a:r>
            <a:endParaRPr lang="zh-CN" altLang="en-US" sz="1400" b="1" dirty="0">
              <a:solidFill>
                <a:schemeClr val="bg1"/>
              </a:solidFill>
            </a:endParaRPr>
          </a:p>
        </p:txBody>
      </p:sp>
      <p:sp>
        <p:nvSpPr>
          <p:cNvPr id="75" name="Rectangle 6"/>
          <p:cNvSpPr>
            <a:spLocks noChangeArrowheads="1"/>
          </p:cNvSpPr>
          <p:nvPr/>
        </p:nvSpPr>
        <p:spPr bwMode="auto">
          <a:xfrm>
            <a:off x="3858578" y="3091536"/>
            <a:ext cx="449014" cy="272752"/>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smtClean="0">
                <a:solidFill>
                  <a:schemeClr val="bg1"/>
                </a:solidFill>
              </a:rPr>
              <a:t>2</a:t>
            </a:r>
            <a:endParaRPr lang="zh-CN" altLang="en-US" sz="1100" b="1" dirty="0">
              <a:solidFill>
                <a:schemeClr val="bg1"/>
              </a:solidFill>
            </a:endParaRPr>
          </a:p>
        </p:txBody>
      </p:sp>
      <p:sp>
        <p:nvSpPr>
          <p:cNvPr id="76" name="Rectangle 9"/>
          <p:cNvSpPr>
            <a:spLocks noChangeArrowheads="1"/>
          </p:cNvSpPr>
          <p:nvPr/>
        </p:nvSpPr>
        <p:spPr bwMode="auto">
          <a:xfrm>
            <a:off x="4831645" y="3156552"/>
            <a:ext cx="449018" cy="207530"/>
          </a:xfrm>
          <a:prstGeom prst="rect">
            <a:avLst/>
          </a:prstGeom>
          <a:solidFill>
            <a:schemeClr val="bg1">
              <a:lumMod val="50000"/>
            </a:schemeClr>
          </a:solidFill>
          <a:ln>
            <a:noFill/>
          </a:ln>
        </p:spPr>
        <p:txBody>
          <a:bodyPr vert="horz" wrap="square" lIns="0" tIns="0" rIns="0" bIns="0" numCol="1" anchor="ctr" anchorCtr="0" compatLnSpc="1"/>
          <a:lstStyle/>
          <a:p>
            <a:pPr algn="ctr"/>
            <a:r>
              <a:rPr lang="en-US" altLang="zh-CN" sz="1100" b="1" dirty="0">
                <a:solidFill>
                  <a:schemeClr val="bg1"/>
                </a:solidFill>
              </a:rPr>
              <a:t>3</a:t>
            </a:r>
            <a:endParaRPr lang="zh-CN" altLang="en-US" sz="1100" b="1" dirty="0">
              <a:solidFill>
                <a:schemeClr val="bg1"/>
              </a:solidFill>
            </a:endParaRPr>
          </a:p>
        </p:txBody>
      </p:sp>
      <p:grpSp>
        <p:nvGrpSpPr>
          <p:cNvPr id="4" name="组合 76"/>
          <p:cNvGrpSpPr/>
          <p:nvPr/>
        </p:nvGrpSpPr>
        <p:grpSpPr>
          <a:xfrm>
            <a:off x="4248788" y="2003927"/>
            <a:ext cx="641662" cy="843459"/>
            <a:chOff x="4225925" y="1973263"/>
            <a:chExt cx="687388" cy="903287"/>
          </a:xfrm>
          <a:solidFill>
            <a:schemeClr val="accent1"/>
          </a:solidFill>
        </p:grpSpPr>
        <p:sp>
          <p:nvSpPr>
            <p:cNvPr id="78" name="Oval 12"/>
            <p:cNvSpPr>
              <a:spLocks noChangeArrowheads="1"/>
            </p:cNvSpPr>
            <p:nvPr/>
          </p:nvSpPr>
          <p:spPr bwMode="auto">
            <a:xfrm>
              <a:off x="4500563" y="1989138"/>
              <a:ext cx="138113" cy="1349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9" name="Freeform 13"/>
            <p:cNvSpPr/>
            <p:nvPr/>
          </p:nvSpPr>
          <p:spPr bwMode="auto">
            <a:xfrm>
              <a:off x="4225925" y="1973263"/>
              <a:ext cx="687388" cy="903287"/>
            </a:xfrm>
            <a:custGeom>
              <a:avLst/>
              <a:gdLst>
                <a:gd name="T0" fmla="*/ 963 w 975"/>
                <a:gd name="T1" fmla="*/ 14 h 1279"/>
                <a:gd name="T2" fmla="*/ 918 w 975"/>
                <a:gd name="T3" fmla="*/ 13 h 1279"/>
                <a:gd name="T4" fmla="*/ 678 w 975"/>
                <a:gd name="T5" fmla="*/ 235 h 1279"/>
                <a:gd name="T6" fmla="*/ 678 w 975"/>
                <a:gd name="T7" fmla="*/ 235 h 1279"/>
                <a:gd name="T8" fmla="*/ 609 w 975"/>
                <a:gd name="T9" fmla="*/ 235 h 1279"/>
                <a:gd name="T10" fmla="*/ 558 w 975"/>
                <a:gd name="T11" fmla="*/ 235 h 1279"/>
                <a:gd name="T12" fmla="*/ 524 w 975"/>
                <a:gd name="T13" fmla="*/ 389 h 1279"/>
                <a:gd name="T14" fmla="*/ 498 w 975"/>
                <a:gd name="T15" fmla="*/ 303 h 1279"/>
                <a:gd name="T16" fmla="*/ 513 w 975"/>
                <a:gd name="T17" fmla="*/ 283 h 1279"/>
                <a:gd name="T18" fmla="*/ 488 w 975"/>
                <a:gd name="T19" fmla="*/ 255 h 1279"/>
                <a:gd name="T20" fmla="*/ 460 w 975"/>
                <a:gd name="T21" fmla="*/ 281 h 1279"/>
                <a:gd name="T22" fmla="*/ 477 w 975"/>
                <a:gd name="T23" fmla="*/ 303 h 1279"/>
                <a:gd name="T24" fmla="*/ 453 w 975"/>
                <a:gd name="T25" fmla="*/ 389 h 1279"/>
                <a:gd name="T26" fmla="*/ 417 w 975"/>
                <a:gd name="T27" fmla="*/ 235 h 1279"/>
                <a:gd name="T28" fmla="*/ 366 w 975"/>
                <a:gd name="T29" fmla="*/ 235 h 1279"/>
                <a:gd name="T30" fmla="*/ 298 w 975"/>
                <a:gd name="T31" fmla="*/ 235 h 1279"/>
                <a:gd name="T32" fmla="*/ 298 w 975"/>
                <a:gd name="T33" fmla="*/ 235 h 1279"/>
                <a:gd name="T34" fmla="*/ 56 w 975"/>
                <a:gd name="T35" fmla="*/ 13 h 1279"/>
                <a:gd name="T36" fmla="*/ 12 w 975"/>
                <a:gd name="T37" fmla="*/ 14 h 1279"/>
                <a:gd name="T38" fmla="*/ 13 w 975"/>
                <a:gd name="T39" fmla="*/ 59 h 1279"/>
                <a:gd name="T40" fmla="*/ 366 w 975"/>
                <a:gd name="T41" fmla="*/ 398 h 1279"/>
                <a:gd name="T42" fmla="*/ 366 w 975"/>
                <a:gd name="T43" fmla="*/ 742 h 1279"/>
                <a:gd name="T44" fmla="*/ 366 w 975"/>
                <a:gd name="T45" fmla="*/ 1228 h 1279"/>
                <a:gd name="T46" fmla="*/ 417 w 975"/>
                <a:gd name="T47" fmla="*/ 1279 h 1279"/>
                <a:gd name="T48" fmla="*/ 468 w 975"/>
                <a:gd name="T49" fmla="*/ 1228 h 1279"/>
                <a:gd name="T50" fmla="*/ 468 w 975"/>
                <a:gd name="T51" fmla="*/ 742 h 1279"/>
                <a:gd name="T52" fmla="*/ 507 w 975"/>
                <a:gd name="T53" fmla="*/ 742 h 1279"/>
                <a:gd name="T54" fmla="*/ 507 w 975"/>
                <a:gd name="T55" fmla="*/ 1228 h 1279"/>
                <a:gd name="T56" fmla="*/ 558 w 975"/>
                <a:gd name="T57" fmla="*/ 1279 h 1279"/>
                <a:gd name="T58" fmla="*/ 609 w 975"/>
                <a:gd name="T59" fmla="*/ 1228 h 1279"/>
                <a:gd name="T60" fmla="*/ 609 w 975"/>
                <a:gd name="T61" fmla="*/ 742 h 1279"/>
                <a:gd name="T62" fmla="*/ 609 w 975"/>
                <a:gd name="T63" fmla="*/ 398 h 1279"/>
                <a:gd name="T64" fmla="*/ 961 w 975"/>
                <a:gd name="T65" fmla="*/ 59 h 1279"/>
                <a:gd name="T66" fmla="*/ 963 w 975"/>
                <a:gd name="T67" fmla="*/ 14 h 12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75" h="1279">
                  <a:moveTo>
                    <a:pt x="963" y="14"/>
                  </a:moveTo>
                  <a:cubicBezTo>
                    <a:pt x="951" y="2"/>
                    <a:pt x="930" y="0"/>
                    <a:pt x="918" y="13"/>
                  </a:cubicBezTo>
                  <a:cubicBezTo>
                    <a:pt x="678" y="235"/>
                    <a:pt x="678" y="235"/>
                    <a:pt x="678" y="235"/>
                  </a:cubicBezTo>
                  <a:cubicBezTo>
                    <a:pt x="678" y="235"/>
                    <a:pt x="678" y="235"/>
                    <a:pt x="678" y="235"/>
                  </a:cubicBezTo>
                  <a:cubicBezTo>
                    <a:pt x="609" y="235"/>
                    <a:pt x="609" y="235"/>
                    <a:pt x="609" y="235"/>
                  </a:cubicBezTo>
                  <a:cubicBezTo>
                    <a:pt x="558" y="235"/>
                    <a:pt x="558" y="235"/>
                    <a:pt x="558" y="235"/>
                  </a:cubicBezTo>
                  <a:cubicBezTo>
                    <a:pt x="546" y="357"/>
                    <a:pt x="524" y="389"/>
                    <a:pt x="524" y="389"/>
                  </a:cubicBezTo>
                  <a:cubicBezTo>
                    <a:pt x="498" y="303"/>
                    <a:pt x="498" y="303"/>
                    <a:pt x="498" y="303"/>
                  </a:cubicBezTo>
                  <a:cubicBezTo>
                    <a:pt x="513" y="283"/>
                    <a:pt x="513" y="283"/>
                    <a:pt x="513" y="283"/>
                  </a:cubicBezTo>
                  <a:cubicBezTo>
                    <a:pt x="488" y="255"/>
                    <a:pt x="488" y="255"/>
                    <a:pt x="488" y="255"/>
                  </a:cubicBezTo>
                  <a:cubicBezTo>
                    <a:pt x="460" y="281"/>
                    <a:pt x="460" y="281"/>
                    <a:pt x="460" y="281"/>
                  </a:cubicBezTo>
                  <a:cubicBezTo>
                    <a:pt x="477" y="303"/>
                    <a:pt x="477" y="303"/>
                    <a:pt x="477" y="303"/>
                  </a:cubicBezTo>
                  <a:cubicBezTo>
                    <a:pt x="453" y="389"/>
                    <a:pt x="453" y="389"/>
                    <a:pt x="453" y="389"/>
                  </a:cubicBezTo>
                  <a:cubicBezTo>
                    <a:pt x="432" y="365"/>
                    <a:pt x="421" y="274"/>
                    <a:pt x="417" y="235"/>
                  </a:cubicBezTo>
                  <a:cubicBezTo>
                    <a:pt x="366" y="235"/>
                    <a:pt x="366" y="235"/>
                    <a:pt x="366" y="235"/>
                  </a:cubicBezTo>
                  <a:cubicBezTo>
                    <a:pt x="298" y="235"/>
                    <a:pt x="298" y="235"/>
                    <a:pt x="298" y="235"/>
                  </a:cubicBezTo>
                  <a:cubicBezTo>
                    <a:pt x="298" y="235"/>
                    <a:pt x="298" y="235"/>
                    <a:pt x="298" y="235"/>
                  </a:cubicBezTo>
                  <a:cubicBezTo>
                    <a:pt x="56" y="13"/>
                    <a:pt x="56" y="13"/>
                    <a:pt x="56" y="13"/>
                  </a:cubicBezTo>
                  <a:cubicBezTo>
                    <a:pt x="44" y="0"/>
                    <a:pt x="24" y="2"/>
                    <a:pt x="12" y="14"/>
                  </a:cubicBezTo>
                  <a:cubicBezTo>
                    <a:pt x="0" y="27"/>
                    <a:pt x="0" y="48"/>
                    <a:pt x="13" y="59"/>
                  </a:cubicBezTo>
                  <a:cubicBezTo>
                    <a:pt x="366" y="398"/>
                    <a:pt x="366" y="398"/>
                    <a:pt x="366" y="398"/>
                  </a:cubicBezTo>
                  <a:cubicBezTo>
                    <a:pt x="366" y="742"/>
                    <a:pt x="366" y="742"/>
                    <a:pt x="366" y="742"/>
                  </a:cubicBezTo>
                  <a:cubicBezTo>
                    <a:pt x="366" y="1228"/>
                    <a:pt x="366" y="1228"/>
                    <a:pt x="366" y="1228"/>
                  </a:cubicBezTo>
                  <a:cubicBezTo>
                    <a:pt x="366" y="1256"/>
                    <a:pt x="389" y="1279"/>
                    <a:pt x="417" y="1279"/>
                  </a:cubicBezTo>
                  <a:cubicBezTo>
                    <a:pt x="444" y="1279"/>
                    <a:pt x="468" y="1256"/>
                    <a:pt x="468" y="1228"/>
                  </a:cubicBezTo>
                  <a:cubicBezTo>
                    <a:pt x="468" y="742"/>
                    <a:pt x="468" y="742"/>
                    <a:pt x="468" y="742"/>
                  </a:cubicBezTo>
                  <a:cubicBezTo>
                    <a:pt x="507" y="742"/>
                    <a:pt x="507" y="742"/>
                    <a:pt x="507" y="742"/>
                  </a:cubicBezTo>
                  <a:cubicBezTo>
                    <a:pt x="507" y="1228"/>
                    <a:pt x="507" y="1228"/>
                    <a:pt x="507" y="1228"/>
                  </a:cubicBezTo>
                  <a:cubicBezTo>
                    <a:pt x="507" y="1256"/>
                    <a:pt x="530" y="1279"/>
                    <a:pt x="558" y="1279"/>
                  </a:cubicBezTo>
                  <a:cubicBezTo>
                    <a:pt x="585" y="1279"/>
                    <a:pt x="609" y="1256"/>
                    <a:pt x="609" y="1228"/>
                  </a:cubicBezTo>
                  <a:cubicBezTo>
                    <a:pt x="609" y="742"/>
                    <a:pt x="609" y="742"/>
                    <a:pt x="609" y="742"/>
                  </a:cubicBezTo>
                  <a:cubicBezTo>
                    <a:pt x="609" y="398"/>
                    <a:pt x="609" y="398"/>
                    <a:pt x="609" y="398"/>
                  </a:cubicBezTo>
                  <a:cubicBezTo>
                    <a:pt x="961" y="59"/>
                    <a:pt x="961" y="59"/>
                    <a:pt x="961" y="59"/>
                  </a:cubicBezTo>
                  <a:cubicBezTo>
                    <a:pt x="974" y="48"/>
                    <a:pt x="975" y="27"/>
                    <a:pt x="963" y="14"/>
                  </a:cubicBezTo>
                  <a:close/>
                </a:path>
              </a:pathLst>
            </a:custGeom>
            <a:grpFill/>
            <a:ln>
              <a:noFill/>
            </a:ln>
          </p:spPr>
          <p:txBody>
            <a:bodyPr vert="horz" wrap="square" lIns="91440" tIns="45720" rIns="91440" bIns="45720" numCol="1" anchor="t" anchorCtr="0" compatLnSpc="1"/>
            <a:lstStyle/>
            <a:p>
              <a:endParaRPr lang="zh-CN" altLang="en-US"/>
            </a:p>
          </p:txBody>
        </p:sp>
      </p:gr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70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anim calcmode="lin" valueType="num">
                                      <p:cBhvr>
                                        <p:cTn id="8" dur="500" fill="hold"/>
                                        <p:tgtEl>
                                          <p:spTgt spid="74"/>
                                        </p:tgtEl>
                                        <p:attrNameLst>
                                          <p:attrName>ppt_x</p:attrName>
                                        </p:attrNameLst>
                                      </p:cBhvr>
                                      <p:tavLst>
                                        <p:tav tm="0">
                                          <p:val>
                                            <p:strVal val="#ppt_x"/>
                                          </p:val>
                                        </p:tav>
                                        <p:tav tm="100000">
                                          <p:val>
                                            <p:strVal val="#ppt_x"/>
                                          </p:val>
                                        </p:tav>
                                      </p:tavLst>
                                    </p:anim>
                                    <p:anim calcmode="lin" valueType="num">
                                      <p:cBhvr>
                                        <p:cTn id="9" dur="500" fill="hold"/>
                                        <p:tgtEl>
                                          <p:spTgt spid="74"/>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70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anim calcmode="lin" valueType="num">
                                      <p:cBhvr>
                                        <p:cTn id="13" dur="500" fill="hold"/>
                                        <p:tgtEl>
                                          <p:spTgt spid="4"/>
                                        </p:tgtEl>
                                        <p:attrNameLst>
                                          <p:attrName>ppt_x</p:attrName>
                                        </p:attrNameLst>
                                      </p:cBhvr>
                                      <p:tavLst>
                                        <p:tav tm="0">
                                          <p:val>
                                            <p:strVal val="#ppt_x"/>
                                          </p:val>
                                        </p:tav>
                                        <p:tav tm="100000">
                                          <p:val>
                                            <p:strVal val="#ppt_x"/>
                                          </p:val>
                                        </p:tav>
                                      </p:tavLst>
                                    </p:anim>
                                    <p:anim calcmode="lin" valueType="num">
                                      <p:cBhvr>
                                        <p:cTn id="14" dur="500" fill="hold"/>
                                        <p:tgtEl>
                                          <p:spTgt spid="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800"/>
                                  </p:stCondLst>
                                  <p:childTnLst>
                                    <p:set>
                                      <p:cBhvr>
                                        <p:cTn id="16" dur="1" fill="hold">
                                          <p:stCondLst>
                                            <p:cond delay="0"/>
                                          </p:stCondLst>
                                        </p:cTn>
                                        <p:tgtEl>
                                          <p:spTgt spid="75"/>
                                        </p:tgtEl>
                                        <p:attrNameLst>
                                          <p:attrName>style.visibility</p:attrName>
                                        </p:attrNameLst>
                                      </p:cBhvr>
                                      <p:to>
                                        <p:strVal val="visible"/>
                                      </p:to>
                                    </p:set>
                                    <p:animEffect transition="in" filter="fade">
                                      <p:cBhvr>
                                        <p:cTn id="17" dur="500"/>
                                        <p:tgtEl>
                                          <p:spTgt spid="75"/>
                                        </p:tgtEl>
                                      </p:cBhvr>
                                    </p:animEffect>
                                    <p:anim calcmode="lin" valueType="num">
                                      <p:cBhvr>
                                        <p:cTn id="18" dur="500" fill="hold"/>
                                        <p:tgtEl>
                                          <p:spTgt spid="75"/>
                                        </p:tgtEl>
                                        <p:attrNameLst>
                                          <p:attrName>ppt_x</p:attrName>
                                        </p:attrNameLst>
                                      </p:cBhvr>
                                      <p:tavLst>
                                        <p:tav tm="0">
                                          <p:val>
                                            <p:strVal val="#ppt_x"/>
                                          </p:val>
                                        </p:tav>
                                        <p:tav tm="100000">
                                          <p:val>
                                            <p:strVal val="#ppt_x"/>
                                          </p:val>
                                        </p:tav>
                                      </p:tavLst>
                                    </p:anim>
                                    <p:anim calcmode="lin" valueType="num">
                                      <p:cBhvr>
                                        <p:cTn id="19" dur="500" fill="hold"/>
                                        <p:tgtEl>
                                          <p:spTgt spid="75"/>
                                        </p:tgtEl>
                                        <p:attrNameLst>
                                          <p:attrName>ppt_y</p:attrName>
                                        </p:attrNameLst>
                                      </p:cBhvr>
                                      <p:tavLst>
                                        <p:tav tm="0">
                                          <p:val>
                                            <p:strVal val="#ppt_y+.1"/>
                                          </p:val>
                                        </p:tav>
                                        <p:tav tm="100000">
                                          <p:val>
                                            <p:strVal val="#ppt_y"/>
                                          </p:val>
                                        </p:tav>
                                      </p:tavLst>
                                    </p:anim>
                                  </p:childTnLst>
                                </p:cTn>
                              </p:par>
                              <p:par>
                                <p:cTn id="20" presetID="47" presetClass="entr" presetSubtype="0" fill="hold" nodeType="withEffect">
                                  <p:stCondLst>
                                    <p:cond delay="80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anim calcmode="lin" valueType="num">
                                      <p:cBhvr>
                                        <p:cTn id="23" dur="500" fill="hold"/>
                                        <p:tgtEl>
                                          <p:spTgt spid="3"/>
                                        </p:tgtEl>
                                        <p:attrNameLst>
                                          <p:attrName>ppt_x</p:attrName>
                                        </p:attrNameLst>
                                      </p:cBhvr>
                                      <p:tavLst>
                                        <p:tav tm="0">
                                          <p:val>
                                            <p:strVal val="#ppt_x"/>
                                          </p:val>
                                        </p:tav>
                                        <p:tav tm="100000">
                                          <p:val>
                                            <p:strVal val="#ppt_x"/>
                                          </p:val>
                                        </p:tav>
                                      </p:tavLst>
                                    </p:anim>
                                    <p:anim calcmode="lin" valueType="num">
                                      <p:cBhvr>
                                        <p:cTn id="24" dur="5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900"/>
                                  </p:stCondLst>
                                  <p:childTnLst>
                                    <p:set>
                                      <p:cBhvr>
                                        <p:cTn id="26" dur="1" fill="hold">
                                          <p:stCondLst>
                                            <p:cond delay="0"/>
                                          </p:stCondLst>
                                        </p:cTn>
                                        <p:tgtEl>
                                          <p:spTgt spid="76"/>
                                        </p:tgtEl>
                                        <p:attrNameLst>
                                          <p:attrName>style.visibility</p:attrName>
                                        </p:attrNameLst>
                                      </p:cBhvr>
                                      <p:to>
                                        <p:strVal val="visible"/>
                                      </p:to>
                                    </p:set>
                                    <p:animEffect transition="in" filter="fade">
                                      <p:cBhvr>
                                        <p:cTn id="27" dur="500"/>
                                        <p:tgtEl>
                                          <p:spTgt spid="76"/>
                                        </p:tgtEl>
                                      </p:cBhvr>
                                    </p:animEffect>
                                    <p:anim calcmode="lin" valueType="num">
                                      <p:cBhvr>
                                        <p:cTn id="28" dur="500" fill="hold"/>
                                        <p:tgtEl>
                                          <p:spTgt spid="76"/>
                                        </p:tgtEl>
                                        <p:attrNameLst>
                                          <p:attrName>ppt_x</p:attrName>
                                        </p:attrNameLst>
                                      </p:cBhvr>
                                      <p:tavLst>
                                        <p:tav tm="0">
                                          <p:val>
                                            <p:strVal val="#ppt_x"/>
                                          </p:val>
                                        </p:tav>
                                        <p:tav tm="100000">
                                          <p:val>
                                            <p:strVal val="#ppt_x"/>
                                          </p:val>
                                        </p:tav>
                                      </p:tavLst>
                                    </p:anim>
                                    <p:anim calcmode="lin" valueType="num">
                                      <p:cBhvr>
                                        <p:cTn id="29" dur="500" fill="hold"/>
                                        <p:tgtEl>
                                          <p:spTgt spid="76"/>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90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anim calcmode="lin" valueType="num">
                                      <p:cBhvr>
                                        <p:cTn id="33" dur="500" fill="hold"/>
                                        <p:tgtEl>
                                          <p:spTgt spid="2"/>
                                        </p:tgtEl>
                                        <p:attrNameLst>
                                          <p:attrName>ppt_x</p:attrName>
                                        </p:attrNameLst>
                                      </p:cBhvr>
                                      <p:tavLst>
                                        <p:tav tm="0">
                                          <p:val>
                                            <p:strVal val="#ppt_x"/>
                                          </p:val>
                                        </p:tav>
                                        <p:tav tm="100000">
                                          <p:val>
                                            <p:strVal val="#ppt_x"/>
                                          </p:val>
                                        </p:tav>
                                      </p:tavLst>
                                    </p:anim>
                                    <p:anim calcmode="lin" valueType="num">
                                      <p:cBhvr>
                                        <p:cTn id="34" dur="500" fill="hold"/>
                                        <p:tgtEl>
                                          <p:spTgt spid="2"/>
                                        </p:tgtEl>
                                        <p:attrNameLst>
                                          <p:attrName>ppt_y</p:attrName>
                                        </p:attrNameLst>
                                      </p:cBhvr>
                                      <p:tavLst>
                                        <p:tav tm="0">
                                          <p:val>
                                            <p:strVal val="#ppt_y-.1"/>
                                          </p:val>
                                        </p:tav>
                                        <p:tav tm="100000">
                                          <p:val>
                                            <p:strVal val="#ppt_y"/>
                                          </p:val>
                                        </p:tav>
                                      </p:tavLst>
                                    </p:anim>
                                  </p:childTnLst>
                                </p:cTn>
                              </p:par>
                              <p:par>
                                <p:cTn id="35" presetID="21" presetClass="entr" presetSubtype="1" fill="hold" grpId="0" nodeType="withEffect">
                                  <p:stCondLst>
                                    <p:cond delay="1500"/>
                                  </p:stCondLst>
                                  <p:childTnLst>
                                    <p:set>
                                      <p:cBhvr>
                                        <p:cTn id="36" dur="1" fill="hold">
                                          <p:stCondLst>
                                            <p:cond delay="0"/>
                                          </p:stCondLst>
                                        </p:cTn>
                                        <p:tgtEl>
                                          <p:spTgt spid="61"/>
                                        </p:tgtEl>
                                        <p:attrNameLst>
                                          <p:attrName>style.visibility</p:attrName>
                                        </p:attrNameLst>
                                      </p:cBhvr>
                                      <p:to>
                                        <p:strVal val="visible"/>
                                      </p:to>
                                    </p:set>
                                    <p:animEffect transition="in" filter="wheel(1)">
                                      <p:cBhvr>
                                        <p:cTn id="37" dur="500"/>
                                        <p:tgtEl>
                                          <p:spTgt spid="61"/>
                                        </p:tgtEl>
                                      </p:cBhvr>
                                    </p:animEffect>
                                  </p:childTnLst>
                                </p:cTn>
                              </p:par>
                              <p:par>
                                <p:cTn id="38" presetID="53" presetClass="entr" presetSubtype="16" fill="hold" grpId="0" nodeType="withEffect">
                                  <p:stCondLst>
                                    <p:cond delay="1900"/>
                                  </p:stCondLst>
                                  <p:childTnLst>
                                    <p:set>
                                      <p:cBhvr>
                                        <p:cTn id="39" dur="1" fill="hold">
                                          <p:stCondLst>
                                            <p:cond delay="0"/>
                                          </p:stCondLst>
                                        </p:cTn>
                                        <p:tgtEl>
                                          <p:spTgt spid="62"/>
                                        </p:tgtEl>
                                        <p:attrNameLst>
                                          <p:attrName>style.visibility</p:attrName>
                                        </p:attrNameLst>
                                      </p:cBhvr>
                                      <p:to>
                                        <p:strVal val="visible"/>
                                      </p:to>
                                    </p:set>
                                    <p:anim calcmode="lin" valueType="num">
                                      <p:cBhvr>
                                        <p:cTn id="40" dur="500" fill="hold"/>
                                        <p:tgtEl>
                                          <p:spTgt spid="62"/>
                                        </p:tgtEl>
                                        <p:attrNameLst>
                                          <p:attrName>ppt_w</p:attrName>
                                        </p:attrNameLst>
                                      </p:cBhvr>
                                      <p:tavLst>
                                        <p:tav tm="0">
                                          <p:val>
                                            <p:fltVal val="0"/>
                                          </p:val>
                                        </p:tav>
                                        <p:tav tm="100000">
                                          <p:val>
                                            <p:strVal val="#ppt_w"/>
                                          </p:val>
                                        </p:tav>
                                      </p:tavLst>
                                    </p:anim>
                                    <p:anim calcmode="lin" valueType="num">
                                      <p:cBhvr>
                                        <p:cTn id="41" dur="500" fill="hold"/>
                                        <p:tgtEl>
                                          <p:spTgt spid="62"/>
                                        </p:tgtEl>
                                        <p:attrNameLst>
                                          <p:attrName>ppt_h</p:attrName>
                                        </p:attrNameLst>
                                      </p:cBhvr>
                                      <p:tavLst>
                                        <p:tav tm="0">
                                          <p:val>
                                            <p:fltVal val="0"/>
                                          </p:val>
                                        </p:tav>
                                        <p:tav tm="100000">
                                          <p:val>
                                            <p:strVal val="#ppt_h"/>
                                          </p:val>
                                        </p:tav>
                                      </p:tavLst>
                                    </p:anim>
                                    <p:animEffect transition="in" filter="fade">
                                      <p:cBhvr>
                                        <p:cTn id="42" dur="500"/>
                                        <p:tgtEl>
                                          <p:spTgt spid="62"/>
                                        </p:tgtEl>
                                      </p:cBhvr>
                                    </p:animEffect>
                                  </p:childTnLst>
                                </p:cTn>
                              </p:par>
                              <p:par>
                                <p:cTn id="43" presetID="2" presetClass="entr" presetSubtype="8" fill="hold" grpId="0" nodeType="withEffect">
                                  <p:stCondLst>
                                    <p:cond delay="2400"/>
                                  </p:stCondLst>
                                  <p:childTnLst>
                                    <p:set>
                                      <p:cBhvr>
                                        <p:cTn id="44" dur="1" fill="hold">
                                          <p:stCondLst>
                                            <p:cond delay="0"/>
                                          </p:stCondLst>
                                        </p:cTn>
                                        <p:tgtEl>
                                          <p:spTgt spid="71"/>
                                        </p:tgtEl>
                                        <p:attrNameLst>
                                          <p:attrName>style.visibility</p:attrName>
                                        </p:attrNameLst>
                                      </p:cBhvr>
                                      <p:to>
                                        <p:strVal val="visible"/>
                                      </p:to>
                                    </p:set>
                                    <p:anim calcmode="lin" valueType="num">
                                      <p:cBhvr additive="base">
                                        <p:cTn id="45" dur="500" fill="hold"/>
                                        <p:tgtEl>
                                          <p:spTgt spid="71"/>
                                        </p:tgtEl>
                                        <p:attrNameLst>
                                          <p:attrName>ppt_x</p:attrName>
                                        </p:attrNameLst>
                                      </p:cBhvr>
                                      <p:tavLst>
                                        <p:tav tm="0">
                                          <p:val>
                                            <p:strVal val="0-#ppt_w/2"/>
                                          </p:val>
                                        </p:tav>
                                        <p:tav tm="100000">
                                          <p:val>
                                            <p:strVal val="#ppt_x"/>
                                          </p:val>
                                        </p:tav>
                                      </p:tavLst>
                                    </p:anim>
                                    <p:anim calcmode="lin" valueType="num">
                                      <p:cBhvr additive="base">
                                        <p:cTn id="46" dur="500" fill="hold"/>
                                        <p:tgtEl>
                                          <p:spTgt spid="71"/>
                                        </p:tgtEl>
                                        <p:attrNameLst>
                                          <p:attrName>ppt_y</p:attrName>
                                        </p:attrNameLst>
                                      </p:cBhvr>
                                      <p:tavLst>
                                        <p:tav tm="0">
                                          <p:val>
                                            <p:strVal val="#ppt_y"/>
                                          </p:val>
                                        </p:tav>
                                        <p:tav tm="100000">
                                          <p:val>
                                            <p:strVal val="#ppt_y"/>
                                          </p:val>
                                        </p:tav>
                                      </p:tavLst>
                                    </p:anim>
                                  </p:childTnLst>
                                </p:cTn>
                              </p:par>
                              <p:par>
                                <p:cTn id="47" presetID="53" presetClass="entr" presetSubtype="16" fill="hold" grpId="0" nodeType="withEffect">
                                  <p:stCondLst>
                                    <p:cond delay="2400"/>
                                  </p:stCondLst>
                                  <p:childTnLst>
                                    <p:set>
                                      <p:cBhvr>
                                        <p:cTn id="48" dur="1" fill="hold">
                                          <p:stCondLst>
                                            <p:cond delay="0"/>
                                          </p:stCondLst>
                                        </p:cTn>
                                        <p:tgtEl>
                                          <p:spTgt spid="63"/>
                                        </p:tgtEl>
                                        <p:attrNameLst>
                                          <p:attrName>style.visibility</p:attrName>
                                        </p:attrNameLst>
                                      </p:cBhvr>
                                      <p:to>
                                        <p:strVal val="visible"/>
                                      </p:to>
                                    </p:set>
                                    <p:anim calcmode="lin" valueType="num">
                                      <p:cBhvr>
                                        <p:cTn id="49" dur="500" fill="hold"/>
                                        <p:tgtEl>
                                          <p:spTgt spid="63"/>
                                        </p:tgtEl>
                                        <p:attrNameLst>
                                          <p:attrName>ppt_w</p:attrName>
                                        </p:attrNameLst>
                                      </p:cBhvr>
                                      <p:tavLst>
                                        <p:tav tm="0">
                                          <p:val>
                                            <p:fltVal val="0"/>
                                          </p:val>
                                        </p:tav>
                                        <p:tav tm="100000">
                                          <p:val>
                                            <p:strVal val="#ppt_w"/>
                                          </p:val>
                                        </p:tav>
                                      </p:tavLst>
                                    </p:anim>
                                    <p:anim calcmode="lin" valueType="num">
                                      <p:cBhvr>
                                        <p:cTn id="50" dur="500" fill="hold"/>
                                        <p:tgtEl>
                                          <p:spTgt spid="63"/>
                                        </p:tgtEl>
                                        <p:attrNameLst>
                                          <p:attrName>ppt_h</p:attrName>
                                        </p:attrNameLst>
                                      </p:cBhvr>
                                      <p:tavLst>
                                        <p:tav tm="0">
                                          <p:val>
                                            <p:fltVal val="0"/>
                                          </p:val>
                                        </p:tav>
                                        <p:tav tm="100000">
                                          <p:val>
                                            <p:strVal val="#ppt_h"/>
                                          </p:val>
                                        </p:tav>
                                      </p:tavLst>
                                    </p:anim>
                                    <p:animEffect transition="in" filter="fade">
                                      <p:cBhvr>
                                        <p:cTn id="51" dur="500"/>
                                        <p:tgtEl>
                                          <p:spTgt spid="63"/>
                                        </p:tgtEl>
                                      </p:cBhvr>
                                    </p:animEffect>
                                  </p:childTnLst>
                                </p:cTn>
                              </p:par>
                              <p:par>
                                <p:cTn id="52" presetID="2" presetClass="entr" presetSubtype="8" fill="hold" grpId="0" nodeType="withEffect">
                                  <p:stCondLst>
                                    <p:cond delay="2900"/>
                                  </p:stCondLst>
                                  <p:childTnLst>
                                    <p:set>
                                      <p:cBhvr>
                                        <p:cTn id="53" dur="1" fill="hold">
                                          <p:stCondLst>
                                            <p:cond delay="0"/>
                                          </p:stCondLst>
                                        </p:cTn>
                                        <p:tgtEl>
                                          <p:spTgt spid="72"/>
                                        </p:tgtEl>
                                        <p:attrNameLst>
                                          <p:attrName>style.visibility</p:attrName>
                                        </p:attrNameLst>
                                      </p:cBhvr>
                                      <p:to>
                                        <p:strVal val="visible"/>
                                      </p:to>
                                    </p:set>
                                    <p:anim calcmode="lin" valueType="num">
                                      <p:cBhvr additive="base">
                                        <p:cTn id="54" dur="500" fill="hold"/>
                                        <p:tgtEl>
                                          <p:spTgt spid="72"/>
                                        </p:tgtEl>
                                        <p:attrNameLst>
                                          <p:attrName>ppt_x</p:attrName>
                                        </p:attrNameLst>
                                      </p:cBhvr>
                                      <p:tavLst>
                                        <p:tav tm="0">
                                          <p:val>
                                            <p:strVal val="0-#ppt_w/2"/>
                                          </p:val>
                                        </p:tav>
                                        <p:tav tm="100000">
                                          <p:val>
                                            <p:strVal val="#ppt_x"/>
                                          </p:val>
                                        </p:tav>
                                      </p:tavLst>
                                    </p:anim>
                                    <p:anim calcmode="lin" valueType="num">
                                      <p:cBhvr additive="base">
                                        <p:cTn id="55" dur="500" fill="hold"/>
                                        <p:tgtEl>
                                          <p:spTgt spid="72"/>
                                        </p:tgtEl>
                                        <p:attrNameLst>
                                          <p:attrName>ppt_y</p:attrName>
                                        </p:attrNameLst>
                                      </p:cBhvr>
                                      <p:tavLst>
                                        <p:tav tm="0">
                                          <p:val>
                                            <p:strVal val="#ppt_y"/>
                                          </p:val>
                                        </p:tav>
                                        <p:tav tm="100000">
                                          <p:val>
                                            <p:strVal val="#ppt_y"/>
                                          </p:val>
                                        </p:tav>
                                      </p:tavLst>
                                    </p:anim>
                                  </p:childTnLst>
                                </p:cTn>
                              </p:par>
                              <p:par>
                                <p:cTn id="56" presetID="53" presetClass="entr" presetSubtype="16" fill="hold" grpId="0" nodeType="withEffect">
                                  <p:stCondLst>
                                    <p:cond delay="2900"/>
                                  </p:stCondLst>
                                  <p:childTnLst>
                                    <p:set>
                                      <p:cBhvr>
                                        <p:cTn id="57" dur="1" fill="hold">
                                          <p:stCondLst>
                                            <p:cond delay="0"/>
                                          </p:stCondLst>
                                        </p:cTn>
                                        <p:tgtEl>
                                          <p:spTgt spid="64"/>
                                        </p:tgtEl>
                                        <p:attrNameLst>
                                          <p:attrName>style.visibility</p:attrName>
                                        </p:attrNameLst>
                                      </p:cBhvr>
                                      <p:to>
                                        <p:strVal val="visible"/>
                                      </p:to>
                                    </p:set>
                                    <p:anim calcmode="lin" valueType="num">
                                      <p:cBhvr>
                                        <p:cTn id="58" dur="500" fill="hold"/>
                                        <p:tgtEl>
                                          <p:spTgt spid="64"/>
                                        </p:tgtEl>
                                        <p:attrNameLst>
                                          <p:attrName>ppt_w</p:attrName>
                                        </p:attrNameLst>
                                      </p:cBhvr>
                                      <p:tavLst>
                                        <p:tav tm="0">
                                          <p:val>
                                            <p:fltVal val="0"/>
                                          </p:val>
                                        </p:tav>
                                        <p:tav tm="100000">
                                          <p:val>
                                            <p:strVal val="#ppt_w"/>
                                          </p:val>
                                        </p:tav>
                                      </p:tavLst>
                                    </p:anim>
                                    <p:anim calcmode="lin" valueType="num">
                                      <p:cBhvr>
                                        <p:cTn id="59" dur="500" fill="hold"/>
                                        <p:tgtEl>
                                          <p:spTgt spid="64"/>
                                        </p:tgtEl>
                                        <p:attrNameLst>
                                          <p:attrName>ppt_h</p:attrName>
                                        </p:attrNameLst>
                                      </p:cBhvr>
                                      <p:tavLst>
                                        <p:tav tm="0">
                                          <p:val>
                                            <p:fltVal val="0"/>
                                          </p:val>
                                        </p:tav>
                                        <p:tav tm="100000">
                                          <p:val>
                                            <p:strVal val="#ppt_h"/>
                                          </p:val>
                                        </p:tav>
                                      </p:tavLst>
                                    </p:anim>
                                    <p:animEffect transition="in" filter="fade">
                                      <p:cBhvr>
                                        <p:cTn id="60" dur="500"/>
                                        <p:tgtEl>
                                          <p:spTgt spid="64"/>
                                        </p:tgtEl>
                                      </p:cBhvr>
                                    </p:animEffect>
                                  </p:childTnLst>
                                </p:cTn>
                              </p:par>
                              <p:par>
                                <p:cTn id="61" presetID="2" presetClass="entr" presetSubtype="8" fill="hold" grpId="0" nodeType="withEffect">
                                  <p:stCondLst>
                                    <p:cond delay="3400"/>
                                  </p:stCondLst>
                                  <p:childTnLst>
                                    <p:set>
                                      <p:cBhvr>
                                        <p:cTn id="62" dur="1" fill="hold">
                                          <p:stCondLst>
                                            <p:cond delay="0"/>
                                          </p:stCondLst>
                                        </p:cTn>
                                        <p:tgtEl>
                                          <p:spTgt spid="73"/>
                                        </p:tgtEl>
                                        <p:attrNameLst>
                                          <p:attrName>style.visibility</p:attrName>
                                        </p:attrNameLst>
                                      </p:cBhvr>
                                      <p:to>
                                        <p:strVal val="visible"/>
                                      </p:to>
                                    </p:set>
                                    <p:anim calcmode="lin" valueType="num">
                                      <p:cBhvr additive="base">
                                        <p:cTn id="63" dur="500" fill="hold"/>
                                        <p:tgtEl>
                                          <p:spTgt spid="73"/>
                                        </p:tgtEl>
                                        <p:attrNameLst>
                                          <p:attrName>ppt_x</p:attrName>
                                        </p:attrNameLst>
                                      </p:cBhvr>
                                      <p:tavLst>
                                        <p:tav tm="0">
                                          <p:val>
                                            <p:strVal val="0-#ppt_w/2"/>
                                          </p:val>
                                        </p:tav>
                                        <p:tav tm="100000">
                                          <p:val>
                                            <p:strVal val="#ppt_x"/>
                                          </p:val>
                                        </p:tav>
                                      </p:tavLst>
                                    </p:anim>
                                    <p:anim calcmode="lin" valueType="num">
                                      <p:cBhvr additive="base">
                                        <p:cTn id="64" dur="500" fill="hold"/>
                                        <p:tgtEl>
                                          <p:spTgt spid="73"/>
                                        </p:tgtEl>
                                        <p:attrNameLst>
                                          <p:attrName>ppt_y</p:attrName>
                                        </p:attrNameLst>
                                      </p:cBhvr>
                                      <p:tavLst>
                                        <p:tav tm="0">
                                          <p:val>
                                            <p:strVal val="#ppt_y"/>
                                          </p:val>
                                        </p:tav>
                                        <p:tav tm="100000">
                                          <p:val>
                                            <p:strVal val="#ppt_y"/>
                                          </p:val>
                                        </p:tav>
                                      </p:tavLst>
                                    </p:anim>
                                  </p:childTnLst>
                                </p:cTn>
                              </p:par>
                              <p:par>
                                <p:cTn id="65" presetID="53" presetClass="entr" presetSubtype="16" fill="hold" grpId="0" nodeType="withEffect">
                                  <p:stCondLst>
                                    <p:cond delay="3400"/>
                                  </p:stCondLst>
                                  <p:childTnLst>
                                    <p:set>
                                      <p:cBhvr>
                                        <p:cTn id="66" dur="1" fill="hold">
                                          <p:stCondLst>
                                            <p:cond delay="0"/>
                                          </p:stCondLst>
                                        </p:cTn>
                                        <p:tgtEl>
                                          <p:spTgt spid="65"/>
                                        </p:tgtEl>
                                        <p:attrNameLst>
                                          <p:attrName>style.visibility</p:attrName>
                                        </p:attrNameLst>
                                      </p:cBhvr>
                                      <p:to>
                                        <p:strVal val="visible"/>
                                      </p:to>
                                    </p:set>
                                    <p:anim calcmode="lin" valueType="num">
                                      <p:cBhvr>
                                        <p:cTn id="67" dur="500" fill="hold"/>
                                        <p:tgtEl>
                                          <p:spTgt spid="65"/>
                                        </p:tgtEl>
                                        <p:attrNameLst>
                                          <p:attrName>ppt_w</p:attrName>
                                        </p:attrNameLst>
                                      </p:cBhvr>
                                      <p:tavLst>
                                        <p:tav tm="0">
                                          <p:val>
                                            <p:fltVal val="0"/>
                                          </p:val>
                                        </p:tav>
                                        <p:tav tm="100000">
                                          <p:val>
                                            <p:strVal val="#ppt_w"/>
                                          </p:val>
                                        </p:tav>
                                      </p:tavLst>
                                    </p:anim>
                                    <p:anim calcmode="lin" valueType="num">
                                      <p:cBhvr>
                                        <p:cTn id="68" dur="500" fill="hold"/>
                                        <p:tgtEl>
                                          <p:spTgt spid="65"/>
                                        </p:tgtEl>
                                        <p:attrNameLst>
                                          <p:attrName>ppt_h</p:attrName>
                                        </p:attrNameLst>
                                      </p:cBhvr>
                                      <p:tavLst>
                                        <p:tav tm="0">
                                          <p:val>
                                            <p:fltVal val="0"/>
                                          </p:val>
                                        </p:tav>
                                        <p:tav tm="100000">
                                          <p:val>
                                            <p:strVal val="#ppt_h"/>
                                          </p:val>
                                        </p:tav>
                                      </p:tavLst>
                                    </p:anim>
                                    <p:animEffect transition="in" filter="fade">
                                      <p:cBhvr>
                                        <p:cTn id="69" dur="500"/>
                                        <p:tgtEl>
                                          <p:spTgt spid="65"/>
                                        </p:tgtEl>
                                      </p:cBhvr>
                                    </p:animEffect>
                                  </p:childTnLst>
                                </p:cTn>
                              </p:par>
                              <p:par>
                                <p:cTn id="70" presetID="2" presetClass="entr" presetSubtype="2" fill="hold" grpId="0" nodeType="withEffect">
                                  <p:stCondLst>
                                    <p:cond delay="3900"/>
                                  </p:stCondLst>
                                  <p:childTnLst>
                                    <p:set>
                                      <p:cBhvr>
                                        <p:cTn id="71" dur="1" fill="hold">
                                          <p:stCondLst>
                                            <p:cond delay="0"/>
                                          </p:stCondLst>
                                        </p:cTn>
                                        <p:tgtEl>
                                          <p:spTgt spid="68"/>
                                        </p:tgtEl>
                                        <p:attrNameLst>
                                          <p:attrName>style.visibility</p:attrName>
                                        </p:attrNameLst>
                                      </p:cBhvr>
                                      <p:to>
                                        <p:strVal val="visible"/>
                                      </p:to>
                                    </p:set>
                                    <p:anim calcmode="lin" valueType="num">
                                      <p:cBhvr additive="base">
                                        <p:cTn id="72" dur="500" fill="hold"/>
                                        <p:tgtEl>
                                          <p:spTgt spid="68"/>
                                        </p:tgtEl>
                                        <p:attrNameLst>
                                          <p:attrName>ppt_x</p:attrName>
                                        </p:attrNameLst>
                                      </p:cBhvr>
                                      <p:tavLst>
                                        <p:tav tm="0">
                                          <p:val>
                                            <p:strVal val="1+#ppt_w/2"/>
                                          </p:val>
                                        </p:tav>
                                        <p:tav tm="100000">
                                          <p:val>
                                            <p:strVal val="#ppt_x"/>
                                          </p:val>
                                        </p:tav>
                                      </p:tavLst>
                                    </p:anim>
                                    <p:anim calcmode="lin" valueType="num">
                                      <p:cBhvr additive="base">
                                        <p:cTn id="73" dur="500" fill="hold"/>
                                        <p:tgtEl>
                                          <p:spTgt spid="68"/>
                                        </p:tgtEl>
                                        <p:attrNameLst>
                                          <p:attrName>ppt_y</p:attrName>
                                        </p:attrNameLst>
                                      </p:cBhvr>
                                      <p:tavLst>
                                        <p:tav tm="0">
                                          <p:val>
                                            <p:strVal val="#ppt_y"/>
                                          </p:val>
                                        </p:tav>
                                        <p:tav tm="100000">
                                          <p:val>
                                            <p:strVal val="#ppt_y"/>
                                          </p:val>
                                        </p:tav>
                                      </p:tavLst>
                                    </p:anim>
                                  </p:childTnLst>
                                </p:cTn>
                              </p:par>
                              <p:par>
                                <p:cTn id="74" presetID="53" presetClass="entr" presetSubtype="16" fill="hold" grpId="0" nodeType="withEffect">
                                  <p:stCondLst>
                                    <p:cond delay="3900"/>
                                  </p:stCondLst>
                                  <p:childTnLst>
                                    <p:set>
                                      <p:cBhvr>
                                        <p:cTn id="75" dur="1" fill="hold">
                                          <p:stCondLst>
                                            <p:cond delay="0"/>
                                          </p:stCondLst>
                                        </p:cTn>
                                        <p:tgtEl>
                                          <p:spTgt spid="66"/>
                                        </p:tgtEl>
                                        <p:attrNameLst>
                                          <p:attrName>style.visibility</p:attrName>
                                        </p:attrNameLst>
                                      </p:cBhvr>
                                      <p:to>
                                        <p:strVal val="visible"/>
                                      </p:to>
                                    </p:set>
                                    <p:anim calcmode="lin" valueType="num">
                                      <p:cBhvr>
                                        <p:cTn id="76" dur="500" fill="hold"/>
                                        <p:tgtEl>
                                          <p:spTgt spid="66"/>
                                        </p:tgtEl>
                                        <p:attrNameLst>
                                          <p:attrName>ppt_w</p:attrName>
                                        </p:attrNameLst>
                                      </p:cBhvr>
                                      <p:tavLst>
                                        <p:tav tm="0">
                                          <p:val>
                                            <p:fltVal val="0"/>
                                          </p:val>
                                        </p:tav>
                                        <p:tav tm="100000">
                                          <p:val>
                                            <p:strVal val="#ppt_w"/>
                                          </p:val>
                                        </p:tav>
                                      </p:tavLst>
                                    </p:anim>
                                    <p:anim calcmode="lin" valueType="num">
                                      <p:cBhvr>
                                        <p:cTn id="77" dur="500" fill="hold"/>
                                        <p:tgtEl>
                                          <p:spTgt spid="66"/>
                                        </p:tgtEl>
                                        <p:attrNameLst>
                                          <p:attrName>ppt_h</p:attrName>
                                        </p:attrNameLst>
                                      </p:cBhvr>
                                      <p:tavLst>
                                        <p:tav tm="0">
                                          <p:val>
                                            <p:fltVal val="0"/>
                                          </p:val>
                                        </p:tav>
                                        <p:tav tm="100000">
                                          <p:val>
                                            <p:strVal val="#ppt_h"/>
                                          </p:val>
                                        </p:tav>
                                      </p:tavLst>
                                    </p:anim>
                                    <p:animEffect transition="in" filter="fade">
                                      <p:cBhvr>
                                        <p:cTn id="78" dur="500"/>
                                        <p:tgtEl>
                                          <p:spTgt spid="66"/>
                                        </p:tgtEl>
                                      </p:cBhvr>
                                    </p:animEffect>
                                  </p:childTnLst>
                                </p:cTn>
                              </p:par>
                              <p:par>
                                <p:cTn id="79" presetID="2" presetClass="entr" presetSubtype="2" fill="hold" grpId="0" nodeType="withEffect">
                                  <p:stCondLst>
                                    <p:cond delay="4400"/>
                                  </p:stCondLst>
                                  <p:childTnLst>
                                    <p:set>
                                      <p:cBhvr>
                                        <p:cTn id="80" dur="1" fill="hold">
                                          <p:stCondLst>
                                            <p:cond delay="0"/>
                                          </p:stCondLst>
                                        </p:cTn>
                                        <p:tgtEl>
                                          <p:spTgt spid="69"/>
                                        </p:tgtEl>
                                        <p:attrNameLst>
                                          <p:attrName>style.visibility</p:attrName>
                                        </p:attrNameLst>
                                      </p:cBhvr>
                                      <p:to>
                                        <p:strVal val="visible"/>
                                      </p:to>
                                    </p:set>
                                    <p:anim calcmode="lin" valueType="num">
                                      <p:cBhvr additive="base">
                                        <p:cTn id="81" dur="500" fill="hold"/>
                                        <p:tgtEl>
                                          <p:spTgt spid="69"/>
                                        </p:tgtEl>
                                        <p:attrNameLst>
                                          <p:attrName>ppt_x</p:attrName>
                                        </p:attrNameLst>
                                      </p:cBhvr>
                                      <p:tavLst>
                                        <p:tav tm="0">
                                          <p:val>
                                            <p:strVal val="1+#ppt_w/2"/>
                                          </p:val>
                                        </p:tav>
                                        <p:tav tm="100000">
                                          <p:val>
                                            <p:strVal val="#ppt_x"/>
                                          </p:val>
                                        </p:tav>
                                      </p:tavLst>
                                    </p:anim>
                                    <p:anim calcmode="lin" valueType="num">
                                      <p:cBhvr additive="base">
                                        <p:cTn id="82" dur="500" fill="hold"/>
                                        <p:tgtEl>
                                          <p:spTgt spid="69"/>
                                        </p:tgtEl>
                                        <p:attrNameLst>
                                          <p:attrName>ppt_y</p:attrName>
                                        </p:attrNameLst>
                                      </p:cBhvr>
                                      <p:tavLst>
                                        <p:tav tm="0">
                                          <p:val>
                                            <p:strVal val="#ppt_y"/>
                                          </p:val>
                                        </p:tav>
                                        <p:tav tm="100000">
                                          <p:val>
                                            <p:strVal val="#ppt_y"/>
                                          </p:val>
                                        </p:tav>
                                      </p:tavLst>
                                    </p:anim>
                                  </p:childTnLst>
                                </p:cTn>
                              </p:par>
                              <p:par>
                                <p:cTn id="83" presetID="53" presetClass="entr" presetSubtype="16" fill="hold" grpId="0" nodeType="withEffect">
                                  <p:stCondLst>
                                    <p:cond delay="440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par>
                                <p:cTn id="88" presetID="2" presetClass="entr" presetSubtype="2" fill="hold" grpId="0" nodeType="withEffect">
                                  <p:stCondLst>
                                    <p:cond delay="4900"/>
                                  </p:stCondLst>
                                  <p:childTnLst>
                                    <p:set>
                                      <p:cBhvr>
                                        <p:cTn id="89" dur="1" fill="hold">
                                          <p:stCondLst>
                                            <p:cond delay="0"/>
                                          </p:stCondLst>
                                        </p:cTn>
                                        <p:tgtEl>
                                          <p:spTgt spid="70"/>
                                        </p:tgtEl>
                                        <p:attrNameLst>
                                          <p:attrName>style.visibility</p:attrName>
                                        </p:attrNameLst>
                                      </p:cBhvr>
                                      <p:to>
                                        <p:strVal val="visible"/>
                                      </p:to>
                                    </p:set>
                                    <p:anim calcmode="lin" valueType="num">
                                      <p:cBhvr additive="base">
                                        <p:cTn id="90" dur="500" fill="hold"/>
                                        <p:tgtEl>
                                          <p:spTgt spid="70"/>
                                        </p:tgtEl>
                                        <p:attrNameLst>
                                          <p:attrName>ppt_x</p:attrName>
                                        </p:attrNameLst>
                                      </p:cBhvr>
                                      <p:tavLst>
                                        <p:tav tm="0">
                                          <p:val>
                                            <p:strVal val="1+#ppt_w/2"/>
                                          </p:val>
                                        </p:tav>
                                        <p:tav tm="100000">
                                          <p:val>
                                            <p:strVal val="#ppt_x"/>
                                          </p:val>
                                        </p:tav>
                                      </p:tavLst>
                                    </p:anim>
                                    <p:anim calcmode="lin" valueType="num">
                                      <p:cBhvr additive="base">
                                        <p:cTn id="91" dur="500" fill="hold"/>
                                        <p:tgtEl>
                                          <p:spTgt spid="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P spid="62" grpId="0" animBg="1"/>
      <p:bldP spid="63" grpId="0" animBg="1"/>
      <p:bldP spid="64" grpId="0" animBg="1"/>
      <p:bldP spid="65" grpId="0" animBg="1"/>
      <p:bldP spid="66" grpId="0" animBg="1"/>
      <p:bldP spid="67" grpId="0" animBg="1"/>
      <p:bldP spid="68" grpId="0"/>
      <p:bldP spid="69" grpId="0"/>
      <p:bldP spid="70" grpId="0"/>
      <p:bldP spid="71" grpId="0"/>
      <p:bldP spid="72" grpId="0"/>
      <p:bldP spid="73" grpId="0"/>
      <p:bldP spid="74" grpId="0" animBg="1"/>
      <p:bldP spid="75" grpId="0" animBg="1"/>
      <p:bldP spid="7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827454" y="1694168"/>
            <a:ext cx="4324600" cy="1133474"/>
            <a:chOff x="2435811" y="2402434"/>
            <a:chExt cx="5766133" cy="1511299"/>
          </a:xfrm>
          <a:solidFill>
            <a:schemeClr val="accent1"/>
          </a:solidFill>
        </p:grpSpPr>
        <p:sp>
          <p:nvSpPr>
            <p:cNvPr id="181" name="矩形 59"/>
            <p:cNvSpPr>
              <a:spLocks noChangeArrowheads="1"/>
            </p:cNvSpPr>
            <p:nvPr/>
          </p:nvSpPr>
          <p:spPr bwMode="auto">
            <a:xfrm>
              <a:off x="2435811" y="3038702"/>
              <a:ext cx="2745953" cy="303804"/>
            </a:xfrm>
            <a:prstGeom prst="rect">
              <a:avLst/>
            </a:prstGeom>
            <a:grpFill/>
            <a:ln w="9525">
              <a:noFill/>
              <a:miter lim="800000"/>
            </a:ln>
          </p:spPr>
          <p:txBody>
            <a:bodyPr lIns="68570" tIns="34286" rIns="68570" bIns="34286" anchor="ctr"/>
            <a:lstStyle/>
            <a:p>
              <a:endParaRPr lang="zh-CN" altLang="en-US"/>
            </a:p>
          </p:txBody>
        </p:sp>
        <p:grpSp>
          <p:nvGrpSpPr>
            <p:cNvPr id="4" name="组合 199"/>
            <p:cNvGrpSpPr/>
            <p:nvPr/>
          </p:nvGrpSpPr>
          <p:grpSpPr>
            <a:xfrm>
              <a:off x="5162008" y="2402434"/>
              <a:ext cx="3039936" cy="1511299"/>
              <a:chOff x="5538638" y="2807478"/>
              <a:chExt cx="3039936" cy="1511299"/>
            </a:xfrm>
            <a:grpFill/>
          </p:grpSpPr>
          <p:sp>
            <p:nvSpPr>
              <p:cNvPr id="201" name="矩形 59"/>
              <p:cNvSpPr>
                <a:spLocks noChangeArrowheads="1"/>
              </p:cNvSpPr>
              <p:nvPr/>
            </p:nvSpPr>
            <p:spPr bwMode="auto">
              <a:xfrm>
                <a:off x="5538638" y="2807478"/>
                <a:ext cx="2745953" cy="1511299"/>
              </a:xfrm>
              <a:prstGeom prst="rect">
                <a:avLst/>
              </a:prstGeom>
              <a:grpFill/>
              <a:ln w="9525">
                <a:noFill/>
                <a:miter lim="800000"/>
              </a:ln>
            </p:spPr>
            <p:txBody>
              <a:bodyPr lIns="68577" tIns="34289" rIns="68577" bIns="34289" anchor="ctr"/>
              <a:lstStyle/>
              <a:p>
                <a:endParaRPr lang="zh-CN" altLang="en-US"/>
              </a:p>
            </p:txBody>
          </p:sp>
          <p:sp>
            <p:nvSpPr>
              <p:cNvPr id="204" name="等腰三角形 203"/>
              <p:cNvSpPr/>
              <p:nvPr/>
            </p:nvSpPr>
            <p:spPr>
              <a:xfrm rot="5400000">
                <a:off x="8230766" y="3372014"/>
                <a:ext cx="400876" cy="2947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5" name="组合 3"/>
          <p:cNvGrpSpPr/>
          <p:nvPr/>
        </p:nvGrpSpPr>
        <p:grpSpPr>
          <a:xfrm>
            <a:off x="2213584" y="3007428"/>
            <a:ext cx="3938471" cy="966371"/>
            <a:chOff x="2950650" y="4153446"/>
            <a:chExt cx="5251294" cy="1288495"/>
          </a:xfrm>
          <a:solidFill>
            <a:schemeClr val="accent2"/>
          </a:solidFill>
        </p:grpSpPr>
        <p:sp>
          <p:nvSpPr>
            <p:cNvPr id="182" name="矩形 59"/>
            <p:cNvSpPr>
              <a:spLocks noChangeArrowheads="1"/>
            </p:cNvSpPr>
            <p:nvPr/>
          </p:nvSpPr>
          <p:spPr bwMode="auto">
            <a:xfrm>
              <a:off x="2950650" y="4629014"/>
              <a:ext cx="2745953" cy="303804"/>
            </a:xfrm>
            <a:prstGeom prst="rect">
              <a:avLst/>
            </a:prstGeom>
            <a:grpFill/>
            <a:ln w="9525">
              <a:noFill/>
              <a:miter lim="800000"/>
            </a:ln>
          </p:spPr>
          <p:txBody>
            <a:bodyPr lIns="68570" tIns="34286" rIns="68570" bIns="34286" anchor="ctr"/>
            <a:lstStyle/>
            <a:p>
              <a:endParaRPr lang="zh-CN" altLang="en-US"/>
            </a:p>
          </p:txBody>
        </p:sp>
        <p:grpSp>
          <p:nvGrpSpPr>
            <p:cNvPr id="6" name="组合 204"/>
            <p:cNvGrpSpPr/>
            <p:nvPr/>
          </p:nvGrpSpPr>
          <p:grpSpPr>
            <a:xfrm>
              <a:off x="5162008" y="4153446"/>
              <a:ext cx="3039936" cy="1288495"/>
              <a:chOff x="5538638" y="4558490"/>
              <a:chExt cx="3039936" cy="1288495"/>
            </a:xfrm>
            <a:grpFill/>
          </p:grpSpPr>
          <p:sp>
            <p:nvSpPr>
              <p:cNvPr id="206" name="矩形 59"/>
              <p:cNvSpPr>
                <a:spLocks noChangeArrowheads="1"/>
              </p:cNvSpPr>
              <p:nvPr/>
            </p:nvSpPr>
            <p:spPr bwMode="auto">
              <a:xfrm>
                <a:off x="5538638" y="4558490"/>
                <a:ext cx="2745953" cy="1288495"/>
              </a:xfrm>
              <a:prstGeom prst="rect">
                <a:avLst/>
              </a:prstGeom>
              <a:grpFill/>
              <a:ln w="9525">
                <a:noFill/>
                <a:miter lim="800000"/>
              </a:ln>
            </p:spPr>
            <p:txBody>
              <a:bodyPr lIns="68577" tIns="34289" rIns="68577" bIns="34289" anchor="ctr"/>
              <a:lstStyle/>
              <a:p>
                <a:endParaRPr lang="zh-CN" altLang="en-US"/>
              </a:p>
            </p:txBody>
          </p:sp>
          <p:sp>
            <p:nvSpPr>
              <p:cNvPr id="207" name="等腰三角形 206"/>
              <p:cNvSpPr/>
              <p:nvPr/>
            </p:nvSpPr>
            <p:spPr>
              <a:xfrm rot="5400000">
                <a:off x="8230766" y="5003717"/>
                <a:ext cx="400876" cy="29474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208" name="矩形 47"/>
          <p:cNvSpPr>
            <a:spLocks noChangeArrowheads="1"/>
          </p:cNvSpPr>
          <p:nvPr/>
        </p:nvSpPr>
        <p:spPr bwMode="auto">
          <a:xfrm>
            <a:off x="6269782" y="2140451"/>
            <a:ext cx="1919288" cy="512434"/>
          </a:xfrm>
          <a:prstGeom prst="rect">
            <a:avLst/>
          </a:prstGeom>
          <a:noFill/>
          <a:ln w="9525">
            <a:noFill/>
            <a:miter lim="800000"/>
          </a:ln>
        </p:spPr>
        <p:txBody>
          <a:bodyPr lIns="68563" tIns="34283" rIns="68563" bIns="34283">
            <a:spAutoFit/>
          </a:bodyPr>
          <a:lstStyle/>
          <a:p>
            <a:pPr algn="l">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p>
        </p:txBody>
      </p:sp>
      <p:sp>
        <p:nvSpPr>
          <p:cNvPr id="209" name="矩形 47"/>
          <p:cNvSpPr>
            <a:spLocks noChangeArrowheads="1"/>
          </p:cNvSpPr>
          <p:nvPr/>
        </p:nvSpPr>
        <p:spPr bwMode="auto">
          <a:xfrm>
            <a:off x="6287239" y="3402004"/>
            <a:ext cx="1919288" cy="512434"/>
          </a:xfrm>
          <a:prstGeom prst="rect">
            <a:avLst/>
          </a:prstGeom>
          <a:noFill/>
          <a:ln w="9525">
            <a:noFill/>
            <a:miter lim="800000"/>
          </a:ln>
        </p:spPr>
        <p:txBody>
          <a:bodyPr lIns="68563" tIns="34283" rIns="68563" bIns="34283">
            <a:spAutoFit/>
          </a:bodyPr>
          <a:lstStyle/>
          <a:p>
            <a:pPr algn="l">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p>
        </p:txBody>
      </p:sp>
      <p:sp>
        <p:nvSpPr>
          <p:cNvPr id="211" name="矩形 47"/>
          <p:cNvSpPr>
            <a:spLocks noChangeArrowheads="1"/>
          </p:cNvSpPr>
          <p:nvPr/>
        </p:nvSpPr>
        <p:spPr bwMode="auto">
          <a:xfrm>
            <a:off x="3936415" y="2106303"/>
            <a:ext cx="1919288" cy="512434"/>
          </a:xfrm>
          <a:prstGeom prst="rect">
            <a:avLst/>
          </a:prstGeom>
          <a:noFill/>
          <a:ln w="9525">
            <a:noFill/>
            <a:miter lim="800000"/>
          </a:ln>
        </p:spPr>
        <p:txBody>
          <a:bodyPr lIns="68563" tIns="34283" rIns="68563" bIns="34283">
            <a:spAutoFit/>
          </a:bodyPr>
          <a:lstStyle/>
          <a:p>
            <a:pPr algn="l">
              <a:lnSpc>
                <a:spcPct val="120000"/>
              </a:lnSpc>
            </a:pP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右键点击图片选择设置图片格式可直接替换图片，在此录入上述图表的综合描述说明，</a:t>
            </a:r>
          </a:p>
        </p:txBody>
      </p:sp>
      <p:sp>
        <p:nvSpPr>
          <p:cNvPr id="212" name="TextBox 211"/>
          <p:cNvSpPr txBox="1"/>
          <p:nvPr/>
        </p:nvSpPr>
        <p:spPr>
          <a:xfrm>
            <a:off x="3940472" y="1728261"/>
            <a:ext cx="1483182" cy="315380"/>
          </a:xfrm>
          <a:prstGeom prst="rect">
            <a:avLst/>
          </a:prstGeom>
          <a:noFill/>
          <a:ln>
            <a:noFill/>
          </a:ln>
        </p:spPr>
        <p:txBody>
          <a:bodyPr wrap="square" lIns="68566" tIns="34283" rIns="68566" bIns="34283" rtlCol="0">
            <a:spAutoFit/>
          </a:bodyPr>
          <a:lstStyle/>
          <a:p>
            <a:r>
              <a:rPr lang="zh-CN" altLang="en-US" sz="1600" dirty="0">
                <a:solidFill>
                  <a:schemeClr val="bg1"/>
                </a:solidFill>
                <a:latin typeface="方正大黑_GBK" pitchFamily="65" charset="-122"/>
                <a:ea typeface="方正大黑_GBK" pitchFamily="65" charset="-122"/>
              </a:rPr>
              <a:t>添加标题</a:t>
            </a:r>
          </a:p>
        </p:txBody>
      </p:sp>
      <p:sp>
        <p:nvSpPr>
          <p:cNvPr id="213" name="TextBox 212"/>
          <p:cNvSpPr txBox="1"/>
          <p:nvPr/>
        </p:nvSpPr>
        <p:spPr>
          <a:xfrm>
            <a:off x="3940472" y="3024404"/>
            <a:ext cx="1483182" cy="315380"/>
          </a:xfrm>
          <a:prstGeom prst="rect">
            <a:avLst/>
          </a:prstGeom>
          <a:noFill/>
          <a:ln>
            <a:noFill/>
          </a:ln>
        </p:spPr>
        <p:txBody>
          <a:bodyPr wrap="square" lIns="68566" tIns="34283" rIns="68566" bIns="34283" rtlCol="0">
            <a:spAutoFit/>
          </a:bodyPr>
          <a:lstStyle/>
          <a:p>
            <a:r>
              <a:rPr lang="zh-CN" altLang="en-US" sz="1600" dirty="0">
                <a:solidFill>
                  <a:schemeClr val="bg1"/>
                </a:solidFill>
                <a:latin typeface="方正大黑_GBK" pitchFamily="65" charset="-122"/>
                <a:ea typeface="方正大黑_GBK" pitchFamily="65" charset="-122"/>
              </a:rPr>
              <a:t>副标</a:t>
            </a:r>
          </a:p>
        </p:txBody>
      </p:sp>
      <p:sp>
        <p:nvSpPr>
          <p:cNvPr id="214" name="矩形 47"/>
          <p:cNvSpPr>
            <a:spLocks noChangeArrowheads="1"/>
          </p:cNvSpPr>
          <p:nvPr/>
        </p:nvSpPr>
        <p:spPr bwMode="auto">
          <a:xfrm>
            <a:off x="3936415" y="3456453"/>
            <a:ext cx="1919288" cy="364701"/>
          </a:xfrm>
          <a:prstGeom prst="rect">
            <a:avLst/>
          </a:prstGeom>
          <a:noFill/>
          <a:ln w="9525">
            <a:noFill/>
            <a:miter lim="800000"/>
          </a:ln>
        </p:spPr>
        <p:txBody>
          <a:bodyPr lIns="68563" tIns="34283" rIns="68563" bIns="34283">
            <a:spAutoFit/>
          </a:bodyPr>
          <a:lstStyle/>
          <a:p>
            <a:pPr algn="l">
              <a:lnSpc>
                <a:spcPct val="120000"/>
              </a:lnSpc>
            </a:pPr>
            <a:r>
              <a:rPr lang="zh-CN" altLang="en-US" sz="8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a:t>
            </a:r>
          </a:p>
        </p:txBody>
      </p:sp>
      <p:pic>
        <p:nvPicPr>
          <p:cNvPr id="2" name="图片 1"/>
          <p:cNvPicPr>
            <a:picLocks noChangeAspect="1"/>
          </p:cNvPicPr>
          <p:nvPr/>
        </p:nvPicPr>
        <p:blipFill rotWithShape="1">
          <a:blip r:embed="rId3" cstate="print">
            <a:extLst>
              <a:ext uri="{28A0092B-C50C-407E-A947-70E740481C1C}">
                <a14:useLocalDpi xmlns:a14="http://schemas.microsoft.com/office/drawing/2010/main" val="0"/>
              </a:ext>
            </a:extLst>
          </a:blip>
          <a:srcRect r="17550"/>
          <a:stretch>
            <a:fillRect/>
          </a:stretch>
        </p:blipFill>
        <p:spPr>
          <a:xfrm>
            <a:off x="1265865" y="1678501"/>
            <a:ext cx="2117321" cy="2364452"/>
          </a:xfrm>
          <a:prstGeom prst="rect">
            <a:avLst/>
          </a:prstGeom>
        </p:spPr>
      </p:pic>
      <p:sp>
        <p:nvSpPr>
          <p:cNvPr id="215" name="TextBox 214"/>
          <p:cNvSpPr txBox="1"/>
          <p:nvPr/>
        </p:nvSpPr>
        <p:spPr>
          <a:xfrm>
            <a:off x="6328737" y="1635935"/>
            <a:ext cx="1104476" cy="253844"/>
          </a:xfrm>
          <a:prstGeom prst="rect">
            <a:avLst/>
          </a:prstGeom>
          <a:solidFill>
            <a:schemeClr val="accent1"/>
          </a:solidFill>
        </p:spPr>
        <p:txBody>
          <a:bodyPr wrap="square" lIns="68566" tIns="34283" rIns="68566" bIns="34283" rtlCol="0">
            <a:spAutoFit/>
          </a:bodyPr>
          <a:lstStyle/>
          <a:p>
            <a:r>
              <a:rPr lang="zh-CN" altLang="en-US" sz="1200" dirty="0">
                <a:solidFill>
                  <a:schemeClr val="bg1"/>
                </a:solidFill>
                <a:latin typeface="黑体" panose="02010609060101010101" pitchFamily="49" charset="-122"/>
                <a:ea typeface="黑体" panose="02010609060101010101" pitchFamily="49" charset="-122"/>
              </a:rPr>
              <a:t>户外宣传</a:t>
            </a:r>
          </a:p>
        </p:txBody>
      </p:sp>
      <p:sp>
        <p:nvSpPr>
          <p:cNvPr id="216" name="TextBox 215"/>
          <p:cNvSpPr txBox="1"/>
          <p:nvPr/>
        </p:nvSpPr>
        <p:spPr>
          <a:xfrm>
            <a:off x="6328737" y="3000062"/>
            <a:ext cx="1104476" cy="253844"/>
          </a:xfrm>
          <a:prstGeom prst="rect">
            <a:avLst/>
          </a:prstGeom>
          <a:solidFill>
            <a:schemeClr val="accent2"/>
          </a:solidFill>
        </p:spPr>
        <p:txBody>
          <a:bodyPr wrap="square" lIns="68566" tIns="34283" rIns="68566" bIns="34283" rtlCol="0">
            <a:spAutoFit/>
          </a:bodyPr>
          <a:lstStyle/>
          <a:p>
            <a:r>
              <a:rPr lang="zh-CN" altLang="en-US" sz="1200" dirty="0">
                <a:solidFill>
                  <a:schemeClr val="bg1"/>
                </a:solidFill>
                <a:latin typeface="黑体" panose="02010609060101010101" pitchFamily="49" charset="-122"/>
                <a:ea typeface="黑体" panose="02010609060101010101" pitchFamily="49" charset="-122"/>
              </a:rPr>
              <a:t>百度推广</a:t>
            </a: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12" presetClass="entr" presetSubtype="8" fill="hold"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additive="base">
                                        <p:cTn id="14" dur="500"/>
                                        <p:tgtEl>
                                          <p:spTgt spid="3"/>
                                        </p:tgtEl>
                                        <p:attrNameLst>
                                          <p:attrName>ppt_x</p:attrName>
                                        </p:attrNameLst>
                                      </p:cBhvr>
                                      <p:tavLst>
                                        <p:tav tm="0">
                                          <p:val>
                                            <p:strVal val="#ppt_x-#ppt_w*1.125000"/>
                                          </p:val>
                                        </p:tav>
                                        <p:tav tm="100000">
                                          <p:val>
                                            <p:strVal val="#ppt_x"/>
                                          </p:val>
                                        </p:tav>
                                      </p:tavLst>
                                    </p:anim>
                                    <p:animEffect transition="in" filter="wipe(right)">
                                      <p:cBhvr>
                                        <p:cTn id="15" dur="500"/>
                                        <p:tgtEl>
                                          <p:spTgt spid="3"/>
                                        </p:tgtEl>
                                      </p:cBhvr>
                                    </p:animEffect>
                                  </p:childTnLst>
                                </p:cTn>
                              </p:par>
                            </p:childTnLst>
                          </p:cTn>
                        </p:par>
                        <p:par>
                          <p:cTn id="16" fill="hold">
                            <p:stCondLst>
                              <p:cond delay="1000"/>
                            </p:stCondLst>
                            <p:childTnLst>
                              <p:par>
                                <p:cTn id="17" presetID="19" presetClass="entr" presetSubtype="10" fill="hold" grpId="0" nodeType="afterEffect">
                                  <p:stCondLst>
                                    <p:cond delay="0"/>
                                  </p:stCondLst>
                                  <p:childTnLst>
                                    <p:set>
                                      <p:cBhvr>
                                        <p:cTn id="18" dur="1" fill="hold">
                                          <p:stCondLst>
                                            <p:cond delay="0"/>
                                          </p:stCondLst>
                                        </p:cTn>
                                        <p:tgtEl>
                                          <p:spTgt spid="212"/>
                                        </p:tgtEl>
                                        <p:attrNameLst>
                                          <p:attrName>style.visibility</p:attrName>
                                        </p:attrNameLst>
                                      </p:cBhvr>
                                      <p:to>
                                        <p:strVal val="visible"/>
                                      </p:to>
                                    </p:set>
                                    <p:anim calcmode="lin" valueType="num">
                                      <p:cBhvr>
                                        <p:cTn id="19" dur="500" fill="hold"/>
                                        <p:tgtEl>
                                          <p:spTgt spid="212"/>
                                        </p:tgtEl>
                                        <p:attrNameLst>
                                          <p:attrName>ppt_w</p:attrName>
                                        </p:attrNameLst>
                                      </p:cBhvr>
                                      <p:tavLst>
                                        <p:tav tm="0" fmla="#ppt_w*sin(2.5*pi*$)">
                                          <p:val>
                                            <p:fltVal val="0"/>
                                          </p:val>
                                        </p:tav>
                                        <p:tav tm="100000">
                                          <p:val>
                                            <p:fltVal val="1"/>
                                          </p:val>
                                        </p:tav>
                                      </p:tavLst>
                                    </p:anim>
                                    <p:anim calcmode="lin" valueType="num">
                                      <p:cBhvr>
                                        <p:cTn id="20" dur="500" fill="hold"/>
                                        <p:tgtEl>
                                          <p:spTgt spid="212"/>
                                        </p:tgtEl>
                                        <p:attrNameLst>
                                          <p:attrName>ppt_h</p:attrName>
                                        </p:attrNameLst>
                                      </p:cBhvr>
                                      <p:tavLst>
                                        <p:tav tm="0">
                                          <p:val>
                                            <p:strVal val="#ppt_h"/>
                                          </p:val>
                                        </p:tav>
                                        <p:tav tm="100000">
                                          <p:val>
                                            <p:strVal val="#ppt_h"/>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211"/>
                                        </p:tgtEl>
                                        <p:attrNameLst>
                                          <p:attrName>style.visibility</p:attrName>
                                        </p:attrNameLst>
                                      </p:cBhvr>
                                      <p:to>
                                        <p:strVal val="visible"/>
                                      </p:to>
                                    </p:set>
                                    <p:animEffect transition="in" filter="randombar(horizontal)">
                                      <p:cBhvr>
                                        <p:cTn id="24" dur="500"/>
                                        <p:tgtEl>
                                          <p:spTgt spid="211"/>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childTnLst>
                          </p:cTn>
                        </p:par>
                        <p:par>
                          <p:cTn id="30" fill="hold">
                            <p:stCondLst>
                              <p:cond delay="250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213"/>
                                        </p:tgtEl>
                                        <p:attrNameLst>
                                          <p:attrName>style.visibility</p:attrName>
                                        </p:attrNameLst>
                                      </p:cBhvr>
                                      <p:to>
                                        <p:strVal val="visible"/>
                                      </p:to>
                                    </p:set>
                                    <p:anim calcmode="lin" valueType="num">
                                      <p:cBhvr>
                                        <p:cTn id="33" dur="500" fill="hold"/>
                                        <p:tgtEl>
                                          <p:spTgt spid="213"/>
                                        </p:tgtEl>
                                        <p:attrNameLst>
                                          <p:attrName>ppt_x</p:attrName>
                                        </p:attrNameLst>
                                      </p:cBhvr>
                                      <p:tavLst>
                                        <p:tav tm="0">
                                          <p:val>
                                            <p:strVal val="#ppt_x"/>
                                          </p:val>
                                        </p:tav>
                                        <p:tav tm="50000">
                                          <p:val>
                                            <p:strVal val="#ppt_x+.1"/>
                                          </p:val>
                                        </p:tav>
                                        <p:tav tm="100000">
                                          <p:val>
                                            <p:strVal val="#ppt_x"/>
                                          </p:val>
                                        </p:tav>
                                      </p:tavLst>
                                    </p:anim>
                                    <p:anim calcmode="lin" valueType="num">
                                      <p:cBhvr>
                                        <p:cTn id="34" dur="500" fill="hold"/>
                                        <p:tgtEl>
                                          <p:spTgt spid="213"/>
                                        </p:tgtEl>
                                        <p:attrNameLst>
                                          <p:attrName>ppt_y</p:attrName>
                                        </p:attrNameLst>
                                      </p:cBhvr>
                                      <p:tavLst>
                                        <p:tav tm="0">
                                          <p:val>
                                            <p:strVal val="#ppt_y"/>
                                          </p:val>
                                        </p:tav>
                                        <p:tav tm="100000">
                                          <p:val>
                                            <p:strVal val="#ppt_y"/>
                                          </p:val>
                                        </p:tav>
                                      </p:tavLst>
                                    </p:anim>
                                    <p:anim calcmode="lin" valueType="num">
                                      <p:cBhvr>
                                        <p:cTn id="35" dur="500" fill="hold"/>
                                        <p:tgtEl>
                                          <p:spTgt spid="213"/>
                                        </p:tgtEl>
                                        <p:attrNameLst>
                                          <p:attrName>ppt_h</p:attrName>
                                        </p:attrNameLst>
                                      </p:cBhvr>
                                      <p:tavLst>
                                        <p:tav tm="0">
                                          <p:val>
                                            <p:strVal val="#ppt_h/10"/>
                                          </p:val>
                                        </p:tav>
                                        <p:tav tm="50000">
                                          <p:val>
                                            <p:strVal val="#ppt_h+.01"/>
                                          </p:val>
                                        </p:tav>
                                        <p:tav tm="100000">
                                          <p:val>
                                            <p:strVal val="#ppt_h"/>
                                          </p:val>
                                        </p:tav>
                                      </p:tavLst>
                                    </p:anim>
                                    <p:anim calcmode="lin" valueType="num">
                                      <p:cBhvr>
                                        <p:cTn id="36" dur="500" fill="hold"/>
                                        <p:tgtEl>
                                          <p:spTgt spid="213"/>
                                        </p:tgtEl>
                                        <p:attrNameLst>
                                          <p:attrName>ppt_w</p:attrName>
                                        </p:attrNameLst>
                                      </p:cBhvr>
                                      <p:tavLst>
                                        <p:tav tm="0">
                                          <p:val>
                                            <p:strVal val="#ppt_w/10"/>
                                          </p:val>
                                        </p:tav>
                                        <p:tav tm="50000">
                                          <p:val>
                                            <p:strVal val="#ppt_w+.01"/>
                                          </p:val>
                                        </p:tav>
                                        <p:tav tm="100000">
                                          <p:val>
                                            <p:strVal val="#ppt_w"/>
                                          </p:val>
                                        </p:tav>
                                      </p:tavLst>
                                    </p:anim>
                                    <p:animEffect transition="in" filter="fade">
                                      <p:cBhvr>
                                        <p:cTn id="37" dur="500" tmFilter="0,0; .5, 1; 1, 1"/>
                                        <p:tgtEl>
                                          <p:spTgt spid="213"/>
                                        </p:tgtEl>
                                      </p:cBhvr>
                                    </p:animEffect>
                                  </p:childTnLst>
                                </p:cTn>
                              </p:par>
                            </p:childTnLst>
                          </p:cTn>
                        </p:par>
                        <p:par>
                          <p:cTn id="38" fill="hold">
                            <p:stCondLst>
                              <p:cond delay="3049"/>
                            </p:stCondLst>
                            <p:childTnLst>
                              <p:par>
                                <p:cTn id="39" presetID="14" presetClass="entr" presetSubtype="10" fill="hold" grpId="0" nodeType="afterEffect">
                                  <p:stCondLst>
                                    <p:cond delay="0"/>
                                  </p:stCondLst>
                                  <p:childTnLst>
                                    <p:set>
                                      <p:cBhvr>
                                        <p:cTn id="40" dur="1" fill="hold">
                                          <p:stCondLst>
                                            <p:cond delay="0"/>
                                          </p:stCondLst>
                                        </p:cTn>
                                        <p:tgtEl>
                                          <p:spTgt spid="214"/>
                                        </p:tgtEl>
                                        <p:attrNameLst>
                                          <p:attrName>style.visibility</p:attrName>
                                        </p:attrNameLst>
                                      </p:cBhvr>
                                      <p:to>
                                        <p:strVal val="visible"/>
                                      </p:to>
                                    </p:set>
                                    <p:animEffect transition="in" filter="randombar(horizontal)">
                                      <p:cBhvr>
                                        <p:cTn id="41" dur="500"/>
                                        <p:tgtEl>
                                          <p:spTgt spid="214"/>
                                        </p:tgtEl>
                                      </p:cBhvr>
                                    </p:animEffect>
                                  </p:childTnLst>
                                </p:cTn>
                              </p:par>
                            </p:childTnLst>
                          </p:cTn>
                        </p:par>
                        <p:par>
                          <p:cTn id="42" fill="hold">
                            <p:stCondLst>
                              <p:cond delay="3549"/>
                            </p:stCondLst>
                            <p:childTnLst>
                              <p:par>
                                <p:cTn id="43" presetID="42" presetClass="entr" presetSubtype="0" fill="hold" grpId="0" nodeType="afterEffect">
                                  <p:stCondLst>
                                    <p:cond delay="0"/>
                                  </p:stCondLst>
                                  <p:childTnLst>
                                    <p:set>
                                      <p:cBhvr>
                                        <p:cTn id="44" dur="1" fill="hold">
                                          <p:stCondLst>
                                            <p:cond delay="0"/>
                                          </p:stCondLst>
                                        </p:cTn>
                                        <p:tgtEl>
                                          <p:spTgt spid="215"/>
                                        </p:tgtEl>
                                        <p:attrNameLst>
                                          <p:attrName>style.visibility</p:attrName>
                                        </p:attrNameLst>
                                      </p:cBhvr>
                                      <p:to>
                                        <p:strVal val="visible"/>
                                      </p:to>
                                    </p:set>
                                    <p:animEffect transition="in" filter="fade">
                                      <p:cBhvr>
                                        <p:cTn id="45" dur="500"/>
                                        <p:tgtEl>
                                          <p:spTgt spid="215"/>
                                        </p:tgtEl>
                                      </p:cBhvr>
                                    </p:animEffect>
                                    <p:anim calcmode="lin" valueType="num">
                                      <p:cBhvr>
                                        <p:cTn id="46" dur="500" fill="hold"/>
                                        <p:tgtEl>
                                          <p:spTgt spid="215"/>
                                        </p:tgtEl>
                                        <p:attrNameLst>
                                          <p:attrName>ppt_x</p:attrName>
                                        </p:attrNameLst>
                                      </p:cBhvr>
                                      <p:tavLst>
                                        <p:tav tm="0">
                                          <p:val>
                                            <p:strVal val="#ppt_x"/>
                                          </p:val>
                                        </p:tav>
                                        <p:tav tm="100000">
                                          <p:val>
                                            <p:strVal val="#ppt_x"/>
                                          </p:val>
                                        </p:tav>
                                      </p:tavLst>
                                    </p:anim>
                                    <p:anim calcmode="lin" valueType="num">
                                      <p:cBhvr>
                                        <p:cTn id="47" dur="500" fill="hold"/>
                                        <p:tgtEl>
                                          <p:spTgt spid="215"/>
                                        </p:tgtEl>
                                        <p:attrNameLst>
                                          <p:attrName>ppt_y</p:attrName>
                                        </p:attrNameLst>
                                      </p:cBhvr>
                                      <p:tavLst>
                                        <p:tav tm="0">
                                          <p:val>
                                            <p:strVal val="#ppt_y+.1"/>
                                          </p:val>
                                        </p:tav>
                                        <p:tav tm="100000">
                                          <p:val>
                                            <p:strVal val="#ppt_y"/>
                                          </p:val>
                                        </p:tav>
                                      </p:tavLst>
                                    </p:anim>
                                  </p:childTnLst>
                                </p:cTn>
                              </p:par>
                              <p:par>
                                <p:cTn id="48" presetID="42" presetClass="entr" presetSubtype="0" fill="hold" grpId="0" nodeType="withEffect">
                                  <p:stCondLst>
                                    <p:cond delay="0"/>
                                  </p:stCondLst>
                                  <p:childTnLst>
                                    <p:set>
                                      <p:cBhvr>
                                        <p:cTn id="49" dur="1" fill="hold">
                                          <p:stCondLst>
                                            <p:cond delay="0"/>
                                          </p:stCondLst>
                                        </p:cTn>
                                        <p:tgtEl>
                                          <p:spTgt spid="208"/>
                                        </p:tgtEl>
                                        <p:attrNameLst>
                                          <p:attrName>style.visibility</p:attrName>
                                        </p:attrNameLst>
                                      </p:cBhvr>
                                      <p:to>
                                        <p:strVal val="visible"/>
                                      </p:to>
                                    </p:set>
                                    <p:animEffect transition="in" filter="fade">
                                      <p:cBhvr>
                                        <p:cTn id="50" dur="500"/>
                                        <p:tgtEl>
                                          <p:spTgt spid="208"/>
                                        </p:tgtEl>
                                      </p:cBhvr>
                                    </p:animEffect>
                                    <p:anim calcmode="lin" valueType="num">
                                      <p:cBhvr>
                                        <p:cTn id="51" dur="500" fill="hold"/>
                                        <p:tgtEl>
                                          <p:spTgt spid="208"/>
                                        </p:tgtEl>
                                        <p:attrNameLst>
                                          <p:attrName>ppt_x</p:attrName>
                                        </p:attrNameLst>
                                      </p:cBhvr>
                                      <p:tavLst>
                                        <p:tav tm="0">
                                          <p:val>
                                            <p:strVal val="#ppt_x"/>
                                          </p:val>
                                        </p:tav>
                                        <p:tav tm="100000">
                                          <p:val>
                                            <p:strVal val="#ppt_x"/>
                                          </p:val>
                                        </p:tav>
                                      </p:tavLst>
                                    </p:anim>
                                    <p:anim calcmode="lin" valueType="num">
                                      <p:cBhvr>
                                        <p:cTn id="52" dur="500" fill="hold"/>
                                        <p:tgtEl>
                                          <p:spTgt spid="208"/>
                                        </p:tgtEl>
                                        <p:attrNameLst>
                                          <p:attrName>ppt_y</p:attrName>
                                        </p:attrNameLst>
                                      </p:cBhvr>
                                      <p:tavLst>
                                        <p:tav tm="0">
                                          <p:val>
                                            <p:strVal val="#ppt_y+.1"/>
                                          </p:val>
                                        </p:tav>
                                        <p:tav tm="100000">
                                          <p:val>
                                            <p:strVal val="#ppt_y"/>
                                          </p:val>
                                        </p:tav>
                                      </p:tavLst>
                                    </p:anim>
                                  </p:childTnLst>
                                </p:cTn>
                              </p:par>
                              <p:par>
                                <p:cTn id="53" presetID="42" presetClass="entr" presetSubtype="0" fill="hold" grpId="0" nodeType="withEffect">
                                  <p:stCondLst>
                                    <p:cond delay="0"/>
                                  </p:stCondLst>
                                  <p:childTnLst>
                                    <p:set>
                                      <p:cBhvr>
                                        <p:cTn id="54" dur="1" fill="hold">
                                          <p:stCondLst>
                                            <p:cond delay="0"/>
                                          </p:stCondLst>
                                        </p:cTn>
                                        <p:tgtEl>
                                          <p:spTgt spid="216"/>
                                        </p:tgtEl>
                                        <p:attrNameLst>
                                          <p:attrName>style.visibility</p:attrName>
                                        </p:attrNameLst>
                                      </p:cBhvr>
                                      <p:to>
                                        <p:strVal val="visible"/>
                                      </p:to>
                                    </p:set>
                                    <p:animEffect transition="in" filter="fade">
                                      <p:cBhvr>
                                        <p:cTn id="55" dur="1000"/>
                                        <p:tgtEl>
                                          <p:spTgt spid="216"/>
                                        </p:tgtEl>
                                      </p:cBhvr>
                                    </p:animEffect>
                                    <p:anim calcmode="lin" valueType="num">
                                      <p:cBhvr>
                                        <p:cTn id="56" dur="1000" fill="hold"/>
                                        <p:tgtEl>
                                          <p:spTgt spid="216"/>
                                        </p:tgtEl>
                                        <p:attrNameLst>
                                          <p:attrName>ppt_x</p:attrName>
                                        </p:attrNameLst>
                                      </p:cBhvr>
                                      <p:tavLst>
                                        <p:tav tm="0">
                                          <p:val>
                                            <p:strVal val="#ppt_x"/>
                                          </p:val>
                                        </p:tav>
                                        <p:tav tm="100000">
                                          <p:val>
                                            <p:strVal val="#ppt_x"/>
                                          </p:val>
                                        </p:tav>
                                      </p:tavLst>
                                    </p:anim>
                                    <p:anim calcmode="lin" valueType="num">
                                      <p:cBhvr>
                                        <p:cTn id="57" dur="1000" fill="hold"/>
                                        <p:tgtEl>
                                          <p:spTgt spid="216"/>
                                        </p:tgtEl>
                                        <p:attrNameLst>
                                          <p:attrName>ppt_y</p:attrName>
                                        </p:attrNameLst>
                                      </p:cBhvr>
                                      <p:tavLst>
                                        <p:tav tm="0">
                                          <p:val>
                                            <p:strVal val="#ppt_y+.1"/>
                                          </p:val>
                                        </p:tav>
                                        <p:tav tm="100000">
                                          <p:val>
                                            <p:strVal val="#ppt_y"/>
                                          </p:val>
                                        </p:tav>
                                      </p:tavLst>
                                    </p:anim>
                                  </p:childTnLst>
                                </p:cTn>
                              </p:par>
                            </p:childTnLst>
                          </p:cTn>
                        </p:par>
                        <p:par>
                          <p:cTn id="58" fill="hold">
                            <p:stCondLst>
                              <p:cond delay="4049"/>
                            </p:stCondLst>
                            <p:childTnLst>
                              <p:par>
                                <p:cTn id="59" presetID="42" presetClass="entr" presetSubtype="0" fill="hold" grpId="0" nodeType="afterEffect">
                                  <p:stCondLst>
                                    <p:cond delay="0"/>
                                  </p:stCondLst>
                                  <p:childTnLst>
                                    <p:set>
                                      <p:cBhvr>
                                        <p:cTn id="60" dur="1" fill="hold">
                                          <p:stCondLst>
                                            <p:cond delay="0"/>
                                          </p:stCondLst>
                                        </p:cTn>
                                        <p:tgtEl>
                                          <p:spTgt spid="209"/>
                                        </p:tgtEl>
                                        <p:attrNameLst>
                                          <p:attrName>style.visibility</p:attrName>
                                        </p:attrNameLst>
                                      </p:cBhvr>
                                      <p:to>
                                        <p:strVal val="visible"/>
                                      </p:to>
                                    </p:set>
                                    <p:animEffect transition="in" filter="fade">
                                      <p:cBhvr>
                                        <p:cTn id="61" dur="500"/>
                                        <p:tgtEl>
                                          <p:spTgt spid="209"/>
                                        </p:tgtEl>
                                      </p:cBhvr>
                                    </p:animEffect>
                                    <p:anim calcmode="lin" valueType="num">
                                      <p:cBhvr>
                                        <p:cTn id="62" dur="500" fill="hold"/>
                                        <p:tgtEl>
                                          <p:spTgt spid="209"/>
                                        </p:tgtEl>
                                        <p:attrNameLst>
                                          <p:attrName>ppt_x</p:attrName>
                                        </p:attrNameLst>
                                      </p:cBhvr>
                                      <p:tavLst>
                                        <p:tav tm="0">
                                          <p:val>
                                            <p:strVal val="#ppt_x"/>
                                          </p:val>
                                        </p:tav>
                                        <p:tav tm="100000">
                                          <p:val>
                                            <p:strVal val="#ppt_x"/>
                                          </p:val>
                                        </p:tav>
                                      </p:tavLst>
                                    </p:anim>
                                    <p:anim calcmode="lin" valueType="num">
                                      <p:cBhvr>
                                        <p:cTn id="63" dur="500" fill="hold"/>
                                        <p:tgtEl>
                                          <p:spTgt spid="20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8" grpId="0"/>
      <p:bldP spid="209" grpId="0"/>
      <p:bldP spid="211" grpId="0"/>
      <p:bldP spid="212" grpId="0"/>
      <p:bldP spid="213" grpId="0"/>
      <p:bldP spid="214" grpId="0"/>
      <p:bldP spid="215" grpId="0" animBg="1"/>
      <p:bldP spid="216"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
          <p:cNvGrpSpPr/>
          <p:nvPr/>
        </p:nvGrpSpPr>
        <p:grpSpPr bwMode="auto">
          <a:xfrm>
            <a:off x="2940051" y="1366839"/>
            <a:ext cx="2881313" cy="1728787"/>
            <a:chOff x="3900264" y="2204864"/>
            <a:chExt cx="4572000" cy="2743200"/>
          </a:xfrm>
        </p:grpSpPr>
        <p:graphicFrame>
          <p:nvGraphicFramePr>
            <p:cNvPr id="4" name="图表 3"/>
            <p:cNvGraphicFramePr/>
            <p:nvPr/>
          </p:nvGraphicFramePr>
          <p:xfrm>
            <a:off x="3900264" y="2204864"/>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49155" name="矩形 4"/>
            <p:cNvSpPr>
              <a:spLocks noChangeArrowheads="1"/>
            </p:cNvSpPr>
            <p:nvPr/>
          </p:nvSpPr>
          <p:spPr bwMode="auto">
            <a:xfrm>
              <a:off x="5711768" y="3253651"/>
              <a:ext cx="1175451" cy="634689"/>
            </a:xfrm>
            <a:prstGeom prst="rect">
              <a:avLst/>
            </a:prstGeom>
            <a:noFill/>
            <a:ln w="9525">
              <a:noFill/>
              <a:miter lim="800000"/>
            </a:ln>
          </p:spPr>
          <p:txBody>
            <a:bodyPr wrap="none">
              <a:spAutoFit/>
            </a:bodyPr>
            <a:lstStyle/>
            <a:p>
              <a:pPr algn="ctr"/>
              <a:r>
                <a:rPr lang="en-US" altLang="zh-CN" sz="2000" b="1" dirty="0">
                  <a:solidFill>
                    <a:schemeClr val="bg1">
                      <a:lumMod val="50000"/>
                    </a:schemeClr>
                  </a:solidFill>
                  <a:latin typeface="微软雅黑" panose="020B0503020204020204" pitchFamily="34" charset="-122"/>
                  <a:ea typeface="微软雅黑" panose="020B0503020204020204" pitchFamily="34" charset="-122"/>
                </a:rPr>
                <a:t>90%</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组合 5"/>
          <p:cNvGrpSpPr/>
          <p:nvPr/>
        </p:nvGrpSpPr>
        <p:grpSpPr bwMode="auto">
          <a:xfrm>
            <a:off x="1323976" y="1384300"/>
            <a:ext cx="2155825" cy="1728788"/>
            <a:chOff x="695400" y="2132856"/>
            <a:chExt cx="3420342" cy="2743200"/>
          </a:xfrm>
        </p:grpSpPr>
        <p:graphicFrame>
          <p:nvGraphicFramePr>
            <p:cNvPr id="7" name="图表 6"/>
            <p:cNvGraphicFramePr/>
            <p:nvPr/>
          </p:nvGraphicFramePr>
          <p:xfrm>
            <a:off x="695400" y="2132856"/>
            <a:ext cx="3420342" cy="2743200"/>
          </p:xfrm>
          <a:graphic>
            <a:graphicData uri="http://schemas.openxmlformats.org/drawingml/2006/chart">
              <c:chart xmlns:c="http://schemas.openxmlformats.org/drawingml/2006/chart" xmlns:r="http://schemas.openxmlformats.org/officeDocument/2006/relationships" r:id="rId4"/>
            </a:graphicData>
          </a:graphic>
        </p:graphicFrame>
        <p:sp>
          <p:nvSpPr>
            <p:cNvPr id="49158" name="矩形 8"/>
            <p:cNvSpPr>
              <a:spLocks noChangeArrowheads="1"/>
            </p:cNvSpPr>
            <p:nvPr/>
          </p:nvSpPr>
          <p:spPr bwMode="auto">
            <a:xfrm>
              <a:off x="1896751" y="3268160"/>
              <a:ext cx="1175290" cy="634689"/>
            </a:xfrm>
            <a:prstGeom prst="rect">
              <a:avLst/>
            </a:prstGeom>
            <a:noFill/>
            <a:ln w="9525">
              <a:noFill/>
              <a:miter lim="800000"/>
            </a:ln>
          </p:spPr>
          <p:txBody>
            <a:bodyPr wrap="none">
              <a:spAutoFit/>
            </a:bodyPr>
            <a:lstStyle/>
            <a:p>
              <a:pPr algn="ctr"/>
              <a:r>
                <a:rPr lang="en-US" altLang="zh-CN" sz="2000" b="1" dirty="0">
                  <a:solidFill>
                    <a:schemeClr val="bg1">
                      <a:lumMod val="50000"/>
                    </a:schemeClr>
                  </a:solidFill>
                  <a:latin typeface="微软雅黑" panose="020B0503020204020204" pitchFamily="34" charset="-122"/>
                  <a:ea typeface="微软雅黑" panose="020B0503020204020204" pitchFamily="34" charset="-122"/>
                </a:rPr>
                <a:t>50%</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组合 9"/>
          <p:cNvGrpSpPr/>
          <p:nvPr/>
        </p:nvGrpSpPr>
        <p:grpSpPr bwMode="auto">
          <a:xfrm>
            <a:off x="5018088" y="1365250"/>
            <a:ext cx="2881312" cy="1728788"/>
            <a:chOff x="7392144" y="2190750"/>
            <a:chExt cx="4572000" cy="2743200"/>
          </a:xfrm>
        </p:grpSpPr>
        <p:graphicFrame>
          <p:nvGraphicFramePr>
            <p:cNvPr id="11" name="图表 10"/>
            <p:cNvGraphicFramePr/>
            <p:nvPr/>
          </p:nvGraphicFramePr>
          <p:xfrm>
            <a:off x="7392144" y="2190750"/>
            <a:ext cx="4572000" cy="2743200"/>
          </p:xfrm>
          <a:graphic>
            <a:graphicData uri="http://schemas.openxmlformats.org/drawingml/2006/chart">
              <c:chart xmlns:c="http://schemas.openxmlformats.org/drawingml/2006/chart" xmlns:r="http://schemas.openxmlformats.org/officeDocument/2006/relationships" r:id="rId5"/>
            </a:graphicData>
          </a:graphic>
        </p:graphicFrame>
        <p:sp>
          <p:nvSpPr>
            <p:cNvPr id="49161" name="矩形 11"/>
            <p:cNvSpPr>
              <a:spLocks noChangeArrowheads="1"/>
            </p:cNvSpPr>
            <p:nvPr/>
          </p:nvSpPr>
          <p:spPr bwMode="auto">
            <a:xfrm>
              <a:off x="9165866" y="3242057"/>
              <a:ext cx="1175452" cy="634689"/>
            </a:xfrm>
            <a:prstGeom prst="rect">
              <a:avLst/>
            </a:prstGeom>
            <a:noFill/>
            <a:ln w="9525">
              <a:noFill/>
              <a:miter lim="800000"/>
            </a:ln>
          </p:spPr>
          <p:txBody>
            <a:bodyPr wrap="none">
              <a:spAutoFit/>
            </a:bodyPr>
            <a:lstStyle/>
            <a:p>
              <a:pPr algn="ctr"/>
              <a:r>
                <a:rPr lang="en-US" altLang="zh-CN" sz="2000" b="1" dirty="0">
                  <a:solidFill>
                    <a:schemeClr val="bg1">
                      <a:lumMod val="50000"/>
                    </a:schemeClr>
                  </a:solidFill>
                  <a:latin typeface="微软雅黑" panose="020B0503020204020204" pitchFamily="34" charset="-122"/>
                  <a:ea typeface="微软雅黑" panose="020B0503020204020204" pitchFamily="34" charset="-122"/>
                </a:rPr>
                <a:t>23%</a:t>
              </a:r>
              <a:endParaRPr lang="zh-CN" altLang="en-US" sz="2000" b="1"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12"/>
          <p:cNvGrpSpPr/>
          <p:nvPr/>
        </p:nvGrpSpPr>
        <p:grpSpPr bwMode="auto">
          <a:xfrm>
            <a:off x="1495426" y="3168650"/>
            <a:ext cx="1935163" cy="915988"/>
            <a:chOff x="1494651" y="3223483"/>
            <a:chExt cx="1936711" cy="914814"/>
          </a:xfrm>
        </p:grpSpPr>
        <p:sp>
          <p:nvSpPr>
            <p:cNvPr id="49163" name="Rectangle 42"/>
            <p:cNvSpPr>
              <a:spLocks noChangeArrowheads="1"/>
            </p:cNvSpPr>
            <p:nvPr/>
          </p:nvSpPr>
          <p:spPr bwMode="auto">
            <a:xfrm>
              <a:off x="1494652" y="3672556"/>
              <a:ext cx="1779491" cy="465741"/>
            </a:xfrm>
            <a:prstGeom prst="rect">
              <a:avLst/>
            </a:prstGeom>
            <a:noFill/>
            <a:ln w="12700">
              <a:noFill/>
              <a:miter lim="800000"/>
            </a:ln>
          </p:spPr>
          <p:txBody>
            <a:bodyPr lIns="68580" tIns="0" rIns="68580" bIns="0"/>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4" name="文本框 15"/>
            <p:cNvSpPr txBox="1">
              <a:spLocks noChangeArrowheads="1"/>
            </p:cNvSpPr>
            <p:nvPr/>
          </p:nvSpPr>
          <p:spPr bwMode="auto">
            <a:xfrm>
              <a:off x="1494651" y="3223483"/>
              <a:ext cx="1936711" cy="253512"/>
            </a:xfrm>
            <a:prstGeom prst="rect">
              <a:avLst/>
            </a:prstGeom>
            <a:noFill/>
            <a:ln w="9525">
              <a:noFill/>
              <a:miter lim="800000"/>
            </a:ln>
          </p:spPr>
          <p:txBody>
            <a:bodyPr lIns="68580" tIns="34290" rIns="68580" bIns="34290">
              <a:spAutoFit/>
            </a:bodyPr>
            <a:lstStyle/>
            <a:p>
              <a:r>
                <a:rPr lang="zh-CN" altLang="en-US" sz="1200" b="1" dirty="0">
                  <a:solidFill>
                    <a:schemeClr val="accent1"/>
                  </a:solidFill>
                  <a:latin typeface="微软雅黑" panose="020B0503020204020204" pitchFamily="34" charset="-122"/>
                  <a:ea typeface="微软雅黑" panose="020B0503020204020204" pitchFamily="34" charset="-122"/>
                </a:rPr>
                <a:t>销售量全年提高</a:t>
              </a:r>
              <a:r>
                <a:rPr lang="en-US" altLang="zh-CN" sz="1200" b="1" dirty="0">
                  <a:solidFill>
                    <a:schemeClr val="accent1"/>
                  </a:solidFill>
                  <a:latin typeface="微软雅黑" panose="020B0503020204020204" pitchFamily="34" charset="-122"/>
                  <a:ea typeface="微软雅黑" panose="020B0503020204020204" pitchFamily="34" charset="-122"/>
                </a:rPr>
                <a:t>50%</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grpSp>
      <p:grpSp>
        <p:nvGrpSpPr>
          <p:cNvPr id="8" name="组合 15"/>
          <p:cNvGrpSpPr/>
          <p:nvPr/>
        </p:nvGrpSpPr>
        <p:grpSpPr bwMode="auto">
          <a:xfrm>
            <a:off x="3687763" y="3168650"/>
            <a:ext cx="1936750" cy="915988"/>
            <a:chOff x="3688474" y="3223483"/>
            <a:chExt cx="1936711" cy="914814"/>
          </a:xfrm>
        </p:grpSpPr>
        <p:sp>
          <p:nvSpPr>
            <p:cNvPr id="49166" name="Rectangle 42"/>
            <p:cNvSpPr>
              <a:spLocks noChangeArrowheads="1"/>
            </p:cNvSpPr>
            <p:nvPr/>
          </p:nvSpPr>
          <p:spPr bwMode="auto">
            <a:xfrm>
              <a:off x="3688474" y="3672556"/>
              <a:ext cx="1779491" cy="465741"/>
            </a:xfrm>
            <a:prstGeom prst="rect">
              <a:avLst/>
            </a:prstGeom>
            <a:noFill/>
            <a:ln w="12700">
              <a:noFill/>
              <a:miter lim="800000"/>
            </a:ln>
          </p:spPr>
          <p:txBody>
            <a:bodyPr lIns="68580" tIns="0" rIns="68580" bIns="0"/>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67" name="文本框 17"/>
            <p:cNvSpPr txBox="1">
              <a:spLocks noChangeArrowheads="1"/>
            </p:cNvSpPr>
            <p:nvPr/>
          </p:nvSpPr>
          <p:spPr bwMode="auto">
            <a:xfrm>
              <a:off x="3688474" y="3223483"/>
              <a:ext cx="1936711" cy="253512"/>
            </a:xfrm>
            <a:prstGeom prst="rect">
              <a:avLst/>
            </a:prstGeom>
            <a:noFill/>
            <a:ln w="9525">
              <a:noFill/>
              <a:miter lim="800000"/>
            </a:ln>
          </p:spPr>
          <p:txBody>
            <a:bodyPr lIns="68580" tIns="34290" rIns="68580" bIns="34290">
              <a:spAutoFit/>
            </a:bodyPr>
            <a:lstStyle/>
            <a:p>
              <a:r>
                <a:rPr lang="zh-CN" altLang="en-US" sz="1200" b="1" dirty="0">
                  <a:solidFill>
                    <a:schemeClr val="accent2"/>
                  </a:solidFill>
                  <a:latin typeface="微软雅黑" panose="020B0503020204020204" pitchFamily="34" charset="-122"/>
                  <a:ea typeface="微软雅黑" panose="020B0503020204020204" pitchFamily="34" charset="-122"/>
                </a:rPr>
                <a:t>签约成功率达</a:t>
              </a:r>
              <a:r>
                <a:rPr lang="en-US" altLang="zh-CN" sz="1200" b="1" dirty="0">
                  <a:solidFill>
                    <a:schemeClr val="accent2"/>
                  </a:solidFill>
                  <a:latin typeface="微软雅黑" panose="020B0503020204020204" pitchFamily="34" charset="-122"/>
                  <a:ea typeface="微软雅黑" panose="020B0503020204020204" pitchFamily="34" charset="-122"/>
                </a:rPr>
                <a:t>90%</a:t>
              </a:r>
              <a:endParaRPr lang="zh-CN" altLang="en-US" sz="1200" b="1" dirty="0">
                <a:solidFill>
                  <a:schemeClr val="accent2"/>
                </a:solidFill>
                <a:latin typeface="微软雅黑" panose="020B0503020204020204" pitchFamily="34" charset="-122"/>
                <a:ea typeface="微软雅黑" panose="020B0503020204020204" pitchFamily="34" charset="-122"/>
              </a:endParaRPr>
            </a:p>
          </p:txBody>
        </p:sp>
      </p:grpSp>
      <p:grpSp>
        <p:nvGrpSpPr>
          <p:cNvPr id="9" name="组合 18"/>
          <p:cNvGrpSpPr/>
          <p:nvPr/>
        </p:nvGrpSpPr>
        <p:grpSpPr bwMode="auto">
          <a:xfrm>
            <a:off x="5881689" y="3168650"/>
            <a:ext cx="2003425" cy="915988"/>
            <a:chOff x="5882297" y="3223483"/>
            <a:chExt cx="2002071" cy="914814"/>
          </a:xfrm>
        </p:grpSpPr>
        <p:sp>
          <p:nvSpPr>
            <p:cNvPr id="49169" name="Rectangle 42"/>
            <p:cNvSpPr>
              <a:spLocks noChangeArrowheads="1"/>
            </p:cNvSpPr>
            <p:nvPr/>
          </p:nvSpPr>
          <p:spPr bwMode="auto">
            <a:xfrm>
              <a:off x="5882297" y="3672556"/>
              <a:ext cx="1779491" cy="465741"/>
            </a:xfrm>
            <a:prstGeom prst="rect">
              <a:avLst/>
            </a:prstGeom>
            <a:noFill/>
            <a:ln w="12700">
              <a:noFill/>
              <a:miter lim="800000"/>
            </a:ln>
          </p:spPr>
          <p:txBody>
            <a:bodyPr lIns="68580" tIns="0" rIns="68580" bIns="0"/>
            <a:lstStyle/>
            <a:p>
              <a:r>
                <a:rPr lang="zh-CN" altLang="en-US"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编辑数据比例点击数据，右键，编辑数据，输入数据即可</a:t>
              </a:r>
              <a:endParaRPr lang="en-US" altLang="zh-CN" sz="800" dirty="0">
                <a:solidFill>
                  <a:schemeClr val="bg1">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170" name="文本框 19"/>
            <p:cNvSpPr txBox="1">
              <a:spLocks noChangeArrowheads="1"/>
            </p:cNvSpPr>
            <p:nvPr/>
          </p:nvSpPr>
          <p:spPr bwMode="auto">
            <a:xfrm>
              <a:off x="5882297" y="3223483"/>
              <a:ext cx="2002071" cy="253512"/>
            </a:xfrm>
            <a:prstGeom prst="rect">
              <a:avLst/>
            </a:prstGeom>
            <a:noFill/>
            <a:ln w="9525">
              <a:noFill/>
              <a:miter lim="800000"/>
            </a:ln>
          </p:spPr>
          <p:txBody>
            <a:bodyPr lIns="68580" tIns="34290" rIns="68580" bIns="34290">
              <a:spAutoFit/>
            </a:bodyPr>
            <a:lstStyle/>
            <a:p>
              <a:r>
                <a:rPr lang="zh-CN" altLang="en-US" sz="1200" b="1" dirty="0">
                  <a:solidFill>
                    <a:schemeClr val="accent3"/>
                  </a:solidFill>
                  <a:latin typeface="微软雅黑" panose="020B0503020204020204" pitchFamily="34" charset="-122"/>
                  <a:ea typeface="微软雅黑" panose="020B0503020204020204" pitchFamily="34" charset="-122"/>
                </a:rPr>
                <a:t>公司利润提高</a:t>
              </a:r>
              <a:r>
                <a:rPr lang="en-US" altLang="zh-CN" sz="1200" b="1" dirty="0">
                  <a:solidFill>
                    <a:schemeClr val="accent3"/>
                  </a:solidFill>
                  <a:latin typeface="微软雅黑" panose="020B0503020204020204" pitchFamily="34" charset="-122"/>
                  <a:ea typeface="微软雅黑" panose="020B0503020204020204" pitchFamily="34" charset="-122"/>
                </a:rPr>
                <a:t>23%</a:t>
              </a:r>
              <a:endParaRPr lang="zh-CN" altLang="en-US" sz="1200" b="1" dirty="0">
                <a:solidFill>
                  <a:schemeClr val="accent3"/>
                </a:solidFill>
                <a:latin typeface="微软雅黑" panose="020B0503020204020204" pitchFamily="34" charset="-122"/>
                <a:ea typeface="微软雅黑" panose="020B0503020204020204" pitchFamily="34" charset="-122"/>
              </a:endParaRPr>
            </a:p>
          </p:txBody>
        </p:sp>
      </p:gr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anim calcmode="lin" valueType="num">
                                      <p:cBhvr>
                                        <p:cTn id="18" dur="1000" fill="hold"/>
                                        <p:tgtEl>
                                          <p:spTgt spid="5"/>
                                        </p:tgtEl>
                                        <p:attrNameLst>
                                          <p:attrName>ppt_x</p:attrName>
                                        </p:attrNameLst>
                                      </p:cBhvr>
                                      <p:tavLst>
                                        <p:tav tm="0">
                                          <p:val>
                                            <p:strVal val="#ppt_x"/>
                                          </p:val>
                                        </p:tav>
                                        <p:tav tm="100000">
                                          <p:val>
                                            <p:strVal val="#ppt_x"/>
                                          </p:val>
                                        </p:tav>
                                      </p:tavLst>
                                    </p:anim>
                                    <p:anim calcmode="lin" valueType="num">
                                      <p:cBhvr>
                                        <p:cTn id="19" dur="1000" fill="hold"/>
                                        <p:tgtEl>
                                          <p:spTgt spid="5"/>
                                        </p:tgtEl>
                                        <p:attrNameLst>
                                          <p:attrName>ppt_y</p:attrName>
                                        </p:attrNameLst>
                                      </p:cBhvr>
                                      <p:tavLst>
                                        <p:tav tm="0">
                                          <p:val>
                                            <p:strVal val="#ppt_y+.1"/>
                                          </p:val>
                                        </p:tav>
                                        <p:tav tm="100000">
                                          <p:val>
                                            <p:strVal val="#ppt_y"/>
                                          </p:val>
                                        </p:tav>
                                      </p:tavLst>
                                    </p:anim>
                                  </p:childTnLst>
                                </p:cTn>
                              </p:par>
                            </p:childTnLst>
                          </p:cTn>
                        </p:par>
                        <p:par>
                          <p:cTn id="20" fill="hold">
                            <p:stCondLst>
                              <p:cond delay="1000"/>
                            </p:stCondLst>
                            <p:childTnLst>
                              <p:par>
                                <p:cTn id="21" presetID="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500" fill="hold"/>
                                        <p:tgtEl>
                                          <p:spTgt spid="6"/>
                                        </p:tgtEl>
                                        <p:attrNameLst>
                                          <p:attrName>ppt_x</p:attrName>
                                        </p:attrNameLst>
                                      </p:cBhvr>
                                      <p:tavLst>
                                        <p:tav tm="0">
                                          <p:val>
                                            <p:strVal val="#ppt_x"/>
                                          </p:val>
                                        </p:tav>
                                        <p:tav tm="100000">
                                          <p:val>
                                            <p:strVal val="#ppt_x"/>
                                          </p:val>
                                        </p:tav>
                                      </p:tavLst>
                                    </p:anim>
                                    <p:anim calcmode="lin" valueType="num">
                                      <p:cBhvr>
                                        <p:cTn id="24" dur="500" fill="hold"/>
                                        <p:tgtEl>
                                          <p:spTgt spid="6"/>
                                        </p:tgtEl>
                                        <p:attrNameLst>
                                          <p:attrName>ppt_y</p:attrName>
                                        </p:attrNameLst>
                                      </p:cBhvr>
                                      <p:tavLst>
                                        <p:tav tm="0">
                                          <p:val>
                                            <p:strVal val="1+#ppt_h/2"/>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ppt_x</p:attrName>
                                        </p:attrNameLst>
                                      </p:cBhvr>
                                      <p:tavLst>
                                        <p:tav tm="0">
                                          <p:val>
                                            <p:strVal val="#ppt_x"/>
                                          </p:val>
                                        </p:tav>
                                        <p:tav tm="100000">
                                          <p:val>
                                            <p:strVal val="#ppt_x"/>
                                          </p:val>
                                        </p:tav>
                                      </p:tavLst>
                                    </p:anim>
                                    <p:anim calcmode="lin" valueType="num">
                                      <p:cBhvr>
                                        <p:cTn id="29" dur="500" fill="hold"/>
                                        <p:tgtEl>
                                          <p:spTgt spid="8"/>
                                        </p:tgtEl>
                                        <p:attrNameLst>
                                          <p:attrName>ppt_y</p:attrName>
                                        </p:attrNameLst>
                                      </p:cBhvr>
                                      <p:tavLst>
                                        <p:tav tm="0">
                                          <p:val>
                                            <p:strVal val="1+#ppt_h/2"/>
                                          </p:val>
                                        </p:tav>
                                        <p:tav tm="100000">
                                          <p:val>
                                            <p:strVal val="#ppt_y"/>
                                          </p:val>
                                        </p:tav>
                                      </p:tavLst>
                                    </p:anim>
                                  </p:childTnLst>
                                </p:cTn>
                              </p:par>
                            </p:childTnLst>
                          </p:cTn>
                        </p:par>
                        <p:par>
                          <p:cTn id="30" fill="hold">
                            <p:stCondLst>
                              <p:cond delay="2000"/>
                            </p:stCondLst>
                            <p:childTnLst>
                              <p:par>
                                <p:cTn id="31" presetID="2" presetClass="entr" presetSubtype="4"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
                                          </p:val>
                                        </p:tav>
                                        <p:tav tm="100000">
                                          <p:val>
                                            <p:strVal val="#ppt_x"/>
                                          </p:val>
                                        </p:tav>
                                      </p:tavLst>
                                    </p:anim>
                                    <p:anim calcmode="lin" valueType="num">
                                      <p:cBhvr>
                                        <p:cTn id="3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7"/>
          <p:cNvSpPr/>
          <p:nvPr/>
        </p:nvSpPr>
        <p:spPr bwMode="auto">
          <a:xfrm rot="18900000">
            <a:off x="5150890" y="1169249"/>
            <a:ext cx="1309559" cy="1309938"/>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2" name="Freeform 6"/>
          <p:cNvSpPr/>
          <p:nvPr/>
        </p:nvSpPr>
        <p:spPr bwMode="auto">
          <a:xfrm rot="18900000">
            <a:off x="5647075" y="2117804"/>
            <a:ext cx="1311892" cy="1309938"/>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3" name="Freeform 5"/>
          <p:cNvSpPr/>
          <p:nvPr/>
        </p:nvSpPr>
        <p:spPr bwMode="auto">
          <a:xfrm rot="18900000">
            <a:off x="4700785" y="2608181"/>
            <a:ext cx="1309559" cy="1309938"/>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sp>
        <p:nvSpPr>
          <p:cNvPr id="44" name="Freeform 8"/>
          <p:cNvSpPr/>
          <p:nvPr/>
        </p:nvSpPr>
        <p:spPr bwMode="auto">
          <a:xfrm rot="18900000">
            <a:off x="4211376" y="1659623"/>
            <a:ext cx="1309559" cy="1309938"/>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41" tIns="34271" rIns="68541" bIns="34271" numCol="1" spcCol="0" rtlCol="0" fromWordArt="0" anchor="ctr" anchorCtr="0" forceAA="0" compatLnSpc="1">
            <a:noAutofit/>
          </a:bodyPr>
          <a:lstStyle/>
          <a:p>
            <a:pPr algn="ctr"/>
            <a:endParaRPr lang="ko-KR" altLang="en-US" dirty="0">
              <a:solidFill>
                <a:schemeClr val="lt1"/>
              </a:solidFill>
              <a:latin typeface="微软雅黑" panose="020B0503020204020204" pitchFamily="34" charset="-122"/>
            </a:endParaRPr>
          </a:p>
        </p:txBody>
      </p:sp>
      <p:cxnSp>
        <p:nvCxnSpPr>
          <p:cNvPr id="45" name="직선 연결선 250"/>
          <p:cNvCxnSpPr/>
          <p:nvPr/>
        </p:nvCxnSpPr>
        <p:spPr>
          <a:xfrm>
            <a:off x="3940157" y="2064871"/>
            <a:ext cx="24470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6" name="직선 연결선 250"/>
          <p:cNvCxnSpPr/>
          <p:nvPr/>
        </p:nvCxnSpPr>
        <p:spPr>
          <a:xfrm>
            <a:off x="3993814" y="3765595"/>
            <a:ext cx="893799"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7" name="직선 연결선 250"/>
          <p:cNvCxnSpPr/>
          <p:nvPr/>
        </p:nvCxnSpPr>
        <p:spPr>
          <a:xfrm flipH="1">
            <a:off x="6244753" y="1337896"/>
            <a:ext cx="106951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48" name="직선 연결선 250"/>
          <p:cNvCxnSpPr/>
          <p:nvPr/>
        </p:nvCxnSpPr>
        <p:spPr>
          <a:xfrm flipH="1">
            <a:off x="6974223" y="3041097"/>
            <a:ext cx="340045" cy="0"/>
          </a:xfrm>
          <a:prstGeom prst="line">
            <a:avLst/>
          </a:prstGeom>
          <a:ln w="6350">
            <a:solidFill>
              <a:srgbClr val="414455"/>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49" name="Text Placeholder 8"/>
          <p:cNvSpPr txBox="1"/>
          <p:nvPr/>
        </p:nvSpPr>
        <p:spPr>
          <a:xfrm>
            <a:off x="900230" y="1635582"/>
            <a:ext cx="1498722" cy="2553834"/>
          </a:xfrm>
          <a:prstGeom prst="rect">
            <a:avLst/>
          </a:prstGeom>
        </p:spPr>
        <p:txBody>
          <a:bodyPr vert="horz" lIns="68541" tIns="34271" rIns="68541" bIns="3427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点击添加文字内容点击添加文字内容点击添加文字内容</a:t>
            </a:r>
            <a:endParaRPr lang="en-US" altLang="zh-CN" dirty="0">
              <a:latin typeface="微软雅黑" panose="020B0503020204020204" pitchFamily="34" charset="-122"/>
              <a:ea typeface="微软雅黑" panose="020B0503020204020204" pitchFamily="34" charset="-122"/>
            </a:endParaRPr>
          </a:p>
          <a:p>
            <a:pPr algn="just">
              <a:lnSpc>
                <a:spcPct val="130000"/>
              </a:lnSpc>
            </a:pPr>
            <a:r>
              <a:rPr lang="zh-CN" altLang="en-US" dirty="0">
                <a:latin typeface="微软雅黑" panose="020B0503020204020204" pitchFamily="34" charset="-122"/>
                <a:ea typeface="微软雅黑" panose="020B0503020204020204" pitchFamily="34" charset="-122"/>
              </a:rPr>
              <a:t>点击添加文字内容点击添加文字内容点击添加文字</a:t>
            </a:r>
            <a:r>
              <a:rPr lang="zh-CN" altLang="en-US" dirty="0" smtClean="0">
                <a:latin typeface="微软雅黑" panose="020B0503020204020204" pitchFamily="34" charset="-122"/>
                <a:ea typeface="微软雅黑" panose="020B0503020204020204" pitchFamily="34" charset="-122"/>
              </a:rPr>
              <a:t>内容</a:t>
            </a:r>
            <a:endParaRPr lang="en-US" dirty="0">
              <a:latin typeface="微软雅黑" panose="020B0503020204020204" pitchFamily="34" charset="-122"/>
              <a:ea typeface="微软雅黑" panose="020B0503020204020204" pitchFamily="34" charset="-122"/>
            </a:endParaRPr>
          </a:p>
        </p:txBody>
      </p:sp>
      <p:cxnSp>
        <p:nvCxnSpPr>
          <p:cNvPr id="50" name="Straight Connector 59"/>
          <p:cNvCxnSpPr/>
          <p:nvPr/>
        </p:nvCxnSpPr>
        <p:spPr>
          <a:xfrm flipV="1">
            <a:off x="2714829" y="1103976"/>
            <a:ext cx="0" cy="3361784"/>
          </a:xfrm>
          <a:prstGeom prst="line">
            <a:avLst/>
          </a:prstGeom>
          <a:ln w="3175">
            <a:solidFill>
              <a:schemeClr val="bg1">
                <a:lumMod val="65000"/>
              </a:schemeClr>
            </a:solidFill>
          </a:ln>
        </p:spPr>
        <p:style>
          <a:lnRef idx="1">
            <a:schemeClr val="dk1"/>
          </a:lnRef>
          <a:fillRef idx="0">
            <a:schemeClr val="dk1"/>
          </a:fillRef>
          <a:effectRef idx="0">
            <a:schemeClr val="dk1"/>
          </a:effectRef>
          <a:fontRef idx="minor">
            <a:schemeClr val="tx1"/>
          </a:fontRef>
        </p:style>
      </p:cxnSp>
      <p:sp>
        <p:nvSpPr>
          <p:cNvPr id="51" name="矩形 10"/>
          <p:cNvSpPr>
            <a:spLocks noChangeArrowheads="1"/>
          </p:cNvSpPr>
          <p:nvPr/>
        </p:nvSpPr>
        <p:spPr bwMode="auto">
          <a:xfrm>
            <a:off x="2970185" y="1883199"/>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2" name="矩形 10"/>
          <p:cNvSpPr>
            <a:spLocks noChangeArrowheads="1"/>
          </p:cNvSpPr>
          <p:nvPr/>
        </p:nvSpPr>
        <p:spPr bwMode="auto">
          <a:xfrm>
            <a:off x="7429505" y="1146009"/>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3" name="矩形 10"/>
          <p:cNvSpPr>
            <a:spLocks noChangeArrowheads="1"/>
          </p:cNvSpPr>
          <p:nvPr/>
        </p:nvSpPr>
        <p:spPr bwMode="auto">
          <a:xfrm>
            <a:off x="3027667" y="3491780"/>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54" name="矩形 10"/>
          <p:cNvSpPr>
            <a:spLocks noChangeArrowheads="1"/>
          </p:cNvSpPr>
          <p:nvPr/>
        </p:nvSpPr>
        <p:spPr bwMode="auto">
          <a:xfrm>
            <a:off x="7480287" y="2847351"/>
            <a:ext cx="753885" cy="438428"/>
          </a:xfrm>
          <a:prstGeom prst="rect">
            <a:avLst/>
          </a:prstGeom>
          <a:noFill/>
          <a:ln w="9525">
            <a:noFill/>
            <a:miter lim="800000"/>
          </a:ln>
        </p:spPr>
        <p:txBody>
          <a:bodyPr wrap="none" lIns="68541" tIns="34271" rIns="68541" bIns="34271">
            <a:spAutoFit/>
          </a:bodyPr>
          <a:lstStyle/>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点击此处</a:t>
            </a:r>
            <a:endParaRPr lang="en-US" altLang="zh-CN" sz="1200" b="1" dirty="0">
              <a:solidFill>
                <a:schemeClr val="bg1">
                  <a:lumMod val="50000"/>
                </a:schemeClr>
              </a:solidFill>
              <a:latin typeface="微软雅黑" panose="020B0503020204020204" pitchFamily="34" charset="-122"/>
              <a:ea typeface="微软雅黑" panose="020B0503020204020204" pitchFamily="34" charset="-122"/>
            </a:endParaRPr>
          </a:p>
          <a:p>
            <a:r>
              <a:rPr lang="zh-CN" altLang="en-US" sz="1200" b="1" dirty="0">
                <a:solidFill>
                  <a:schemeClr val="bg1">
                    <a:lumMod val="50000"/>
                  </a:schemeClr>
                </a:solidFill>
                <a:latin typeface="微软雅黑" panose="020B0503020204020204" pitchFamily="34" charset="-122"/>
                <a:ea typeface="微软雅黑" panose="020B0503020204020204" pitchFamily="34" charset="-122"/>
              </a:rPr>
              <a:t>添加内容</a:t>
            </a:r>
          </a:p>
        </p:txBody>
      </p:sp>
      <p:sp>
        <p:nvSpPr>
          <p:cNvPr id="2" name="右箭头 1"/>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p:cTn id="7" dur="500" fill="hold"/>
                                        <p:tgtEl>
                                          <p:spTgt spid="41"/>
                                        </p:tgtEl>
                                        <p:attrNameLst>
                                          <p:attrName>ppt_w</p:attrName>
                                        </p:attrNameLst>
                                      </p:cBhvr>
                                      <p:tavLst>
                                        <p:tav tm="0">
                                          <p:val>
                                            <p:fltVal val="0"/>
                                          </p:val>
                                        </p:tav>
                                        <p:tav tm="100000">
                                          <p:val>
                                            <p:strVal val="#ppt_w"/>
                                          </p:val>
                                        </p:tav>
                                      </p:tavLst>
                                    </p:anim>
                                    <p:anim calcmode="lin" valueType="num">
                                      <p:cBhvr>
                                        <p:cTn id="8" dur="500" fill="hold"/>
                                        <p:tgtEl>
                                          <p:spTgt spid="41"/>
                                        </p:tgtEl>
                                        <p:attrNameLst>
                                          <p:attrName>ppt_h</p:attrName>
                                        </p:attrNameLst>
                                      </p:cBhvr>
                                      <p:tavLst>
                                        <p:tav tm="0">
                                          <p:val>
                                            <p:fltVal val="0"/>
                                          </p:val>
                                        </p:tav>
                                        <p:tav tm="100000">
                                          <p:val>
                                            <p:strVal val="#ppt_h"/>
                                          </p:val>
                                        </p:tav>
                                      </p:tavLst>
                                    </p:anim>
                                    <p:anim calcmode="lin" valueType="num">
                                      <p:cBhvr>
                                        <p:cTn id="9" dur="500" fill="hold"/>
                                        <p:tgtEl>
                                          <p:spTgt spid="41"/>
                                        </p:tgtEl>
                                        <p:attrNameLst>
                                          <p:attrName>style.rotation</p:attrName>
                                        </p:attrNameLst>
                                      </p:cBhvr>
                                      <p:tavLst>
                                        <p:tav tm="0">
                                          <p:val>
                                            <p:fltVal val="360"/>
                                          </p:val>
                                        </p:tav>
                                        <p:tav tm="100000">
                                          <p:val>
                                            <p:fltVal val="0"/>
                                          </p:val>
                                        </p:tav>
                                      </p:tavLst>
                                    </p:anim>
                                    <p:animEffect transition="in" filter="fade">
                                      <p:cBhvr>
                                        <p:cTn id="10" dur="500"/>
                                        <p:tgtEl>
                                          <p:spTgt spid="41"/>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47"/>
                                        </p:tgtEl>
                                        <p:attrNameLst>
                                          <p:attrName>style.visibility</p:attrName>
                                        </p:attrNameLst>
                                      </p:cBhvr>
                                      <p:to>
                                        <p:strVal val="visible"/>
                                      </p:to>
                                    </p:set>
                                    <p:animEffect transition="in" filter="wipe(left)">
                                      <p:cBhvr>
                                        <p:cTn id="14" dur="500"/>
                                        <p:tgtEl>
                                          <p:spTgt spid="47"/>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52"/>
                                        </p:tgtEl>
                                        <p:attrNameLst>
                                          <p:attrName>style.visibility</p:attrName>
                                        </p:attrNameLst>
                                      </p:cBhvr>
                                      <p:to>
                                        <p:strVal val="visible"/>
                                      </p:to>
                                    </p:set>
                                    <p:animEffect transition="in" filter="wipe(down)">
                                      <p:cBhvr>
                                        <p:cTn id="18" dur="500"/>
                                        <p:tgtEl>
                                          <p:spTgt spid="52"/>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44"/>
                                        </p:tgtEl>
                                        <p:attrNameLst>
                                          <p:attrName>style.visibility</p:attrName>
                                        </p:attrNameLst>
                                      </p:cBhvr>
                                      <p:to>
                                        <p:strVal val="visible"/>
                                      </p:to>
                                    </p:set>
                                    <p:anim calcmode="lin" valueType="num">
                                      <p:cBhvr>
                                        <p:cTn id="22" dur="500" fill="hold"/>
                                        <p:tgtEl>
                                          <p:spTgt spid="44"/>
                                        </p:tgtEl>
                                        <p:attrNameLst>
                                          <p:attrName>ppt_w</p:attrName>
                                        </p:attrNameLst>
                                      </p:cBhvr>
                                      <p:tavLst>
                                        <p:tav tm="0">
                                          <p:val>
                                            <p:fltVal val="0"/>
                                          </p:val>
                                        </p:tav>
                                        <p:tav tm="100000">
                                          <p:val>
                                            <p:strVal val="#ppt_w"/>
                                          </p:val>
                                        </p:tav>
                                      </p:tavLst>
                                    </p:anim>
                                    <p:anim calcmode="lin" valueType="num">
                                      <p:cBhvr>
                                        <p:cTn id="23" dur="500" fill="hold"/>
                                        <p:tgtEl>
                                          <p:spTgt spid="44"/>
                                        </p:tgtEl>
                                        <p:attrNameLst>
                                          <p:attrName>ppt_h</p:attrName>
                                        </p:attrNameLst>
                                      </p:cBhvr>
                                      <p:tavLst>
                                        <p:tav tm="0">
                                          <p:val>
                                            <p:fltVal val="0"/>
                                          </p:val>
                                        </p:tav>
                                        <p:tav tm="100000">
                                          <p:val>
                                            <p:strVal val="#ppt_h"/>
                                          </p:val>
                                        </p:tav>
                                      </p:tavLst>
                                    </p:anim>
                                    <p:anim calcmode="lin" valueType="num">
                                      <p:cBhvr>
                                        <p:cTn id="24" dur="500" fill="hold"/>
                                        <p:tgtEl>
                                          <p:spTgt spid="44"/>
                                        </p:tgtEl>
                                        <p:attrNameLst>
                                          <p:attrName>style.rotation</p:attrName>
                                        </p:attrNameLst>
                                      </p:cBhvr>
                                      <p:tavLst>
                                        <p:tav tm="0">
                                          <p:val>
                                            <p:fltVal val="360"/>
                                          </p:val>
                                        </p:tav>
                                        <p:tav tm="100000">
                                          <p:val>
                                            <p:fltVal val="0"/>
                                          </p:val>
                                        </p:tav>
                                      </p:tavLst>
                                    </p:anim>
                                    <p:animEffect transition="in" filter="fade">
                                      <p:cBhvr>
                                        <p:cTn id="25" dur="500"/>
                                        <p:tgtEl>
                                          <p:spTgt spid="44"/>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45"/>
                                        </p:tgtEl>
                                        <p:attrNameLst>
                                          <p:attrName>style.visibility</p:attrName>
                                        </p:attrNameLst>
                                      </p:cBhvr>
                                      <p:to>
                                        <p:strVal val="visible"/>
                                      </p:to>
                                    </p:set>
                                    <p:animEffect transition="in" filter="wipe(right)">
                                      <p:cBhvr>
                                        <p:cTn id="29" dur="500"/>
                                        <p:tgtEl>
                                          <p:spTgt spid="45"/>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51"/>
                                        </p:tgtEl>
                                        <p:attrNameLst>
                                          <p:attrName>style.visibility</p:attrName>
                                        </p:attrNameLst>
                                      </p:cBhvr>
                                      <p:to>
                                        <p:strVal val="visible"/>
                                      </p:to>
                                    </p:set>
                                    <p:animEffect transition="in" filter="wipe(left)">
                                      <p:cBhvr>
                                        <p:cTn id="33" dur="500"/>
                                        <p:tgtEl>
                                          <p:spTgt spid="51"/>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3"/>
                                        </p:tgtEl>
                                        <p:attrNameLst>
                                          <p:attrName>style.visibility</p:attrName>
                                        </p:attrNameLst>
                                      </p:cBhvr>
                                      <p:to>
                                        <p:strVal val="visible"/>
                                      </p:to>
                                    </p:set>
                                    <p:anim calcmode="lin" valueType="num">
                                      <p:cBhvr>
                                        <p:cTn id="37" dur="500" fill="hold"/>
                                        <p:tgtEl>
                                          <p:spTgt spid="43"/>
                                        </p:tgtEl>
                                        <p:attrNameLst>
                                          <p:attrName>ppt_w</p:attrName>
                                        </p:attrNameLst>
                                      </p:cBhvr>
                                      <p:tavLst>
                                        <p:tav tm="0">
                                          <p:val>
                                            <p:fltVal val="0"/>
                                          </p:val>
                                        </p:tav>
                                        <p:tav tm="100000">
                                          <p:val>
                                            <p:strVal val="#ppt_w"/>
                                          </p:val>
                                        </p:tav>
                                      </p:tavLst>
                                    </p:anim>
                                    <p:anim calcmode="lin" valueType="num">
                                      <p:cBhvr>
                                        <p:cTn id="38" dur="500" fill="hold"/>
                                        <p:tgtEl>
                                          <p:spTgt spid="43"/>
                                        </p:tgtEl>
                                        <p:attrNameLst>
                                          <p:attrName>ppt_h</p:attrName>
                                        </p:attrNameLst>
                                      </p:cBhvr>
                                      <p:tavLst>
                                        <p:tav tm="0">
                                          <p:val>
                                            <p:fltVal val="0"/>
                                          </p:val>
                                        </p:tav>
                                        <p:tav tm="100000">
                                          <p:val>
                                            <p:strVal val="#ppt_h"/>
                                          </p:val>
                                        </p:tav>
                                      </p:tavLst>
                                    </p:anim>
                                    <p:anim calcmode="lin" valueType="num">
                                      <p:cBhvr>
                                        <p:cTn id="39" dur="500" fill="hold"/>
                                        <p:tgtEl>
                                          <p:spTgt spid="43"/>
                                        </p:tgtEl>
                                        <p:attrNameLst>
                                          <p:attrName>style.rotation</p:attrName>
                                        </p:attrNameLst>
                                      </p:cBhvr>
                                      <p:tavLst>
                                        <p:tav tm="0">
                                          <p:val>
                                            <p:fltVal val="360"/>
                                          </p:val>
                                        </p:tav>
                                        <p:tav tm="100000">
                                          <p:val>
                                            <p:fltVal val="0"/>
                                          </p:val>
                                        </p:tav>
                                      </p:tavLst>
                                    </p:anim>
                                    <p:animEffect transition="in" filter="fade">
                                      <p:cBhvr>
                                        <p:cTn id="40" dur="500"/>
                                        <p:tgtEl>
                                          <p:spTgt spid="43"/>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46"/>
                                        </p:tgtEl>
                                        <p:attrNameLst>
                                          <p:attrName>style.visibility</p:attrName>
                                        </p:attrNameLst>
                                      </p:cBhvr>
                                      <p:to>
                                        <p:strVal val="visible"/>
                                      </p:to>
                                    </p:set>
                                    <p:animEffect transition="in" filter="wipe(right)">
                                      <p:cBhvr>
                                        <p:cTn id="44" dur="500"/>
                                        <p:tgtEl>
                                          <p:spTgt spid="46"/>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53"/>
                                        </p:tgtEl>
                                        <p:attrNameLst>
                                          <p:attrName>style.visibility</p:attrName>
                                        </p:attrNameLst>
                                      </p:cBhvr>
                                      <p:to>
                                        <p:strVal val="visible"/>
                                      </p:to>
                                    </p:set>
                                    <p:animEffect transition="in" filter="wipe(down)">
                                      <p:cBhvr>
                                        <p:cTn id="48" dur="500"/>
                                        <p:tgtEl>
                                          <p:spTgt spid="53"/>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42"/>
                                        </p:tgtEl>
                                        <p:attrNameLst>
                                          <p:attrName>style.visibility</p:attrName>
                                        </p:attrNameLst>
                                      </p:cBhvr>
                                      <p:to>
                                        <p:strVal val="visible"/>
                                      </p:to>
                                    </p:set>
                                    <p:anim calcmode="lin" valueType="num">
                                      <p:cBhvr>
                                        <p:cTn id="52" dur="500" fill="hold"/>
                                        <p:tgtEl>
                                          <p:spTgt spid="42"/>
                                        </p:tgtEl>
                                        <p:attrNameLst>
                                          <p:attrName>ppt_w</p:attrName>
                                        </p:attrNameLst>
                                      </p:cBhvr>
                                      <p:tavLst>
                                        <p:tav tm="0">
                                          <p:val>
                                            <p:fltVal val="0"/>
                                          </p:val>
                                        </p:tav>
                                        <p:tav tm="100000">
                                          <p:val>
                                            <p:strVal val="#ppt_w"/>
                                          </p:val>
                                        </p:tav>
                                      </p:tavLst>
                                    </p:anim>
                                    <p:anim calcmode="lin" valueType="num">
                                      <p:cBhvr>
                                        <p:cTn id="53" dur="500" fill="hold"/>
                                        <p:tgtEl>
                                          <p:spTgt spid="42"/>
                                        </p:tgtEl>
                                        <p:attrNameLst>
                                          <p:attrName>ppt_h</p:attrName>
                                        </p:attrNameLst>
                                      </p:cBhvr>
                                      <p:tavLst>
                                        <p:tav tm="0">
                                          <p:val>
                                            <p:fltVal val="0"/>
                                          </p:val>
                                        </p:tav>
                                        <p:tav tm="100000">
                                          <p:val>
                                            <p:strVal val="#ppt_h"/>
                                          </p:val>
                                        </p:tav>
                                      </p:tavLst>
                                    </p:anim>
                                    <p:anim calcmode="lin" valueType="num">
                                      <p:cBhvr>
                                        <p:cTn id="54" dur="500" fill="hold"/>
                                        <p:tgtEl>
                                          <p:spTgt spid="42"/>
                                        </p:tgtEl>
                                        <p:attrNameLst>
                                          <p:attrName>style.rotation</p:attrName>
                                        </p:attrNameLst>
                                      </p:cBhvr>
                                      <p:tavLst>
                                        <p:tav tm="0">
                                          <p:val>
                                            <p:fltVal val="360"/>
                                          </p:val>
                                        </p:tav>
                                        <p:tav tm="100000">
                                          <p:val>
                                            <p:fltVal val="0"/>
                                          </p:val>
                                        </p:tav>
                                      </p:tavLst>
                                    </p:anim>
                                    <p:animEffect transition="in" filter="fade">
                                      <p:cBhvr>
                                        <p:cTn id="55" dur="500"/>
                                        <p:tgtEl>
                                          <p:spTgt spid="42"/>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wipe(left)">
                                      <p:cBhvr>
                                        <p:cTn id="59" dur="500"/>
                                        <p:tgtEl>
                                          <p:spTgt spid="48"/>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54"/>
                                        </p:tgtEl>
                                        <p:attrNameLst>
                                          <p:attrName>style.visibility</p:attrName>
                                        </p:attrNameLst>
                                      </p:cBhvr>
                                      <p:to>
                                        <p:strVal val="visible"/>
                                      </p:to>
                                    </p:set>
                                    <p:animEffect transition="in" filter="wipe(left)">
                                      <p:cBhvr>
                                        <p:cTn id="63" dur="500"/>
                                        <p:tgtEl>
                                          <p:spTgt spid="54"/>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50"/>
                                        </p:tgtEl>
                                        <p:attrNameLst>
                                          <p:attrName>style.visibility</p:attrName>
                                        </p:attrNameLst>
                                      </p:cBhvr>
                                      <p:to>
                                        <p:strVal val="visible"/>
                                      </p:to>
                                    </p:set>
                                    <p:animEffect transition="in" filter="wipe(up)">
                                      <p:cBhvr>
                                        <p:cTn id="67" dur="500"/>
                                        <p:tgtEl>
                                          <p:spTgt spid="50"/>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wipe(up)">
                                      <p:cBhvr>
                                        <p:cTn id="71"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animBg="1"/>
      <p:bldP spid="42" grpId="0" animBg="1"/>
      <p:bldP spid="43" grpId="0" animBg="1"/>
      <p:bldP spid="44" grpId="0" animBg="1"/>
      <p:bldP spid="49" grpId="0"/>
      <p:bldP spid="51" grpId="0"/>
      <p:bldP spid="52" grpId="0"/>
      <p:bldP spid="53" grpId="0"/>
      <p:bldP spid="54"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13"/>
          <p:cNvSpPr>
            <a:spLocks noChangeAspect="1" noChangeArrowheads="1" noTextEdit="1"/>
          </p:cNvSpPr>
          <p:nvPr/>
        </p:nvSpPr>
        <p:spPr bwMode="auto">
          <a:xfrm>
            <a:off x="952501" y="1305209"/>
            <a:ext cx="7239000" cy="29091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lstStyle/>
          <a:p>
            <a:endParaRPr lang="zh-CN" altLang="en-US"/>
          </a:p>
        </p:txBody>
      </p:sp>
      <p:sp>
        <p:nvSpPr>
          <p:cNvPr id="26" name="Rectangle 14"/>
          <p:cNvSpPr>
            <a:spLocks noChangeArrowheads="1"/>
          </p:cNvSpPr>
          <p:nvPr/>
        </p:nvSpPr>
        <p:spPr bwMode="auto">
          <a:xfrm>
            <a:off x="952501" y="1375081"/>
            <a:ext cx="1447800" cy="1453010"/>
          </a:xfrm>
          <a:prstGeom prst="rect">
            <a:avLst/>
          </a:prstGeom>
          <a:solidFill>
            <a:schemeClr val="accent1"/>
          </a:solidFill>
          <a:ln>
            <a:noFill/>
          </a:ln>
        </p:spPr>
        <p:txBody>
          <a:bodyPr lIns="91440" tIns="45720" rIns="91440" bIns="45720"/>
          <a:lstStyle/>
          <a:p>
            <a:endParaRPr lang="zh-CN" altLang="en-US">
              <a:solidFill>
                <a:schemeClr val="accent1"/>
              </a:solidFill>
            </a:endParaRPr>
          </a:p>
        </p:txBody>
      </p:sp>
      <p:sp>
        <p:nvSpPr>
          <p:cNvPr id="27" name="Rectangle 15" descr="318740-130P60HZ091"/>
          <p:cNvSpPr>
            <a:spLocks noChangeArrowheads="1"/>
          </p:cNvSpPr>
          <p:nvPr/>
        </p:nvSpPr>
        <p:spPr bwMode="auto">
          <a:xfrm>
            <a:off x="2400300" y="1375081"/>
            <a:ext cx="1447800" cy="1453010"/>
          </a:xfrm>
          <a:prstGeom prst="rect">
            <a:avLst/>
          </a:prstGeom>
          <a:blipFill dpi="0" rotWithShape="1">
            <a:blip r:embed="rId2" cstate="screen"/>
            <a:srcRect/>
            <a:stretch>
              <a:fillRect/>
            </a:stretch>
          </a:blipFill>
          <a:ln>
            <a:noFill/>
          </a:ln>
        </p:spPr>
        <p:txBody>
          <a:bodyPr lIns="91440" tIns="45720" rIns="91440" bIns="45720"/>
          <a:lstStyle/>
          <a:p>
            <a:endParaRPr lang="zh-CN" altLang="en-US"/>
          </a:p>
        </p:txBody>
      </p:sp>
      <p:sp>
        <p:nvSpPr>
          <p:cNvPr id="28" name="Rectangle 16"/>
          <p:cNvSpPr>
            <a:spLocks noChangeArrowheads="1"/>
          </p:cNvSpPr>
          <p:nvPr/>
        </p:nvSpPr>
        <p:spPr bwMode="auto">
          <a:xfrm>
            <a:off x="3848101" y="1375081"/>
            <a:ext cx="1447800" cy="1453010"/>
          </a:xfrm>
          <a:prstGeom prst="rect">
            <a:avLst/>
          </a:prstGeom>
          <a:solidFill>
            <a:schemeClr val="accent3"/>
          </a:solidFill>
          <a:ln>
            <a:noFill/>
          </a:ln>
        </p:spPr>
        <p:txBody>
          <a:bodyPr lIns="91440" tIns="45720" rIns="91440" bIns="45720"/>
          <a:lstStyle/>
          <a:p>
            <a:endParaRPr lang="zh-CN" altLang="en-US"/>
          </a:p>
        </p:txBody>
      </p:sp>
      <p:sp>
        <p:nvSpPr>
          <p:cNvPr id="29" name="Rectangle 17" descr="22"/>
          <p:cNvSpPr>
            <a:spLocks noChangeArrowheads="1"/>
          </p:cNvSpPr>
          <p:nvPr/>
        </p:nvSpPr>
        <p:spPr bwMode="auto">
          <a:xfrm>
            <a:off x="5295901" y="1375081"/>
            <a:ext cx="1447800" cy="1453010"/>
          </a:xfrm>
          <a:prstGeom prst="rect">
            <a:avLst/>
          </a:prstGeom>
          <a:blipFill dpi="0" rotWithShape="1">
            <a:blip r:embed="rId3" cstate="screen"/>
            <a:srcRect/>
            <a:stretch>
              <a:fillRect/>
            </a:stretch>
          </a:blipFill>
          <a:ln>
            <a:noFill/>
          </a:ln>
        </p:spPr>
        <p:txBody>
          <a:bodyPr lIns="91440" tIns="45720" rIns="91440" bIns="45720"/>
          <a:lstStyle/>
          <a:p>
            <a:endParaRPr lang="zh-CN" altLang="en-US"/>
          </a:p>
        </p:txBody>
      </p:sp>
      <p:sp>
        <p:nvSpPr>
          <p:cNvPr id="30" name="Rectangle 18"/>
          <p:cNvSpPr>
            <a:spLocks noChangeArrowheads="1"/>
          </p:cNvSpPr>
          <p:nvPr/>
        </p:nvSpPr>
        <p:spPr bwMode="auto">
          <a:xfrm>
            <a:off x="6743700" y="1375081"/>
            <a:ext cx="1447800" cy="1453010"/>
          </a:xfrm>
          <a:prstGeom prst="rect">
            <a:avLst/>
          </a:prstGeom>
          <a:solidFill>
            <a:schemeClr val="accent1"/>
          </a:solidFill>
          <a:ln>
            <a:noFill/>
          </a:ln>
        </p:spPr>
        <p:txBody>
          <a:bodyPr lIns="91440" tIns="45720" rIns="91440" bIns="45720"/>
          <a:lstStyle/>
          <a:p>
            <a:endParaRPr lang="zh-CN" altLang="en-US"/>
          </a:p>
        </p:txBody>
      </p:sp>
      <p:sp>
        <p:nvSpPr>
          <p:cNvPr id="31" name="Rectangle 19" descr="sy_64934932458副本"/>
          <p:cNvSpPr>
            <a:spLocks noChangeArrowheads="1"/>
          </p:cNvSpPr>
          <p:nvPr/>
        </p:nvSpPr>
        <p:spPr bwMode="auto">
          <a:xfrm>
            <a:off x="952501" y="2828091"/>
            <a:ext cx="1447800" cy="1454599"/>
          </a:xfrm>
          <a:prstGeom prst="rect">
            <a:avLst/>
          </a:prstGeom>
          <a:blipFill dpi="0" rotWithShape="1">
            <a:blip r:embed="rId4" cstate="screen"/>
            <a:srcRect/>
            <a:stretch>
              <a:fillRect/>
            </a:stretch>
          </a:blipFill>
          <a:ln>
            <a:noFill/>
          </a:ln>
        </p:spPr>
        <p:txBody>
          <a:bodyPr lIns="91440" tIns="45720" rIns="91440" bIns="45720"/>
          <a:lstStyle/>
          <a:p>
            <a:endParaRPr lang="zh-CN" altLang="en-US"/>
          </a:p>
        </p:txBody>
      </p:sp>
      <p:sp>
        <p:nvSpPr>
          <p:cNvPr id="32" name="Rectangle 20"/>
          <p:cNvSpPr>
            <a:spLocks noChangeArrowheads="1"/>
          </p:cNvSpPr>
          <p:nvPr/>
        </p:nvSpPr>
        <p:spPr bwMode="auto">
          <a:xfrm>
            <a:off x="2400300" y="2828091"/>
            <a:ext cx="1447800" cy="1454599"/>
          </a:xfrm>
          <a:prstGeom prst="rect">
            <a:avLst/>
          </a:prstGeom>
          <a:solidFill>
            <a:schemeClr val="accent2"/>
          </a:solidFill>
          <a:ln>
            <a:noFill/>
          </a:ln>
        </p:spPr>
        <p:txBody>
          <a:bodyPr lIns="91440" tIns="45720" rIns="91440" bIns="45720"/>
          <a:lstStyle/>
          <a:p>
            <a:endParaRPr lang="zh-CN" altLang="en-US"/>
          </a:p>
        </p:txBody>
      </p:sp>
      <p:sp>
        <p:nvSpPr>
          <p:cNvPr id="33" name="Rectangle 21" descr="image0071-1024x682"/>
          <p:cNvSpPr>
            <a:spLocks noChangeArrowheads="1"/>
          </p:cNvSpPr>
          <p:nvPr/>
        </p:nvSpPr>
        <p:spPr bwMode="auto">
          <a:xfrm>
            <a:off x="3848101" y="2828091"/>
            <a:ext cx="1447800" cy="1454599"/>
          </a:xfrm>
          <a:prstGeom prst="rect">
            <a:avLst/>
          </a:prstGeom>
          <a:blipFill dpi="0" rotWithShape="1">
            <a:blip r:embed="rId5" cstate="screen"/>
            <a:srcRect/>
            <a:stretch>
              <a:fillRect/>
            </a:stretch>
          </a:blipFill>
          <a:ln>
            <a:noFill/>
          </a:ln>
        </p:spPr>
        <p:txBody>
          <a:bodyPr lIns="91440" tIns="45720" rIns="91440" bIns="45720"/>
          <a:lstStyle/>
          <a:p>
            <a:endParaRPr lang="zh-CN" altLang="en-US"/>
          </a:p>
        </p:txBody>
      </p:sp>
      <p:sp>
        <p:nvSpPr>
          <p:cNvPr id="34" name="Rectangle 22"/>
          <p:cNvSpPr>
            <a:spLocks noChangeArrowheads="1"/>
          </p:cNvSpPr>
          <p:nvPr/>
        </p:nvSpPr>
        <p:spPr bwMode="auto">
          <a:xfrm>
            <a:off x="5295901" y="2828091"/>
            <a:ext cx="1447800" cy="1454599"/>
          </a:xfrm>
          <a:prstGeom prst="rect">
            <a:avLst/>
          </a:prstGeom>
          <a:solidFill>
            <a:schemeClr val="accent4"/>
          </a:solidFill>
          <a:ln>
            <a:noFill/>
          </a:ln>
        </p:spPr>
        <p:txBody>
          <a:bodyPr lIns="91440" tIns="45720" rIns="91440" bIns="45720"/>
          <a:lstStyle/>
          <a:p>
            <a:endParaRPr lang="zh-CN" altLang="en-US"/>
          </a:p>
        </p:txBody>
      </p:sp>
      <p:sp>
        <p:nvSpPr>
          <p:cNvPr id="35" name="Rectangle 23" descr="201107060956141686"/>
          <p:cNvSpPr>
            <a:spLocks noChangeArrowheads="1"/>
          </p:cNvSpPr>
          <p:nvPr/>
        </p:nvSpPr>
        <p:spPr bwMode="auto">
          <a:xfrm>
            <a:off x="6743700" y="2828091"/>
            <a:ext cx="1447800" cy="1454599"/>
          </a:xfrm>
          <a:prstGeom prst="rect">
            <a:avLst/>
          </a:prstGeom>
          <a:blipFill dpi="0" rotWithShape="1">
            <a:blip r:embed="rId6" cstate="screen"/>
            <a:srcRect/>
            <a:stretch>
              <a:fillRect/>
            </a:stretch>
          </a:blipFill>
          <a:ln>
            <a:noFill/>
          </a:ln>
        </p:spPr>
        <p:txBody>
          <a:bodyPr lIns="91440" tIns="45720" rIns="91440" bIns="45720"/>
          <a:lstStyle/>
          <a:p>
            <a:endParaRPr lang="zh-CN" altLang="en-US"/>
          </a:p>
        </p:txBody>
      </p:sp>
      <p:sp>
        <p:nvSpPr>
          <p:cNvPr id="36" name="Rectangle 24"/>
          <p:cNvSpPr>
            <a:spLocks noChangeArrowheads="1"/>
          </p:cNvSpPr>
          <p:nvPr/>
        </p:nvSpPr>
        <p:spPr bwMode="auto">
          <a:xfrm>
            <a:off x="1085628" y="1768316"/>
            <a:ext cx="118154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solidFill>
            </a:endParaRPr>
          </a:p>
          <a:p>
            <a:pPr algn="ctr" defTabSz="914400">
              <a:lnSpc>
                <a:spcPct val="120000"/>
              </a:lnSpc>
              <a:spcBef>
                <a:spcPts val="300"/>
              </a:spcBef>
              <a:defRPr/>
            </a:pPr>
            <a:r>
              <a:rPr lang="zh-CN" altLang="en-US" sz="800" dirty="0" smtClean="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solidFill>
              <a:latin typeface="微软雅黑" panose="020B0503020204020204" pitchFamily="34" charset="-122"/>
              <a:ea typeface="微软雅黑" panose="020B0503020204020204" pitchFamily="34" charset="-122"/>
            </a:endParaRPr>
          </a:p>
        </p:txBody>
      </p:sp>
      <p:sp>
        <p:nvSpPr>
          <p:cNvPr id="37" name="Rectangle 24"/>
          <p:cNvSpPr>
            <a:spLocks noChangeArrowheads="1"/>
          </p:cNvSpPr>
          <p:nvPr/>
        </p:nvSpPr>
        <p:spPr bwMode="auto">
          <a:xfrm>
            <a:off x="3981228" y="1768316"/>
            <a:ext cx="118154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solidFill>
            </a:endParaRPr>
          </a:p>
          <a:p>
            <a:pPr algn="ctr" defTabSz="914400">
              <a:lnSpc>
                <a:spcPct val="120000"/>
              </a:lnSpc>
              <a:spcBef>
                <a:spcPts val="300"/>
              </a:spcBef>
              <a:defRPr/>
            </a:pPr>
            <a:r>
              <a:rPr lang="zh-CN" altLang="en-US" sz="800" dirty="0" smtClean="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solidFill>
              <a:latin typeface="微软雅黑" panose="020B0503020204020204" pitchFamily="34" charset="-122"/>
              <a:ea typeface="微软雅黑" panose="020B0503020204020204" pitchFamily="34" charset="-122"/>
            </a:endParaRPr>
          </a:p>
        </p:txBody>
      </p:sp>
      <p:sp>
        <p:nvSpPr>
          <p:cNvPr id="38" name="Rectangle 24"/>
          <p:cNvSpPr>
            <a:spLocks noChangeArrowheads="1"/>
          </p:cNvSpPr>
          <p:nvPr/>
        </p:nvSpPr>
        <p:spPr bwMode="auto">
          <a:xfrm>
            <a:off x="6876827" y="1768316"/>
            <a:ext cx="118154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solidFill>
            </a:endParaRPr>
          </a:p>
          <a:p>
            <a:pPr algn="ctr" defTabSz="914400">
              <a:lnSpc>
                <a:spcPct val="120000"/>
              </a:lnSpc>
              <a:spcBef>
                <a:spcPts val="300"/>
              </a:spcBef>
              <a:defRPr/>
            </a:pPr>
            <a:r>
              <a:rPr lang="zh-CN" altLang="en-US" sz="800" dirty="0" smtClean="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solidFill>
              <a:latin typeface="微软雅黑" panose="020B0503020204020204" pitchFamily="34" charset="-122"/>
              <a:ea typeface="微软雅黑" panose="020B0503020204020204" pitchFamily="34" charset="-122"/>
            </a:endParaRPr>
          </a:p>
        </p:txBody>
      </p:sp>
      <p:sp>
        <p:nvSpPr>
          <p:cNvPr id="39" name="Rectangle 24"/>
          <p:cNvSpPr>
            <a:spLocks noChangeArrowheads="1"/>
          </p:cNvSpPr>
          <p:nvPr/>
        </p:nvSpPr>
        <p:spPr bwMode="auto">
          <a:xfrm>
            <a:off x="5429028" y="3222120"/>
            <a:ext cx="118154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solidFill>
            </a:endParaRPr>
          </a:p>
          <a:p>
            <a:pPr algn="ctr" defTabSz="914400">
              <a:lnSpc>
                <a:spcPct val="120000"/>
              </a:lnSpc>
              <a:spcBef>
                <a:spcPts val="300"/>
              </a:spcBef>
              <a:defRPr/>
            </a:pPr>
            <a:r>
              <a:rPr lang="zh-CN" altLang="en-US" sz="800" dirty="0" smtClean="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solidFill>
              <a:latin typeface="微软雅黑" panose="020B0503020204020204" pitchFamily="34" charset="-122"/>
              <a:ea typeface="微软雅黑" panose="020B0503020204020204" pitchFamily="34" charset="-122"/>
            </a:endParaRPr>
          </a:p>
        </p:txBody>
      </p:sp>
      <p:sp>
        <p:nvSpPr>
          <p:cNvPr id="40" name="Rectangle 24"/>
          <p:cNvSpPr>
            <a:spLocks noChangeArrowheads="1"/>
          </p:cNvSpPr>
          <p:nvPr/>
        </p:nvSpPr>
        <p:spPr bwMode="auto">
          <a:xfrm>
            <a:off x="2533427" y="3222120"/>
            <a:ext cx="1181546" cy="7030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lnSpc>
                <a:spcPct val="120000"/>
              </a:lnSpc>
              <a:spcBef>
                <a:spcPts val="300"/>
              </a:spcBef>
            </a:pPr>
            <a:r>
              <a:rPr lang="zh-CN" altLang="en-US" sz="1200" b="1" dirty="0" smtClean="0">
                <a:solidFill>
                  <a:schemeClr val="bg1"/>
                </a:solidFill>
                <a:latin typeface="微软雅黑" panose="020B0503020204020204" pitchFamily="34" charset="-122"/>
                <a:ea typeface="微软雅黑" panose="020B0503020204020204" pitchFamily="34" charset="-122"/>
              </a:rPr>
              <a:t>单击填加标题</a:t>
            </a:r>
            <a:endParaRPr lang="zh-CN" altLang="en-US" sz="1200" b="1" dirty="0" smtClean="0">
              <a:solidFill>
                <a:schemeClr val="bg1"/>
              </a:solidFill>
            </a:endParaRPr>
          </a:p>
          <a:p>
            <a:pPr algn="ctr" defTabSz="914400">
              <a:lnSpc>
                <a:spcPct val="120000"/>
              </a:lnSpc>
              <a:spcBef>
                <a:spcPts val="300"/>
              </a:spcBef>
              <a:defRPr/>
            </a:pPr>
            <a:r>
              <a:rPr lang="zh-CN" altLang="en-US" sz="800" dirty="0" smtClean="0">
                <a:solidFill>
                  <a:schemeClr val="bg1"/>
                </a:solidFill>
                <a:latin typeface="微软雅黑" panose="020B0503020204020204" pitchFamily="34" charset="-122"/>
                <a:ea typeface="微软雅黑" panose="020B0503020204020204" pitchFamily="34" charset="-122"/>
              </a:rPr>
              <a:t>单击此处添加文本单击此处添加文本单击此处添加文本单击此处添加文本</a:t>
            </a:r>
            <a:endParaRPr lang="en-US" altLang="zh-CN" sz="800" dirty="0" smtClean="0">
              <a:solidFill>
                <a:schemeClr val="bg1"/>
              </a:solidFill>
              <a:latin typeface="微软雅黑" panose="020B0503020204020204" pitchFamily="34" charset="-122"/>
              <a:ea typeface="微软雅黑" panose="020B0503020204020204" pitchFamily="34" charset="-122"/>
            </a:endParaRPr>
          </a:p>
        </p:txBody>
      </p:sp>
      <p:sp>
        <p:nvSpPr>
          <p:cNvPr id="43" name="右箭头 42"/>
          <p:cNvSpPr/>
          <p:nvPr/>
        </p:nvSpPr>
        <p:spPr>
          <a:xfrm>
            <a:off x="635" y="138430"/>
            <a:ext cx="735965" cy="575945"/>
          </a:xfrm>
          <a:prstGeom prst="rightArrow">
            <a:avLst>
              <a:gd name="adj1" fmla="val 50000"/>
              <a:gd name="adj2" fmla="val 57883"/>
            </a:avLst>
          </a:prstGeom>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43"/>
          <p:cNvSpPr txBox="1"/>
          <p:nvPr/>
        </p:nvSpPr>
        <p:spPr>
          <a:xfrm>
            <a:off x="723900" y="241935"/>
            <a:ext cx="1661795" cy="368300"/>
          </a:xfrm>
          <a:prstGeom prst="rect">
            <a:avLst/>
          </a:prstGeom>
          <a:noFill/>
        </p:spPr>
        <p:txBody>
          <a:bodyPr wrap="square" rtlCol="0">
            <a:spAutoFit/>
          </a:bodyPr>
          <a:lstStyle/>
          <a:p>
            <a:r>
              <a:rPr lang="zh-CN" altLang="en-US">
                <a:latin typeface="微软雅黑" panose="020B0503020204020204" pitchFamily="34" charset="-122"/>
                <a:ea typeface="微软雅黑" panose="020B0503020204020204" pitchFamily="34" charset="-122"/>
              </a:rPr>
              <a:t>点击输入内容</a:t>
            </a:r>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60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47" presetClass="entr" presetSubtype="0" fill="hold" grpId="0" nodeType="withEffect">
                                  <p:stCondLst>
                                    <p:cond delay="11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53" presetClass="entr" presetSubtype="16" fill="hold" grpId="0" nodeType="withEffect">
                                  <p:stCondLst>
                                    <p:cond delay="700"/>
                                  </p:stCondLst>
                                  <p:childTnLst>
                                    <p:set>
                                      <p:cBhvr>
                                        <p:cTn id="16" dur="1" fill="hold">
                                          <p:stCondLst>
                                            <p:cond delay="0"/>
                                          </p:stCondLst>
                                        </p:cTn>
                                        <p:tgtEl>
                                          <p:spTgt spid="31"/>
                                        </p:tgtEl>
                                        <p:attrNameLst>
                                          <p:attrName>style.visibility</p:attrName>
                                        </p:attrNameLst>
                                      </p:cBhvr>
                                      <p:to>
                                        <p:strVal val="visible"/>
                                      </p:to>
                                    </p:set>
                                    <p:anim calcmode="lin" valueType="num">
                                      <p:cBhvr>
                                        <p:cTn id="17" dur="500" fill="hold"/>
                                        <p:tgtEl>
                                          <p:spTgt spid="31"/>
                                        </p:tgtEl>
                                        <p:attrNameLst>
                                          <p:attrName>ppt_w</p:attrName>
                                        </p:attrNameLst>
                                      </p:cBhvr>
                                      <p:tavLst>
                                        <p:tav tm="0">
                                          <p:val>
                                            <p:fltVal val="0"/>
                                          </p:val>
                                        </p:tav>
                                        <p:tav tm="100000">
                                          <p:val>
                                            <p:strVal val="#ppt_w"/>
                                          </p:val>
                                        </p:tav>
                                      </p:tavLst>
                                    </p:anim>
                                    <p:anim calcmode="lin" valueType="num">
                                      <p:cBhvr>
                                        <p:cTn id="18" dur="500" fill="hold"/>
                                        <p:tgtEl>
                                          <p:spTgt spid="31"/>
                                        </p:tgtEl>
                                        <p:attrNameLst>
                                          <p:attrName>ppt_h</p:attrName>
                                        </p:attrNameLst>
                                      </p:cBhvr>
                                      <p:tavLst>
                                        <p:tav tm="0">
                                          <p:val>
                                            <p:fltVal val="0"/>
                                          </p:val>
                                        </p:tav>
                                        <p:tav tm="100000">
                                          <p:val>
                                            <p:strVal val="#ppt_h"/>
                                          </p:val>
                                        </p:tav>
                                      </p:tavLst>
                                    </p:anim>
                                    <p:animEffect transition="in" filter="fade">
                                      <p:cBhvr>
                                        <p:cTn id="19" dur="500"/>
                                        <p:tgtEl>
                                          <p:spTgt spid="31"/>
                                        </p:tgtEl>
                                      </p:cBhvr>
                                    </p:animEffect>
                                  </p:childTnLst>
                                </p:cTn>
                              </p:par>
                              <p:par>
                                <p:cTn id="20" presetID="53" presetClass="entr" presetSubtype="16" fill="hold" grpId="0" nodeType="withEffect">
                                  <p:stCondLst>
                                    <p:cond delay="800"/>
                                  </p:stCondLst>
                                  <p:childTnLst>
                                    <p:set>
                                      <p:cBhvr>
                                        <p:cTn id="21" dur="1" fill="hold">
                                          <p:stCondLst>
                                            <p:cond delay="0"/>
                                          </p:stCondLst>
                                        </p:cTn>
                                        <p:tgtEl>
                                          <p:spTgt spid="32"/>
                                        </p:tgtEl>
                                        <p:attrNameLst>
                                          <p:attrName>style.visibility</p:attrName>
                                        </p:attrNameLst>
                                      </p:cBhvr>
                                      <p:to>
                                        <p:strVal val="visible"/>
                                      </p:to>
                                    </p:set>
                                    <p:anim calcmode="lin" valueType="num">
                                      <p:cBhvr>
                                        <p:cTn id="22" dur="500" fill="hold"/>
                                        <p:tgtEl>
                                          <p:spTgt spid="32"/>
                                        </p:tgtEl>
                                        <p:attrNameLst>
                                          <p:attrName>ppt_w</p:attrName>
                                        </p:attrNameLst>
                                      </p:cBhvr>
                                      <p:tavLst>
                                        <p:tav tm="0">
                                          <p:val>
                                            <p:fltVal val="0"/>
                                          </p:val>
                                        </p:tav>
                                        <p:tav tm="100000">
                                          <p:val>
                                            <p:strVal val="#ppt_w"/>
                                          </p:val>
                                        </p:tav>
                                      </p:tavLst>
                                    </p:anim>
                                    <p:anim calcmode="lin" valueType="num">
                                      <p:cBhvr>
                                        <p:cTn id="23" dur="500" fill="hold"/>
                                        <p:tgtEl>
                                          <p:spTgt spid="32"/>
                                        </p:tgtEl>
                                        <p:attrNameLst>
                                          <p:attrName>ppt_h</p:attrName>
                                        </p:attrNameLst>
                                      </p:cBhvr>
                                      <p:tavLst>
                                        <p:tav tm="0">
                                          <p:val>
                                            <p:fltVal val="0"/>
                                          </p:val>
                                        </p:tav>
                                        <p:tav tm="100000">
                                          <p:val>
                                            <p:strVal val="#ppt_h"/>
                                          </p:val>
                                        </p:tav>
                                      </p:tavLst>
                                    </p:anim>
                                    <p:animEffect transition="in" filter="fade">
                                      <p:cBhvr>
                                        <p:cTn id="24" dur="500"/>
                                        <p:tgtEl>
                                          <p:spTgt spid="32"/>
                                        </p:tgtEl>
                                      </p:cBhvr>
                                    </p:animEffect>
                                  </p:childTnLst>
                                </p:cTn>
                              </p:par>
                              <p:par>
                                <p:cTn id="25" presetID="47" presetClass="entr" presetSubtype="0" fill="hold" grpId="0" nodeType="withEffect">
                                  <p:stCondLst>
                                    <p:cond delay="130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500"/>
                                        <p:tgtEl>
                                          <p:spTgt spid="40"/>
                                        </p:tgtEl>
                                      </p:cBhvr>
                                    </p:animEffect>
                                    <p:anim calcmode="lin" valueType="num">
                                      <p:cBhvr>
                                        <p:cTn id="28" dur="500" fill="hold"/>
                                        <p:tgtEl>
                                          <p:spTgt spid="40"/>
                                        </p:tgtEl>
                                        <p:attrNameLst>
                                          <p:attrName>ppt_x</p:attrName>
                                        </p:attrNameLst>
                                      </p:cBhvr>
                                      <p:tavLst>
                                        <p:tav tm="0">
                                          <p:val>
                                            <p:strVal val="#ppt_x"/>
                                          </p:val>
                                        </p:tav>
                                        <p:tav tm="100000">
                                          <p:val>
                                            <p:strVal val="#ppt_x"/>
                                          </p:val>
                                        </p:tav>
                                      </p:tavLst>
                                    </p:anim>
                                    <p:anim calcmode="lin" valueType="num">
                                      <p:cBhvr>
                                        <p:cTn id="29" dur="500" fill="hold"/>
                                        <p:tgtEl>
                                          <p:spTgt spid="40"/>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90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47" presetClass="entr" presetSubtype="0" fill="hold" grpId="0" nodeType="withEffect">
                                  <p:stCondLst>
                                    <p:cond delay="150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anim calcmode="lin" valueType="num">
                                      <p:cBhvr>
                                        <p:cTn id="43" dur="500" fill="hold"/>
                                        <p:tgtEl>
                                          <p:spTgt spid="37"/>
                                        </p:tgtEl>
                                        <p:attrNameLst>
                                          <p:attrName>ppt_x</p:attrName>
                                        </p:attrNameLst>
                                      </p:cBhvr>
                                      <p:tavLst>
                                        <p:tav tm="0">
                                          <p:val>
                                            <p:strVal val="#ppt_x"/>
                                          </p:val>
                                        </p:tav>
                                        <p:tav tm="100000">
                                          <p:val>
                                            <p:strVal val="#ppt_x"/>
                                          </p:val>
                                        </p:tav>
                                      </p:tavLst>
                                    </p:anim>
                                    <p:anim calcmode="lin" valueType="num">
                                      <p:cBhvr>
                                        <p:cTn id="44" dur="500" fill="hold"/>
                                        <p:tgtEl>
                                          <p:spTgt spid="37"/>
                                        </p:tgtEl>
                                        <p:attrNameLst>
                                          <p:attrName>ppt_y</p:attrName>
                                        </p:attrNameLst>
                                      </p:cBhvr>
                                      <p:tavLst>
                                        <p:tav tm="0">
                                          <p:val>
                                            <p:strVal val="#ppt_y-.1"/>
                                          </p:val>
                                        </p:tav>
                                        <p:tav tm="100000">
                                          <p:val>
                                            <p:strVal val="#ppt_y"/>
                                          </p:val>
                                        </p:tav>
                                      </p:tavLst>
                                    </p:anim>
                                  </p:childTnLst>
                                </p:cTn>
                              </p:par>
                              <p:par>
                                <p:cTn id="45" presetID="53" presetClass="entr" presetSubtype="16" fill="hold" grpId="0" nodeType="withEffect">
                                  <p:stCondLst>
                                    <p:cond delay="1100"/>
                                  </p:stCondLst>
                                  <p:childTnLst>
                                    <p:set>
                                      <p:cBhvr>
                                        <p:cTn id="46" dur="1" fill="hold">
                                          <p:stCondLst>
                                            <p:cond delay="0"/>
                                          </p:stCondLst>
                                        </p:cTn>
                                        <p:tgtEl>
                                          <p:spTgt spid="33"/>
                                        </p:tgtEl>
                                        <p:attrNameLst>
                                          <p:attrName>style.visibility</p:attrName>
                                        </p:attrNameLst>
                                      </p:cBhvr>
                                      <p:to>
                                        <p:strVal val="visible"/>
                                      </p:to>
                                    </p:set>
                                    <p:anim calcmode="lin" valueType="num">
                                      <p:cBhvr>
                                        <p:cTn id="47" dur="500" fill="hold"/>
                                        <p:tgtEl>
                                          <p:spTgt spid="33"/>
                                        </p:tgtEl>
                                        <p:attrNameLst>
                                          <p:attrName>ppt_w</p:attrName>
                                        </p:attrNameLst>
                                      </p:cBhvr>
                                      <p:tavLst>
                                        <p:tav tm="0">
                                          <p:val>
                                            <p:fltVal val="0"/>
                                          </p:val>
                                        </p:tav>
                                        <p:tav tm="100000">
                                          <p:val>
                                            <p:strVal val="#ppt_w"/>
                                          </p:val>
                                        </p:tav>
                                      </p:tavLst>
                                    </p:anim>
                                    <p:anim calcmode="lin" valueType="num">
                                      <p:cBhvr>
                                        <p:cTn id="48" dur="500" fill="hold"/>
                                        <p:tgtEl>
                                          <p:spTgt spid="33"/>
                                        </p:tgtEl>
                                        <p:attrNameLst>
                                          <p:attrName>ppt_h</p:attrName>
                                        </p:attrNameLst>
                                      </p:cBhvr>
                                      <p:tavLst>
                                        <p:tav tm="0">
                                          <p:val>
                                            <p:fltVal val="0"/>
                                          </p:val>
                                        </p:tav>
                                        <p:tav tm="100000">
                                          <p:val>
                                            <p:strVal val="#ppt_h"/>
                                          </p:val>
                                        </p:tav>
                                      </p:tavLst>
                                    </p:anim>
                                    <p:animEffect transition="in" filter="fade">
                                      <p:cBhvr>
                                        <p:cTn id="49" dur="500"/>
                                        <p:tgtEl>
                                          <p:spTgt spid="33"/>
                                        </p:tgtEl>
                                      </p:cBhvr>
                                    </p:animEffect>
                                  </p:childTnLst>
                                </p:cTn>
                              </p:par>
                              <p:par>
                                <p:cTn id="50" presetID="53" presetClass="entr" presetSubtype="16" fill="hold" grpId="0" nodeType="withEffect">
                                  <p:stCondLst>
                                    <p:cond delay="120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par>
                                <p:cTn id="55" presetID="47" presetClass="entr" presetSubtype="0" fill="hold" grpId="0" nodeType="withEffect">
                                  <p:stCondLst>
                                    <p:cond delay="1700"/>
                                  </p:stCondLst>
                                  <p:childTnLst>
                                    <p:set>
                                      <p:cBhvr>
                                        <p:cTn id="56" dur="1" fill="hold">
                                          <p:stCondLst>
                                            <p:cond delay="0"/>
                                          </p:stCondLst>
                                        </p:cTn>
                                        <p:tgtEl>
                                          <p:spTgt spid="39"/>
                                        </p:tgtEl>
                                        <p:attrNameLst>
                                          <p:attrName>style.visibility</p:attrName>
                                        </p:attrNameLst>
                                      </p:cBhvr>
                                      <p:to>
                                        <p:strVal val="visible"/>
                                      </p:to>
                                    </p:set>
                                    <p:animEffect transition="in" filter="fade">
                                      <p:cBhvr>
                                        <p:cTn id="57" dur="500"/>
                                        <p:tgtEl>
                                          <p:spTgt spid="39"/>
                                        </p:tgtEl>
                                      </p:cBhvr>
                                    </p:animEffect>
                                    <p:anim calcmode="lin" valueType="num">
                                      <p:cBhvr>
                                        <p:cTn id="58" dur="500" fill="hold"/>
                                        <p:tgtEl>
                                          <p:spTgt spid="39"/>
                                        </p:tgtEl>
                                        <p:attrNameLst>
                                          <p:attrName>ppt_x</p:attrName>
                                        </p:attrNameLst>
                                      </p:cBhvr>
                                      <p:tavLst>
                                        <p:tav tm="0">
                                          <p:val>
                                            <p:strVal val="#ppt_x"/>
                                          </p:val>
                                        </p:tav>
                                        <p:tav tm="100000">
                                          <p:val>
                                            <p:strVal val="#ppt_x"/>
                                          </p:val>
                                        </p:tav>
                                      </p:tavLst>
                                    </p:anim>
                                    <p:anim calcmode="lin" valueType="num">
                                      <p:cBhvr>
                                        <p:cTn id="59" dur="500" fill="hold"/>
                                        <p:tgtEl>
                                          <p:spTgt spid="39"/>
                                        </p:tgtEl>
                                        <p:attrNameLst>
                                          <p:attrName>ppt_y</p:attrName>
                                        </p:attrNameLst>
                                      </p:cBhvr>
                                      <p:tavLst>
                                        <p:tav tm="0">
                                          <p:val>
                                            <p:strVal val="#ppt_y-.1"/>
                                          </p:val>
                                        </p:tav>
                                        <p:tav tm="100000">
                                          <p:val>
                                            <p:strVal val="#ppt_y"/>
                                          </p:val>
                                        </p:tav>
                                      </p:tavLst>
                                    </p:anim>
                                  </p:childTnLst>
                                </p:cTn>
                              </p:par>
                              <p:par>
                                <p:cTn id="60" presetID="53" presetClass="entr" presetSubtype="16" fill="hold" grpId="0" nodeType="withEffect">
                                  <p:stCondLst>
                                    <p:cond delay="1300"/>
                                  </p:stCondLst>
                                  <p:childTnLst>
                                    <p:set>
                                      <p:cBhvr>
                                        <p:cTn id="61" dur="1" fill="hold">
                                          <p:stCondLst>
                                            <p:cond delay="0"/>
                                          </p:stCondLst>
                                        </p:cTn>
                                        <p:tgtEl>
                                          <p:spTgt spid="29"/>
                                        </p:tgtEl>
                                        <p:attrNameLst>
                                          <p:attrName>style.visibility</p:attrName>
                                        </p:attrNameLst>
                                      </p:cBhvr>
                                      <p:to>
                                        <p:strVal val="visible"/>
                                      </p:to>
                                    </p:set>
                                    <p:anim calcmode="lin" valueType="num">
                                      <p:cBhvr>
                                        <p:cTn id="62" dur="500" fill="hold"/>
                                        <p:tgtEl>
                                          <p:spTgt spid="29"/>
                                        </p:tgtEl>
                                        <p:attrNameLst>
                                          <p:attrName>ppt_w</p:attrName>
                                        </p:attrNameLst>
                                      </p:cBhvr>
                                      <p:tavLst>
                                        <p:tav tm="0">
                                          <p:val>
                                            <p:fltVal val="0"/>
                                          </p:val>
                                        </p:tav>
                                        <p:tav tm="100000">
                                          <p:val>
                                            <p:strVal val="#ppt_w"/>
                                          </p:val>
                                        </p:tav>
                                      </p:tavLst>
                                    </p:anim>
                                    <p:anim calcmode="lin" valueType="num">
                                      <p:cBhvr>
                                        <p:cTn id="63" dur="500" fill="hold"/>
                                        <p:tgtEl>
                                          <p:spTgt spid="29"/>
                                        </p:tgtEl>
                                        <p:attrNameLst>
                                          <p:attrName>ppt_h</p:attrName>
                                        </p:attrNameLst>
                                      </p:cBhvr>
                                      <p:tavLst>
                                        <p:tav tm="0">
                                          <p:val>
                                            <p:fltVal val="0"/>
                                          </p:val>
                                        </p:tav>
                                        <p:tav tm="100000">
                                          <p:val>
                                            <p:strVal val="#ppt_h"/>
                                          </p:val>
                                        </p:tav>
                                      </p:tavLst>
                                    </p:anim>
                                    <p:animEffect transition="in" filter="fade">
                                      <p:cBhvr>
                                        <p:cTn id="64" dur="500"/>
                                        <p:tgtEl>
                                          <p:spTgt spid="29"/>
                                        </p:tgtEl>
                                      </p:cBhvr>
                                    </p:animEffect>
                                  </p:childTnLst>
                                </p:cTn>
                              </p:par>
                              <p:par>
                                <p:cTn id="65" presetID="53" presetClass="entr" presetSubtype="16" fill="hold" grpId="0" nodeType="withEffect">
                                  <p:stCondLst>
                                    <p:cond delay="1400"/>
                                  </p:stCondLst>
                                  <p:childTnLst>
                                    <p:set>
                                      <p:cBhvr>
                                        <p:cTn id="66" dur="1" fill="hold">
                                          <p:stCondLst>
                                            <p:cond delay="0"/>
                                          </p:stCondLst>
                                        </p:cTn>
                                        <p:tgtEl>
                                          <p:spTgt spid="30"/>
                                        </p:tgtEl>
                                        <p:attrNameLst>
                                          <p:attrName>style.visibility</p:attrName>
                                        </p:attrNameLst>
                                      </p:cBhvr>
                                      <p:to>
                                        <p:strVal val="visible"/>
                                      </p:to>
                                    </p:set>
                                    <p:anim calcmode="lin" valueType="num">
                                      <p:cBhvr>
                                        <p:cTn id="67" dur="500" fill="hold"/>
                                        <p:tgtEl>
                                          <p:spTgt spid="30"/>
                                        </p:tgtEl>
                                        <p:attrNameLst>
                                          <p:attrName>ppt_w</p:attrName>
                                        </p:attrNameLst>
                                      </p:cBhvr>
                                      <p:tavLst>
                                        <p:tav tm="0">
                                          <p:val>
                                            <p:fltVal val="0"/>
                                          </p:val>
                                        </p:tav>
                                        <p:tav tm="100000">
                                          <p:val>
                                            <p:strVal val="#ppt_w"/>
                                          </p:val>
                                        </p:tav>
                                      </p:tavLst>
                                    </p:anim>
                                    <p:anim calcmode="lin" valueType="num">
                                      <p:cBhvr>
                                        <p:cTn id="68" dur="500" fill="hold"/>
                                        <p:tgtEl>
                                          <p:spTgt spid="30"/>
                                        </p:tgtEl>
                                        <p:attrNameLst>
                                          <p:attrName>ppt_h</p:attrName>
                                        </p:attrNameLst>
                                      </p:cBhvr>
                                      <p:tavLst>
                                        <p:tav tm="0">
                                          <p:val>
                                            <p:fltVal val="0"/>
                                          </p:val>
                                        </p:tav>
                                        <p:tav tm="100000">
                                          <p:val>
                                            <p:strVal val="#ppt_h"/>
                                          </p:val>
                                        </p:tav>
                                      </p:tavLst>
                                    </p:anim>
                                    <p:animEffect transition="in" filter="fade">
                                      <p:cBhvr>
                                        <p:cTn id="69" dur="500"/>
                                        <p:tgtEl>
                                          <p:spTgt spid="30"/>
                                        </p:tgtEl>
                                      </p:cBhvr>
                                    </p:animEffect>
                                  </p:childTnLst>
                                </p:cTn>
                              </p:par>
                              <p:par>
                                <p:cTn id="70" presetID="47" presetClass="entr" presetSubtype="0" fill="hold" grpId="0" nodeType="withEffect">
                                  <p:stCondLst>
                                    <p:cond delay="190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500"/>
                                        <p:tgtEl>
                                          <p:spTgt spid="38"/>
                                        </p:tgtEl>
                                      </p:cBhvr>
                                    </p:animEffect>
                                    <p:anim calcmode="lin" valueType="num">
                                      <p:cBhvr>
                                        <p:cTn id="73" dur="500" fill="hold"/>
                                        <p:tgtEl>
                                          <p:spTgt spid="38"/>
                                        </p:tgtEl>
                                        <p:attrNameLst>
                                          <p:attrName>ppt_x</p:attrName>
                                        </p:attrNameLst>
                                      </p:cBhvr>
                                      <p:tavLst>
                                        <p:tav tm="0">
                                          <p:val>
                                            <p:strVal val="#ppt_x"/>
                                          </p:val>
                                        </p:tav>
                                        <p:tav tm="100000">
                                          <p:val>
                                            <p:strVal val="#ppt_x"/>
                                          </p:val>
                                        </p:tav>
                                      </p:tavLst>
                                    </p:anim>
                                    <p:anim calcmode="lin" valueType="num">
                                      <p:cBhvr>
                                        <p:cTn id="74" dur="500" fill="hold"/>
                                        <p:tgtEl>
                                          <p:spTgt spid="38"/>
                                        </p:tgtEl>
                                        <p:attrNameLst>
                                          <p:attrName>ppt_y</p:attrName>
                                        </p:attrNameLst>
                                      </p:cBhvr>
                                      <p:tavLst>
                                        <p:tav tm="0">
                                          <p:val>
                                            <p:strVal val="#ppt_y-.1"/>
                                          </p:val>
                                        </p:tav>
                                        <p:tav tm="100000">
                                          <p:val>
                                            <p:strVal val="#ppt_y"/>
                                          </p:val>
                                        </p:tav>
                                      </p:tavLst>
                                    </p:anim>
                                  </p:childTnLst>
                                </p:cTn>
                              </p:par>
                              <p:par>
                                <p:cTn id="75" presetID="53" presetClass="entr" presetSubtype="16" fill="hold" grpId="0" nodeType="withEffect">
                                  <p:stCondLst>
                                    <p:cond delay="1500"/>
                                  </p:stCondLst>
                                  <p:childTnLst>
                                    <p:set>
                                      <p:cBhvr>
                                        <p:cTn id="76" dur="1" fill="hold">
                                          <p:stCondLst>
                                            <p:cond delay="0"/>
                                          </p:stCondLst>
                                        </p:cTn>
                                        <p:tgtEl>
                                          <p:spTgt spid="35"/>
                                        </p:tgtEl>
                                        <p:attrNameLst>
                                          <p:attrName>style.visibility</p:attrName>
                                        </p:attrNameLst>
                                      </p:cBhvr>
                                      <p:to>
                                        <p:strVal val="visible"/>
                                      </p:to>
                                    </p:set>
                                    <p:anim calcmode="lin" valueType="num">
                                      <p:cBhvr>
                                        <p:cTn id="77" dur="500" fill="hold"/>
                                        <p:tgtEl>
                                          <p:spTgt spid="35"/>
                                        </p:tgtEl>
                                        <p:attrNameLst>
                                          <p:attrName>ppt_w</p:attrName>
                                        </p:attrNameLst>
                                      </p:cBhvr>
                                      <p:tavLst>
                                        <p:tav tm="0">
                                          <p:val>
                                            <p:fltVal val="0"/>
                                          </p:val>
                                        </p:tav>
                                        <p:tav tm="100000">
                                          <p:val>
                                            <p:strVal val="#ppt_w"/>
                                          </p:val>
                                        </p:tav>
                                      </p:tavLst>
                                    </p:anim>
                                    <p:anim calcmode="lin" valueType="num">
                                      <p:cBhvr>
                                        <p:cTn id="78" dur="500" fill="hold"/>
                                        <p:tgtEl>
                                          <p:spTgt spid="35"/>
                                        </p:tgtEl>
                                        <p:attrNameLst>
                                          <p:attrName>ppt_h</p:attrName>
                                        </p:attrNameLst>
                                      </p:cBhvr>
                                      <p:tavLst>
                                        <p:tav tm="0">
                                          <p:val>
                                            <p:fltVal val="0"/>
                                          </p:val>
                                        </p:tav>
                                        <p:tav tm="100000">
                                          <p:val>
                                            <p:strVal val="#ppt_h"/>
                                          </p:val>
                                        </p:tav>
                                      </p:tavLst>
                                    </p:anim>
                                    <p:animEffect transition="in" filter="fade">
                                      <p:cBhvr>
                                        <p:cTn id="79"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p:bldP spid="37" grpId="0"/>
      <p:bldP spid="38" grpId="0"/>
      <p:bldP spid="39" grpId="0"/>
      <p:bldP spid="40"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781447" y="2366416"/>
            <a:ext cx="2909771" cy="369332"/>
          </a:xfrm>
          <a:prstGeom prst="rect">
            <a:avLst/>
          </a:prstGeom>
          <a:noFill/>
        </p:spPr>
        <p:txBody>
          <a:bodyPr wrap="none" rtlCol="0">
            <a:spAutoFit/>
          </a:bodyPr>
          <a:lstStyle/>
          <a:p>
            <a:r>
              <a:rPr lang="en-US" altLang="zh-CN" dirty="0" smtClean="0">
                <a:solidFill>
                  <a:schemeClr val="tx1">
                    <a:lumMod val="75000"/>
                    <a:lumOff val="25000"/>
                  </a:schemeClr>
                </a:solidFill>
                <a:latin typeface="微软雅黑" panose="020B0503020204020204" pitchFamily="34" charset="-122"/>
                <a:ea typeface="微软雅黑" panose="020B0503020204020204" pitchFamily="34" charset="-122"/>
              </a:rPr>
              <a:t>BUSINESS POWERPOINT</a:t>
            </a:r>
            <a:endParaRPr lang="en-US" altLang="zh-CN"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TextBox 10"/>
          <p:cNvSpPr txBox="1"/>
          <p:nvPr/>
        </p:nvSpPr>
        <p:spPr>
          <a:xfrm>
            <a:off x="755576" y="1842959"/>
            <a:ext cx="4711949" cy="584775"/>
          </a:xfrm>
          <a:prstGeom prst="rect">
            <a:avLst/>
          </a:prstGeom>
          <a:noFill/>
        </p:spPr>
        <p:txBody>
          <a:bodyPr wrap="square" rtlCol="0">
            <a:spAutoFit/>
          </a:bodyPr>
          <a:lstStyle/>
          <a:p>
            <a:r>
              <a:rPr lang="zh-CN" altLang="en-US" sz="3200" b="1" dirty="0" smtClean="0">
                <a:solidFill>
                  <a:schemeClr val="tx1">
                    <a:lumMod val="75000"/>
                    <a:lumOff val="25000"/>
                  </a:schemeClr>
                </a:solidFill>
                <a:latin typeface="微软雅黑" panose="020B0503020204020204" pitchFamily="34" charset="-122"/>
                <a:ea typeface="微软雅黑" panose="020B0503020204020204" pitchFamily="34" charset="-122"/>
              </a:rPr>
              <a:t>演讲完毕，谢谢观看！</a:t>
            </a:r>
            <a:endParaRPr lang="zh-CN" altLang="en-US" sz="3200"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2" name="组合 63"/>
          <p:cNvGrpSpPr/>
          <p:nvPr/>
        </p:nvGrpSpPr>
        <p:grpSpPr>
          <a:xfrm>
            <a:off x="1755733" y="3490242"/>
            <a:ext cx="305647" cy="305644"/>
            <a:chOff x="5196486" y="5946187"/>
            <a:chExt cx="305647" cy="305644"/>
          </a:xfrm>
        </p:grpSpPr>
        <p:grpSp>
          <p:nvGrpSpPr>
            <p:cNvPr id="3" name="组合 64"/>
            <p:cNvGrpSpPr/>
            <p:nvPr/>
          </p:nvGrpSpPr>
          <p:grpSpPr>
            <a:xfrm>
              <a:off x="5196486" y="5946187"/>
              <a:ext cx="305647" cy="305644"/>
              <a:chOff x="1517330" y="1125257"/>
              <a:chExt cx="2204282" cy="2204282"/>
            </a:xfrm>
          </p:grpSpPr>
          <p:sp>
            <p:nvSpPr>
              <p:cNvPr id="15" name="椭圆 1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椭圆 15"/>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4" name="Freeform 44"/>
            <p:cNvSpPr>
              <a:spLocks noEditPoints="1"/>
            </p:cNvSpPr>
            <p:nvPr/>
          </p:nvSpPr>
          <p:spPr bwMode="auto">
            <a:xfrm>
              <a:off x="5276888" y="6030324"/>
              <a:ext cx="170620" cy="137369"/>
            </a:xfrm>
            <a:custGeom>
              <a:avLst/>
              <a:gdLst>
                <a:gd name="T0" fmla="*/ 41 w 62"/>
                <a:gd name="T1" fmla="*/ 31 h 54"/>
                <a:gd name="T2" fmla="*/ 34 w 62"/>
                <a:gd name="T3" fmla="*/ 23 h 54"/>
                <a:gd name="T4" fmla="*/ 33 w 62"/>
                <a:gd name="T5" fmla="*/ 17 h 54"/>
                <a:gd name="T6" fmla="*/ 30 w 62"/>
                <a:gd name="T7" fmla="*/ 20 h 54"/>
                <a:gd name="T8" fmla="*/ 23 w 62"/>
                <a:gd name="T9" fmla="*/ 13 h 54"/>
                <a:gd name="T10" fmla="*/ 18 w 62"/>
                <a:gd name="T11" fmla="*/ 17 h 54"/>
                <a:gd name="T12" fmla="*/ 7 w 62"/>
                <a:gd name="T13" fmla="*/ 17 h 54"/>
                <a:gd name="T14" fmla="*/ 7 w 62"/>
                <a:gd name="T15" fmla="*/ 23 h 54"/>
                <a:gd name="T16" fmla="*/ 0 w 62"/>
                <a:gd name="T17" fmla="*/ 31 h 54"/>
                <a:gd name="T18" fmla="*/ 4 w 62"/>
                <a:gd name="T19" fmla="*/ 36 h 54"/>
                <a:gd name="T20" fmla="*/ 4 w 62"/>
                <a:gd name="T21" fmla="*/ 46 h 54"/>
                <a:gd name="T22" fmla="*/ 10 w 62"/>
                <a:gd name="T23" fmla="*/ 47 h 54"/>
                <a:gd name="T24" fmla="*/ 18 w 62"/>
                <a:gd name="T25" fmla="*/ 54 h 54"/>
                <a:gd name="T26" fmla="*/ 23 w 62"/>
                <a:gd name="T27" fmla="*/ 50 h 54"/>
                <a:gd name="T28" fmla="*/ 32 w 62"/>
                <a:gd name="T29" fmla="*/ 48 h 54"/>
                <a:gd name="T30" fmla="*/ 37 w 62"/>
                <a:gd name="T31" fmla="*/ 46 h 54"/>
                <a:gd name="T32" fmla="*/ 37 w 62"/>
                <a:gd name="T33" fmla="*/ 36 h 54"/>
                <a:gd name="T34" fmla="*/ 32 w 62"/>
                <a:gd name="T35" fmla="*/ 38 h 54"/>
                <a:gd name="T36" fmla="*/ 20 w 62"/>
                <a:gd name="T37" fmla="*/ 46 h 54"/>
                <a:gd name="T38" fmla="*/ 20 w 62"/>
                <a:gd name="T39" fmla="*/ 21 h 54"/>
                <a:gd name="T40" fmla="*/ 33 w 62"/>
                <a:gd name="T41" fmla="*/ 33 h 54"/>
                <a:gd name="T42" fmla="*/ 58 w 62"/>
                <a:gd name="T43" fmla="*/ 35 h 54"/>
                <a:gd name="T44" fmla="*/ 62 w 62"/>
                <a:gd name="T45" fmla="*/ 38 h 54"/>
                <a:gd name="T46" fmla="*/ 60 w 62"/>
                <a:gd name="T47" fmla="*/ 41 h 54"/>
                <a:gd name="T48" fmla="*/ 59 w 62"/>
                <a:gd name="T49" fmla="*/ 46 h 54"/>
                <a:gd name="T50" fmla="*/ 56 w 62"/>
                <a:gd name="T51" fmla="*/ 47 h 54"/>
                <a:gd name="T52" fmla="*/ 52 w 62"/>
                <a:gd name="T53" fmla="*/ 50 h 54"/>
                <a:gd name="T54" fmla="*/ 50 w 62"/>
                <a:gd name="T55" fmla="*/ 48 h 54"/>
                <a:gd name="T56" fmla="*/ 45 w 62"/>
                <a:gd name="T57" fmla="*/ 48 h 54"/>
                <a:gd name="T58" fmla="*/ 44 w 62"/>
                <a:gd name="T59" fmla="*/ 45 h 54"/>
                <a:gd name="T60" fmla="*/ 41 w 62"/>
                <a:gd name="T61" fmla="*/ 41 h 54"/>
                <a:gd name="T62" fmla="*/ 43 w 62"/>
                <a:gd name="T63" fmla="*/ 39 h 54"/>
                <a:gd name="T64" fmla="*/ 43 w 62"/>
                <a:gd name="T65" fmla="*/ 33 h 54"/>
                <a:gd name="T66" fmla="*/ 46 w 62"/>
                <a:gd name="T67" fmla="*/ 33 h 54"/>
                <a:gd name="T68" fmla="*/ 50 w 62"/>
                <a:gd name="T69" fmla="*/ 29 h 54"/>
                <a:gd name="T70" fmla="*/ 52 w 62"/>
                <a:gd name="T71" fmla="*/ 31 h 54"/>
                <a:gd name="T72" fmla="*/ 58 w 62"/>
                <a:gd name="T73" fmla="*/ 31 h 54"/>
                <a:gd name="T74" fmla="*/ 58 w 62"/>
                <a:gd name="T75" fmla="*/ 35 h 54"/>
                <a:gd name="T76" fmla="*/ 57 w 62"/>
                <a:gd name="T77" fmla="*/ 40 h 54"/>
                <a:gd name="T78" fmla="*/ 45 w 62"/>
                <a:gd name="T79" fmla="*/ 40 h 54"/>
                <a:gd name="T80" fmla="*/ 51 w 62"/>
                <a:gd name="T81" fmla="*/ 46 h 54"/>
                <a:gd name="T82" fmla="*/ 62 w 62"/>
                <a:gd name="T83" fmla="*/ 12 h 54"/>
                <a:gd name="T84" fmla="*/ 59 w 62"/>
                <a:gd name="T85" fmla="*/ 15 h 54"/>
                <a:gd name="T86" fmla="*/ 59 w 62"/>
                <a:gd name="T87" fmla="*/ 22 h 54"/>
                <a:gd name="T88" fmla="*/ 55 w 62"/>
                <a:gd name="T89" fmla="*/ 23 h 54"/>
                <a:gd name="T90" fmla="*/ 50 w 62"/>
                <a:gd name="T91" fmla="*/ 28 h 54"/>
                <a:gd name="T92" fmla="*/ 46 w 62"/>
                <a:gd name="T93" fmla="*/ 25 h 54"/>
                <a:gd name="T94" fmla="*/ 39 w 62"/>
                <a:gd name="T95" fmla="*/ 25 h 54"/>
                <a:gd name="T96" fmla="*/ 39 w 62"/>
                <a:gd name="T97" fmla="*/ 20 h 54"/>
                <a:gd name="T98" fmla="*/ 34 w 62"/>
                <a:gd name="T99" fmla="*/ 15 h 54"/>
                <a:gd name="T100" fmla="*/ 37 w 62"/>
                <a:gd name="T101" fmla="*/ 12 h 54"/>
                <a:gd name="T102" fmla="*/ 37 w 62"/>
                <a:gd name="T103" fmla="*/ 5 h 54"/>
                <a:gd name="T104" fmla="*/ 41 w 62"/>
                <a:gd name="T105" fmla="*/ 5 h 54"/>
                <a:gd name="T106" fmla="*/ 46 w 62"/>
                <a:gd name="T107" fmla="*/ 0 h 54"/>
                <a:gd name="T108" fmla="*/ 49 w 62"/>
                <a:gd name="T109" fmla="*/ 3 h 54"/>
                <a:gd name="T110" fmla="*/ 56 w 62"/>
                <a:gd name="T111" fmla="*/ 3 h 54"/>
                <a:gd name="T112" fmla="*/ 57 w 62"/>
                <a:gd name="T113" fmla="*/ 7 h 54"/>
                <a:gd name="T114" fmla="*/ 48 w 62"/>
                <a:gd name="T115" fmla="*/ 22 h 54"/>
                <a:gd name="T116" fmla="*/ 40 w 62"/>
                <a:gd name="T117" fmla="*/ 14 h 54"/>
                <a:gd name="T118" fmla="*/ 56 w 62"/>
                <a:gd name="T119" fmla="*/ 1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 name="组合 68"/>
          <p:cNvGrpSpPr/>
          <p:nvPr/>
        </p:nvGrpSpPr>
        <p:grpSpPr>
          <a:xfrm>
            <a:off x="2198130" y="3490242"/>
            <a:ext cx="305647" cy="305644"/>
            <a:chOff x="5638883" y="5946187"/>
            <a:chExt cx="305647" cy="305644"/>
          </a:xfrm>
        </p:grpSpPr>
        <p:grpSp>
          <p:nvGrpSpPr>
            <p:cNvPr id="5" name="组合 69"/>
            <p:cNvGrpSpPr/>
            <p:nvPr/>
          </p:nvGrpSpPr>
          <p:grpSpPr>
            <a:xfrm>
              <a:off x="5638883" y="5946187"/>
              <a:ext cx="305647" cy="305644"/>
              <a:chOff x="1517330" y="1125257"/>
              <a:chExt cx="2204282" cy="2204282"/>
            </a:xfrm>
          </p:grpSpPr>
          <p:sp>
            <p:nvSpPr>
              <p:cNvPr id="20" name="椭圆 19"/>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1" name="椭圆 20"/>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9" name="Freeform 6"/>
            <p:cNvSpPr>
              <a:spLocks noEditPoints="1"/>
            </p:cNvSpPr>
            <p:nvPr/>
          </p:nvSpPr>
          <p:spPr bwMode="auto">
            <a:xfrm>
              <a:off x="5694390" y="6035130"/>
              <a:ext cx="194632" cy="113061"/>
            </a:xfrm>
            <a:custGeom>
              <a:avLst/>
              <a:gdLst>
                <a:gd name="T0" fmla="*/ 107 w 165"/>
                <a:gd name="T1" fmla="*/ 104 h 104"/>
                <a:gd name="T2" fmla="*/ 124 w 165"/>
                <a:gd name="T3" fmla="*/ 104 h 104"/>
                <a:gd name="T4" fmla="*/ 124 w 165"/>
                <a:gd name="T5" fmla="*/ 45 h 104"/>
                <a:gd name="T6" fmla="*/ 107 w 165"/>
                <a:gd name="T7" fmla="*/ 61 h 104"/>
                <a:gd name="T8" fmla="*/ 107 w 165"/>
                <a:gd name="T9" fmla="*/ 104 h 104"/>
                <a:gd name="T10" fmla="*/ 132 w 165"/>
                <a:gd name="T11" fmla="*/ 104 h 104"/>
                <a:gd name="T12" fmla="*/ 149 w 165"/>
                <a:gd name="T13" fmla="*/ 104 h 104"/>
                <a:gd name="T14" fmla="*/ 149 w 165"/>
                <a:gd name="T15" fmla="*/ 22 h 104"/>
                <a:gd name="T16" fmla="*/ 132 w 165"/>
                <a:gd name="T17" fmla="*/ 38 h 104"/>
                <a:gd name="T18" fmla="*/ 132 w 165"/>
                <a:gd name="T19" fmla="*/ 104 h 104"/>
                <a:gd name="T20" fmla="*/ 161 w 165"/>
                <a:gd name="T21" fmla="*/ 0 h 104"/>
                <a:gd name="T22" fmla="*/ 164 w 165"/>
                <a:gd name="T23" fmla="*/ 4 h 104"/>
                <a:gd name="T24" fmla="*/ 164 w 165"/>
                <a:gd name="T25" fmla="*/ 5 h 104"/>
                <a:gd name="T26" fmla="*/ 161 w 165"/>
                <a:gd name="T27" fmla="*/ 15 h 104"/>
                <a:gd name="T28" fmla="*/ 161 w 165"/>
                <a:gd name="T29" fmla="*/ 16 h 104"/>
                <a:gd name="T30" fmla="*/ 156 w 165"/>
                <a:gd name="T31" fmla="*/ 17 h 104"/>
                <a:gd name="T32" fmla="*/ 155 w 165"/>
                <a:gd name="T33" fmla="*/ 17 h 104"/>
                <a:gd name="T34" fmla="*/ 153 w 165"/>
                <a:gd name="T35" fmla="*/ 14 h 104"/>
                <a:gd name="T36" fmla="*/ 103 w 165"/>
                <a:gd name="T37" fmla="*/ 61 h 104"/>
                <a:gd name="T38" fmla="*/ 87 w 165"/>
                <a:gd name="T39" fmla="*/ 44 h 104"/>
                <a:gd name="T40" fmla="*/ 74 w 165"/>
                <a:gd name="T41" fmla="*/ 30 h 104"/>
                <a:gd name="T42" fmla="*/ 3 w 165"/>
                <a:gd name="T43" fmla="*/ 96 h 104"/>
                <a:gd name="T44" fmla="*/ 0 w 165"/>
                <a:gd name="T45" fmla="*/ 93 h 104"/>
                <a:gd name="T46" fmla="*/ 74 w 165"/>
                <a:gd name="T47" fmla="*/ 24 h 104"/>
                <a:gd name="T48" fmla="*/ 87 w 165"/>
                <a:gd name="T49" fmla="*/ 37 h 104"/>
                <a:gd name="T50" fmla="*/ 103 w 165"/>
                <a:gd name="T51" fmla="*/ 55 h 104"/>
                <a:gd name="T52" fmla="*/ 150 w 165"/>
                <a:gd name="T53" fmla="*/ 11 h 104"/>
                <a:gd name="T54" fmla="*/ 148 w 165"/>
                <a:gd name="T55" fmla="*/ 9 h 104"/>
                <a:gd name="T56" fmla="*/ 147 w 165"/>
                <a:gd name="T57" fmla="*/ 8 h 104"/>
                <a:gd name="T58" fmla="*/ 149 w 165"/>
                <a:gd name="T59" fmla="*/ 3 h 104"/>
                <a:gd name="T60" fmla="*/ 150 w 165"/>
                <a:gd name="T61" fmla="*/ 3 h 104"/>
                <a:gd name="T62" fmla="*/ 160 w 165"/>
                <a:gd name="T63" fmla="*/ 1 h 104"/>
                <a:gd name="T64" fmla="*/ 161 w 165"/>
                <a:gd name="T65" fmla="*/ 0 h 104"/>
                <a:gd name="T66" fmla="*/ 7 w 165"/>
                <a:gd name="T67" fmla="*/ 104 h 104"/>
                <a:gd name="T68" fmla="*/ 24 w 165"/>
                <a:gd name="T69" fmla="*/ 104 h 104"/>
                <a:gd name="T70" fmla="*/ 24 w 165"/>
                <a:gd name="T71" fmla="*/ 81 h 104"/>
                <a:gd name="T72" fmla="*/ 7 w 165"/>
                <a:gd name="T73" fmla="*/ 97 h 104"/>
                <a:gd name="T74" fmla="*/ 7 w 165"/>
                <a:gd name="T75" fmla="*/ 104 h 104"/>
                <a:gd name="T76" fmla="*/ 32 w 165"/>
                <a:gd name="T77" fmla="*/ 104 h 104"/>
                <a:gd name="T78" fmla="*/ 49 w 165"/>
                <a:gd name="T79" fmla="*/ 104 h 104"/>
                <a:gd name="T80" fmla="*/ 49 w 165"/>
                <a:gd name="T81" fmla="*/ 58 h 104"/>
                <a:gd name="T82" fmla="*/ 32 w 165"/>
                <a:gd name="T83" fmla="*/ 74 h 104"/>
                <a:gd name="T84" fmla="*/ 32 w 165"/>
                <a:gd name="T85" fmla="*/ 104 h 104"/>
                <a:gd name="T86" fmla="*/ 57 w 165"/>
                <a:gd name="T87" fmla="*/ 50 h 104"/>
                <a:gd name="T88" fmla="*/ 57 w 165"/>
                <a:gd name="T89" fmla="*/ 104 h 104"/>
                <a:gd name="T90" fmla="*/ 74 w 165"/>
                <a:gd name="T91" fmla="*/ 104 h 104"/>
                <a:gd name="T92" fmla="*/ 74 w 165"/>
                <a:gd name="T93" fmla="*/ 34 h 104"/>
                <a:gd name="T94" fmla="*/ 74 w 165"/>
                <a:gd name="T95" fmla="*/ 34 h 104"/>
                <a:gd name="T96" fmla="*/ 57 w 165"/>
                <a:gd name="T97" fmla="*/ 50 h 104"/>
                <a:gd name="T98" fmla="*/ 82 w 165"/>
                <a:gd name="T99" fmla="*/ 43 h 104"/>
                <a:gd name="T100" fmla="*/ 82 w 165"/>
                <a:gd name="T101" fmla="*/ 104 h 104"/>
                <a:gd name="T102" fmla="*/ 87 w 165"/>
                <a:gd name="T103" fmla="*/ 104 h 104"/>
                <a:gd name="T104" fmla="*/ 99 w 165"/>
                <a:gd name="T105" fmla="*/ 104 h 104"/>
                <a:gd name="T106" fmla="*/ 99 w 165"/>
                <a:gd name="T107" fmla="*/ 61 h 104"/>
                <a:gd name="T108" fmla="*/ 87 w 165"/>
                <a:gd name="T109" fmla="*/ 48 h 104"/>
                <a:gd name="T110" fmla="*/ 82 w 165"/>
                <a:gd name="T111" fmla="*/ 43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5" h="104">
                  <a:moveTo>
                    <a:pt x="107" y="104"/>
                  </a:moveTo>
                  <a:cubicBezTo>
                    <a:pt x="124" y="104"/>
                    <a:pt x="124" y="104"/>
                    <a:pt x="124" y="104"/>
                  </a:cubicBezTo>
                  <a:cubicBezTo>
                    <a:pt x="124" y="45"/>
                    <a:pt x="124" y="45"/>
                    <a:pt x="124" y="45"/>
                  </a:cubicBezTo>
                  <a:cubicBezTo>
                    <a:pt x="107" y="61"/>
                    <a:pt x="107" y="61"/>
                    <a:pt x="107" y="61"/>
                  </a:cubicBezTo>
                  <a:cubicBezTo>
                    <a:pt x="107" y="104"/>
                    <a:pt x="107" y="104"/>
                    <a:pt x="107" y="104"/>
                  </a:cubicBezTo>
                  <a:close/>
                  <a:moveTo>
                    <a:pt x="132" y="104"/>
                  </a:moveTo>
                  <a:cubicBezTo>
                    <a:pt x="149" y="104"/>
                    <a:pt x="149" y="104"/>
                    <a:pt x="149" y="104"/>
                  </a:cubicBezTo>
                  <a:cubicBezTo>
                    <a:pt x="149" y="22"/>
                    <a:pt x="149" y="22"/>
                    <a:pt x="149" y="22"/>
                  </a:cubicBezTo>
                  <a:cubicBezTo>
                    <a:pt x="132" y="38"/>
                    <a:pt x="132" y="38"/>
                    <a:pt x="132" y="38"/>
                  </a:cubicBezTo>
                  <a:cubicBezTo>
                    <a:pt x="132" y="104"/>
                    <a:pt x="132" y="104"/>
                    <a:pt x="132" y="104"/>
                  </a:cubicBezTo>
                  <a:close/>
                  <a:moveTo>
                    <a:pt x="161" y="0"/>
                  </a:moveTo>
                  <a:cubicBezTo>
                    <a:pt x="164" y="0"/>
                    <a:pt x="165" y="2"/>
                    <a:pt x="164" y="4"/>
                  </a:cubicBezTo>
                  <a:cubicBezTo>
                    <a:pt x="164" y="5"/>
                    <a:pt x="164" y="5"/>
                    <a:pt x="164" y="5"/>
                  </a:cubicBezTo>
                  <a:cubicBezTo>
                    <a:pt x="163" y="8"/>
                    <a:pt x="162" y="12"/>
                    <a:pt x="161" y="15"/>
                  </a:cubicBezTo>
                  <a:cubicBezTo>
                    <a:pt x="161" y="16"/>
                    <a:pt x="161" y="16"/>
                    <a:pt x="161" y="16"/>
                  </a:cubicBezTo>
                  <a:cubicBezTo>
                    <a:pt x="160" y="19"/>
                    <a:pt x="158" y="19"/>
                    <a:pt x="156" y="17"/>
                  </a:cubicBezTo>
                  <a:cubicBezTo>
                    <a:pt x="155" y="17"/>
                    <a:pt x="155" y="17"/>
                    <a:pt x="155" y="17"/>
                  </a:cubicBezTo>
                  <a:cubicBezTo>
                    <a:pt x="154" y="16"/>
                    <a:pt x="154" y="15"/>
                    <a:pt x="153" y="14"/>
                  </a:cubicBezTo>
                  <a:cubicBezTo>
                    <a:pt x="103" y="61"/>
                    <a:pt x="103" y="61"/>
                    <a:pt x="103" y="61"/>
                  </a:cubicBezTo>
                  <a:cubicBezTo>
                    <a:pt x="87" y="44"/>
                    <a:pt x="87" y="44"/>
                    <a:pt x="87" y="44"/>
                  </a:cubicBezTo>
                  <a:cubicBezTo>
                    <a:pt x="74" y="30"/>
                    <a:pt x="74" y="30"/>
                    <a:pt x="74" y="30"/>
                  </a:cubicBezTo>
                  <a:cubicBezTo>
                    <a:pt x="3" y="96"/>
                    <a:pt x="3" y="96"/>
                    <a:pt x="3" y="96"/>
                  </a:cubicBezTo>
                  <a:cubicBezTo>
                    <a:pt x="0" y="93"/>
                    <a:pt x="0" y="93"/>
                    <a:pt x="0" y="93"/>
                  </a:cubicBezTo>
                  <a:cubicBezTo>
                    <a:pt x="74" y="24"/>
                    <a:pt x="74" y="24"/>
                    <a:pt x="74" y="24"/>
                  </a:cubicBezTo>
                  <a:cubicBezTo>
                    <a:pt x="87" y="37"/>
                    <a:pt x="87" y="37"/>
                    <a:pt x="87" y="37"/>
                  </a:cubicBezTo>
                  <a:cubicBezTo>
                    <a:pt x="103" y="55"/>
                    <a:pt x="103" y="55"/>
                    <a:pt x="103" y="55"/>
                  </a:cubicBezTo>
                  <a:cubicBezTo>
                    <a:pt x="150" y="11"/>
                    <a:pt x="150" y="11"/>
                    <a:pt x="150" y="11"/>
                  </a:cubicBezTo>
                  <a:cubicBezTo>
                    <a:pt x="149" y="10"/>
                    <a:pt x="148" y="9"/>
                    <a:pt x="148" y="9"/>
                  </a:cubicBezTo>
                  <a:cubicBezTo>
                    <a:pt x="147" y="8"/>
                    <a:pt x="147" y="8"/>
                    <a:pt x="147" y="8"/>
                  </a:cubicBezTo>
                  <a:cubicBezTo>
                    <a:pt x="145" y="6"/>
                    <a:pt x="146" y="4"/>
                    <a:pt x="149" y="3"/>
                  </a:cubicBezTo>
                  <a:cubicBezTo>
                    <a:pt x="150" y="3"/>
                    <a:pt x="150" y="3"/>
                    <a:pt x="150" y="3"/>
                  </a:cubicBezTo>
                  <a:cubicBezTo>
                    <a:pt x="152" y="2"/>
                    <a:pt x="157" y="1"/>
                    <a:pt x="160" y="1"/>
                  </a:cubicBezTo>
                  <a:cubicBezTo>
                    <a:pt x="161" y="0"/>
                    <a:pt x="161" y="0"/>
                    <a:pt x="161" y="0"/>
                  </a:cubicBezTo>
                  <a:close/>
                  <a:moveTo>
                    <a:pt x="7" y="104"/>
                  </a:moveTo>
                  <a:cubicBezTo>
                    <a:pt x="24" y="104"/>
                    <a:pt x="24" y="104"/>
                    <a:pt x="24" y="104"/>
                  </a:cubicBezTo>
                  <a:cubicBezTo>
                    <a:pt x="24" y="81"/>
                    <a:pt x="24" y="81"/>
                    <a:pt x="24" y="81"/>
                  </a:cubicBezTo>
                  <a:cubicBezTo>
                    <a:pt x="7" y="97"/>
                    <a:pt x="7" y="97"/>
                    <a:pt x="7" y="97"/>
                  </a:cubicBezTo>
                  <a:cubicBezTo>
                    <a:pt x="7" y="104"/>
                    <a:pt x="7" y="104"/>
                    <a:pt x="7" y="104"/>
                  </a:cubicBezTo>
                  <a:close/>
                  <a:moveTo>
                    <a:pt x="32" y="104"/>
                  </a:moveTo>
                  <a:cubicBezTo>
                    <a:pt x="49" y="104"/>
                    <a:pt x="49" y="104"/>
                    <a:pt x="49" y="104"/>
                  </a:cubicBezTo>
                  <a:cubicBezTo>
                    <a:pt x="49" y="58"/>
                    <a:pt x="49" y="58"/>
                    <a:pt x="49" y="58"/>
                  </a:cubicBezTo>
                  <a:cubicBezTo>
                    <a:pt x="32" y="74"/>
                    <a:pt x="32" y="74"/>
                    <a:pt x="32" y="74"/>
                  </a:cubicBezTo>
                  <a:cubicBezTo>
                    <a:pt x="32" y="104"/>
                    <a:pt x="32" y="104"/>
                    <a:pt x="32" y="104"/>
                  </a:cubicBezTo>
                  <a:close/>
                  <a:moveTo>
                    <a:pt x="57" y="50"/>
                  </a:moveTo>
                  <a:cubicBezTo>
                    <a:pt x="57" y="104"/>
                    <a:pt x="57" y="104"/>
                    <a:pt x="57" y="104"/>
                  </a:cubicBezTo>
                  <a:cubicBezTo>
                    <a:pt x="74" y="104"/>
                    <a:pt x="74" y="104"/>
                    <a:pt x="74" y="104"/>
                  </a:cubicBezTo>
                  <a:cubicBezTo>
                    <a:pt x="74" y="34"/>
                    <a:pt x="74" y="34"/>
                    <a:pt x="74" y="34"/>
                  </a:cubicBezTo>
                  <a:cubicBezTo>
                    <a:pt x="74" y="34"/>
                    <a:pt x="74" y="34"/>
                    <a:pt x="74" y="34"/>
                  </a:cubicBezTo>
                  <a:cubicBezTo>
                    <a:pt x="57" y="50"/>
                    <a:pt x="57" y="50"/>
                    <a:pt x="57" y="50"/>
                  </a:cubicBezTo>
                  <a:close/>
                  <a:moveTo>
                    <a:pt x="82" y="43"/>
                  </a:moveTo>
                  <a:cubicBezTo>
                    <a:pt x="82" y="104"/>
                    <a:pt x="82" y="104"/>
                    <a:pt x="82" y="104"/>
                  </a:cubicBezTo>
                  <a:cubicBezTo>
                    <a:pt x="87" y="104"/>
                    <a:pt x="87" y="104"/>
                    <a:pt x="87" y="104"/>
                  </a:cubicBezTo>
                  <a:cubicBezTo>
                    <a:pt x="99" y="104"/>
                    <a:pt x="99" y="104"/>
                    <a:pt x="99" y="104"/>
                  </a:cubicBezTo>
                  <a:cubicBezTo>
                    <a:pt x="99" y="61"/>
                    <a:pt x="99" y="61"/>
                    <a:pt x="99" y="61"/>
                  </a:cubicBezTo>
                  <a:cubicBezTo>
                    <a:pt x="87" y="48"/>
                    <a:pt x="87" y="48"/>
                    <a:pt x="87" y="48"/>
                  </a:cubicBezTo>
                  <a:lnTo>
                    <a:pt x="82" y="43"/>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73"/>
          <p:cNvGrpSpPr/>
          <p:nvPr/>
        </p:nvGrpSpPr>
        <p:grpSpPr>
          <a:xfrm>
            <a:off x="859013" y="3490242"/>
            <a:ext cx="305647" cy="305644"/>
            <a:chOff x="4299766" y="5946187"/>
            <a:chExt cx="305647" cy="305644"/>
          </a:xfrm>
        </p:grpSpPr>
        <p:grpSp>
          <p:nvGrpSpPr>
            <p:cNvPr id="7" name="组合 74"/>
            <p:cNvGrpSpPr/>
            <p:nvPr/>
          </p:nvGrpSpPr>
          <p:grpSpPr>
            <a:xfrm>
              <a:off x="4299766" y="5946187"/>
              <a:ext cx="305647" cy="305644"/>
              <a:chOff x="1517330" y="1125257"/>
              <a:chExt cx="2204282" cy="2204282"/>
            </a:xfrm>
          </p:grpSpPr>
          <p:sp>
            <p:nvSpPr>
              <p:cNvPr id="28" name="椭圆 27"/>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椭圆 28"/>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Freeform 45"/>
            <p:cNvSpPr>
              <a:spLocks noEditPoints="1"/>
            </p:cNvSpPr>
            <p:nvPr/>
          </p:nvSpPr>
          <p:spPr bwMode="auto">
            <a:xfrm>
              <a:off x="4381353" y="6022165"/>
              <a:ext cx="142472" cy="146367"/>
            </a:xfrm>
            <a:custGeom>
              <a:avLst/>
              <a:gdLst>
                <a:gd name="T0" fmla="*/ 40 w 46"/>
                <a:gd name="T1" fmla="*/ 28 h 51"/>
                <a:gd name="T2" fmla="*/ 35 w 46"/>
                <a:gd name="T3" fmla="*/ 41 h 51"/>
                <a:gd name="T4" fmla="*/ 34 w 46"/>
                <a:gd name="T5" fmla="*/ 34 h 51"/>
                <a:gd name="T6" fmla="*/ 29 w 46"/>
                <a:gd name="T7" fmla="*/ 30 h 51"/>
                <a:gd name="T8" fmla="*/ 29 w 46"/>
                <a:gd name="T9" fmla="*/ 30 h 51"/>
                <a:gd name="T10" fmla="*/ 27 w 46"/>
                <a:gd name="T11" fmla="*/ 30 h 51"/>
                <a:gd name="T12" fmla="*/ 25 w 46"/>
                <a:gd name="T13" fmla="*/ 35 h 51"/>
                <a:gd name="T14" fmla="*/ 24 w 46"/>
                <a:gd name="T15" fmla="*/ 38 h 51"/>
                <a:gd name="T16" fmla="*/ 24 w 46"/>
                <a:gd name="T17" fmla="*/ 32 h 51"/>
                <a:gd name="T18" fmla="*/ 24 w 46"/>
                <a:gd name="T19" fmla="*/ 31 h 51"/>
                <a:gd name="T20" fmla="*/ 23 w 46"/>
                <a:gd name="T21" fmla="*/ 30 h 51"/>
                <a:gd name="T22" fmla="*/ 22 w 46"/>
                <a:gd name="T23" fmla="*/ 31 h 51"/>
                <a:gd name="T24" fmla="*/ 22 w 46"/>
                <a:gd name="T25" fmla="*/ 32 h 51"/>
                <a:gd name="T26" fmla="*/ 21 w 46"/>
                <a:gd name="T27" fmla="*/ 38 h 51"/>
                <a:gd name="T28" fmla="*/ 20 w 46"/>
                <a:gd name="T29" fmla="*/ 35 h 51"/>
                <a:gd name="T30" fmla="*/ 19 w 46"/>
                <a:gd name="T31" fmla="*/ 30 h 51"/>
                <a:gd name="T32" fmla="*/ 15 w 46"/>
                <a:gd name="T33" fmla="*/ 30 h 51"/>
                <a:gd name="T34" fmla="*/ 15 w 46"/>
                <a:gd name="T35" fmla="*/ 30 h 51"/>
                <a:gd name="T36" fmla="*/ 11 w 46"/>
                <a:gd name="T37" fmla="*/ 34 h 51"/>
                <a:gd name="T38" fmla="*/ 10 w 46"/>
                <a:gd name="T39" fmla="*/ 41 h 51"/>
                <a:gd name="T40" fmla="*/ 5 w 46"/>
                <a:gd name="T41" fmla="*/ 28 h 51"/>
                <a:gd name="T42" fmla="*/ 23 w 46"/>
                <a:gd name="T43" fmla="*/ 11 h 51"/>
                <a:gd name="T44" fmla="*/ 23 w 46"/>
                <a:gd name="T45" fmla="*/ 14 h 51"/>
                <a:gd name="T46" fmla="*/ 25 w 46"/>
                <a:gd name="T47" fmla="*/ 15 h 51"/>
                <a:gd name="T48" fmla="*/ 28 w 46"/>
                <a:gd name="T49" fmla="*/ 13 h 51"/>
                <a:gd name="T50" fmla="*/ 32 w 46"/>
                <a:gd name="T51" fmla="*/ 11 h 51"/>
                <a:gd name="T52" fmla="*/ 34 w 46"/>
                <a:gd name="T53" fmla="*/ 9 h 51"/>
                <a:gd name="T54" fmla="*/ 34 w 46"/>
                <a:gd name="T55" fmla="*/ 7 h 51"/>
                <a:gd name="T56" fmla="*/ 32 w 46"/>
                <a:gd name="T57" fmla="*/ 5 h 51"/>
                <a:gd name="T58" fmla="*/ 28 w 46"/>
                <a:gd name="T59" fmla="*/ 3 h 51"/>
                <a:gd name="T60" fmla="*/ 25 w 46"/>
                <a:gd name="T61" fmla="*/ 1 h 51"/>
                <a:gd name="T62" fmla="*/ 23 w 46"/>
                <a:gd name="T63" fmla="*/ 2 h 51"/>
                <a:gd name="T64" fmla="*/ 23 w 46"/>
                <a:gd name="T65" fmla="*/ 5 h 51"/>
                <a:gd name="T66" fmla="*/ 0 w 46"/>
                <a:gd name="T67" fmla="*/ 28 h 51"/>
                <a:gd name="T68" fmla="*/ 23 w 46"/>
                <a:gd name="T69" fmla="*/ 51 h 51"/>
                <a:gd name="T70" fmla="*/ 46 w 46"/>
                <a:gd name="T71" fmla="*/ 28 h 51"/>
                <a:gd name="T72" fmla="*/ 40 w 46"/>
                <a:gd name="T73" fmla="*/ 28 h 51"/>
                <a:gd name="T74" fmla="*/ 23 w 46"/>
                <a:gd name="T75" fmla="*/ 19 h 51"/>
                <a:gd name="T76" fmla="*/ 28 w 46"/>
                <a:gd name="T77" fmla="*/ 24 h 51"/>
                <a:gd name="T78" fmla="*/ 23 w 46"/>
                <a:gd name="T79" fmla="*/ 29 h 51"/>
                <a:gd name="T80" fmla="*/ 17 w 46"/>
                <a:gd name="T81" fmla="*/ 24 h 51"/>
                <a:gd name="T82" fmla="*/ 23 w 46"/>
                <a:gd name="T83" fmla="*/ 19 h 51"/>
                <a:gd name="T84" fmla="*/ 30 w 46"/>
                <a:gd name="T85" fmla="*/ 37 h 51"/>
                <a:gd name="T86" fmla="*/ 30 w 46"/>
                <a:gd name="T87" fmla="*/ 37 h 51"/>
                <a:gd name="T88" fmla="*/ 30 w 46"/>
                <a:gd name="T89" fmla="*/ 37 h 51"/>
                <a:gd name="T90" fmla="*/ 30 w 46"/>
                <a:gd name="T91" fmla="*/ 44 h 51"/>
                <a:gd name="T92" fmla="*/ 30 w 46"/>
                <a:gd name="T93" fmla="*/ 44 h 51"/>
                <a:gd name="T94" fmla="*/ 29 w 46"/>
                <a:gd name="T95" fmla="*/ 37 h 51"/>
                <a:gd name="T96" fmla="*/ 30 w 46"/>
                <a:gd name="T97" fmla="*/ 37 h 51"/>
                <a:gd name="T98" fmla="*/ 15 w 46"/>
                <a:gd name="T99" fmla="*/ 37 h 51"/>
                <a:gd name="T100" fmla="*/ 15 w 46"/>
                <a:gd name="T101" fmla="*/ 37 h 51"/>
                <a:gd name="T102" fmla="*/ 15 w 46"/>
                <a:gd name="T103" fmla="*/ 44 h 51"/>
                <a:gd name="T104" fmla="*/ 14 w 46"/>
                <a:gd name="T105" fmla="*/ 44 h 51"/>
                <a:gd name="T106" fmla="*/ 14 w 46"/>
                <a:gd name="T107" fmla="*/ 37 h 51"/>
                <a:gd name="T108" fmla="*/ 15 w 46"/>
                <a:gd name="T109" fmla="*/ 37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8" name="组合 78"/>
          <p:cNvGrpSpPr/>
          <p:nvPr/>
        </p:nvGrpSpPr>
        <p:grpSpPr>
          <a:xfrm>
            <a:off x="1299637" y="3490242"/>
            <a:ext cx="305647" cy="305644"/>
            <a:chOff x="4740390" y="5946187"/>
            <a:chExt cx="305647" cy="305644"/>
          </a:xfrm>
        </p:grpSpPr>
        <p:grpSp>
          <p:nvGrpSpPr>
            <p:cNvPr id="9" name="组合 79"/>
            <p:cNvGrpSpPr/>
            <p:nvPr/>
          </p:nvGrpSpPr>
          <p:grpSpPr>
            <a:xfrm>
              <a:off x="4740390" y="5946187"/>
              <a:ext cx="305647" cy="305644"/>
              <a:chOff x="1517330" y="1125257"/>
              <a:chExt cx="2204282" cy="2204282"/>
            </a:xfrm>
          </p:grpSpPr>
          <p:sp>
            <p:nvSpPr>
              <p:cNvPr id="35" name="椭圆 34"/>
              <p:cNvSpPr/>
              <p:nvPr/>
            </p:nvSpPr>
            <p:spPr>
              <a:xfrm>
                <a:off x="1517330" y="1125257"/>
                <a:ext cx="2204282" cy="2204282"/>
              </a:xfrm>
              <a:prstGeom prst="ellipse">
                <a:avLst/>
              </a:prstGeom>
              <a:gradFill>
                <a:gsLst>
                  <a:gs pos="0">
                    <a:srgbClr val="EBEBEB"/>
                  </a:gs>
                  <a:gs pos="100000">
                    <a:srgbClr val="FEFEFE"/>
                  </a:gs>
                </a:gsLst>
                <a:lin ang="7530000" scaled="0"/>
              </a:gradFill>
              <a:ln w="12700">
                <a:solidFill>
                  <a:schemeClr val="bg1"/>
                </a:solidFill>
              </a:ln>
              <a:effectLst>
                <a:outerShdw blurRad="165100" dist="139700" dir="7800000" sx="74000" sy="74000" algn="tr" rotWithShape="0">
                  <a:prstClr val="black">
                    <a:alpha val="5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sp>
            <p:nvSpPr>
              <p:cNvPr id="36" name="椭圆 35"/>
              <p:cNvSpPr/>
              <p:nvPr/>
            </p:nvSpPr>
            <p:spPr>
              <a:xfrm>
                <a:off x="1719372" y="1327298"/>
                <a:ext cx="1800200" cy="180020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32" name="Freeform 39"/>
            <p:cNvSpPr>
              <a:spLocks noEditPoints="1"/>
            </p:cNvSpPr>
            <p:nvPr/>
          </p:nvSpPr>
          <p:spPr bwMode="auto">
            <a:xfrm>
              <a:off x="4814511" y="6022165"/>
              <a:ext cx="157403" cy="145529"/>
            </a:xfrm>
            <a:custGeom>
              <a:avLst/>
              <a:gdLst>
                <a:gd name="T0" fmla="*/ 43 w 57"/>
                <a:gd name="T1" fmla="*/ 9 h 58"/>
                <a:gd name="T2" fmla="*/ 4 w 57"/>
                <a:gd name="T3" fmla="*/ 22 h 58"/>
                <a:gd name="T4" fmla="*/ 5 w 57"/>
                <a:gd name="T5" fmla="*/ 25 h 58"/>
                <a:gd name="T6" fmla="*/ 6 w 57"/>
                <a:gd name="T7" fmla="*/ 30 h 58"/>
                <a:gd name="T8" fmla="*/ 7 w 57"/>
                <a:gd name="T9" fmla="*/ 35 h 58"/>
                <a:gd name="T10" fmla="*/ 10 w 57"/>
                <a:gd name="T11" fmla="*/ 39 h 58"/>
                <a:gd name="T12" fmla="*/ 12 w 57"/>
                <a:gd name="T13" fmla="*/ 41 h 58"/>
                <a:gd name="T14" fmla="*/ 13 w 57"/>
                <a:gd name="T15" fmla="*/ 49 h 58"/>
                <a:gd name="T16" fmla="*/ 16 w 57"/>
                <a:gd name="T17" fmla="*/ 52 h 58"/>
                <a:gd name="T18" fmla="*/ 17 w 57"/>
                <a:gd name="T19" fmla="*/ 51 h 58"/>
                <a:gd name="T20" fmla="*/ 18 w 57"/>
                <a:gd name="T21" fmla="*/ 47 h 58"/>
                <a:gd name="T22" fmla="*/ 20 w 57"/>
                <a:gd name="T23" fmla="*/ 41 h 58"/>
                <a:gd name="T24" fmla="*/ 24 w 57"/>
                <a:gd name="T25" fmla="*/ 36 h 58"/>
                <a:gd name="T26" fmla="*/ 26 w 57"/>
                <a:gd name="T27" fmla="*/ 33 h 58"/>
                <a:gd name="T28" fmla="*/ 22 w 57"/>
                <a:gd name="T29" fmla="*/ 30 h 58"/>
                <a:gd name="T30" fmla="*/ 19 w 57"/>
                <a:gd name="T31" fmla="*/ 29 h 58"/>
                <a:gd name="T32" fmla="*/ 16 w 57"/>
                <a:gd name="T33" fmla="*/ 26 h 58"/>
                <a:gd name="T34" fmla="*/ 12 w 57"/>
                <a:gd name="T35" fmla="*/ 24 h 58"/>
                <a:gd name="T36" fmla="*/ 8 w 57"/>
                <a:gd name="T37" fmla="*/ 24 h 58"/>
                <a:gd name="T38" fmla="*/ 6 w 57"/>
                <a:gd name="T39" fmla="*/ 22 h 58"/>
                <a:gd name="T40" fmla="*/ 6 w 57"/>
                <a:gd name="T41" fmla="*/ 18 h 58"/>
                <a:gd name="T42" fmla="*/ 4 w 57"/>
                <a:gd name="T43" fmla="*/ 19 h 58"/>
                <a:gd name="T44" fmla="*/ 6 w 57"/>
                <a:gd name="T45" fmla="*/ 15 h 58"/>
                <a:gd name="T46" fmla="*/ 9 w 57"/>
                <a:gd name="T47" fmla="*/ 15 h 58"/>
                <a:gd name="T48" fmla="*/ 11 w 57"/>
                <a:gd name="T49" fmla="*/ 13 h 58"/>
                <a:gd name="T50" fmla="*/ 15 w 57"/>
                <a:gd name="T51" fmla="*/ 9 h 58"/>
                <a:gd name="T52" fmla="*/ 16 w 57"/>
                <a:gd name="T53" fmla="*/ 8 h 58"/>
                <a:gd name="T54" fmla="*/ 21 w 57"/>
                <a:gd name="T55" fmla="*/ 6 h 58"/>
                <a:gd name="T56" fmla="*/ 17 w 57"/>
                <a:gd name="T57" fmla="*/ 4 h 58"/>
                <a:gd name="T58" fmla="*/ 16 w 57"/>
                <a:gd name="T59" fmla="*/ 4 h 58"/>
                <a:gd name="T60" fmla="*/ 24 w 57"/>
                <a:gd name="T61" fmla="*/ 1 h 58"/>
                <a:gd name="T62" fmla="*/ 27 w 57"/>
                <a:gd name="T63" fmla="*/ 3 h 58"/>
                <a:gd name="T64" fmla="*/ 41 w 57"/>
                <a:gd name="T65" fmla="*/ 3 h 58"/>
                <a:gd name="T66" fmla="*/ 39 w 57"/>
                <a:gd name="T67" fmla="*/ 6 h 58"/>
                <a:gd name="T68" fmla="*/ 42 w 57"/>
                <a:gd name="T69" fmla="*/ 10 h 58"/>
                <a:gd name="T70" fmla="*/ 44 w 57"/>
                <a:gd name="T71" fmla="*/ 10 h 58"/>
                <a:gd name="T72" fmla="*/ 46 w 57"/>
                <a:gd name="T73" fmla="*/ 9 h 58"/>
                <a:gd name="T74" fmla="*/ 48 w 57"/>
                <a:gd name="T75" fmla="*/ 12 h 58"/>
                <a:gd name="T76" fmla="*/ 50 w 57"/>
                <a:gd name="T77" fmla="*/ 13 h 58"/>
                <a:gd name="T78" fmla="*/ 47 w 57"/>
                <a:gd name="T79" fmla="*/ 14 h 58"/>
                <a:gd name="T80" fmla="*/ 44 w 57"/>
                <a:gd name="T81" fmla="*/ 12 h 58"/>
                <a:gd name="T82" fmla="*/ 40 w 57"/>
                <a:gd name="T83" fmla="*/ 12 h 58"/>
                <a:gd name="T84" fmla="*/ 36 w 57"/>
                <a:gd name="T85" fmla="*/ 15 h 58"/>
                <a:gd name="T86" fmla="*/ 34 w 57"/>
                <a:gd name="T87" fmla="*/ 20 h 58"/>
                <a:gd name="T88" fmla="*/ 36 w 57"/>
                <a:gd name="T89" fmla="*/ 25 h 58"/>
                <a:gd name="T90" fmla="*/ 40 w 57"/>
                <a:gd name="T91" fmla="*/ 27 h 58"/>
                <a:gd name="T92" fmla="*/ 45 w 57"/>
                <a:gd name="T93" fmla="*/ 27 h 58"/>
                <a:gd name="T94" fmla="*/ 47 w 57"/>
                <a:gd name="T95" fmla="*/ 30 h 58"/>
                <a:gd name="T96" fmla="*/ 47 w 57"/>
                <a:gd name="T97" fmla="*/ 35 h 58"/>
                <a:gd name="T98" fmla="*/ 47 w 57"/>
                <a:gd name="T99" fmla="*/ 40 h 58"/>
                <a:gd name="T100" fmla="*/ 50 w 57"/>
                <a:gd name="T101" fmla="*/ 45 h 58"/>
                <a:gd name="T102" fmla="*/ 53 w 57"/>
                <a:gd name="T103" fmla="*/ 41 h 58"/>
                <a:gd name="T104" fmla="*/ 56 w 57"/>
                <a:gd name="T105" fmla="*/ 34 h 58"/>
                <a:gd name="T106" fmla="*/ 56 w 57"/>
                <a:gd name="T107" fmla="*/ 26 h 58"/>
                <a:gd name="T108" fmla="*/ 54 w 57"/>
                <a:gd name="T109" fmla="*/ 19 h 58"/>
                <a:gd name="T110" fmla="*/ 52 w 57"/>
                <a:gd name="T111" fmla="*/ 16 h 58"/>
                <a:gd name="T112" fmla="*/ 55 w 57"/>
                <a:gd name="T113" fmla="*/ 20 h 58"/>
                <a:gd name="T114" fmla="*/ 39 w 57"/>
                <a:gd name="T115" fmla="*/ 5 h 58"/>
                <a:gd name="T116" fmla="*/ 37 w 57"/>
                <a:gd name="T117" fmla="*/ 3 h 58"/>
                <a:gd name="T118" fmla="*/ 38 w 57"/>
                <a:gd name="T119" fmla="*/ 5 h 58"/>
                <a:gd name="T120" fmla="*/ 36 w 57"/>
                <a:gd name="T121" fmla="*/ 2 h 58"/>
                <a:gd name="T122" fmla="*/ 54 w 57"/>
                <a:gd name="T123" fmla="*/ 4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lumMod val="95000"/>
              </a:schemeClr>
            </a:solidFill>
            <a:ln>
              <a:noFill/>
            </a:ln>
          </p:spPr>
          <p:txBody>
            <a:bodyPr vert="horz" wrap="square" lIns="81015" tIns="40507" rIns="81015" bIns="40507" numCol="1" anchor="t" anchorCtr="0" compatLnSpc="1"/>
            <a:lstStyle/>
            <a:p>
              <a:endParaRPr lang="zh-CN" altLang="en-US">
                <a:solidFill>
                  <a:schemeClr val="bg1">
                    <a:lumMod val="50000"/>
                  </a:schemeClr>
                </a:solidFill>
                <a:latin typeface="微软雅黑" panose="020B0503020204020204" pitchFamily="34" charset="-122"/>
                <a:ea typeface="微软雅黑" panose="020B0503020204020204" pitchFamily="34" charset="-122"/>
              </a:endParaRPr>
            </a:p>
          </p:txBody>
        </p:sp>
      </p:grpSp>
      <p:cxnSp>
        <p:nvCxnSpPr>
          <p:cNvPr id="37" name="直接连接符 36"/>
          <p:cNvCxnSpPr/>
          <p:nvPr/>
        </p:nvCxnSpPr>
        <p:spPr>
          <a:xfrm>
            <a:off x="833641" y="2736779"/>
            <a:ext cx="3880999" cy="0"/>
          </a:xfrm>
          <a:prstGeom prst="line">
            <a:avLst/>
          </a:prstGeom>
          <a:ln>
            <a:solidFill>
              <a:schemeClr val="bg1">
                <a:lumMod val="6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38" name="TextBox 37"/>
          <p:cNvSpPr txBox="1"/>
          <p:nvPr/>
        </p:nvSpPr>
        <p:spPr>
          <a:xfrm>
            <a:off x="787005" y="2830918"/>
            <a:ext cx="3929011" cy="461665"/>
          </a:xfrm>
          <a:prstGeom prst="rect">
            <a:avLst/>
          </a:prstGeom>
          <a:noFill/>
          <a:effectLst/>
        </p:spPr>
        <p:txBody>
          <a:bodyPr wrap="square" rtlCol="0">
            <a:spAutoFit/>
          </a:bodyPr>
          <a:lstStyle/>
          <a:p>
            <a:r>
              <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rPr>
              <a:t>Your content to play here, or through your copy, </a:t>
            </a:r>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paste in this box, and select only the text. Your content to play here, or through your copy, paste in </a:t>
            </a:r>
          </a:p>
          <a:p>
            <a:r>
              <a:rPr lang="en-US" altLang="zh-CN" sz="800" dirty="0" smtClean="0">
                <a:solidFill>
                  <a:schemeClr val="tx1">
                    <a:lumMod val="75000"/>
                    <a:lumOff val="25000"/>
                  </a:schemeClr>
                </a:solidFill>
                <a:latin typeface="微软雅黑" panose="020B0503020204020204" pitchFamily="34" charset="-122"/>
                <a:ea typeface="微软雅黑" panose="020B0503020204020204" pitchFamily="34" charset="-122"/>
              </a:rPr>
              <a:t>this box, and select only</a:t>
            </a:r>
            <a:endParaRPr lang="en-US" altLang="zh-CN" sz="8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原创设计师QQ598969553      _2"/>
          <p:cNvSpPr txBox="1"/>
          <p:nvPr/>
        </p:nvSpPr>
        <p:spPr>
          <a:xfrm>
            <a:off x="755576" y="1051599"/>
            <a:ext cx="2020871" cy="892061"/>
          </a:xfrm>
          <a:prstGeom prst="rect">
            <a:avLst/>
          </a:prstGeom>
          <a:noFill/>
        </p:spPr>
        <p:txBody>
          <a:bodyPr wrap="square" lIns="60474" tIns="30237" rIns="60474" bIns="30237" rtlCol="0">
            <a:spAutoFit/>
          </a:bodyPr>
          <a:lstStyle/>
          <a:p>
            <a:r>
              <a:rPr lang="en-US" altLang="zh-CN" sz="5400" dirty="0" smtClean="0">
                <a:solidFill>
                  <a:schemeClr val="accent1"/>
                </a:solidFill>
                <a:latin typeface="Broadway" panose="04040905080B02020502" pitchFamily="82" charset="0"/>
                <a:ea typeface="微软雅黑" panose="020B0503020204020204" pitchFamily="34" charset="-122"/>
              </a:rPr>
              <a:t>2019</a:t>
            </a:r>
            <a:endParaRPr lang="zh-CN" altLang="en-US" sz="5400" dirty="0">
              <a:solidFill>
                <a:schemeClr val="accent1"/>
              </a:solidFill>
              <a:latin typeface="Broadway" panose="04040905080B02020502" pitchFamily="82" charset="0"/>
              <a:ea typeface="微软雅黑" panose="020B0503020204020204" pitchFamily="34" charset="-122"/>
            </a:endParaRPr>
          </a:p>
        </p:txBody>
      </p:sp>
      <p:pic>
        <p:nvPicPr>
          <p:cNvPr id="12" name="图片 11" descr="5155145b7f3f4bd22dc560569159bacb"/>
          <p:cNvPicPr>
            <a:picLocks noChangeAspect="1"/>
          </p:cNvPicPr>
          <p:nvPr/>
        </p:nvPicPr>
        <p:blipFill>
          <a:blip r:embed="rId3">
            <a:lum bright="-6000"/>
          </a:blip>
          <a:stretch>
            <a:fillRect/>
          </a:stretch>
        </p:blipFill>
        <p:spPr>
          <a:xfrm flipH="1">
            <a:off x="4317365" y="500380"/>
            <a:ext cx="4830445" cy="4217670"/>
          </a:xfrm>
          <a:prstGeom prst="rect">
            <a:avLst/>
          </a:prstGeom>
        </p:spPr>
      </p:pic>
    </p:spTree>
  </p:cSld>
  <p:clrMapOvr>
    <a:masterClrMapping/>
  </p:clrMapOvr>
  <p:transition spd="med" advClick="0" advTm="600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iterate type="lt">
                                    <p:tmPct val="1000"/>
                                  </p:iterate>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p:tgtEl>
                                          <p:spTgt spid="33"/>
                                        </p:tgtEl>
                                        <p:attrNameLst>
                                          <p:attrName>ppt_x</p:attrName>
                                        </p:attrNameLst>
                                      </p:cBhvr>
                                      <p:tavLst>
                                        <p:tav tm="0">
                                          <p:val>
                                            <p:strVal val="#ppt_x-#ppt_w*1.125000"/>
                                          </p:val>
                                        </p:tav>
                                        <p:tav tm="100000">
                                          <p:val>
                                            <p:strVal val="#ppt_x"/>
                                          </p:val>
                                        </p:tav>
                                      </p:tavLst>
                                    </p:anim>
                                    <p:animEffect transition="in" filter="wipe(right)">
                                      <p:cBhvr>
                                        <p:cTn id="8" dur="500"/>
                                        <p:tgtEl>
                                          <p:spTgt spid="33"/>
                                        </p:tgtEl>
                                      </p:cBhvr>
                                    </p:animEffect>
                                  </p:childTnLst>
                                </p:cTn>
                              </p:par>
                            </p:childTnLst>
                          </p:cTn>
                        </p:par>
                        <p:par>
                          <p:cTn id="9" fill="hold">
                            <p:stCondLst>
                              <p:cond delay="515"/>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11"/>
                                        </p:tgtEl>
                                        <p:attrNameLst>
                                          <p:attrName>ppt_y</p:attrName>
                                        </p:attrNameLst>
                                      </p:cBhvr>
                                      <p:tavLst>
                                        <p:tav tm="0">
                                          <p:val>
                                            <p:strVal val="#ppt_y"/>
                                          </p:val>
                                        </p:tav>
                                        <p:tav tm="100000">
                                          <p:val>
                                            <p:strVal val="#ppt_y"/>
                                          </p:val>
                                        </p:tav>
                                      </p:tavLst>
                                    </p:anim>
                                    <p:anim calcmode="lin" valueType="num">
                                      <p:cBhvr>
                                        <p:cTn id="14"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11"/>
                                        </p:tgtEl>
                                      </p:cBhvr>
                                    </p:animEffect>
                                  </p:childTnLst>
                                </p:cTn>
                              </p:par>
                            </p:childTnLst>
                          </p:cTn>
                        </p:par>
                        <p:par>
                          <p:cTn id="17" fill="hold">
                            <p:stCondLst>
                              <p:cond delay="1465"/>
                            </p:stCondLst>
                            <p:childTnLst>
                              <p:par>
                                <p:cTn id="18" presetID="12" presetClass="entr" presetSubtype="1" fill="hold" grpId="0" nodeType="afterEffect">
                                  <p:stCondLst>
                                    <p:cond delay="0"/>
                                  </p:stCondLst>
                                  <p:childTnLst>
                                    <p:set>
                                      <p:cBhvr>
                                        <p:cTn id="19" dur="1" fill="hold">
                                          <p:stCondLst>
                                            <p:cond delay="0"/>
                                          </p:stCondLst>
                                        </p:cTn>
                                        <p:tgtEl>
                                          <p:spTgt spid="10"/>
                                        </p:tgtEl>
                                        <p:attrNameLst>
                                          <p:attrName>style.visibility</p:attrName>
                                        </p:attrNameLst>
                                      </p:cBhvr>
                                      <p:to>
                                        <p:strVal val="visible"/>
                                      </p:to>
                                    </p:set>
                                    <p:anim calcmode="lin" valueType="num">
                                      <p:cBhvr additive="base">
                                        <p:cTn id="20" dur="800"/>
                                        <p:tgtEl>
                                          <p:spTgt spid="10"/>
                                        </p:tgtEl>
                                        <p:attrNameLst>
                                          <p:attrName>ppt_y</p:attrName>
                                        </p:attrNameLst>
                                      </p:cBhvr>
                                      <p:tavLst>
                                        <p:tav tm="0">
                                          <p:val>
                                            <p:strVal val="#ppt_y-#ppt_h*1.125000"/>
                                          </p:val>
                                        </p:tav>
                                        <p:tav tm="100000">
                                          <p:val>
                                            <p:strVal val="#ppt_y"/>
                                          </p:val>
                                        </p:tav>
                                      </p:tavLst>
                                    </p:anim>
                                    <p:animEffect transition="in" filter="wipe(down)">
                                      <p:cBhvr>
                                        <p:cTn id="21" dur="800"/>
                                        <p:tgtEl>
                                          <p:spTgt spid="10"/>
                                        </p:tgtEl>
                                      </p:cBhvr>
                                    </p:animEffect>
                                  </p:childTnLst>
                                </p:cTn>
                              </p:par>
                            </p:childTnLst>
                          </p:cTn>
                        </p:par>
                        <p:par>
                          <p:cTn id="22" fill="hold">
                            <p:stCondLst>
                              <p:cond delay="2265"/>
                            </p:stCondLst>
                            <p:childTnLst>
                              <p:par>
                                <p:cTn id="23" presetID="10" presetClass="entr" presetSubtype="0"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Effect transition="in" filter="fade">
                                      <p:cBhvr>
                                        <p:cTn id="25" dur="500"/>
                                        <p:tgtEl>
                                          <p:spTgt spid="37"/>
                                        </p:tgtEl>
                                      </p:cBhvr>
                                    </p:animEffect>
                                  </p:childTnLst>
                                </p:cTn>
                              </p:par>
                            </p:childTnLst>
                          </p:cTn>
                        </p:par>
                        <p:par>
                          <p:cTn id="26" fill="hold">
                            <p:stCondLst>
                              <p:cond delay="2765"/>
                            </p:stCondLst>
                            <p:childTnLst>
                              <p:par>
                                <p:cTn id="27" presetID="10" presetClass="entr" presetSubtype="0"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500"/>
                                        <p:tgtEl>
                                          <p:spTgt spid="38"/>
                                        </p:tgtEl>
                                      </p:cBhvr>
                                    </p:animEffect>
                                  </p:childTnLst>
                                </p:cTn>
                              </p:par>
                            </p:childTnLst>
                          </p:cTn>
                        </p:par>
                        <p:par>
                          <p:cTn id="30" fill="hold">
                            <p:stCondLst>
                              <p:cond delay="3265"/>
                            </p:stCondLst>
                            <p:childTnLst>
                              <p:par>
                                <p:cTn id="31" presetID="2" presetClass="entr" presetSubtype="2" fill="hold" nodeType="afterEffect">
                                  <p:stCondLst>
                                    <p:cond delay="0"/>
                                  </p:stCondLst>
                                  <p:childTnLst>
                                    <p:set>
                                      <p:cBhvr>
                                        <p:cTn id="32" dur="1" fill="hold">
                                          <p:stCondLst>
                                            <p:cond delay="0"/>
                                          </p:stCondLst>
                                        </p:cTn>
                                        <p:tgtEl>
                                          <p:spTgt spid="6"/>
                                        </p:tgtEl>
                                        <p:attrNameLst>
                                          <p:attrName>style.visibility</p:attrName>
                                        </p:attrNameLst>
                                      </p:cBhvr>
                                      <p:to>
                                        <p:strVal val="visible"/>
                                      </p:to>
                                    </p:set>
                                    <p:anim calcmode="lin" valueType="num">
                                      <p:cBhvr additive="base">
                                        <p:cTn id="33" dur="500" fill="hold"/>
                                        <p:tgtEl>
                                          <p:spTgt spid="6"/>
                                        </p:tgtEl>
                                        <p:attrNameLst>
                                          <p:attrName>ppt_x</p:attrName>
                                        </p:attrNameLst>
                                      </p:cBhvr>
                                      <p:tavLst>
                                        <p:tav tm="0">
                                          <p:val>
                                            <p:strVal val="1+#ppt_w/2"/>
                                          </p:val>
                                        </p:tav>
                                        <p:tav tm="100000">
                                          <p:val>
                                            <p:strVal val="#ppt_x"/>
                                          </p:val>
                                        </p:tav>
                                      </p:tavLst>
                                    </p:anim>
                                    <p:anim calcmode="lin" valueType="num">
                                      <p:cBhvr additive="base">
                                        <p:cTn id="34" dur="500" fill="hold"/>
                                        <p:tgtEl>
                                          <p:spTgt spid="6"/>
                                        </p:tgtEl>
                                        <p:attrNameLst>
                                          <p:attrName>ppt_y</p:attrName>
                                        </p:attrNameLst>
                                      </p:cBhvr>
                                      <p:tavLst>
                                        <p:tav tm="0">
                                          <p:val>
                                            <p:strVal val="#ppt_y"/>
                                          </p:val>
                                        </p:tav>
                                        <p:tav tm="100000">
                                          <p:val>
                                            <p:strVal val="#ppt_y"/>
                                          </p:val>
                                        </p:tav>
                                      </p:tavLst>
                                    </p:anim>
                                  </p:childTnLst>
                                </p:cTn>
                              </p:par>
                              <p:par>
                                <p:cTn id="35" presetID="2" presetClass="entr" presetSubtype="2" fill="hold" nodeType="withEffect">
                                  <p:stCondLst>
                                    <p:cond delay="2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1+#ppt_w/2"/>
                                          </p:val>
                                        </p:tav>
                                        <p:tav tm="100000">
                                          <p:val>
                                            <p:strVal val="#ppt_x"/>
                                          </p:val>
                                        </p:tav>
                                      </p:tavLst>
                                    </p:anim>
                                    <p:anim calcmode="lin" valueType="num">
                                      <p:cBhvr additive="base">
                                        <p:cTn id="38" dur="500" fill="hold"/>
                                        <p:tgtEl>
                                          <p:spTgt spid="8"/>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400"/>
                                  </p:stCondLst>
                                  <p:childTnLst>
                                    <p:set>
                                      <p:cBhvr>
                                        <p:cTn id="40" dur="1" fill="hold">
                                          <p:stCondLst>
                                            <p:cond delay="0"/>
                                          </p:stCondLst>
                                        </p:cTn>
                                        <p:tgtEl>
                                          <p:spTgt spid="2"/>
                                        </p:tgtEl>
                                        <p:attrNameLst>
                                          <p:attrName>style.visibility</p:attrName>
                                        </p:attrNameLst>
                                      </p:cBhvr>
                                      <p:to>
                                        <p:strVal val="visible"/>
                                      </p:to>
                                    </p:set>
                                    <p:anim calcmode="lin" valueType="num">
                                      <p:cBhvr additive="base">
                                        <p:cTn id="41" dur="500" fill="hold"/>
                                        <p:tgtEl>
                                          <p:spTgt spid="2"/>
                                        </p:tgtEl>
                                        <p:attrNameLst>
                                          <p:attrName>ppt_x</p:attrName>
                                        </p:attrNameLst>
                                      </p:cBhvr>
                                      <p:tavLst>
                                        <p:tav tm="0">
                                          <p:val>
                                            <p:strVal val="1+#ppt_w/2"/>
                                          </p:val>
                                        </p:tav>
                                        <p:tav tm="100000">
                                          <p:val>
                                            <p:strVal val="#ppt_x"/>
                                          </p:val>
                                        </p:tav>
                                      </p:tavLst>
                                    </p:anim>
                                    <p:anim calcmode="lin" valueType="num">
                                      <p:cBhvr additive="base">
                                        <p:cTn id="42" dur="500" fill="hold"/>
                                        <p:tgtEl>
                                          <p:spTgt spid="2"/>
                                        </p:tgtEl>
                                        <p:attrNameLst>
                                          <p:attrName>ppt_y</p:attrName>
                                        </p:attrNameLst>
                                      </p:cBhvr>
                                      <p:tavLst>
                                        <p:tav tm="0">
                                          <p:val>
                                            <p:strVal val="#ppt_y"/>
                                          </p:val>
                                        </p:tav>
                                        <p:tav tm="100000">
                                          <p:val>
                                            <p:strVal val="#ppt_y"/>
                                          </p:val>
                                        </p:tav>
                                      </p:tavLst>
                                    </p:anim>
                                  </p:childTnLst>
                                </p:cTn>
                              </p:par>
                              <p:par>
                                <p:cTn id="43" presetID="2" presetClass="entr" presetSubtype="2" fill="hold" nodeType="withEffect">
                                  <p:stCondLst>
                                    <p:cond delay="60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1+#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38" grpId="0"/>
      <p:bldP spid="33" grpId="0"/>
    </p:bldLst>
  </p:timing>
</p:sld>
</file>

<file path=ppt/theme/theme1.xml><?xml version="1.0" encoding="utf-8"?>
<a:theme xmlns:a="http://schemas.openxmlformats.org/drawingml/2006/main" name="Office 主题​​">
  <a:themeElements>
    <a:clrScheme name="自定义 1068">
      <a:dk1>
        <a:sysClr val="windowText" lastClr="000000"/>
      </a:dk1>
      <a:lt1>
        <a:sysClr val="window" lastClr="FFFFFF"/>
      </a:lt1>
      <a:dk2>
        <a:srgbClr val="44546A"/>
      </a:dk2>
      <a:lt2>
        <a:srgbClr val="7F7F7F"/>
      </a:lt2>
      <a:accent1>
        <a:srgbClr val="B00000"/>
      </a:accent1>
      <a:accent2>
        <a:srgbClr val="B00000"/>
      </a:accent2>
      <a:accent3>
        <a:srgbClr val="B00000"/>
      </a:accent3>
      <a:accent4>
        <a:srgbClr val="B00000"/>
      </a:accent4>
      <a:accent5>
        <a:srgbClr val="B00000"/>
      </a:accent5>
      <a:accent6>
        <a:srgbClr val="B00000"/>
      </a:accent6>
      <a:hlink>
        <a:srgbClr val="C00000"/>
      </a:hlink>
      <a:folHlink>
        <a:srgbClr val="A5A5A5"/>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2059</Words>
  <Application>Microsoft Office PowerPoint</Application>
  <PresentationFormat>全屏显示(16:9)</PresentationFormat>
  <Paragraphs>365</Paragraphs>
  <Slides>25</Slides>
  <Notes>20</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Gill Sans</vt:lpstr>
      <vt:lpstr>굴림</vt:lpstr>
      <vt:lpstr>Lato Light</vt:lpstr>
      <vt:lpstr>Lato Regular</vt:lpstr>
      <vt:lpstr>맑은 고딕</vt:lpstr>
      <vt:lpstr>Open Sans</vt:lpstr>
      <vt:lpstr>Roboto condensed</vt:lpstr>
      <vt:lpstr>方正大黑_GBK</vt:lpstr>
      <vt:lpstr>方正兰亭细黑_GBK</vt:lpstr>
      <vt:lpstr>方正稚艺简体</vt:lpstr>
      <vt:lpstr>黑体</vt:lpstr>
      <vt:lpstr>华文黑体</vt:lpstr>
      <vt:lpstr>宋体</vt:lpstr>
      <vt:lpstr>微软雅黑</vt:lpstr>
      <vt:lpstr>Arial</vt:lpstr>
      <vt:lpstr>Broadway</vt:lpstr>
      <vt:lpstr>Calibri</vt:lpstr>
      <vt:lpstr>Impact</vt:lpstr>
      <vt:lpstr>Verdana</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CHINA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03</dc:title>
  <dc:creator>USER</dc:creator>
  <cp:lastModifiedBy>Administrator</cp:lastModifiedBy>
  <cp:revision>413</cp:revision>
  <dcterms:created xsi:type="dcterms:W3CDTF">2014-11-09T01:07:00Z</dcterms:created>
  <dcterms:modified xsi:type="dcterms:W3CDTF">2017-09-26T05:58:30Z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2052-10.1.0.6749</vt:lpwstr>
  </property>
</Properties>
</file>