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14.xml" ContentType="application/vnd.openxmlformats-officedocument.presentationml.notesSlide+xml"/>
  <Override PartName="/ppt/notesSlides/notesSlide23.xml" ContentType="application/vnd.openxmlformats-officedocument.presentationml.notesSlide+xml"/>
  <Override PartName="/docProps/custom.xml" ContentType="application/vnd.openxmlformats-officedocument.custom-propertie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Lst>
  <p:notesMasterIdLst>
    <p:notesMasterId r:id="rId27"/>
  </p:notesMasterIdLst>
  <p:sldIdLst>
    <p:sldId id="289" r:id="rId2"/>
    <p:sldId id="263" r:id="rId3"/>
    <p:sldId id="261" r:id="rId4"/>
    <p:sldId id="262" r:id="rId5"/>
    <p:sldId id="275" r:id="rId6"/>
    <p:sldId id="268" r:id="rId7"/>
    <p:sldId id="269" r:id="rId8"/>
    <p:sldId id="287" r:id="rId9"/>
    <p:sldId id="276" r:id="rId10"/>
    <p:sldId id="271" r:id="rId11"/>
    <p:sldId id="272" r:id="rId12"/>
    <p:sldId id="273" r:id="rId13"/>
    <p:sldId id="283" r:id="rId14"/>
    <p:sldId id="286" r:id="rId15"/>
    <p:sldId id="281" r:id="rId16"/>
    <p:sldId id="274" r:id="rId17"/>
    <p:sldId id="279" r:id="rId18"/>
    <p:sldId id="280" r:id="rId19"/>
    <p:sldId id="285" r:id="rId20"/>
    <p:sldId id="278" r:id="rId21"/>
    <p:sldId id="270" r:id="rId22"/>
    <p:sldId id="282" r:id="rId23"/>
    <p:sldId id="284" r:id="rId24"/>
    <p:sldId id="277" r:id="rId25"/>
    <p:sldId id="288" r:id="rId26"/>
  </p:sldIdLst>
  <p:sldSz cx="12192000" cy="6858000"/>
  <p:notesSz cx="6858000" cy="9144000"/>
  <p:custDataLst>
    <p:tags r:id="rId28"/>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clrMru>
    <a:srgbClr val="70D9D9"/>
    <a:srgbClr val="2E3747"/>
    <a:srgbClr val="FABC23"/>
    <a:srgbClr val="FB705A"/>
    <a:srgbClr val="FF940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aximized">
    <p:restoredLeft sz="20231" autoAdjust="0"/>
    <p:restoredTop sz="94712" autoAdjust="0"/>
  </p:normalViewPr>
  <p:slideViewPr>
    <p:cSldViewPr snapToGrid="0">
      <p:cViewPr>
        <p:scale>
          <a:sx n="66" d="100"/>
          <a:sy n="66" d="100"/>
        </p:scale>
        <p:origin x="-2064" y="-1002"/>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inpin heiti" charset="-122"/>
                <a:ea typeface="inpin heiti" charset="-122"/>
              </a:defRPr>
            </a:lvl1pPr>
          </a:lstStyle>
          <a:p>
            <a:endParaRPr lang="zh-CN" altLang="en-US" dirty="0"/>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inpin heiti" charset="-122"/>
                <a:ea typeface="inpin heiti" charset="-122"/>
              </a:defRPr>
            </a:lvl1pPr>
          </a:lstStyle>
          <a:p>
            <a:fld id="{5D13BBE5-0BEA-4494-9BEF-C8C2F48C9E2D}" type="datetimeFigureOut">
              <a:rPr lang="zh-CN" altLang="en-US" smtClean="0"/>
              <a:pPr/>
              <a:t>2020/9/11</a:t>
            </a:fld>
            <a:endParaRPr lang="zh-CN" altLang="en-US" dirty="0"/>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inpin heiti" charset="-122"/>
                <a:ea typeface="inpin heiti"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inpin heiti" charset="-122"/>
                <a:ea typeface="inpin heiti" charset="-122"/>
              </a:defRPr>
            </a:lvl1pPr>
          </a:lstStyle>
          <a:p>
            <a:fld id="{F1CB8912-F0BA-4AD8-8415-DA1F26BCB09F}" type="slidenum">
              <a:rPr lang="zh-CN" altLang="en-US" smtClean="0"/>
              <a:pPr/>
              <a:t>‹#›</a:t>
            </a:fld>
            <a:endParaRPr lang="zh-CN" altLang="en-US" dirty="0"/>
          </a:p>
        </p:txBody>
      </p:sp>
    </p:spTree>
    <p:extLst>
      <p:ext uri="{BB962C8B-B14F-4D97-AF65-F5344CB8AC3E}">
        <p14:creationId xmlns:p14="http://schemas.microsoft.com/office/powerpoint/2010/main" xmlns="" val="2423252945"/>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inpin heiti" charset="-122"/>
        <a:ea typeface="inpin heiti" charset="-122"/>
        <a:cs typeface="+mn-cs"/>
      </a:defRPr>
    </a:lvl1pPr>
    <a:lvl2pPr marL="457200" algn="l" defTabSz="914400" rtl="0" eaLnBrk="1" latinLnBrk="0" hangingPunct="1">
      <a:defRPr sz="1200" b="0" i="0" kern="1200">
        <a:solidFill>
          <a:schemeClr val="tx1"/>
        </a:solidFill>
        <a:latin typeface="inpin heiti" charset="-122"/>
        <a:ea typeface="inpin heiti" charset="-122"/>
        <a:cs typeface="+mn-cs"/>
      </a:defRPr>
    </a:lvl2pPr>
    <a:lvl3pPr marL="914400" algn="l" defTabSz="914400" rtl="0" eaLnBrk="1" latinLnBrk="0" hangingPunct="1">
      <a:defRPr sz="1200" b="0" i="0" kern="1200">
        <a:solidFill>
          <a:schemeClr val="tx1"/>
        </a:solidFill>
        <a:latin typeface="inpin heiti" charset="-122"/>
        <a:ea typeface="inpin heiti" charset="-122"/>
        <a:cs typeface="+mn-cs"/>
      </a:defRPr>
    </a:lvl3pPr>
    <a:lvl4pPr marL="1371600" algn="l" defTabSz="914400" rtl="0" eaLnBrk="1" latinLnBrk="0" hangingPunct="1">
      <a:defRPr sz="1200" b="0" i="0" kern="1200">
        <a:solidFill>
          <a:schemeClr val="tx1"/>
        </a:solidFill>
        <a:latin typeface="inpin heiti" charset="-122"/>
        <a:ea typeface="inpin heiti" charset="-122"/>
        <a:cs typeface="+mn-cs"/>
      </a:defRPr>
    </a:lvl4pPr>
    <a:lvl5pPr marL="1828800" algn="l" defTabSz="914400" rtl="0" eaLnBrk="1" latinLnBrk="0" hangingPunct="1">
      <a:defRPr sz="1200" b="0" i="0" kern="1200">
        <a:solidFill>
          <a:schemeClr val="tx1"/>
        </a:solidFill>
        <a:latin typeface="inpin heiti" charset="-122"/>
        <a:ea typeface="inpin heiti"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pPr/>
              <a:t>1</a:t>
            </a:fld>
            <a:endParaRPr lang="zh-CN" altLang="en-US"/>
          </a:p>
        </p:txBody>
      </p:sp>
    </p:spTree>
    <p:extLst>
      <p:ext uri="{BB962C8B-B14F-4D97-AF65-F5344CB8AC3E}">
        <p14:creationId xmlns:p14="http://schemas.microsoft.com/office/powerpoint/2010/main" xmlns="" val="7823915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pPr/>
              <a:t>2</a:t>
            </a:fld>
            <a:endParaRPr lang="zh-CN" altLang="en-US"/>
          </a:p>
        </p:txBody>
      </p:sp>
    </p:spTree>
    <p:extLst>
      <p:ext uri="{BB962C8B-B14F-4D97-AF65-F5344CB8AC3E}">
        <p14:creationId xmlns:p14="http://schemas.microsoft.com/office/powerpoint/2010/main" xmlns="" val="6407932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pPr/>
              <a:t>3</a:t>
            </a:fld>
            <a:endParaRPr lang="zh-CN" altLang="en-US"/>
          </a:p>
        </p:txBody>
      </p:sp>
    </p:spTree>
    <p:extLst>
      <p:ext uri="{BB962C8B-B14F-4D97-AF65-F5344CB8AC3E}">
        <p14:creationId xmlns:p14="http://schemas.microsoft.com/office/powerpoint/2010/main" xmlns="" val="8366040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pPr/>
              <a:t>4</a:t>
            </a:fld>
            <a:endParaRPr lang="zh-CN" altLang="en-US"/>
          </a:p>
        </p:txBody>
      </p:sp>
    </p:spTree>
    <p:extLst>
      <p:ext uri="{BB962C8B-B14F-4D97-AF65-F5344CB8AC3E}">
        <p14:creationId xmlns:p14="http://schemas.microsoft.com/office/powerpoint/2010/main" xmlns="" val="2456880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pPr/>
              <a:t>5</a:t>
            </a:fld>
            <a:endParaRPr lang="zh-CN" altLang="en-US"/>
          </a:p>
        </p:txBody>
      </p:sp>
    </p:spTree>
    <p:extLst>
      <p:ext uri="{BB962C8B-B14F-4D97-AF65-F5344CB8AC3E}">
        <p14:creationId xmlns:p14="http://schemas.microsoft.com/office/powerpoint/2010/main" xmlns="" val="38687489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pPr/>
              <a:t>6</a:t>
            </a:fld>
            <a:endParaRPr lang="zh-CN" altLang="en-US"/>
          </a:p>
        </p:txBody>
      </p:sp>
    </p:spTree>
    <p:extLst>
      <p:ext uri="{BB962C8B-B14F-4D97-AF65-F5344CB8AC3E}">
        <p14:creationId xmlns:p14="http://schemas.microsoft.com/office/powerpoint/2010/main" xmlns="" val="32239736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pPr/>
              <a:t>7</a:t>
            </a:fld>
            <a:endParaRPr lang="zh-CN" altLang="en-US"/>
          </a:p>
        </p:txBody>
      </p:sp>
    </p:spTree>
    <p:extLst>
      <p:ext uri="{BB962C8B-B14F-4D97-AF65-F5344CB8AC3E}">
        <p14:creationId xmlns:p14="http://schemas.microsoft.com/office/powerpoint/2010/main" xmlns="" val="32214840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pPr/>
              <a:t>8</a:t>
            </a:fld>
            <a:endParaRPr lang="zh-CN" altLang="en-US"/>
          </a:p>
        </p:txBody>
      </p:sp>
    </p:spTree>
    <p:extLst>
      <p:ext uri="{BB962C8B-B14F-4D97-AF65-F5344CB8AC3E}">
        <p14:creationId xmlns:p14="http://schemas.microsoft.com/office/powerpoint/2010/main" xmlns="" val="39575010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pPr/>
              <a:t>9</a:t>
            </a:fld>
            <a:endParaRPr lang="zh-CN" altLang="en-US"/>
          </a:p>
        </p:txBody>
      </p:sp>
    </p:spTree>
    <p:extLst>
      <p:ext uri="{BB962C8B-B14F-4D97-AF65-F5344CB8AC3E}">
        <p14:creationId xmlns:p14="http://schemas.microsoft.com/office/powerpoint/2010/main" xmlns="" val="18996081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pPr/>
              <a:t>10</a:t>
            </a:fld>
            <a:endParaRPr lang="zh-CN" altLang="en-US"/>
          </a:p>
        </p:txBody>
      </p:sp>
    </p:spTree>
    <p:extLst>
      <p:ext uri="{BB962C8B-B14F-4D97-AF65-F5344CB8AC3E}">
        <p14:creationId xmlns:p14="http://schemas.microsoft.com/office/powerpoint/2010/main" xmlns="" val="10181508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pPr/>
              <a:t>11</a:t>
            </a:fld>
            <a:endParaRPr lang="zh-CN" altLang="en-US"/>
          </a:p>
        </p:txBody>
      </p:sp>
    </p:spTree>
    <p:extLst>
      <p:ext uri="{BB962C8B-B14F-4D97-AF65-F5344CB8AC3E}">
        <p14:creationId xmlns:p14="http://schemas.microsoft.com/office/powerpoint/2010/main" xmlns="" val="16071412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pPr/>
              <a:t>12</a:t>
            </a:fld>
            <a:endParaRPr lang="zh-CN" altLang="en-US"/>
          </a:p>
        </p:txBody>
      </p:sp>
    </p:spTree>
    <p:extLst>
      <p:ext uri="{BB962C8B-B14F-4D97-AF65-F5344CB8AC3E}">
        <p14:creationId xmlns:p14="http://schemas.microsoft.com/office/powerpoint/2010/main" xmlns="" val="19833531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pPr/>
              <a:t>13</a:t>
            </a:fld>
            <a:endParaRPr lang="zh-CN" altLang="en-US"/>
          </a:p>
        </p:txBody>
      </p:sp>
    </p:spTree>
    <p:extLst>
      <p:ext uri="{BB962C8B-B14F-4D97-AF65-F5344CB8AC3E}">
        <p14:creationId xmlns:p14="http://schemas.microsoft.com/office/powerpoint/2010/main" xmlns="" val="20174849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pPr/>
              <a:t>14</a:t>
            </a:fld>
            <a:endParaRPr lang="zh-CN" altLang="en-US"/>
          </a:p>
        </p:txBody>
      </p:sp>
    </p:spTree>
    <p:extLst>
      <p:ext uri="{BB962C8B-B14F-4D97-AF65-F5344CB8AC3E}">
        <p14:creationId xmlns:p14="http://schemas.microsoft.com/office/powerpoint/2010/main" xmlns="" val="31089187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pPr/>
              <a:t>15</a:t>
            </a:fld>
            <a:endParaRPr lang="zh-CN" altLang="en-US"/>
          </a:p>
        </p:txBody>
      </p:sp>
    </p:spTree>
    <p:extLst>
      <p:ext uri="{BB962C8B-B14F-4D97-AF65-F5344CB8AC3E}">
        <p14:creationId xmlns:p14="http://schemas.microsoft.com/office/powerpoint/2010/main" xmlns="" val="10082276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pPr/>
              <a:t>16</a:t>
            </a:fld>
            <a:endParaRPr lang="zh-CN" altLang="en-US"/>
          </a:p>
        </p:txBody>
      </p:sp>
    </p:spTree>
    <p:extLst>
      <p:ext uri="{BB962C8B-B14F-4D97-AF65-F5344CB8AC3E}">
        <p14:creationId xmlns:p14="http://schemas.microsoft.com/office/powerpoint/2010/main" xmlns="" val="33813909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pPr/>
              <a:t>17</a:t>
            </a:fld>
            <a:endParaRPr lang="zh-CN" altLang="en-US"/>
          </a:p>
        </p:txBody>
      </p:sp>
    </p:spTree>
    <p:extLst>
      <p:ext uri="{BB962C8B-B14F-4D97-AF65-F5344CB8AC3E}">
        <p14:creationId xmlns:p14="http://schemas.microsoft.com/office/powerpoint/2010/main" xmlns="" val="35052471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pPr/>
              <a:t>18</a:t>
            </a:fld>
            <a:endParaRPr lang="zh-CN" altLang="en-US"/>
          </a:p>
        </p:txBody>
      </p:sp>
    </p:spTree>
    <p:extLst>
      <p:ext uri="{BB962C8B-B14F-4D97-AF65-F5344CB8AC3E}">
        <p14:creationId xmlns:p14="http://schemas.microsoft.com/office/powerpoint/2010/main" xmlns="" val="11619816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pPr/>
              <a:t>19</a:t>
            </a:fld>
            <a:endParaRPr lang="zh-CN" altLang="en-US"/>
          </a:p>
        </p:txBody>
      </p:sp>
    </p:spTree>
    <p:extLst>
      <p:ext uri="{BB962C8B-B14F-4D97-AF65-F5344CB8AC3E}">
        <p14:creationId xmlns:p14="http://schemas.microsoft.com/office/powerpoint/2010/main" xmlns="" val="38478020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pPr/>
              <a:t>20</a:t>
            </a:fld>
            <a:endParaRPr lang="zh-CN" altLang="en-US"/>
          </a:p>
        </p:txBody>
      </p:sp>
    </p:spTree>
    <p:extLst>
      <p:ext uri="{BB962C8B-B14F-4D97-AF65-F5344CB8AC3E}">
        <p14:creationId xmlns:p14="http://schemas.microsoft.com/office/powerpoint/2010/main" xmlns="" val="15753752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pPr/>
              <a:t>21</a:t>
            </a:fld>
            <a:endParaRPr lang="zh-CN" altLang="en-US"/>
          </a:p>
        </p:txBody>
      </p:sp>
    </p:spTree>
    <p:extLst>
      <p:ext uri="{BB962C8B-B14F-4D97-AF65-F5344CB8AC3E}">
        <p14:creationId xmlns:p14="http://schemas.microsoft.com/office/powerpoint/2010/main" xmlns="" val="32424346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pPr/>
              <a:t>22</a:t>
            </a:fld>
            <a:endParaRPr lang="zh-CN" altLang="en-US"/>
          </a:p>
        </p:txBody>
      </p:sp>
    </p:spTree>
    <p:extLst>
      <p:ext uri="{BB962C8B-B14F-4D97-AF65-F5344CB8AC3E}">
        <p14:creationId xmlns:p14="http://schemas.microsoft.com/office/powerpoint/2010/main" xmlns="" val="14397682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pPr/>
              <a:t>23</a:t>
            </a:fld>
            <a:endParaRPr lang="zh-CN" altLang="en-US"/>
          </a:p>
        </p:txBody>
      </p:sp>
    </p:spTree>
    <p:extLst>
      <p:ext uri="{BB962C8B-B14F-4D97-AF65-F5344CB8AC3E}">
        <p14:creationId xmlns:p14="http://schemas.microsoft.com/office/powerpoint/2010/main" xmlns="" val="42344346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pPr/>
              <a:t>24</a:t>
            </a:fld>
            <a:endParaRPr lang="zh-CN" altLang="en-US"/>
          </a:p>
        </p:txBody>
      </p:sp>
    </p:spTree>
    <p:extLst>
      <p:ext uri="{BB962C8B-B14F-4D97-AF65-F5344CB8AC3E}">
        <p14:creationId xmlns:p14="http://schemas.microsoft.com/office/powerpoint/2010/main" xmlns="" val="6035889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pPr/>
              <a:t>25</a:t>
            </a:fld>
            <a:endParaRPr lang="zh-CN" altLang="en-US"/>
          </a:p>
        </p:txBody>
      </p:sp>
    </p:spTree>
    <p:extLst>
      <p:ext uri="{BB962C8B-B14F-4D97-AF65-F5344CB8AC3E}">
        <p14:creationId xmlns:p14="http://schemas.microsoft.com/office/powerpoint/2010/main" xmlns="" val="17484451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489559264"/>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692960433"/>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697786094"/>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xmlns="" val="2175327952"/>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xmlns="" val="2745843530"/>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xmlns="" val="2534413350"/>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xmlns="" val="1959989368"/>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
        <p:nvSpPr>
          <p:cNvPr id="4" name="矩形 3"/>
          <p:cNvSpPr/>
          <p:nvPr userDrawn="1"/>
        </p:nvSpPr>
        <p:spPr>
          <a:xfrm>
            <a:off x="8325228" y="6288250"/>
            <a:ext cx="775136" cy="230832"/>
          </a:xfrm>
          <a:prstGeom prst="rect">
            <a:avLst/>
          </a:prstGeom>
        </p:spPr>
        <p:txBody>
          <a:bodyPr wrap="square">
            <a:spAutoFit/>
          </a:bodyPr>
          <a:lstStyle/>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defTabSz="914400"/>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a:t>
            </a:r>
            <a:r>
              <a:rPr lang="en-US" altLang="zh-CN" sz="100" dirty="0">
                <a:solidFill>
                  <a:prstClr val="white"/>
                </a:solidFill>
                <a:latin typeface="Calibri"/>
                <a:ea typeface="宋体"/>
              </a:rPr>
              <a:t>www.1ppt.com/sucai/</a:t>
            </a:r>
          </a:p>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a:t>
            </a:r>
            <a:r>
              <a:rPr lang="en-US" altLang="zh-CN" sz="100" dirty="0">
                <a:solidFill>
                  <a:prstClr val="white"/>
                </a:solidFill>
                <a:latin typeface="Calibri"/>
                <a:ea typeface="宋体"/>
              </a:rPr>
              <a:t>www.1ppt.com/tubiao/      </a:t>
            </a:r>
          </a:p>
          <a:p>
            <a:pPr defTabSz="914400"/>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a:solidFill>
                  <a:prstClr val="white"/>
                </a:solidFill>
                <a:latin typeface="Calibri"/>
                <a:ea typeface="宋体"/>
              </a:rPr>
              <a:t>www.1ppt.com/kejian/             </a:t>
            </a: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pPr defTabSz="914400"/>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www.1ppt.com/xiazai/zongjie/ </a:t>
            </a:r>
            <a:r>
              <a:rPr lang="zh-CN" altLang="en-US" sz="100" dirty="0">
                <a:solidFill>
                  <a:prstClr val="white"/>
                </a:solidFill>
                <a:latin typeface="Calibri"/>
                <a:ea typeface="宋体"/>
              </a:rPr>
              <a:t>工作计划：</a:t>
            </a:r>
            <a:r>
              <a:rPr lang="en-US" altLang="zh-CN" sz="100" dirty="0">
                <a:solidFill>
                  <a:prstClr val="white"/>
                </a:solidFill>
                <a:latin typeface="Calibri"/>
                <a:ea typeface="宋体"/>
              </a:rPr>
              <a:t>www.1ppt.com/xiazai/jihua/</a:t>
            </a:r>
          </a:p>
          <a:p>
            <a:pPr defTabSz="914400"/>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www.1ppt.com/xiazai/jianli/  </a:t>
            </a:r>
          </a:p>
          <a:p>
            <a:pPr defTabSz="914400"/>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www.1ppt.com/xiazai/huibao/    </a:t>
            </a:r>
          </a:p>
          <a:p>
            <a:pPr defTabSz="914400"/>
            <a:r>
              <a:rPr lang="en-US" altLang="zh-CN" sz="100" dirty="0">
                <a:solidFill>
                  <a:prstClr val="white"/>
                </a:solidFill>
                <a:latin typeface="Calibri"/>
                <a:ea typeface="宋体"/>
              </a:rPr>
              <a:t> </a:t>
            </a:r>
          </a:p>
        </p:txBody>
      </p:sp>
    </p:spTree>
    <p:extLst>
      <p:ext uri="{BB962C8B-B14F-4D97-AF65-F5344CB8AC3E}">
        <p14:creationId xmlns:p14="http://schemas.microsoft.com/office/powerpoint/2010/main" xmlns="" val="37790470"/>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xmlns="" val="3740551550"/>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D3B11E07-74C3-4174-9D42-E012347B795D}"/>
              </a:ext>
            </a:extLst>
          </p:cNvPr>
          <p:cNvPicPr>
            <a:picLocks noChangeAspect="1"/>
          </p:cNvPicPr>
          <p:nvPr userDrawn="1"/>
        </p:nvPicPr>
        <p:blipFill rotWithShape="1">
          <a:blip r:embed="rId11" cstate="screen">
            <a:extLst>
              <a:ext uri="{28A0092B-C50C-407E-A947-70E740481C1C}">
                <a14:useLocalDpi xmlns:a14="http://schemas.microsoft.com/office/drawing/2010/main" xmlns=""/>
              </a:ext>
            </a:extLst>
          </a:blip>
          <a:srcRect r="14286"/>
          <a:stretch/>
        </p:blipFill>
        <p:spPr>
          <a:xfrm rot="5400000">
            <a:off x="2666999" y="-2666998"/>
            <a:ext cx="6858001" cy="12192000"/>
          </a:xfrm>
          <a:prstGeom prst="rect">
            <a:avLst/>
          </a:prstGeom>
        </p:spPr>
      </p:pic>
      <p:sp>
        <p:nvSpPr>
          <p:cNvPr id="4" name="矩形 3">
            <a:extLst>
              <a:ext uri="{FF2B5EF4-FFF2-40B4-BE49-F238E27FC236}">
                <a16:creationId xmlns:a16="http://schemas.microsoft.com/office/drawing/2014/main" xmlns="" id="{AD838773-4820-4D7D-BB11-A11F076278F9}"/>
              </a:ext>
            </a:extLst>
          </p:cNvPr>
          <p:cNvSpPr/>
          <p:nvPr userDrawn="1"/>
        </p:nvSpPr>
        <p:spPr>
          <a:xfrm>
            <a:off x="-1" y="0"/>
            <a:ext cx="12192001" cy="6858000"/>
          </a:xfrm>
          <a:prstGeom prst="rect">
            <a:avLst/>
          </a:prstGeom>
          <a:solidFill>
            <a:schemeClr val="bg1">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i="0" dirty="0">
              <a:latin typeface="inpin heiti" charset="-122"/>
              <a:ea typeface="inpin heiti" charset="-122"/>
            </a:endParaRPr>
          </a:p>
        </p:txBody>
      </p:sp>
    </p:spTree>
    <p:extLst>
      <p:ext uri="{BB962C8B-B14F-4D97-AF65-F5344CB8AC3E}">
        <p14:creationId xmlns:p14="http://schemas.microsoft.com/office/powerpoint/2010/main" xmlns="" val="3337063809"/>
      </p:ext>
    </p:extLst>
  </p:cSld>
  <p:clrMap bg1="lt1" tx1="dk1" bg2="lt2" tx2="dk2" accent1="accent1" accent2="accent2" accent3="accent3" accent4="accent4" accent5="accent5" accent6="accent6" hlink="hlink" folHlink="folHlink"/>
  <p:sldLayoutIdLst>
    <p:sldLayoutId id="2147483651" r:id="rId1"/>
    <p:sldLayoutId id="2147483652" r:id="rId2"/>
    <p:sldLayoutId id="2147483654" r:id="rId3"/>
    <p:sldLayoutId id="2147483655" r:id="rId4"/>
    <p:sldLayoutId id="2147483656" r:id="rId5"/>
    <p:sldLayoutId id="2147483657" r:id="rId6"/>
    <p:sldLayoutId id="2147483658" r:id="rId7"/>
    <p:sldLayoutId id="2147483659" r:id="rId8"/>
    <p:sldLayoutId id="2147483660" r:id="rId9"/>
  </p:sldLayoutIdLst>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jpeg"/><Relationship Id="rId7" Type="http://schemas.openxmlformats.org/officeDocument/2006/relationships/image" Target="../media/image31.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jpe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jpeg"/></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41.jpeg"/><Relationship Id="rId4" Type="http://schemas.openxmlformats.org/officeDocument/2006/relationships/image" Target="../media/image40.jpe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9A12FADF-296D-4AD7-9FE1-DCA413036A83}"/>
              </a:ext>
            </a:extLst>
          </p:cNvPr>
          <p:cNvPicPr>
            <a:picLocks noChangeAspect="1"/>
          </p:cNvPicPr>
          <p:nvPr/>
        </p:nvPicPr>
        <p:blipFill>
          <a:blip r:embed="rId3"/>
          <a:stretch>
            <a:fillRect/>
          </a:stretch>
        </p:blipFill>
        <p:spPr>
          <a:xfrm>
            <a:off x="-928914" y="2023382"/>
            <a:ext cx="13686971" cy="6843486"/>
          </a:xfrm>
          <a:prstGeom prst="rect">
            <a:avLst/>
          </a:prstGeom>
        </p:spPr>
      </p:pic>
      <p:grpSp>
        <p:nvGrpSpPr>
          <p:cNvPr id="2" name="组合 1">
            <a:extLst>
              <a:ext uri="{FF2B5EF4-FFF2-40B4-BE49-F238E27FC236}">
                <a16:creationId xmlns:a16="http://schemas.microsoft.com/office/drawing/2014/main" xmlns="" id="{AC3C8C81-AA4C-4F5F-A26E-FCBF951FFAE9}"/>
              </a:ext>
            </a:extLst>
          </p:cNvPr>
          <p:cNvGrpSpPr/>
          <p:nvPr/>
        </p:nvGrpSpPr>
        <p:grpSpPr>
          <a:xfrm>
            <a:off x="2310347" y="1591904"/>
            <a:ext cx="7634804" cy="1260834"/>
            <a:chOff x="2310347" y="1591904"/>
            <a:chExt cx="7634804" cy="1260834"/>
          </a:xfrm>
        </p:grpSpPr>
        <p:sp>
          <p:nvSpPr>
            <p:cNvPr id="10" name="文本框 9">
              <a:extLst>
                <a:ext uri="{FF2B5EF4-FFF2-40B4-BE49-F238E27FC236}">
                  <a16:creationId xmlns:a16="http://schemas.microsoft.com/office/drawing/2014/main" xmlns="" id="{146EF247-B417-4D14-B63C-19C6E9808879}"/>
                </a:ext>
              </a:extLst>
            </p:cNvPr>
            <p:cNvSpPr txBox="1"/>
            <p:nvPr/>
          </p:nvSpPr>
          <p:spPr>
            <a:xfrm>
              <a:off x="2373847" y="1652409"/>
              <a:ext cx="7571304" cy="1200329"/>
            </a:xfrm>
            <a:prstGeom prst="rect">
              <a:avLst/>
            </a:prstGeom>
            <a:noFill/>
          </p:spPr>
          <p:txBody>
            <a:bodyPr wrap="none" rtlCol="0">
              <a:spAutoFit/>
              <a:scene3d>
                <a:camera prst="orthographicFront"/>
                <a:lightRig rig="threePt" dir="t"/>
              </a:scene3d>
              <a:sp3d contourW="12700"/>
            </a:bodyPr>
            <a:lstStyle/>
            <a:p>
              <a:pPr algn="ctr"/>
              <a:r>
                <a:rPr lang="zh-CN" altLang="en-US" sz="7200" dirty="0" smtClean="0">
                  <a:solidFill>
                    <a:schemeClr val="bg1">
                      <a:lumMod val="85000"/>
                    </a:schemeClr>
                  </a:solidFill>
                  <a:latin typeface="inpin heiti" charset="-122"/>
                  <a:ea typeface="inpin heiti" charset="-122"/>
                </a:rPr>
                <a:t>卡通儿童教育模板</a:t>
              </a:r>
              <a:endParaRPr lang="zh-CN" altLang="en-US" sz="7200" dirty="0">
                <a:solidFill>
                  <a:schemeClr val="bg1">
                    <a:lumMod val="85000"/>
                  </a:schemeClr>
                </a:solidFill>
                <a:latin typeface="inpin heiti" charset="-122"/>
                <a:ea typeface="inpin heiti" charset="-122"/>
              </a:endParaRPr>
            </a:p>
          </p:txBody>
        </p:sp>
        <p:sp>
          <p:nvSpPr>
            <p:cNvPr id="9" name="文本框 8">
              <a:extLst>
                <a:ext uri="{FF2B5EF4-FFF2-40B4-BE49-F238E27FC236}">
                  <a16:creationId xmlns:a16="http://schemas.microsoft.com/office/drawing/2014/main" xmlns="" id="{89B183CB-19D7-4BD6-A1F4-69C4E0A7D723}"/>
                </a:ext>
              </a:extLst>
            </p:cNvPr>
            <p:cNvSpPr txBox="1"/>
            <p:nvPr/>
          </p:nvSpPr>
          <p:spPr>
            <a:xfrm>
              <a:off x="2310347" y="1614671"/>
              <a:ext cx="7571304" cy="1200329"/>
            </a:xfrm>
            <a:prstGeom prst="rect">
              <a:avLst/>
            </a:prstGeom>
            <a:noFill/>
          </p:spPr>
          <p:txBody>
            <a:bodyPr wrap="none" rtlCol="0">
              <a:spAutoFit/>
              <a:scene3d>
                <a:camera prst="orthographicFront"/>
                <a:lightRig rig="threePt" dir="t"/>
              </a:scene3d>
              <a:sp3d contourW="12700"/>
            </a:bodyPr>
            <a:lstStyle/>
            <a:p>
              <a:pPr algn="ctr"/>
              <a:r>
                <a:rPr lang="zh-CN" altLang="en-US" sz="7200" dirty="0" smtClean="0">
                  <a:ln w="57150">
                    <a:solidFill>
                      <a:srgbClr val="2E3747"/>
                    </a:solidFill>
                  </a:ln>
                  <a:solidFill>
                    <a:srgbClr val="70D9D9"/>
                  </a:solidFill>
                  <a:latin typeface="inpin heiti" charset="-122"/>
                  <a:ea typeface="inpin heiti" charset="-122"/>
                </a:rPr>
                <a:t>卡通儿童</a:t>
              </a:r>
              <a:r>
                <a:rPr lang="zh-CN" altLang="en-US" sz="7200" dirty="0">
                  <a:ln w="57150">
                    <a:solidFill>
                      <a:srgbClr val="2E3747"/>
                    </a:solidFill>
                  </a:ln>
                  <a:solidFill>
                    <a:srgbClr val="FB705A"/>
                  </a:solidFill>
                  <a:latin typeface="inpin heiti" charset="-122"/>
                  <a:ea typeface="inpin heiti" charset="-122"/>
                </a:rPr>
                <a:t>教育</a:t>
              </a:r>
              <a:r>
                <a:rPr lang="zh-CN" altLang="en-US" sz="7200" dirty="0" smtClean="0">
                  <a:ln w="57150">
                    <a:solidFill>
                      <a:srgbClr val="2E3747"/>
                    </a:solidFill>
                  </a:ln>
                  <a:solidFill>
                    <a:srgbClr val="FABC23"/>
                  </a:solidFill>
                  <a:latin typeface="inpin heiti" charset="-122"/>
                  <a:ea typeface="inpin heiti" charset="-122"/>
                </a:rPr>
                <a:t>模板</a:t>
              </a:r>
              <a:endParaRPr lang="zh-CN" altLang="en-US" sz="7200" dirty="0">
                <a:ln w="57150">
                  <a:solidFill>
                    <a:srgbClr val="2E3747"/>
                  </a:solidFill>
                </a:ln>
                <a:solidFill>
                  <a:srgbClr val="FABC23"/>
                </a:solidFill>
                <a:latin typeface="inpin heiti" charset="-122"/>
                <a:ea typeface="inpin heiti" charset="-122"/>
              </a:endParaRPr>
            </a:p>
          </p:txBody>
        </p:sp>
        <p:sp>
          <p:nvSpPr>
            <p:cNvPr id="8" name="文本框 7">
              <a:extLst>
                <a:ext uri="{FF2B5EF4-FFF2-40B4-BE49-F238E27FC236}">
                  <a16:creationId xmlns:a16="http://schemas.microsoft.com/office/drawing/2014/main" xmlns="" id="{554BD6FE-575A-4080-842B-647318FD981E}"/>
                </a:ext>
              </a:extLst>
            </p:cNvPr>
            <p:cNvSpPr txBox="1"/>
            <p:nvPr/>
          </p:nvSpPr>
          <p:spPr>
            <a:xfrm>
              <a:off x="2310347" y="1591904"/>
              <a:ext cx="7571304" cy="1200329"/>
            </a:xfrm>
            <a:prstGeom prst="rect">
              <a:avLst/>
            </a:prstGeom>
            <a:noFill/>
          </p:spPr>
          <p:txBody>
            <a:bodyPr wrap="none" rtlCol="0">
              <a:spAutoFit/>
              <a:scene3d>
                <a:camera prst="orthographicFront"/>
                <a:lightRig rig="threePt" dir="t"/>
              </a:scene3d>
              <a:sp3d contourW="12700"/>
            </a:bodyPr>
            <a:lstStyle/>
            <a:p>
              <a:pPr algn="ctr"/>
              <a:r>
                <a:rPr lang="zh-CN" altLang="en-US" sz="7200" dirty="0" smtClean="0">
                  <a:solidFill>
                    <a:srgbClr val="70D9D9"/>
                  </a:solidFill>
                  <a:latin typeface="inpin heiti" charset="-122"/>
                  <a:ea typeface="inpin heiti" charset="-122"/>
                </a:rPr>
                <a:t>卡通儿童</a:t>
              </a:r>
              <a:r>
                <a:rPr lang="zh-CN" altLang="en-US" sz="7200" dirty="0" smtClean="0">
                  <a:solidFill>
                    <a:srgbClr val="FB705A"/>
                  </a:solidFill>
                  <a:latin typeface="inpin heiti" charset="-122"/>
                  <a:ea typeface="inpin heiti" charset="-122"/>
                </a:rPr>
                <a:t>教育</a:t>
              </a:r>
              <a:r>
                <a:rPr lang="zh-CN" altLang="en-US" sz="7200" dirty="0" smtClean="0">
                  <a:solidFill>
                    <a:srgbClr val="FABC23"/>
                  </a:solidFill>
                  <a:latin typeface="inpin heiti" charset="-122"/>
                  <a:ea typeface="inpin heiti" charset="-122"/>
                </a:rPr>
                <a:t>模板</a:t>
              </a:r>
              <a:endParaRPr lang="zh-CN" altLang="en-US" sz="7200" dirty="0">
                <a:solidFill>
                  <a:srgbClr val="FABC23"/>
                </a:solidFill>
                <a:latin typeface="inpin heiti" charset="-122"/>
                <a:ea typeface="inpin heiti" charset="-122"/>
              </a:endParaRPr>
            </a:p>
          </p:txBody>
        </p:sp>
      </p:grpSp>
      <p:sp>
        <p:nvSpPr>
          <p:cNvPr id="4" name="椭圆 3">
            <a:extLst>
              <a:ext uri="{FF2B5EF4-FFF2-40B4-BE49-F238E27FC236}">
                <a16:creationId xmlns:a16="http://schemas.microsoft.com/office/drawing/2014/main" xmlns="" id="{94F81B89-7656-4DD5-B8CF-03567FB6D147}"/>
              </a:ext>
            </a:extLst>
          </p:cNvPr>
          <p:cNvSpPr/>
          <p:nvPr/>
        </p:nvSpPr>
        <p:spPr>
          <a:xfrm>
            <a:off x="5124449" y="4056922"/>
            <a:ext cx="469761" cy="469760"/>
          </a:xfrm>
          <a:prstGeom prst="ellipse">
            <a:avLst/>
          </a:prstGeom>
          <a:solidFill>
            <a:srgbClr val="70D9D9"/>
          </a:solidFill>
          <a:ln w="28575">
            <a:solidFill>
              <a:srgbClr val="2E374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inpin heiti" charset="-122"/>
              <a:ea typeface="inpin heiti" charset="-122"/>
            </a:endParaRPr>
          </a:p>
        </p:txBody>
      </p:sp>
      <p:sp>
        <p:nvSpPr>
          <p:cNvPr id="5" name="椭圆 4">
            <a:extLst>
              <a:ext uri="{FF2B5EF4-FFF2-40B4-BE49-F238E27FC236}">
                <a16:creationId xmlns:a16="http://schemas.microsoft.com/office/drawing/2014/main" xmlns="" id="{8CAA60C7-8DE4-44F4-BB7D-CCF7F78DBFFC}"/>
              </a:ext>
            </a:extLst>
          </p:cNvPr>
          <p:cNvSpPr/>
          <p:nvPr/>
        </p:nvSpPr>
        <p:spPr>
          <a:xfrm>
            <a:off x="5861120" y="4056922"/>
            <a:ext cx="469761" cy="469760"/>
          </a:xfrm>
          <a:prstGeom prst="ellipse">
            <a:avLst/>
          </a:prstGeom>
          <a:solidFill>
            <a:srgbClr val="FABC23"/>
          </a:solidFill>
          <a:ln w="28575">
            <a:solidFill>
              <a:srgbClr val="2E374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inpin heiti" charset="-122"/>
              <a:ea typeface="inpin heiti" charset="-122"/>
            </a:endParaRPr>
          </a:p>
        </p:txBody>
      </p:sp>
      <p:sp>
        <p:nvSpPr>
          <p:cNvPr id="6" name="椭圆 5">
            <a:extLst>
              <a:ext uri="{FF2B5EF4-FFF2-40B4-BE49-F238E27FC236}">
                <a16:creationId xmlns:a16="http://schemas.microsoft.com/office/drawing/2014/main" xmlns="" id="{3EE5932A-146A-473B-B8FC-EBFD840B4BFA}"/>
              </a:ext>
            </a:extLst>
          </p:cNvPr>
          <p:cNvSpPr/>
          <p:nvPr/>
        </p:nvSpPr>
        <p:spPr>
          <a:xfrm>
            <a:off x="6597790" y="4056922"/>
            <a:ext cx="469761" cy="469760"/>
          </a:xfrm>
          <a:prstGeom prst="ellipse">
            <a:avLst/>
          </a:prstGeom>
          <a:solidFill>
            <a:srgbClr val="FB705A"/>
          </a:solidFill>
          <a:ln w="28575">
            <a:solidFill>
              <a:srgbClr val="2E374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inpin heiti" charset="-122"/>
              <a:ea typeface="inpin heiti" charset="-122"/>
            </a:endParaRPr>
          </a:p>
        </p:txBody>
      </p:sp>
      <p:sp>
        <p:nvSpPr>
          <p:cNvPr id="15" name="椭圆 10">
            <a:extLst>
              <a:ext uri="{FF2B5EF4-FFF2-40B4-BE49-F238E27FC236}">
                <a16:creationId xmlns:a16="http://schemas.microsoft.com/office/drawing/2014/main" xmlns="" id="{389917B4-0DF3-4D93-BBD0-375B18D5D4C2}"/>
              </a:ext>
            </a:extLst>
          </p:cNvPr>
          <p:cNvSpPr/>
          <p:nvPr/>
        </p:nvSpPr>
        <p:spPr>
          <a:xfrm>
            <a:off x="5236302" y="4168959"/>
            <a:ext cx="246054" cy="245685"/>
          </a:xfrm>
          <a:custGeom>
            <a:avLst/>
            <a:gdLst>
              <a:gd name="T0" fmla="*/ 12689 w 13001"/>
              <a:gd name="T1" fmla="*/ 11121 h 13001"/>
              <a:gd name="T2" fmla="*/ 10057 w 13001"/>
              <a:gd name="T3" fmla="*/ 8489 h 13001"/>
              <a:gd name="T4" fmla="*/ 10527 w 13001"/>
              <a:gd name="T5" fmla="*/ 7612 h 13001"/>
              <a:gd name="T6" fmla="*/ 10957 w 13001"/>
              <a:gd name="T7" fmla="*/ 5479 h 13001"/>
              <a:gd name="T8" fmla="*/ 10527 w 13001"/>
              <a:gd name="T9" fmla="*/ 3345 h 13001"/>
              <a:gd name="T10" fmla="*/ 9353 w 13001"/>
              <a:gd name="T11" fmla="*/ 1604 h 13001"/>
              <a:gd name="T12" fmla="*/ 7612 w 13001"/>
              <a:gd name="T13" fmla="*/ 431 h 13001"/>
              <a:gd name="T14" fmla="*/ 5479 w 13001"/>
              <a:gd name="T15" fmla="*/ 0 h 13001"/>
              <a:gd name="T16" fmla="*/ 3345 w 13001"/>
              <a:gd name="T17" fmla="*/ 431 h 13001"/>
              <a:gd name="T18" fmla="*/ 1604 w 13001"/>
              <a:gd name="T19" fmla="*/ 1604 h 13001"/>
              <a:gd name="T20" fmla="*/ 431 w 13001"/>
              <a:gd name="T21" fmla="*/ 3345 h 13001"/>
              <a:gd name="T22" fmla="*/ 0 w 13001"/>
              <a:gd name="T23" fmla="*/ 5479 h 13001"/>
              <a:gd name="T24" fmla="*/ 431 w 13001"/>
              <a:gd name="T25" fmla="*/ 7612 h 13001"/>
              <a:gd name="T26" fmla="*/ 1604 w 13001"/>
              <a:gd name="T27" fmla="*/ 9353 h 13001"/>
              <a:gd name="T28" fmla="*/ 3345 w 13001"/>
              <a:gd name="T29" fmla="*/ 10527 h 13001"/>
              <a:gd name="T30" fmla="*/ 5479 w 13001"/>
              <a:gd name="T31" fmla="*/ 10957 h 13001"/>
              <a:gd name="T32" fmla="*/ 7612 w 13001"/>
              <a:gd name="T33" fmla="*/ 10527 h 13001"/>
              <a:gd name="T34" fmla="*/ 8489 w 13001"/>
              <a:gd name="T35" fmla="*/ 10057 h 13001"/>
              <a:gd name="T36" fmla="*/ 11121 w 13001"/>
              <a:gd name="T37" fmla="*/ 12689 h 13001"/>
              <a:gd name="T38" fmla="*/ 12253 w 13001"/>
              <a:gd name="T39" fmla="*/ 12689 h 13001"/>
              <a:gd name="T40" fmla="*/ 12689 w 13001"/>
              <a:gd name="T41" fmla="*/ 12253 h 13001"/>
              <a:gd name="T42" fmla="*/ 12689 w 13001"/>
              <a:gd name="T43" fmla="*/ 11121 h 13001"/>
              <a:gd name="T44" fmla="*/ 2976 w 13001"/>
              <a:gd name="T45" fmla="*/ 6479 h 13001"/>
              <a:gd name="T46" fmla="*/ 1976 w 13001"/>
              <a:gd name="T47" fmla="*/ 5479 h 13001"/>
              <a:gd name="T48" fmla="*/ 2976 w 13001"/>
              <a:gd name="T49" fmla="*/ 4479 h 13001"/>
              <a:gd name="T50" fmla="*/ 4479 w 13001"/>
              <a:gd name="T51" fmla="*/ 4479 h 13001"/>
              <a:gd name="T52" fmla="*/ 4479 w 13001"/>
              <a:gd name="T53" fmla="*/ 2976 h 13001"/>
              <a:gd name="T54" fmla="*/ 5479 w 13001"/>
              <a:gd name="T55" fmla="*/ 1976 h 13001"/>
              <a:gd name="T56" fmla="*/ 6479 w 13001"/>
              <a:gd name="T57" fmla="*/ 2976 h 13001"/>
              <a:gd name="T58" fmla="*/ 6479 w 13001"/>
              <a:gd name="T59" fmla="*/ 4479 h 13001"/>
              <a:gd name="T60" fmla="*/ 7981 w 13001"/>
              <a:gd name="T61" fmla="*/ 4479 h 13001"/>
              <a:gd name="T62" fmla="*/ 8981 w 13001"/>
              <a:gd name="T63" fmla="*/ 5479 h 13001"/>
              <a:gd name="T64" fmla="*/ 7981 w 13001"/>
              <a:gd name="T65" fmla="*/ 6479 h 13001"/>
              <a:gd name="T66" fmla="*/ 6479 w 13001"/>
              <a:gd name="T67" fmla="*/ 6479 h 13001"/>
              <a:gd name="T68" fmla="*/ 6479 w 13001"/>
              <a:gd name="T69" fmla="*/ 7981 h 13001"/>
              <a:gd name="T70" fmla="*/ 5479 w 13001"/>
              <a:gd name="T71" fmla="*/ 8981 h 13001"/>
              <a:gd name="T72" fmla="*/ 4479 w 13001"/>
              <a:gd name="T73" fmla="*/ 7981 h 13001"/>
              <a:gd name="T74" fmla="*/ 4479 w 13001"/>
              <a:gd name="T75" fmla="*/ 6479 h 13001"/>
              <a:gd name="T76" fmla="*/ 2976 w 13001"/>
              <a:gd name="T77" fmla="*/ 6479 h 130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001" h="13001">
                <a:moveTo>
                  <a:pt x="12689" y="11121"/>
                </a:moveTo>
                <a:lnTo>
                  <a:pt x="10057" y="8489"/>
                </a:lnTo>
                <a:cubicBezTo>
                  <a:pt x="10240" y="8213"/>
                  <a:pt x="10396" y="7920"/>
                  <a:pt x="10527" y="7612"/>
                </a:cubicBezTo>
                <a:cubicBezTo>
                  <a:pt x="10812" y="6936"/>
                  <a:pt x="10957" y="6219"/>
                  <a:pt x="10957" y="5479"/>
                </a:cubicBezTo>
                <a:cubicBezTo>
                  <a:pt x="10957" y="4739"/>
                  <a:pt x="10812" y="4021"/>
                  <a:pt x="10527" y="3345"/>
                </a:cubicBezTo>
                <a:cubicBezTo>
                  <a:pt x="10251" y="2693"/>
                  <a:pt x="9856" y="2107"/>
                  <a:pt x="9353" y="1604"/>
                </a:cubicBezTo>
                <a:cubicBezTo>
                  <a:pt x="8851" y="1101"/>
                  <a:pt x="8264" y="707"/>
                  <a:pt x="7612" y="431"/>
                </a:cubicBezTo>
                <a:cubicBezTo>
                  <a:pt x="6936" y="145"/>
                  <a:pt x="6219" y="0"/>
                  <a:pt x="5479" y="0"/>
                </a:cubicBezTo>
                <a:cubicBezTo>
                  <a:pt x="4739" y="0"/>
                  <a:pt x="4021" y="144"/>
                  <a:pt x="3345" y="431"/>
                </a:cubicBezTo>
                <a:cubicBezTo>
                  <a:pt x="2693" y="707"/>
                  <a:pt x="2107" y="1101"/>
                  <a:pt x="1604" y="1604"/>
                </a:cubicBezTo>
                <a:cubicBezTo>
                  <a:pt x="1101" y="2107"/>
                  <a:pt x="707" y="2693"/>
                  <a:pt x="431" y="3345"/>
                </a:cubicBezTo>
                <a:cubicBezTo>
                  <a:pt x="145" y="4021"/>
                  <a:pt x="0" y="4739"/>
                  <a:pt x="0" y="5479"/>
                </a:cubicBezTo>
                <a:cubicBezTo>
                  <a:pt x="0" y="6219"/>
                  <a:pt x="145" y="6936"/>
                  <a:pt x="431" y="7612"/>
                </a:cubicBezTo>
                <a:cubicBezTo>
                  <a:pt x="707" y="8264"/>
                  <a:pt x="1101" y="8851"/>
                  <a:pt x="1604" y="9353"/>
                </a:cubicBezTo>
                <a:cubicBezTo>
                  <a:pt x="2107" y="9856"/>
                  <a:pt x="2693" y="10251"/>
                  <a:pt x="3345" y="10527"/>
                </a:cubicBezTo>
                <a:cubicBezTo>
                  <a:pt x="4021" y="10812"/>
                  <a:pt x="4739" y="10957"/>
                  <a:pt x="5479" y="10957"/>
                </a:cubicBezTo>
                <a:cubicBezTo>
                  <a:pt x="6219" y="10957"/>
                  <a:pt x="6936" y="10812"/>
                  <a:pt x="7612" y="10527"/>
                </a:cubicBezTo>
                <a:cubicBezTo>
                  <a:pt x="7920" y="10396"/>
                  <a:pt x="8213" y="10239"/>
                  <a:pt x="8489" y="10057"/>
                </a:cubicBezTo>
                <a:lnTo>
                  <a:pt x="11121" y="12689"/>
                </a:lnTo>
                <a:cubicBezTo>
                  <a:pt x="11433" y="13001"/>
                  <a:pt x="11940" y="13001"/>
                  <a:pt x="12253" y="12689"/>
                </a:cubicBezTo>
                <a:lnTo>
                  <a:pt x="12689" y="12253"/>
                </a:lnTo>
                <a:cubicBezTo>
                  <a:pt x="13001" y="11940"/>
                  <a:pt x="13001" y="11433"/>
                  <a:pt x="12689" y="11121"/>
                </a:cubicBezTo>
                <a:close/>
                <a:moveTo>
                  <a:pt x="2976" y="6479"/>
                </a:moveTo>
                <a:cubicBezTo>
                  <a:pt x="2424" y="6479"/>
                  <a:pt x="1976" y="6031"/>
                  <a:pt x="1976" y="5479"/>
                </a:cubicBezTo>
                <a:cubicBezTo>
                  <a:pt x="1976" y="4927"/>
                  <a:pt x="2424" y="4479"/>
                  <a:pt x="2976" y="4479"/>
                </a:cubicBezTo>
                <a:lnTo>
                  <a:pt x="4479" y="4479"/>
                </a:lnTo>
                <a:lnTo>
                  <a:pt x="4479" y="2976"/>
                </a:lnTo>
                <a:cubicBezTo>
                  <a:pt x="4479" y="2424"/>
                  <a:pt x="4927" y="1976"/>
                  <a:pt x="5479" y="1976"/>
                </a:cubicBezTo>
                <a:cubicBezTo>
                  <a:pt x="6031" y="1976"/>
                  <a:pt x="6479" y="2424"/>
                  <a:pt x="6479" y="2976"/>
                </a:cubicBezTo>
                <a:lnTo>
                  <a:pt x="6479" y="4479"/>
                </a:lnTo>
                <a:lnTo>
                  <a:pt x="7981" y="4479"/>
                </a:lnTo>
                <a:cubicBezTo>
                  <a:pt x="8533" y="4479"/>
                  <a:pt x="8981" y="4927"/>
                  <a:pt x="8981" y="5479"/>
                </a:cubicBezTo>
                <a:cubicBezTo>
                  <a:pt x="8981" y="6031"/>
                  <a:pt x="8533" y="6479"/>
                  <a:pt x="7981" y="6479"/>
                </a:cubicBezTo>
                <a:lnTo>
                  <a:pt x="6479" y="6479"/>
                </a:lnTo>
                <a:lnTo>
                  <a:pt x="6479" y="7981"/>
                </a:lnTo>
                <a:cubicBezTo>
                  <a:pt x="6479" y="8533"/>
                  <a:pt x="6031" y="8981"/>
                  <a:pt x="5479" y="8981"/>
                </a:cubicBezTo>
                <a:cubicBezTo>
                  <a:pt x="4927" y="8981"/>
                  <a:pt x="4479" y="8533"/>
                  <a:pt x="4479" y="7981"/>
                </a:cubicBezTo>
                <a:lnTo>
                  <a:pt x="4479" y="6479"/>
                </a:lnTo>
                <a:lnTo>
                  <a:pt x="2976" y="647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dirty="0">
              <a:latin typeface="inpin heiti" charset="-122"/>
              <a:ea typeface="inpin heiti" charset="-122"/>
            </a:endParaRPr>
          </a:p>
        </p:txBody>
      </p:sp>
      <p:sp>
        <p:nvSpPr>
          <p:cNvPr id="16" name="椭圆 11">
            <a:extLst>
              <a:ext uri="{FF2B5EF4-FFF2-40B4-BE49-F238E27FC236}">
                <a16:creationId xmlns:a16="http://schemas.microsoft.com/office/drawing/2014/main" xmlns="" id="{B45454C3-BE7E-453C-BE65-92467F27DCC5}"/>
              </a:ext>
            </a:extLst>
          </p:cNvPr>
          <p:cNvSpPr/>
          <p:nvPr/>
        </p:nvSpPr>
        <p:spPr>
          <a:xfrm>
            <a:off x="5972973" y="4202283"/>
            <a:ext cx="246054" cy="179038"/>
          </a:xfrm>
          <a:custGeom>
            <a:avLst/>
            <a:gdLst>
              <a:gd name="connsiteX0" fmla="*/ 202379 w 606724"/>
              <a:gd name="connsiteY0" fmla="*/ 264752 h 441476"/>
              <a:gd name="connsiteX1" fmla="*/ 277521 w 606724"/>
              <a:gd name="connsiteY1" fmla="*/ 264752 h 441476"/>
              <a:gd name="connsiteX2" fmla="*/ 366033 w 606724"/>
              <a:gd name="connsiteY2" fmla="*/ 349892 h 441476"/>
              <a:gd name="connsiteX3" fmla="*/ 328692 w 606724"/>
              <a:gd name="connsiteY3" fmla="*/ 349892 h 441476"/>
              <a:gd name="connsiteX4" fmla="*/ 311635 w 606724"/>
              <a:gd name="connsiteY4" fmla="*/ 340228 h 441476"/>
              <a:gd name="connsiteX5" fmla="*/ 277521 w 606724"/>
              <a:gd name="connsiteY5" fmla="*/ 316757 h 441476"/>
              <a:gd name="connsiteX6" fmla="*/ 202379 w 606724"/>
              <a:gd name="connsiteY6" fmla="*/ 316757 h 441476"/>
              <a:gd name="connsiteX7" fmla="*/ 165960 w 606724"/>
              <a:gd name="connsiteY7" fmla="*/ 353114 h 441476"/>
              <a:gd name="connsiteX8" fmla="*/ 202379 w 606724"/>
              <a:gd name="connsiteY8" fmla="*/ 389471 h 441476"/>
              <a:gd name="connsiteX9" fmla="*/ 242485 w 606724"/>
              <a:gd name="connsiteY9" fmla="*/ 389471 h 441476"/>
              <a:gd name="connsiteX10" fmla="*/ 314401 w 606724"/>
              <a:gd name="connsiteY10" fmla="*/ 433652 h 441476"/>
              <a:gd name="connsiteX11" fmla="*/ 277521 w 606724"/>
              <a:gd name="connsiteY11" fmla="*/ 441476 h 441476"/>
              <a:gd name="connsiteX12" fmla="*/ 202379 w 606724"/>
              <a:gd name="connsiteY12" fmla="*/ 441476 h 441476"/>
              <a:gd name="connsiteX13" fmla="*/ 113867 w 606724"/>
              <a:gd name="connsiteY13" fmla="*/ 353114 h 441476"/>
              <a:gd name="connsiteX14" fmla="*/ 202379 w 606724"/>
              <a:gd name="connsiteY14" fmla="*/ 264752 h 441476"/>
              <a:gd name="connsiteX15" fmla="*/ 328704 w 606724"/>
              <a:gd name="connsiteY15" fmla="*/ 241209 h 441476"/>
              <a:gd name="connsiteX16" fmla="*/ 403863 w 606724"/>
              <a:gd name="connsiteY16" fmla="*/ 241209 h 441476"/>
              <a:gd name="connsiteX17" fmla="*/ 492856 w 606724"/>
              <a:gd name="connsiteY17" fmla="*/ 329637 h 441476"/>
              <a:gd name="connsiteX18" fmla="*/ 403863 w 606724"/>
              <a:gd name="connsiteY18" fmla="*/ 418525 h 441476"/>
              <a:gd name="connsiteX19" fmla="*/ 328704 w 606724"/>
              <a:gd name="connsiteY19" fmla="*/ 418525 h 441476"/>
              <a:gd name="connsiteX20" fmla="*/ 320404 w 606724"/>
              <a:gd name="connsiteY20" fmla="*/ 418064 h 441476"/>
              <a:gd name="connsiteX21" fmla="*/ 316715 w 606724"/>
              <a:gd name="connsiteY21" fmla="*/ 417604 h 441476"/>
              <a:gd name="connsiteX22" fmla="*/ 240172 w 606724"/>
              <a:gd name="connsiteY22" fmla="*/ 332861 h 441476"/>
              <a:gd name="connsiteX23" fmla="*/ 277521 w 606724"/>
              <a:gd name="connsiteY23" fmla="*/ 332861 h 441476"/>
              <a:gd name="connsiteX24" fmla="*/ 294582 w 606724"/>
              <a:gd name="connsiteY24" fmla="*/ 342532 h 441476"/>
              <a:gd name="connsiteX25" fmla="*/ 328704 w 606724"/>
              <a:gd name="connsiteY25" fmla="*/ 366021 h 441476"/>
              <a:gd name="connsiteX26" fmla="*/ 383114 w 606724"/>
              <a:gd name="connsiteY26" fmla="*/ 366021 h 441476"/>
              <a:gd name="connsiteX27" fmla="*/ 403863 w 606724"/>
              <a:gd name="connsiteY27" fmla="*/ 366021 h 441476"/>
              <a:gd name="connsiteX28" fmla="*/ 440290 w 606724"/>
              <a:gd name="connsiteY28" fmla="*/ 329637 h 441476"/>
              <a:gd name="connsiteX29" fmla="*/ 403863 w 606724"/>
              <a:gd name="connsiteY29" fmla="*/ 293252 h 441476"/>
              <a:gd name="connsiteX30" fmla="*/ 364208 w 606724"/>
              <a:gd name="connsiteY30" fmla="*/ 293252 h 441476"/>
              <a:gd name="connsiteX31" fmla="*/ 291815 w 606724"/>
              <a:gd name="connsiteY31" fmla="*/ 249499 h 441476"/>
              <a:gd name="connsiteX32" fmla="*/ 328704 w 606724"/>
              <a:gd name="connsiteY32" fmla="*/ 241209 h 441476"/>
              <a:gd name="connsiteX33" fmla="*/ 260025 w 606724"/>
              <a:gd name="connsiteY33" fmla="*/ 0 h 441476"/>
              <a:gd name="connsiteX34" fmla="*/ 349466 w 606724"/>
              <a:gd name="connsiteY34" fmla="*/ 29925 h 441476"/>
              <a:gd name="connsiteX35" fmla="*/ 360069 w 606724"/>
              <a:gd name="connsiteY35" fmla="*/ 33148 h 441476"/>
              <a:gd name="connsiteX36" fmla="*/ 367446 w 606724"/>
              <a:gd name="connsiteY36" fmla="*/ 32687 h 441476"/>
              <a:gd name="connsiteX37" fmla="*/ 473945 w 606724"/>
              <a:gd name="connsiteY37" fmla="*/ 86553 h 441476"/>
              <a:gd name="connsiteX38" fmla="*/ 485471 w 606724"/>
              <a:gd name="connsiteY38" fmla="*/ 92998 h 441476"/>
              <a:gd name="connsiteX39" fmla="*/ 606724 w 606724"/>
              <a:gd name="connsiteY39" fmla="*/ 224669 h 441476"/>
              <a:gd name="connsiteX40" fmla="*/ 516822 w 606724"/>
              <a:gd name="connsiteY40" fmla="*/ 349894 h 441476"/>
              <a:gd name="connsiteX41" fmla="*/ 518666 w 606724"/>
              <a:gd name="connsiteY41" fmla="*/ 329637 h 441476"/>
              <a:gd name="connsiteX42" fmla="*/ 513134 w 606724"/>
              <a:gd name="connsiteY42" fmla="*/ 294648 h 441476"/>
              <a:gd name="connsiteX43" fmla="*/ 554166 w 606724"/>
              <a:gd name="connsiteY43" fmla="*/ 224669 h 441476"/>
              <a:gd name="connsiteX44" fmla="*/ 473945 w 606724"/>
              <a:gd name="connsiteY44" fmla="*/ 144561 h 441476"/>
              <a:gd name="connsiteX45" fmla="*/ 466108 w 606724"/>
              <a:gd name="connsiteY45" fmla="*/ 145022 h 441476"/>
              <a:gd name="connsiteX46" fmla="*/ 439829 w 606724"/>
              <a:gd name="connsiteY46" fmla="*/ 130289 h 441476"/>
              <a:gd name="connsiteX47" fmla="*/ 367446 w 606724"/>
              <a:gd name="connsiteY47" fmla="*/ 84711 h 441476"/>
              <a:gd name="connsiteX48" fmla="*/ 351310 w 606724"/>
              <a:gd name="connsiteY48" fmla="*/ 86553 h 441476"/>
              <a:gd name="connsiteX49" fmla="*/ 327797 w 606724"/>
              <a:gd name="connsiteY49" fmla="*/ 79647 h 441476"/>
              <a:gd name="connsiteX50" fmla="*/ 260025 w 606724"/>
              <a:gd name="connsiteY50" fmla="*/ 52024 h 441476"/>
              <a:gd name="connsiteX51" fmla="*/ 166434 w 606724"/>
              <a:gd name="connsiteY51" fmla="*/ 125225 h 441476"/>
              <a:gd name="connsiteX52" fmla="*/ 139233 w 606724"/>
              <a:gd name="connsiteY52" fmla="*/ 145022 h 441476"/>
              <a:gd name="connsiteX53" fmla="*/ 132317 w 606724"/>
              <a:gd name="connsiteY53" fmla="*/ 144561 h 441476"/>
              <a:gd name="connsiteX54" fmla="*/ 52097 w 606724"/>
              <a:gd name="connsiteY54" fmla="*/ 224669 h 441476"/>
              <a:gd name="connsiteX55" fmla="*/ 101428 w 606724"/>
              <a:gd name="connsiteY55" fmla="*/ 298791 h 441476"/>
              <a:gd name="connsiteX56" fmla="*/ 88058 w 606724"/>
              <a:gd name="connsiteY56" fmla="*/ 348973 h 441476"/>
              <a:gd name="connsiteX57" fmla="*/ 0 w 606724"/>
              <a:gd name="connsiteY57" fmla="*/ 224669 h 441476"/>
              <a:gd name="connsiteX58" fmla="*/ 113876 w 606724"/>
              <a:gd name="connsiteY58" fmla="*/ 93459 h 441476"/>
              <a:gd name="connsiteX59" fmla="*/ 125863 w 606724"/>
              <a:gd name="connsiteY59" fmla="*/ 84711 h 441476"/>
              <a:gd name="connsiteX60" fmla="*/ 260025 w 606724"/>
              <a:gd name="connsiteY60" fmla="*/ 0 h 44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606724" h="441476">
                <a:moveTo>
                  <a:pt x="202379" y="264752"/>
                </a:moveTo>
                <a:lnTo>
                  <a:pt x="277521" y="264752"/>
                </a:lnTo>
                <a:cubicBezTo>
                  <a:pt x="325465" y="264752"/>
                  <a:pt x="364650" y="302490"/>
                  <a:pt x="366033" y="349892"/>
                </a:cubicBezTo>
                <a:lnTo>
                  <a:pt x="328692" y="349892"/>
                </a:lnTo>
                <a:cubicBezTo>
                  <a:pt x="321316" y="349892"/>
                  <a:pt x="314401" y="346211"/>
                  <a:pt x="311635" y="340228"/>
                </a:cubicBezTo>
                <a:cubicBezTo>
                  <a:pt x="305642" y="325961"/>
                  <a:pt x="293195" y="316757"/>
                  <a:pt x="277521" y="316757"/>
                </a:cubicBezTo>
                <a:lnTo>
                  <a:pt x="202379" y="316757"/>
                </a:lnTo>
                <a:cubicBezTo>
                  <a:pt x="182556" y="316757"/>
                  <a:pt x="165960" y="332864"/>
                  <a:pt x="165960" y="353114"/>
                </a:cubicBezTo>
                <a:cubicBezTo>
                  <a:pt x="165960" y="373364"/>
                  <a:pt x="182556" y="389471"/>
                  <a:pt x="202379" y="389471"/>
                </a:cubicBezTo>
                <a:lnTo>
                  <a:pt x="242485" y="389471"/>
                </a:lnTo>
                <a:cubicBezTo>
                  <a:pt x="259081" y="412942"/>
                  <a:pt x="284897" y="429510"/>
                  <a:pt x="314401" y="433652"/>
                </a:cubicBezTo>
                <a:cubicBezTo>
                  <a:pt x="303337" y="438715"/>
                  <a:pt x="290890" y="441476"/>
                  <a:pt x="277521" y="441476"/>
                </a:cubicBezTo>
                <a:lnTo>
                  <a:pt x="202379" y="441476"/>
                </a:lnTo>
                <a:cubicBezTo>
                  <a:pt x="153513" y="441476"/>
                  <a:pt x="113867" y="401897"/>
                  <a:pt x="113867" y="353114"/>
                </a:cubicBezTo>
                <a:cubicBezTo>
                  <a:pt x="113867" y="304331"/>
                  <a:pt x="153513" y="264752"/>
                  <a:pt x="202379" y="264752"/>
                </a:cubicBezTo>
                <a:close/>
                <a:moveTo>
                  <a:pt x="328704" y="241209"/>
                </a:moveTo>
                <a:lnTo>
                  <a:pt x="403863" y="241209"/>
                </a:lnTo>
                <a:cubicBezTo>
                  <a:pt x="452740" y="241209"/>
                  <a:pt x="492856" y="280817"/>
                  <a:pt x="492856" y="329637"/>
                </a:cubicBezTo>
                <a:cubicBezTo>
                  <a:pt x="492856" y="378456"/>
                  <a:pt x="452740" y="418525"/>
                  <a:pt x="403863" y="418525"/>
                </a:cubicBezTo>
                <a:lnTo>
                  <a:pt x="328704" y="418525"/>
                </a:lnTo>
                <a:cubicBezTo>
                  <a:pt x="325937" y="418525"/>
                  <a:pt x="323170" y="418064"/>
                  <a:pt x="320404" y="418064"/>
                </a:cubicBezTo>
                <a:lnTo>
                  <a:pt x="316715" y="417604"/>
                </a:lnTo>
                <a:cubicBezTo>
                  <a:pt x="265994" y="411617"/>
                  <a:pt x="240172" y="364639"/>
                  <a:pt x="240172" y="332861"/>
                </a:cubicBezTo>
                <a:lnTo>
                  <a:pt x="277521" y="332861"/>
                </a:lnTo>
                <a:cubicBezTo>
                  <a:pt x="284438" y="332861"/>
                  <a:pt x="291815" y="336085"/>
                  <a:pt x="294582" y="342532"/>
                </a:cubicBezTo>
                <a:cubicBezTo>
                  <a:pt x="305649" y="366482"/>
                  <a:pt x="327320" y="366021"/>
                  <a:pt x="328704" y="366021"/>
                </a:cubicBezTo>
                <a:lnTo>
                  <a:pt x="383114" y="366021"/>
                </a:lnTo>
                <a:lnTo>
                  <a:pt x="403863" y="366021"/>
                </a:lnTo>
                <a:cubicBezTo>
                  <a:pt x="424152" y="366021"/>
                  <a:pt x="440290" y="349901"/>
                  <a:pt x="440290" y="329637"/>
                </a:cubicBezTo>
                <a:cubicBezTo>
                  <a:pt x="440290" y="309833"/>
                  <a:pt x="424152" y="293252"/>
                  <a:pt x="403863" y="293252"/>
                </a:cubicBezTo>
                <a:lnTo>
                  <a:pt x="364208" y="293252"/>
                </a:lnTo>
                <a:cubicBezTo>
                  <a:pt x="347609" y="269764"/>
                  <a:pt x="321787" y="253184"/>
                  <a:pt x="291815" y="249499"/>
                </a:cubicBezTo>
                <a:cubicBezTo>
                  <a:pt x="303343" y="243972"/>
                  <a:pt x="315793" y="241209"/>
                  <a:pt x="328704" y="241209"/>
                </a:cubicBezTo>
                <a:close/>
                <a:moveTo>
                  <a:pt x="260025" y="0"/>
                </a:moveTo>
                <a:cubicBezTo>
                  <a:pt x="292758" y="0"/>
                  <a:pt x="323648" y="10589"/>
                  <a:pt x="349466" y="29925"/>
                </a:cubicBezTo>
                <a:cubicBezTo>
                  <a:pt x="352232" y="32227"/>
                  <a:pt x="355920" y="33148"/>
                  <a:pt x="360069" y="33148"/>
                </a:cubicBezTo>
                <a:cubicBezTo>
                  <a:pt x="362375" y="32687"/>
                  <a:pt x="365141" y="32687"/>
                  <a:pt x="367446" y="32687"/>
                </a:cubicBezTo>
                <a:cubicBezTo>
                  <a:pt x="409861" y="32687"/>
                  <a:pt x="449511" y="53405"/>
                  <a:pt x="473945" y="86553"/>
                </a:cubicBezTo>
                <a:cubicBezTo>
                  <a:pt x="476712" y="90236"/>
                  <a:pt x="480861" y="92538"/>
                  <a:pt x="485471" y="92998"/>
                </a:cubicBezTo>
                <a:cubicBezTo>
                  <a:pt x="553244" y="98523"/>
                  <a:pt x="606724" y="155611"/>
                  <a:pt x="606724" y="224669"/>
                </a:cubicBezTo>
                <a:cubicBezTo>
                  <a:pt x="606724" y="282678"/>
                  <a:pt x="568919" y="331939"/>
                  <a:pt x="516822" y="349894"/>
                </a:cubicBezTo>
                <a:cubicBezTo>
                  <a:pt x="518205" y="343449"/>
                  <a:pt x="518666" y="336543"/>
                  <a:pt x="518666" y="329637"/>
                </a:cubicBezTo>
                <a:cubicBezTo>
                  <a:pt x="518666" y="317667"/>
                  <a:pt x="516822" y="305697"/>
                  <a:pt x="513134" y="294648"/>
                </a:cubicBezTo>
                <a:cubicBezTo>
                  <a:pt x="537569" y="280836"/>
                  <a:pt x="554166" y="254594"/>
                  <a:pt x="554166" y="224669"/>
                </a:cubicBezTo>
                <a:cubicBezTo>
                  <a:pt x="554166" y="180472"/>
                  <a:pt x="518205" y="144561"/>
                  <a:pt x="473945" y="144561"/>
                </a:cubicBezTo>
                <a:cubicBezTo>
                  <a:pt x="471179" y="144561"/>
                  <a:pt x="468874" y="144561"/>
                  <a:pt x="466108" y="145022"/>
                </a:cubicBezTo>
                <a:cubicBezTo>
                  <a:pt x="455043" y="145943"/>
                  <a:pt x="444439" y="139958"/>
                  <a:pt x="439829" y="130289"/>
                </a:cubicBezTo>
                <a:cubicBezTo>
                  <a:pt x="426459" y="102206"/>
                  <a:pt x="398797" y="84711"/>
                  <a:pt x="367446" y="84711"/>
                </a:cubicBezTo>
                <a:cubicBezTo>
                  <a:pt x="361914" y="84711"/>
                  <a:pt x="356381" y="85632"/>
                  <a:pt x="351310" y="86553"/>
                </a:cubicBezTo>
                <a:cubicBezTo>
                  <a:pt x="342550" y="88394"/>
                  <a:pt x="333790" y="85632"/>
                  <a:pt x="327797" y="79647"/>
                </a:cubicBezTo>
                <a:cubicBezTo>
                  <a:pt x="309355" y="62152"/>
                  <a:pt x="285382" y="52024"/>
                  <a:pt x="260025" y="52024"/>
                </a:cubicBezTo>
                <a:cubicBezTo>
                  <a:pt x="215765" y="52024"/>
                  <a:pt x="177499" y="82409"/>
                  <a:pt x="166434" y="125225"/>
                </a:cubicBezTo>
                <a:cubicBezTo>
                  <a:pt x="163668" y="137656"/>
                  <a:pt x="151681" y="145943"/>
                  <a:pt x="139233" y="145022"/>
                </a:cubicBezTo>
                <a:cubicBezTo>
                  <a:pt x="136928" y="144561"/>
                  <a:pt x="134623" y="144561"/>
                  <a:pt x="132317" y="144561"/>
                </a:cubicBezTo>
                <a:cubicBezTo>
                  <a:pt x="88058" y="144561"/>
                  <a:pt x="52097" y="180472"/>
                  <a:pt x="52097" y="224669"/>
                </a:cubicBezTo>
                <a:cubicBezTo>
                  <a:pt x="52097" y="257817"/>
                  <a:pt x="72844" y="286361"/>
                  <a:pt x="101428" y="298791"/>
                </a:cubicBezTo>
                <a:cubicBezTo>
                  <a:pt x="93590" y="313523"/>
                  <a:pt x="88519" y="331018"/>
                  <a:pt x="88058" y="348973"/>
                </a:cubicBezTo>
                <a:cubicBezTo>
                  <a:pt x="36883" y="331018"/>
                  <a:pt x="0" y="282217"/>
                  <a:pt x="0" y="224669"/>
                </a:cubicBezTo>
                <a:cubicBezTo>
                  <a:pt x="0" y="157913"/>
                  <a:pt x="49331" y="102666"/>
                  <a:pt x="113876" y="93459"/>
                </a:cubicBezTo>
                <a:cubicBezTo>
                  <a:pt x="118947" y="92998"/>
                  <a:pt x="123558" y="89775"/>
                  <a:pt x="125863" y="84711"/>
                </a:cubicBezTo>
                <a:cubicBezTo>
                  <a:pt x="150298" y="33608"/>
                  <a:pt x="201934" y="0"/>
                  <a:pt x="26002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dirty="0">
              <a:latin typeface="inpin heiti" charset="-122"/>
              <a:ea typeface="inpin heiti" charset="-122"/>
            </a:endParaRPr>
          </a:p>
        </p:txBody>
      </p:sp>
      <p:sp>
        <p:nvSpPr>
          <p:cNvPr id="17" name="椭圆 12">
            <a:extLst>
              <a:ext uri="{FF2B5EF4-FFF2-40B4-BE49-F238E27FC236}">
                <a16:creationId xmlns:a16="http://schemas.microsoft.com/office/drawing/2014/main" xmlns="" id="{CF915EF0-D4B8-4198-A05C-2EF94EF11EA2}"/>
              </a:ext>
            </a:extLst>
          </p:cNvPr>
          <p:cNvSpPr/>
          <p:nvPr/>
        </p:nvSpPr>
        <p:spPr>
          <a:xfrm>
            <a:off x="6738657" y="4168775"/>
            <a:ext cx="188028" cy="246054"/>
          </a:xfrm>
          <a:custGeom>
            <a:avLst/>
            <a:gdLst>
              <a:gd name="connsiteX0" fmla="*/ 230149 w 460298"/>
              <a:gd name="connsiteY0" fmla="*/ 291294 h 602347"/>
              <a:gd name="connsiteX1" fmla="*/ 265679 w 460298"/>
              <a:gd name="connsiteY1" fmla="*/ 326859 h 602347"/>
              <a:gd name="connsiteX2" fmla="*/ 230149 w 460298"/>
              <a:gd name="connsiteY2" fmla="*/ 362424 h 602347"/>
              <a:gd name="connsiteX3" fmla="*/ 194619 w 460298"/>
              <a:gd name="connsiteY3" fmla="*/ 326859 h 602347"/>
              <a:gd name="connsiteX4" fmla="*/ 230149 w 460298"/>
              <a:gd name="connsiteY4" fmla="*/ 291294 h 602347"/>
              <a:gd name="connsiteX5" fmla="*/ 203738 w 460298"/>
              <a:gd name="connsiteY5" fmla="*/ 110858 h 602347"/>
              <a:gd name="connsiteX6" fmla="*/ 256561 w 460298"/>
              <a:gd name="connsiteY6" fmla="*/ 110858 h 602347"/>
              <a:gd name="connsiteX7" fmla="*/ 275228 w 460298"/>
              <a:gd name="connsiteY7" fmla="*/ 118787 h 602347"/>
              <a:gd name="connsiteX8" fmla="*/ 281186 w 460298"/>
              <a:gd name="connsiteY8" fmla="*/ 137620 h 602347"/>
              <a:gd name="connsiteX9" fmla="*/ 280987 w 460298"/>
              <a:gd name="connsiteY9" fmla="*/ 138214 h 602347"/>
              <a:gd name="connsiteX10" fmla="*/ 259739 w 460298"/>
              <a:gd name="connsiteY10" fmla="*/ 261515 h 602347"/>
              <a:gd name="connsiteX11" fmla="*/ 200561 w 460298"/>
              <a:gd name="connsiteY11" fmla="*/ 261515 h 602347"/>
              <a:gd name="connsiteX12" fmla="*/ 179114 w 460298"/>
              <a:gd name="connsiteY12" fmla="*/ 137620 h 602347"/>
              <a:gd name="connsiteX13" fmla="*/ 185071 w 460298"/>
              <a:gd name="connsiteY13" fmla="*/ 118787 h 602347"/>
              <a:gd name="connsiteX14" fmla="*/ 203738 w 460298"/>
              <a:gd name="connsiteY14" fmla="*/ 110858 h 602347"/>
              <a:gd name="connsiteX15" fmla="*/ 230149 w 460298"/>
              <a:gd name="connsiteY15" fmla="*/ 65231 h 602347"/>
              <a:gd name="connsiteX16" fmla="*/ 63544 w 460298"/>
              <a:gd name="connsiteY16" fmla="*/ 231581 h 602347"/>
              <a:gd name="connsiteX17" fmla="*/ 230149 w 460298"/>
              <a:gd name="connsiteY17" fmla="*/ 397930 h 602347"/>
              <a:gd name="connsiteX18" fmla="*/ 396754 w 460298"/>
              <a:gd name="connsiteY18" fmla="*/ 231581 h 602347"/>
              <a:gd name="connsiteX19" fmla="*/ 230149 w 460298"/>
              <a:gd name="connsiteY19" fmla="*/ 65231 h 602347"/>
              <a:gd name="connsiteX20" fmla="*/ 230149 w 460298"/>
              <a:gd name="connsiteY20" fmla="*/ 0 h 602347"/>
              <a:gd name="connsiteX21" fmla="*/ 460298 w 460298"/>
              <a:gd name="connsiteY21" fmla="*/ 229796 h 602347"/>
              <a:gd name="connsiteX22" fmla="*/ 372726 w 460298"/>
              <a:gd name="connsiteY22" fmla="*/ 462368 h 602347"/>
              <a:gd name="connsiteX23" fmla="*/ 230149 w 460298"/>
              <a:gd name="connsiteY23" fmla="*/ 602347 h 602347"/>
              <a:gd name="connsiteX24" fmla="*/ 86579 w 460298"/>
              <a:gd name="connsiteY24" fmla="*/ 462368 h 602347"/>
              <a:gd name="connsiteX25" fmla="*/ 0 w 460298"/>
              <a:gd name="connsiteY25" fmla="*/ 229796 h 602347"/>
              <a:gd name="connsiteX26" fmla="*/ 230149 w 460298"/>
              <a:gd name="connsiteY26" fmla="*/ 0 h 602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60298" h="602347">
                <a:moveTo>
                  <a:pt x="230149" y="291294"/>
                </a:moveTo>
                <a:cubicBezTo>
                  <a:pt x="249772" y="291294"/>
                  <a:pt x="265679" y="307217"/>
                  <a:pt x="265679" y="326859"/>
                </a:cubicBezTo>
                <a:cubicBezTo>
                  <a:pt x="265679" y="346501"/>
                  <a:pt x="249772" y="362424"/>
                  <a:pt x="230149" y="362424"/>
                </a:cubicBezTo>
                <a:cubicBezTo>
                  <a:pt x="210526" y="362424"/>
                  <a:pt x="194619" y="346501"/>
                  <a:pt x="194619" y="326859"/>
                </a:cubicBezTo>
                <a:cubicBezTo>
                  <a:pt x="194619" y="307217"/>
                  <a:pt x="210526" y="291294"/>
                  <a:pt x="230149" y="291294"/>
                </a:cubicBezTo>
                <a:close/>
                <a:moveTo>
                  <a:pt x="203738" y="110858"/>
                </a:moveTo>
                <a:lnTo>
                  <a:pt x="256561" y="110858"/>
                </a:lnTo>
                <a:cubicBezTo>
                  <a:pt x="263909" y="110858"/>
                  <a:pt x="270462" y="113633"/>
                  <a:pt x="275228" y="118787"/>
                </a:cubicBezTo>
                <a:cubicBezTo>
                  <a:pt x="279796" y="123941"/>
                  <a:pt x="281980" y="130681"/>
                  <a:pt x="281186" y="137620"/>
                </a:cubicBezTo>
                <a:lnTo>
                  <a:pt x="280987" y="138214"/>
                </a:lnTo>
                <a:lnTo>
                  <a:pt x="259739" y="261515"/>
                </a:lnTo>
                <a:lnTo>
                  <a:pt x="200561" y="261515"/>
                </a:lnTo>
                <a:lnTo>
                  <a:pt x="179114" y="137620"/>
                </a:lnTo>
                <a:cubicBezTo>
                  <a:pt x="178319" y="130681"/>
                  <a:pt x="180504" y="123941"/>
                  <a:pt x="185071" y="118787"/>
                </a:cubicBezTo>
                <a:cubicBezTo>
                  <a:pt x="189837" y="113633"/>
                  <a:pt x="196390" y="110858"/>
                  <a:pt x="203738" y="110858"/>
                </a:cubicBezTo>
                <a:close/>
                <a:moveTo>
                  <a:pt x="230149" y="65231"/>
                </a:moveTo>
                <a:cubicBezTo>
                  <a:pt x="138208" y="65231"/>
                  <a:pt x="63544" y="139781"/>
                  <a:pt x="63544" y="231581"/>
                </a:cubicBezTo>
                <a:cubicBezTo>
                  <a:pt x="63544" y="323380"/>
                  <a:pt x="138208" y="397930"/>
                  <a:pt x="230149" y="397930"/>
                </a:cubicBezTo>
                <a:cubicBezTo>
                  <a:pt x="322090" y="397930"/>
                  <a:pt x="396754" y="323380"/>
                  <a:pt x="396754" y="231581"/>
                </a:cubicBezTo>
                <a:cubicBezTo>
                  <a:pt x="396754" y="139781"/>
                  <a:pt x="322090" y="65231"/>
                  <a:pt x="230149" y="65231"/>
                </a:cubicBezTo>
                <a:close/>
                <a:moveTo>
                  <a:pt x="230149" y="0"/>
                </a:moveTo>
                <a:cubicBezTo>
                  <a:pt x="357039" y="0"/>
                  <a:pt x="460298" y="103101"/>
                  <a:pt x="460298" y="229796"/>
                </a:cubicBezTo>
                <a:cubicBezTo>
                  <a:pt x="460298" y="297803"/>
                  <a:pt x="415023" y="394361"/>
                  <a:pt x="372726" y="462368"/>
                </a:cubicBezTo>
                <a:cubicBezTo>
                  <a:pt x="330430" y="529978"/>
                  <a:pt x="270857" y="602347"/>
                  <a:pt x="230149" y="602347"/>
                </a:cubicBezTo>
                <a:cubicBezTo>
                  <a:pt x="188250" y="602347"/>
                  <a:pt x="128478" y="529978"/>
                  <a:pt x="86579" y="462368"/>
                </a:cubicBezTo>
                <a:cubicBezTo>
                  <a:pt x="44679" y="394758"/>
                  <a:pt x="0" y="298200"/>
                  <a:pt x="0" y="229796"/>
                </a:cubicBezTo>
                <a:cubicBezTo>
                  <a:pt x="0" y="103101"/>
                  <a:pt x="103259" y="0"/>
                  <a:pt x="23014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dirty="0">
              <a:latin typeface="inpin heiti" charset="-122"/>
              <a:ea typeface="inpin heiti" charset="-122"/>
            </a:endParaRPr>
          </a:p>
        </p:txBody>
      </p:sp>
      <p:sp>
        <p:nvSpPr>
          <p:cNvPr id="14" name="文本框 13">
            <a:extLst>
              <a:ext uri="{FF2B5EF4-FFF2-40B4-BE49-F238E27FC236}">
                <a16:creationId xmlns:a16="http://schemas.microsoft.com/office/drawing/2014/main" xmlns="" id="{5DA5D3DC-E5DD-48B8-ACE9-AF6501F8B65E}"/>
              </a:ext>
            </a:extLst>
          </p:cNvPr>
          <p:cNvSpPr txBox="1"/>
          <p:nvPr/>
        </p:nvSpPr>
        <p:spPr>
          <a:xfrm>
            <a:off x="3048689" y="2975697"/>
            <a:ext cx="5848568" cy="644985"/>
          </a:xfrm>
          <a:prstGeom prst="rect">
            <a:avLst/>
          </a:prstGeom>
          <a:noFill/>
        </p:spPr>
        <p:txBody>
          <a:bodyPr wrap="square">
            <a:spAutoFit/>
            <a:scene3d>
              <a:camera prst="orthographicFront"/>
              <a:lightRig rig="threePt" dir="t"/>
            </a:scene3d>
            <a:sp3d contourW="12700"/>
          </a:bodyPr>
          <a:lstStyle/>
          <a:p>
            <a:pPr algn="ctr">
              <a:lnSpc>
                <a:spcPct val="114000"/>
              </a:lnSpc>
              <a:defRPr/>
            </a:pPr>
            <a:r>
              <a:rPr lang="en-US" altLang="zh-CN" sz="1050" dirty="0">
                <a:solidFill>
                  <a:schemeClr val="bg1">
                    <a:lumMod val="50000"/>
                  </a:schemeClr>
                </a:solidFill>
                <a:latin typeface="inpin heiti" charset="-122"/>
                <a:ea typeface="inpin heiti" charset="-122"/>
              </a:rPr>
              <a:t>This template is exclusively designed by Fei </a:t>
            </a:r>
            <a:r>
              <a:rPr lang="en-US" altLang="zh-CN" sz="1050" dirty="0" err="1">
                <a:solidFill>
                  <a:schemeClr val="bg1">
                    <a:lumMod val="50000"/>
                  </a:schemeClr>
                </a:solidFill>
                <a:latin typeface="inpin heiti" charset="-122"/>
                <a:ea typeface="inpin heiti" charset="-122"/>
              </a:rPr>
              <a:t>er</a:t>
            </a:r>
            <a:r>
              <a:rPr lang="en-US" altLang="zh-CN" sz="1050" dirty="0">
                <a:solidFill>
                  <a:schemeClr val="bg1">
                    <a:lumMod val="50000"/>
                  </a:schemeClr>
                </a:solidFill>
                <a:latin typeface="inpin heiti" charset="-122"/>
                <a:ea typeface="inpin heiti" charset="-122"/>
              </a:rPr>
              <a:t> creative and copyrights belong to Bao </a:t>
            </a:r>
            <a:r>
              <a:rPr lang="en-US" altLang="zh-CN" sz="1050" dirty="0" err="1">
                <a:solidFill>
                  <a:schemeClr val="bg1">
                    <a:lumMod val="50000"/>
                  </a:schemeClr>
                </a:solidFill>
                <a:latin typeface="inpin heiti" charset="-122"/>
                <a:ea typeface="inpin heiti" charset="-122"/>
              </a:rPr>
              <a:t>tu</a:t>
            </a:r>
            <a:r>
              <a:rPr lang="en-US" altLang="zh-CN" sz="1050" dirty="0">
                <a:solidFill>
                  <a:schemeClr val="bg1">
                    <a:lumMod val="50000"/>
                  </a:schemeClr>
                </a:solidFill>
                <a:latin typeface="inpin heiti" charset="-122"/>
                <a:ea typeface="inpin heiti" charset="-122"/>
              </a:rPr>
              <a:t> internet This template is exclusively designed by Fei </a:t>
            </a:r>
            <a:r>
              <a:rPr lang="en-US" altLang="zh-CN" sz="1050" dirty="0" err="1">
                <a:solidFill>
                  <a:schemeClr val="bg1">
                    <a:lumMod val="50000"/>
                  </a:schemeClr>
                </a:solidFill>
                <a:latin typeface="inpin heiti" charset="-122"/>
                <a:ea typeface="inpin heiti" charset="-122"/>
              </a:rPr>
              <a:t>er</a:t>
            </a:r>
            <a:r>
              <a:rPr lang="en-US" altLang="zh-CN" sz="1050" dirty="0">
                <a:solidFill>
                  <a:schemeClr val="bg1">
                    <a:lumMod val="50000"/>
                  </a:schemeClr>
                </a:solidFill>
                <a:latin typeface="inpin heiti" charset="-122"/>
                <a:ea typeface="inpin heiti" charset="-122"/>
              </a:rPr>
              <a:t> creative and copyrights belong to </a:t>
            </a:r>
            <a:r>
              <a:rPr lang="en-US" altLang="zh-CN" sz="1050" dirty="0" smtClean="0">
                <a:solidFill>
                  <a:schemeClr val="bg1">
                    <a:lumMod val="50000"/>
                  </a:schemeClr>
                </a:solidFill>
                <a:latin typeface="inpin heiti" charset="-122"/>
                <a:ea typeface="inpin heiti" charset="-122"/>
              </a:rPr>
              <a:t>1ppt.com </a:t>
            </a:r>
            <a:r>
              <a:rPr lang="en-US" altLang="zh-CN" sz="1050" dirty="0">
                <a:solidFill>
                  <a:schemeClr val="bg1">
                    <a:lumMod val="50000"/>
                  </a:schemeClr>
                </a:solidFill>
                <a:latin typeface="inpin heiti" charset="-122"/>
                <a:ea typeface="inpin heiti" charset="-122"/>
              </a:rPr>
              <a:t>internet</a:t>
            </a:r>
          </a:p>
        </p:txBody>
      </p:sp>
    </p:spTree>
    <p:extLst>
      <p:ext uri="{BB962C8B-B14F-4D97-AF65-F5344CB8AC3E}">
        <p14:creationId xmlns:p14="http://schemas.microsoft.com/office/powerpoint/2010/main" xmlns="" val="941909101"/>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fltVal val="0"/>
                                          </p:val>
                                        </p:tav>
                                        <p:tav tm="100000">
                                          <p:val>
                                            <p:strVal val="#ppt_w"/>
                                          </p:val>
                                        </p:tav>
                                      </p:tavLst>
                                    </p:anim>
                                    <p:anim calcmode="lin" valueType="num">
                                      <p:cBhvr>
                                        <p:cTn id="21" dur="500" fill="hold"/>
                                        <p:tgtEl>
                                          <p:spTgt spid="5"/>
                                        </p:tgtEl>
                                        <p:attrNameLst>
                                          <p:attrName>ppt_h</p:attrName>
                                        </p:attrNameLst>
                                      </p:cBhvr>
                                      <p:tavLst>
                                        <p:tav tm="0">
                                          <p:val>
                                            <p:fltVal val="0"/>
                                          </p:val>
                                        </p:tav>
                                        <p:tav tm="100000">
                                          <p:val>
                                            <p:strVal val="#ppt_h"/>
                                          </p:val>
                                        </p:tav>
                                      </p:tavLst>
                                    </p:anim>
                                    <p:animEffect transition="in" filter="fade">
                                      <p:cBhvr>
                                        <p:cTn id="22" dur="500"/>
                                        <p:tgtEl>
                                          <p:spTgt spid="5"/>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Effect transition="in" filter="fade">
                                      <p:cBhvr>
                                        <p:cTn id="27" dur="500"/>
                                        <p:tgtEl>
                                          <p:spTgt spid="6"/>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p:cTn id="30" dur="500" fill="hold"/>
                                        <p:tgtEl>
                                          <p:spTgt spid="15"/>
                                        </p:tgtEl>
                                        <p:attrNameLst>
                                          <p:attrName>ppt_w</p:attrName>
                                        </p:attrNameLst>
                                      </p:cBhvr>
                                      <p:tavLst>
                                        <p:tav tm="0">
                                          <p:val>
                                            <p:fltVal val="0"/>
                                          </p:val>
                                        </p:tav>
                                        <p:tav tm="100000">
                                          <p:val>
                                            <p:strVal val="#ppt_w"/>
                                          </p:val>
                                        </p:tav>
                                      </p:tavLst>
                                    </p:anim>
                                    <p:anim calcmode="lin" valueType="num">
                                      <p:cBhvr>
                                        <p:cTn id="31" dur="500" fill="hold"/>
                                        <p:tgtEl>
                                          <p:spTgt spid="15"/>
                                        </p:tgtEl>
                                        <p:attrNameLst>
                                          <p:attrName>ppt_h</p:attrName>
                                        </p:attrNameLst>
                                      </p:cBhvr>
                                      <p:tavLst>
                                        <p:tav tm="0">
                                          <p:val>
                                            <p:fltVal val="0"/>
                                          </p:val>
                                        </p:tav>
                                        <p:tav tm="100000">
                                          <p:val>
                                            <p:strVal val="#ppt_h"/>
                                          </p:val>
                                        </p:tav>
                                      </p:tavLst>
                                    </p:anim>
                                    <p:animEffect transition="in" filter="fade">
                                      <p:cBhvr>
                                        <p:cTn id="32" dur="500"/>
                                        <p:tgtEl>
                                          <p:spTgt spid="15"/>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p:cTn id="35" dur="500" fill="hold"/>
                                        <p:tgtEl>
                                          <p:spTgt spid="16"/>
                                        </p:tgtEl>
                                        <p:attrNameLst>
                                          <p:attrName>ppt_w</p:attrName>
                                        </p:attrNameLst>
                                      </p:cBhvr>
                                      <p:tavLst>
                                        <p:tav tm="0">
                                          <p:val>
                                            <p:fltVal val="0"/>
                                          </p:val>
                                        </p:tav>
                                        <p:tav tm="100000">
                                          <p:val>
                                            <p:strVal val="#ppt_w"/>
                                          </p:val>
                                        </p:tav>
                                      </p:tavLst>
                                    </p:anim>
                                    <p:anim calcmode="lin" valueType="num">
                                      <p:cBhvr>
                                        <p:cTn id="36" dur="500" fill="hold"/>
                                        <p:tgtEl>
                                          <p:spTgt spid="16"/>
                                        </p:tgtEl>
                                        <p:attrNameLst>
                                          <p:attrName>ppt_h</p:attrName>
                                        </p:attrNameLst>
                                      </p:cBhvr>
                                      <p:tavLst>
                                        <p:tav tm="0">
                                          <p:val>
                                            <p:fltVal val="0"/>
                                          </p:val>
                                        </p:tav>
                                        <p:tav tm="100000">
                                          <p:val>
                                            <p:strVal val="#ppt_h"/>
                                          </p:val>
                                        </p:tav>
                                      </p:tavLst>
                                    </p:anim>
                                    <p:animEffect transition="in" filter="fade">
                                      <p:cBhvr>
                                        <p:cTn id="37" dur="500"/>
                                        <p:tgtEl>
                                          <p:spTgt spid="16"/>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17"/>
                                        </p:tgtEl>
                                        <p:attrNameLst>
                                          <p:attrName>style.visibility</p:attrName>
                                        </p:attrNameLst>
                                      </p:cBhvr>
                                      <p:to>
                                        <p:strVal val="visible"/>
                                      </p:to>
                                    </p:set>
                                    <p:anim calcmode="lin" valueType="num">
                                      <p:cBhvr>
                                        <p:cTn id="40" dur="500" fill="hold"/>
                                        <p:tgtEl>
                                          <p:spTgt spid="17"/>
                                        </p:tgtEl>
                                        <p:attrNameLst>
                                          <p:attrName>ppt_w</p:attrName>
                                        </p:attrNameLst>
                                      </p:cBhvr>
                                      <p:tavLst>
                                        <p:tav tm="0">
                                          <p:val>
                                            <p:fltVal val="0"/>
                                          </p:val>
                                        </p:tav>
                                        <p:tav tm="100000">
                                          <p:val>
                                            <p:strVal val="#ppt_w"/>
                                          </p:val>
                                        </p:tav>
                                      </p:tavLst>
                                    </p:anim>
                                    <p:anim calcmode="lin" valueType="num">
                                      <p:cBhvr>
                                        <p:cTn id="41" dur="500" fill="hold"/>
                                        <p:tgtEl>
                                          <p:spTgt spid="17"/>
                                        </p:tgtEl>
                                        <p:attrNameLst>
                                          <p:attrName>ppt_h</p:attrName>
                                        </p:attrNameLst>
                                      </p:cBhvr>
                                      <p:tavLst>
                                        <p:tav tm="0">
                                          <p:val>
                                            <p:fltVal val="0"/>
                                          </p:val>
                                        </p:tav>
                                        <p:tav tm="100000">
                                          <p:val>
                                            <p:strVal val="#ppt_h"/>
                                          </p:val>
                                        </p:tav>
                                      </p:tavLst>
                                    </p:anim>
                                    <p:animEffect transition="in" filter="fade">
                                      <p:cBhvr>
                                        <p:cTn id="4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15" grpId="0" animBg="1"/>
      <p:bldP spid="16" grpId="0" animBg="1"/>
      <p:bldP spid="17" grpId="0" animBg="1"/>
      <p:bldP spid="1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a:extLst>
              <a:ext uri="{FF2B5EF4-FFF2-40B4-BE49-F238E27FC236}">
                <a16:creationId xmlns:a16="http://schemas.microsoft.com/office/drawing/2014/main" xmlns="" id="{23B4DDA0-8A02-4938-B63A-9774F04FC322}"/>
              </a:ext>
            </a:extLst>
          </p:cNvPr>
          <p:cNvGrpSpPr/>
          <p:nvPr/>
        </p:nvGrpSpPr>
        <p:grpSpPr>
          <a:xfrm>
            <a:off x="2266725" y="2528805"/>
            <a:ext cx="3109241" cy="850175"/>
            <a:chOff x="8402845" y="2972099"/>
            <a:chExt cx="3109241" cy="850175"/>
          </a:xfrm>
        </p:grpSpPr>
        <p:sp>
          <p:nvSpPr>
            <p:cNvPr id="19" name="文本框 6">
              <a:extLst>
                <a:ext uri="{FF2B5EF4-FFF2-40B4-BE49-F238E27FC236}">
                  <a16:creationId xmlns:a16="http://schemas.microsoft.com/office/drawing/2014/main" xmlns="" id="{CBD30E2A-BD46-4A4B-ABAD-057677659D9D}"/>
                </a:ext>
              </a:extLst>
            </p:cNvPr>
            <p:cNvSpPr txBox="1"/>
            <p:nvPr/>
          </p:nvSpPr>
          <p:spPr bwMode="auto">
            <a:xfrm>
              <a:off x="8402845" y="3329831"/>
              <a:ext cx="3109241" cy="492443"/>
            </a:xfrm>
            <a:prstGeom prst="rect">
              <a:avLst/>
            </a:prstGeom>
            <a:noFill/>
          </p:spPr>
          <p:txBody>
            <a:bodyPr wrap="square">
              <a:spAutoFit/>
              <a:scene3d>
                <a:camera prst="orthographicFront"/>
                <a:lightRig rig="threePt" dir="t"/>
              </a:scene3d>
              <a:sp3d contourW="12700"/>
            </a:bodyPr>
            <a:lstStyle>
              <a:defPPr>
                <a:defRPr lang="en-US"/>
              </a:defPPr>
              <a:lvl1pPr marR="0" lvl="0" indent="0" defTabSz="914400" fontAlgn="auto">
                <a:lnSpc>
                  <a:spcPct val="130000"/>
                </a:lnSpc>
                <a:spcBef>
                  <a:spcPts val="0"/>
                </a:spcBef>
                <a:spcAft>
                  <a:spcPts val="0"/>
                </a:spcAft>
                <a:buClrTx/>
                <a:buSzTx/>
                <a:buFontTx/>
                <a:buNone/>
                <a:tabLst/>
                <a:defRPr kumimoji="0" sz="1000" b="0" i="0" u="none" strike="noStrike" kern="0" cap="none" spc="0" normalizeH="0" baseline="0">
                  <a:ln>
                    <a:noFill/>
                  </a:ln>
                  <a:gradFill>
                    <a:gsLst>
                      <a:gs pos="0">
                        <a:schemeClr val="tx1">
                          <a:lumMod val="50000"/>
                          <a:lumOff val="50000"/>
                        </a:schemeClr>
                      </a:gs>
                      <a:gs pos="100000">
                        <a:schemeClr val="tx1">
                          <a:lumMod val="65000"/>
                          <a:lumOff val="35000"/>
                        </a:schemeClr>
                      </a:gs>
                    </a:gsLst>
                    <a:lin ang="5400000" scaled="1"/>
                  </a:gradFill>
                  <a:effectLst/>
                  <a:uLnTx/>
                  <a:uFillTx/>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eaLnBrk="1" hangingPunct="1">
                <a:defRPr/>
              </a:pPr>
              <a:r>
                <a:rPr lang="zh-CN" altLang="en-US" dirty="0" smtClean="0">
                  <a:solidFill>
                    <a:schemeClr val="tx1">
                      <a:lumMod val="75000"/>
                      <a:lumOff val="25000"/>
                    </a:schemeClr>
                  </a:solidFill>
                  <a:latin typeface="inpin heiti" charset="-122"/>
                  <a:ea typeface="inpin heiti" charset="-122"/>
                </a:rPr>
                <a:t>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供全面且质优的多品类设计素材打破传统素材网站单向沟通的服务模式</a:t>
              </a:r>
            </a:p>
          </p:txBody>
        </p:sp>
        <p:sp>
          <p:nvSpPr>
            <p:cNvPr id="23" name="文本框 7">
              <a:extLst>
                <a:ext uri="{FF2B5EF4-FFF2-40B4-BE49-F238E27FC236}">
                  <a16:creationId xmlns:a16="http://schemas.microsoft.com/office/drawing/2014/main" xmlns="" id="{47F94825-E503-45FD-AA3A-309EB74C9083}"/>
                </a:ext>
              </a:extLst>
            </p:cNvPr>
            <p:cNvSpPr txBox="1"/>
            <p:nvPr/>
          </p:nvSpPr>
          <p:spPr bwMode="auto">
            <a:xfrm>
              <a:off x="8402845" y="2972099"/>
              <a:ext cx="1156811" cy="369332"/>
            </a:xfrm>
            <a:prstGeom prst="rect">
              <a:avLst/>
            </a:prstGeom>
            <a:noFill/>
          </p:spPr>
          <p:txBody>
            <a:bodyPr>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fontAlgn="auto">
                <a:spcBef>
                  <a:spcPts val="0"/>
                </a:spcBef>
                <a:spcAft>
                  <a:spcPts val="0"/>
                </a:spcAft>
                <a:defRPr/>
              </a:pPr>
              <a:r>
                <a:rPr lang="zh-CN" altLang="en-US" kern="0" dirty="0">
                  <a:latin typeface="inpin heiti" charset="-122"/>
                  <a:ea typeface="inpin heiti" charset="-122"/>
                </a:rPr>
                <a:t>文字输入</a:t>
              </a:r>
            </a:p>
          </p:txBody>
        </p:sp>
      </p:grpSp>
      <p:grpSp>
        <p:nvGrpSpPr>
          <p:cNvPr id="24" name="组合 23">
            <a:extLst>
              <a:ext uri="{FF2B5EF4-FFF2-40B4-BE49-F238E27FC236}">
                <a16:creationId xmlns:a16="http://schemas.microsoft.com/office/drawing/2014/main" xmlns="" id="{E343D393-FED2-4561-B1F5-AAC6C25AB04A}"/>
              </a:ext>
            </a:extLst>
          </p:cNvPr>
          <p:cNvGrpSpPr/>
          <p:nvPr/>
        </p:nvGrpSpPr>
        <p:grpSpPr>
          <a:xfrm>
            <a:off x="2266725" y="4890490"/>
            <a:ext cx="3109241" cy="850175"/>
            <a:chOff x="8402845" y="2972099"/>
            <a:chExt cx="3109241" cy="850175"/>
          </a:xfrm>
        </p:grpSpPr>
        <p:sp>
          <p:nvSpPr>
            <p:cNvPr id="25" name="文本框 6">
              <a:extLst>
                <a:ext uri="{FF2B5EF4-FFF2-40B4-BE49-F238E27FC236}">
                  <a16:creationId xmlns:a16="http://schemas.microsoft.com/office/drawing/2014/main" xmlns="" id="{B63B6FAB-886F-42A7-A25D-9BAA9F04F9DE}"/>
                </a:ext>
              </a:extLst>
            </p:cNvPr>
            <p:cNvSpPr txBox="1"/>
            <p:nvPr/>
          </p:nvSpPr>
          <p:spPr bwMode="auto">
            <a:xfrm>
              <a:off x="8402845" y="3329831"/>
              <a:ext cx="3109241" cy="492443"/>
            </a:xfrm>
            <a:prstGeom prst="rect">
              <a:avLst/>
            </a:prstGeom>
            <a:noFill/>
          </p:spPr>
          <p:txBody>
            <a:bodyPr wrap="square">
              <a:spAutoFit/>
              <a:scene3d>
                <a:camera prst="orthographicFront"/>
                <a:lightRig rig="threePt" dir="t"/>
              </a:scene3d>
              <a:sp3d contourW="12700"/>
            </a:bodyPr>
            <a:lstStyle>
              <a:defPPr>
                <a:defRPr lang="en-US"/>
              </a:defPPr>
              <a:lvl1pPr marR="0" lvl="0" indent="0" defTabSz="914400" fontAlgn="auto">
                <a:lnSpc>
                  <a:spcPct val="130000"/>
                </a:lnSpc>
                <a:spcBef>
                  <a:spcPts val="0"/>
                </a:spcBef>
                <a:spcAft>
                  <a:spcPts val="0"/>
                </a:spcAft>
                <a:buClrTx/>
                <a:buSzTx/>
                <a:buFontTx/>
                <a:buNone/>
                <a:tabLst/>
                <a:defRPr kumimoji="0" sz="1000" b="0" i="0" u="none" strike="noStrike" kern="0" cap="none" spc="0" normalizeH="0" baseline="0">
                  <a:ln>
                    <a:noFill/>
                  </a:ln>
                  <a:gradFill>
                    <a:gsLst>
                      <a:gs pos="0">
                        <a:schemeClr val="tx1">
                          <a:lumMod val="50000"/>
                          <a:lumOff val="50000"/>
                        </a:schemeClr>
                      </a:gs>
                      <a:gs pos="100000">
                        <a:schemeClr val="tx1">
                          <a:lumMod val="65000"/>
                          <a:lumOff val="35000"/>
                        </a:schemeClr>
                      </a:gs>
                    </a:gsLst>
                    <a:lin ang="5400000" scaled="1"/>
                  </a:gradFill>
                  <a:effectLst/>
                  <a:uLnTx/>
                  <a:uFillTx/>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eaLnBrk="1" hangingPunct="1">
                <a:defRPr/>
              </a:pPr>
              <a:r>
                <a:rPr lang="zh-CN" altLang="en-US" dirty="0" smtClean="0">
                  <a:solidFill>
                    <a:schemeClr val="tx1">
                      <a:lumMod val="75000"/>
                      <a:lumOff val="25000"/>
                    </a:schemeClr>
                  </a:solidFill>
                  <a:latin typeface="inpin heiti" charset="-122"/>
                  <a:ea typeface="inpin heiti" charset="-122"/>
                </a:rPr>
                <a:t>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供全面且质优的多品类设计素材打破传统素材网站单向沟通的服务模式</a:t>
              </a:r>
            </a:p>
          </p:txBody>
        </p:sp>
        <p:sp>
          <p:nvSpPr>
            <p:cNvPr id="26" name="文本框 7">
              <a:extLst>
                <a:ext uri="{FF2B5EF4-FFF2-40B4-BE49-F238E27FC236}">
                  <a16:creationId xmlns:a16="http://schemas.microsoft.com/office/drawing/2014/main" xmlns="" id="{16DACD14-9BD4-4893-92BD-75ED9F0AAD0B}"/>
                </a:ext>
              </a:extLst>
            </p:cNvPr>
            <p:cNvSpPr txBox="1"/>
            <p:nvPr/>
          </p:nvSpPr>
          <p:spPr bwMode="auto">
            <a:xfrm>
              <a:off x="8402845" y="2972099"/>
              <a:ext cx="1156811" cy="369332"/>
            </a:xfrm>
            <a:prstGeom prst="rect">
              <a:avLst/>
            </a:prstGeom>
            <a:noFill/>
          </p:spPr>
          <p:txBody>
            <a:bodyPr>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fontAlgn="auto">
                <a:spcBef>
                  <a:spcPts val="0"/>
                </a:spcBef>
                <a:spcAft>
                  <a:spcPts val="0"/>
                </a:spcAft>
                <a:defRPr/>
              </a:pPr>
              <a:r>
                <a:rPr lang="zh-CN" altLang="en-US" kern="0" dirty="0">
                  <a:latin typeface="inpin heiti" charset="-122"/>
                  <a:ea typeface="inpin heiti" charset="-122"/>
                </a:rPr>
                <a:t>文字输入</a:t>
              </a:r>
            </a:p>
          </p:txBody>
        </p:sp>
      </p:grpSp>
      <p:grpSp>
        <p:nvGrpSpPr>
          <p:cNvPr id="27" name="组合 26">
            <a:extLst>
              <a:ext uri="{FF2B5EF4-FFF2-40B4-BE49-F238E27FC236}">
                <a16:creationId xmlns:a16="http://schemas.microsoft.com/office/drawing/2014/main" xmlns="" id="{FBD9F732-FC53-47E7-B432-8BB478B56AAB}"/>
              </a:ext>
            </a:extLst>
          </p:cNvPr>
          <p:cNvGrpSpPr/>
          <p:nvPr/>
        </p:nvGrpSpPr>
        <p:grpSpPr>
          <a:xfrm>
            <a:off x="6900635" y="2528805"/>
            <a:ext cx="3109241" cy="850175"/>
            <a:chOff x="8402845" y="2972099"/>
            <a:chExt cx="3109241" cy="850175"/>
          </a:xfrm>
        </p:grpSpPr>
        <p:sp>
          <p:nvSpPr>
            <p:cNvPr id="32" name="文本框 6">
              <a:extLst>
                <a:ext uri="{FF2B5EF4-FFF2-40B4-BE49-F238E27FC236}">
                  <a16:creationId xmlns:a16="http://schemas.microsoft.com/office/drawing/2014/main" xmlns="" id="{38BD47F2-D27C-45AE-ABB0-88A2E88FF75B}"/>
                </a:ext>
              </a:extLst>
            </p:cNvPr>
            <p:cNvSpPr txBox="1"/>
            <p:nvPr/>
          </p:nvSpPr>
          <p:spPr bwMode="auto">
            <a:xfrm>
              <a:off x="8402845" y="3329831"/>
              <a:ext cx="3109241" cy="492443"/>
            </a:xfrm>
            <a:prstGeom prst="rect">
              <a:avLst/>
            </a:prstGeom>
            <a:noFill/>
          </p:spPr>
          <p:txBody>
            <a:bodyPr wrap="square">
              <a:spAutoFit/>
              <a:scene3d>
                <a:camera prst="orthographicFront"/>
                <a:lightRig rig="threePt" dir="t"/>
              </a:scene3d>
              <a:sp3d contourW="12700"/>
            </a:bodyPr>
            <a:lstStyle>
              <a:defPPr>
                <a:defRPr lang="en-US"/>
              </a:defPPr>
              <a:lvl1pPr marR="0" lvl="0" indent="0" defTabSz="914400" fontAlgn="auto">
                <a:lnSpc>
                  <a:spcPct val="130000"/>
                </a:lnSpc>
                <a:spcBef>
                  <a:spcPts val="0"/>
                </a:spcBef>
                <a:spcAft>
                  <a:spcPts val="0"/>
                </a:spcAft>
                <a:buClrTx/>
                <a:buSzTx/>
                <a:buFontTx/>
                <a:buNone/>
                <a:tabLst/>
                <a:defRPr kumimoji="0" sz="1000" b="0" i="0" u="none" strike="noStrike" kern="0" cap="none" spc="0" normalizeH="0" baseline="0">
                  <a:ln>
                    <a:noFill/>
                  </a:ln>
                  <a:gradFill>
                    <a:gsLst>
                      <a:gs pos="0">
                        <a:schemeClr val="tx1">
                          <a:lumMod val="50000"/>
                          <a:lumOff val="50000"/>
                        </a:schemeClr>
                      </a:gs>
                      <a:gs pos="100000">
                        <a:schemeClr val="tx1">
                          <a:lumMod val="65000"/>
                          <a:lumOff val="35000"/>
                        </a:schemeClr>
                      </a:gs>
                    </a:gsLst>
                    <a:lin ang="5400000" scaled="1"/>
                  </a:gradFill>
                  <a:effectLst/>
                  <a:uLnTx/>
                  <a:uFillTx/>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eaLnBrk="1" hangingPunct="1">
                <a:defRPr/>
              </a:pPr>
              <a:r>
                <a:rPr lang="zh-CN" altLang="en-US" dirty="0" smtClean="0">
                  <a:solidFill>
                    <a:schemeClr val="tx1">
                      <a:lumMod val="75000"/>
                      <a:lumOff val="25000"/>
                    </a:schemeClr>
                  </a:solidFill>
                  <a:latin typeface="inpin heiti" charset="-122"/>
                  <a:ea typeface="inpin heiti" charset="-122"/>
                </a:rPr>
                <a:t>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供全面且质优的多品类设计素材打破传统素材网站单向沟通的服务模式</a:t>
              </a:r>
            </a:p>
          </p:txBody>
        </p:sp>
        <p:sp>
          <p:nvSpPr>
            <p:cNvPr id="33" name="文本框 7">
              <a:extLst>
                <a:ext uri="{FF2B5EF4-FFF2-40B4-BE49-F238E27FC236}">
                  <a16:creationId xmlns:a16="http://schemas.microsoft.com/office/drawing/2014/main" xmlns="" id="{DD5ED5B7-18B5-4814-AADE-89E386B69DF3}"/>
                </a:ext>
              </a:extLst>
            </p:cNvPr>
            <p:cNvSpPr txBox="1"/>
            <p:nvPr/>
          </p:nvSpPr>
          <p:spPr bwMode="auto">
            <a:xfrm>
              <a:off x="8402845" y="2972099"/>
              <a:ext cx="1156811" cy="369332"/>
            </a:xfrm>
            <a:prstGeom prst="rect">
              <a:avLst/>
            </a:prstGeom>
            <a:noFill/>
          </p:spPr>
          <p:txBody>
            <a:bodyPr>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fontAlgn="auto">
                <a:spcBef>
                  <a:spcPts val="0"/>
                </a:spcBef>
                <a:spcAft>
                  <a:spcPts val="0"/>
                </a:spcAft>
                <a:defRPr/>
              </a:pPr>
              <a:r>
                <a:rPr lang="zh-CN" altLang="en-US" kern="0" dirty="0">
                  <a:latin typeface="inpin heiti" charset="-122"/>
                  <a:ea typeface="inpin heiti" charset="-122"/>
                </a:rPr>
                <a:t>文字输入</a:t>
              </a:r>
            </a:p>
          </p:txBody>
        </p:sp>
      </p:grpSp>
      <p:grpSp>
        <p:nvGrpSpPr>
          <p:cNvPr id="34" name="组合 33">
            <a:extLst>
              <a:ext uri="{FF2B5EF4-FFF2-40B4-BE49-F238E27FC236}">
                <a16:creationId xmlns:a16="http://schemas.microsoft.com/office/drawing/2014/main" xmlns="" id="{82E2C630-BA42-4C09-928A-51C1F26DC530}"/>
              </a:ext>
            </a:extLst>
          </p:cNvPr>
          <p:cNvGrpSpPr/>
          <p:nvPr/>
        </p:nvGrpSpPr>
        <p:grpSpPr>
          <a:xfrm>
            <a:off x="6900635" y="4890490"/>
            <a:ext cx="3109241" cy="850175"/>
            <a:chOff x="8402845" y="2972099"/>
            <a:chExt cx="3109241" cy="850175"/>
          </a:xfrm>
        </p:grpSpPr>
        <p:sp>
          <p:nvSpPr>
            <p:cNvPr id="35" name="文本框 6">
              <a:extLst>
                <a:ext uri="{FF2B5EF4-FFF2-40B4-BE49-F238E27FC236}">
                  <a16:creationId xmlns:a16="http://schemas.microsoft.com/office/drawing/2014/main" xmlns="" id="{B6B9CF9C-66C1-45BC-872A-9A02EAEB8F0C}"/>
                </a:ext>
              </a:extLst>
            </p:cNvPr>
            <p:cNvSpPr txBox="1"/>
            <p:nvPr/>
          </p:nvSpPr>
          <p:spPr bwMode="auto">
            <a:xfrm>
              <a:off x="8402845" y="3329831"/>
              <a:ext cx="3109241" cy="492443"/>
            </a:xfrm>
            <a:prstGeom prst="rect">
              <a:avLst/>
            </a:prstGeom>
            <a:noFill/>
          </p:spPr>
          <p:txBody>
            <a:bodyPr wrap="square">
              <a:spAutoFit/>
              <a:scene3d>
                <a:camera prst="orthographicFront"/>
                <a:lightRig rig="threePt" dir="t"/>
              </a:scene3d>
              <a:sp3d contourW="12700"/>
            </a:bodyPr>
            <a:lstStyle>
              <a:defPPr>
                <a:defRPr lang="en-US"/>
              </a:defPPr>
              <a:lvl1pPr marR="0" lvl="0" indent="0" defTabSz="914400" fontAlgn="auto">
                <a:lnSpc>
                  <a:spcPct val="130000"/>
                </a:lnSpc>
                <a:spcBef>
                  <a:spcPts val="0"/>
                </a:spcBef>
                <a:spcAft>
                  <a:spcPts val="0"/>
                </a:spcAft>
                <a:buClrTx/>
                <a:buSzTx/>
                <a:buFontTx/>
                <a:buNone/>
                <a:tabLst/>
                <a:defRPr kumimoji="0" sz="1000" b="0" i="0" u="none" strike="noStrike" kern="0" cap="none" spc="0" normalizeH="0" baseline="0">
                  <a:ln>
                    <a:noFill/>
                  </a:ln>
                  <a:gradFill>
                    <a:gsLst>
                      <a:gs pos="0">
                        <a:schemeClr val="tx1">
                          <a:lumMod val="50000"/>
                          <a:lumOff val="50000"/>
                        </a:schemeClr>
                      </a:gs>
                      <a:gs pos="100000">
                        <a:schemeClr val="tx1">
                          <a:lumMod val="65000"/>
                          <a:lumOff val="35000"/>
                        </a:schemeClr>
                      </a:gs>
                    </a:gsLst>
                    <a:lin ang="5400000" scaled="1"/>
                  </a:gradFill>
                  <a:effectLst/>
                  <a:uLnTx/>
                  <a:uFillTx/>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eaLnBrk="1" hangingPunct="1">
                <a:defRPr/>
              </a:pPr>
              <a:r>
                <a:rPr lang="zh-CN" altLang="en-US" dirty="0" smtClean="0">
                  <a:solidFill>
                    <a:schemeClr val="tx1">
                      <a:lumMod val="75000"/>
                      <a:lumOff val="25000"/>
                    </a:schemeClr>
                  </a:solidFill>
                  <a:latin typeface="inpin heiti" charset="-122"/>
                  <a:ea typeface="inpin heiti" charset="-122"/>
                </a:rPr>
                <a:t>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供全面且质优的多品类设计素材打破传统素材网站单向沟通的服务模式</a:t>
              </a:r>
            </a:p>
          </p:txBody>
        </p:sp>
        <p:sp>
          <p:nvSpPr>
            <p:cNvPr id="36" name="文本框 7">
              <a:extLst>
                <a:ext uri="{FF2B5EF4-FFF2-40B4-BE49-F238E27FC236}">
                  <a16:creationId xmlns:a16="http://schemas.microsoft.com/office/drawing/2014/main" xmlns="" id="{EACAAECA-AD00-4E23-B599-662AAB85C8A9}"/>
                </a:ext>
              </a:extLst>
            </p:cNvPr>
            <p:cNvSpPr txBox="1"/>
            <p:nvPr/>
          </p:nvSpPr>
          <p:spPr bwMode="auto">
            <a:xfrm>
              <a:off x="8402845" y="2972099"/>
              <a:ext cx="1156811" cy="369332"/>
            </a:xfrm>
            <a:prstGeom prst="rect">
              <a:avLst/>
            </a:prstGeom>
            <a:noFill/>
          </p:spPr>
          <p:txBody>
            <a:bodyPr>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fontAlgn="auto">
                <a:spcBef>
                  <a:spcPts val="0"/>
                </a:spcBef>
                <a:spcAft>
                  <a:spcPts val="0"/>
                </a:spcAft>
                <a:defRPr/>
              </a:pPr>
              <a:r>
                <a:rPr lang="zh-CN" altLang="en-US" kern="0" dirty="0">
                  <a:latin typeface="inpin heiti" charset="-122"/>
                  <a:ea typeface="inpin heiti" charset="-122"/>
                </a:rPr>
                <a:t>文字输入</a:t>
              </a:r>
            </a:p>
          </p:txBody>
        </p:sp>
      </p:grpSp>
      <p:grpSp>
        <p:nvGrpSpPr>
          <p:cNvPr id="2" name="组合 1">
            <a:extLst>
              <a:ext uri="{FF2B5EF4-FFF2-40B4-BE49-F238E27FC236}">
                <a16:creationId xmlns:a16="http://schemas.microsoft.com/office/drawing/2014/main" xmlns="" id="{547B8A3A-BA90-4D1E-ABBE-DF0E86A957BF}"/>
              </a:ext>
            </a:extLst>
          </p:cNvPr>
          <p:cNvGrpSpPr/>
          <p:nvPr/>
        </p:nvGrpSpPr>
        <p:grpSpPr>
          <a:xfrm>
            <a:off x="1995262" y="1626312"/>
            <a:ext cx="2946400" cy="849313"/>
            <a:chOff x="1995262" y="1626312"/>
            <a:chExt cx="2946400" cy="849313"/>
          </a:xfrm>
        </p:grpSpPr>
        <p:grpSp>
          <p:nvGrpSpPr>
            <p:cNvPr id="28" name="组合 27">
              <a:extLst>
                <a:ext uri="{FF2B5EF4-FFF2-40B4-BE49-F238E27FC236}">
                  <a16:creationId xmlns:a16="http://schemas.microsoft.com/office/drawing/2014/main" xmlns="" id="{56D76BF4-1767-4BF0-8AF7-FD524B6565A2}"/>
                </a:ext>
              </a:extLst>
            </p:cNvPr>
            <p:cNvGrpSpPr/>
            <p:nvPr/>
          </p:nvGrpSpPr>
          <p:grpSpPr>
            <a:xfrm>
              <a:off x="1995262" y="1626312"/>
              <a:ext cx="2946400" cy="849313"/>
              <a:chOff x="1400176" y="1989138"/>
              <a:chExt cx="2946400" cy="849313"/>
            </a:xfrm>
          </p:grpSpPr>
          <p:sp>
            <p:nvSpPr>
              <p:cNvPr id="8" name="Freeform 5">
                <a:extLst>
                  <a:ext uri="{FF2B5EF4-FFF2-40B4-BE49-F238E27FC236}">
                    <a16:creationId xmlns:a16="http://schemas.microsoft.com/office/drawing/2014/main" xmlns="" id="{0B251CD2-1372-4816-920E-73C6E3E3823B}"/>
                  </a:ext>
                </a:extLst>
              </p:cNvPr>
              <p:cNvSpPr>
                <a:spLocks/>
              </p:cNvSpPr>
              <p:nvPr/>
            </p:nvSpPr>
            <p:spPr bwMode="auto">
              <a:xfrm>
                <a:off x="1450976" y="2078038"/>
                <a:ext cx="2895600" cy="760413"/>
              </a:xfrm>
              <a:custGeom>
                <a:avLst/>
                <a:gdLst>
                  <a:gd name="T0" fmla="*/ 1792 w 1824"/>
                  <a:gd name="T1" fmla="*/ 0 h 479"/>
                  <a:gd name="T2" fmla="*/ 0 w 1824"/>
                  <a:gd name="T3" fmla="*/ 14 h 479"/>
                  <a:gd name="T4" fmla="*/ 107 w 1824"/>
                  <a:gd name="T5" fmla="*/ 479 h 479"/>
                  <a:gd name="T6" fmla="*/ 1824 w 1824"/>
                  <a:gd name="T7" fmla="*/ 468 h 479"/>
                  <a:gd name="T8" fmla="*/ 1792 w 1824"/>
                  <a:gd name="T9" fmla="*/ 0 h 479"/>
                </a:gdLst>
                <a:ahLst/>
                <a:cxnLst>
                  <a:cxn ang="0">
                    <a:pos x="T0" y="T1"/>
                  </a:cxn>
                  <a:cxn ang="0">
                    <a:pos x="T2" y="T3"/>
                  </a:cxn>
                  <a:cxn ang="0">
                    <a:pos x="T4" y="T5"/>
                  </a:cxn>
                  <a:cxn ang="0">
                    <a:pos x="T6" y="T7"/>
                  </a:cxn>
                  <a:cxn ang="0">
                    <a:pos x="T8" y="T9"/>
                  </a:cxn>
                </a:cxnLst>
                <a:rect l="0" t="0" r="r" b="b"/>
                <a:pathLst>
                  <a:path w="1824" h="479">
                    <a:moveTo>
                      <a:pt x="1792" y="0"/>
                    </a:moveTo>
                    <a:lnTo>
                      <a:pt x="0" y="14"/>
                    </a:lnTo>
                    <a:lnTo>
                      <a:pt x="107" y="479"/>
                    </a:lnTo>
                    <a:lnTo>
                      <a:pt x="1824" y="468"/>
                    </a:lnTo>
                    <a:lnTo>
                      <a:pt x="1792" y="0"/>
                    </a:lnTo>
                    <a:close/>
                  </a:path>
                </a:pathLst>
              </a:custGeom>
              <a:solidFill>
                <a:srgbClr val="C0C3C7"/>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sp>
            <p:nvSpPr>
              <p:cNvPr id="9" name="Freeform 6">
                <a:extLst>
                  <a:ext uri="{FF2B5EF4-FFF2-40B4-BE49-F238E27FC236}">
                    <a16:creationId xmlns:a16="http://schemas.microsoft.com/office/drawing/2014/main" xmlns="" id="{20957385-6511-4FE1-81CB-076A130651AE}"/>
                  </a:ext>
                </a:extLst>
              </p:cNvPr>
              <p:cNvSpPr>
                <a:spLocks/>
              </p:cNvSpPr>
              <p:nvPr/>
            </p:nvSpPr>
            <p:spPr bwMode="auto">
              <a:xfrm>
                <a:off x="1450976" y="2078038"/>
                <a:ext cx="2895600" cy="760413"/>
              </a:xfrm>
              <a:custGeom>
                <a:avLst/>
                <a:gdLst>
                  <a:gd name="T0" fmla="*/ 1792 w 1824"/>
                  <a:gd name="T1" fmla="*/ 0 h 479"/>
                  <a:gd name="T2" fmla="*/ 0 w 1824"/>
                  <a:gd name="T3" fmla="*/ 14 h 479"/>
                  <a:gd name="T4" fmla="*/ 107 w 1824"/>
                  <a:gd name="T5" fmla="*/ 479 h 479"/>
                  <a:gd name="T6" fmla="*/ 1824 w 1824"/>
                  <a:gd name="T7" fmla="*/ 468 h 479"/>
                  <a:gd name="T8" fmla="*/ 1792 w 1824"/>
                  <a:gd name="T9" fmla="*/ 0 h 479"/>
                </a:gdLst>
                <a:ahLst/>
                <a:cxnLst>
                  <a:cxn ang="0">
                    <a:pos x="T0" y="T1"/>
                  </a:cxn>
                  <a:cxn ang="0">
                    <a:pos x="T2" y="T3"/>
                  </a:cxn>
                  <a:cxn ang="0">
                    <a:pos x="T4" y="T5"/>
                  </a:cxn>
                  <a:cxn ang="0">
                    <a:pos x="T6" y="T7"/>
                  </a:cxn>
                  <a:cxn ang="0">
                    <a:pos x="T8" y="T9"/>
                  </a:cxn>
                </a:cxnLst>
                <a:rect l="0" t="0" r="r" b="b"/>
                <a:pathLst>
                  <a:path w="1824" h="479">
                    <a:moveTo>
                      <a:pt x="1792" y="0"/>
                    </a:moveTo>
                    <a:lnTo>
                      <a:pt x="0" y="14"/>
                    </a:lnTo>
                    <a:lnTo>
                      <a:pt x="107" y="479"/>
                    </a:lnTo>
                    <a:lnTo>
                      <a:pt x="1824" y="468"/>
                    </a:lnTo>
                    <a:lnTo>
                      <a:pt x="1792" y="0"/>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sp>
            <p:nvSpPr>
              <p:cNvPr id="10" name="Freeform 7">
                <a:extLst>
                  <a:ext uri="{FF2B5EF4-FFF2-40B4-BE49-F238E27FC236}">
                    <a16:creationId xmlns:a16="http://schemas.microsoft.com/office/drawing/2014/main" xmlns="" id="{F58C9F7E-AE2E-439C-8629-7971C8F8AA37}"/>
                  </a:ext>
                </a:extLst>
              </p:cNvPr>
              <p:cNvSpPr>
                <a:spLocks/>
              </p:cNvSpPr>
              <p:nvPr/>
            </p:nvSpPr>
            <p:spPr bwMode="auto">
              <a:xfrm>
                <a:off x="1400176" y="1989138"/>
                <a:ext cx="2895600" cy="755650"/>
              </a:xfrm>
              <a:custGeom>
                <a:avLst/>
                <a:gdLst>
                  <a:gd name="T0" fmla="*/ 110 w 1824"/>
                  <a:gd name="T1" fmla="*/ 476 h 476"/>
                  <a:gd name="T2" fmla="*/ 0 w 1824"/>
                  <a:gd name="T3" fmla="*/ 14 h 476"/>
                  <a:gd name="T4" fmla="*/ 1792 w 1824"/>
                  <a:gd name="T5" fmla="*/ 0 h 476"/>
                  <a:gd name="T6" fmla="*/ 1824 w 1824"/>
                  <a:gd name="T7" fmla="*/ 468 h 476"/>
                  <a:gd name="T8" fmla="*/ 110 w 1824"/>
                  <a:gd name="T9" fmla="*/ 476 h 476"/>
                </a:gdLst>
                <a:ahLst/>
                <a:cxnLst>
                  <a:cxn ang="0">
                    <a:pos x="T0" y="T1"/>
                  </a:cxn>
                  <a:cxn ang="0">
                    <a:pos x="T2" y="T3"/>
                  </a:cxn>
                  <a:cxn ang="0">
                    <a:pos x="T4" y="T5"/>
                  </a:cxn>
                  <a:cxn ang="0">
                    <a:pos x="T6" y="T7"/>
                  </a:cxn>
                  <a:cxn ang="0">
                    <a:pos x="T8" y="T9"/>
                  </a:cxn>
                </a:cxnLst>
                <a:rect l="0" t="0" r="r" b="b"/>
                <a:pathLst>
                  <a:path w="1824" h="476">
                    <a:moveTo>
                      <a:pt x="110" y="476"/>
                    </a:moveTo>
                    <a:lnTo>
                      <a:pt x="0" y="14"/>
                    </a:lnTo>
                    <a:lnTo>
                      <a:pt x="1792" y="0"/>
                    </a:lnTo>
                    <a:lnTo>
                      <a:pt x="1824" y="468"/>
                    </a:lnTo>
                    <a:lnTo>
                      <a:pt x="110" y="476"/>
                    </a:lnTo>
                    <a:close/>
                  </a:path>
                </a:pathLst>
              </a:custGeom>
              <a:solidFill>
                <a:srgbClr val="70D9D9"/>
              </a:solid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grpSp>
        <p:sp>
          <p:nvSpPr>
            <p:cNvPr id="37" name="文本框 7">
              <a:extLst>
                <a:ext uri="{FF2B5EF4-FFF2-40B4-BE49-F238E27FC236}">
                  <a16:creationId xmlns:a16="http://schemas.microsoft.com/office/drawing/2014/main" xmlns="" id="{45E9A179-0227-47EC-AE8F-C05D7004FEE0}"/>
                </a:ext>
              </a:extLst>
            </p:cNvPr>
            <p:cNvSpPr txBox="1"/>
            <p:nvPr/>
          </p:nvSpPr>
          <p:spPr bwMode="auto">
            <a:xfrm>
              <a:off x="1995262" y="1695000"/>
              <a:ext cx="2895600" cy="646331"/>
            </a:xfrm>
            <a:prstGeom prst="rect">
              <a:avLst/>
            </a:prstGeom>
            <a:noFill/>
          </p:spPr>
          <p:txBody>
            <a:bodyPr wrap="square">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914400" fontAlgn="auto">
                <a:spcBef>
                  <a:spcPts val="0"/>
                </a:spcBef>
                <a:spcAft>
                  <a:spcPts val="0"/>
                </a:spcAft>
                <a:defRPr/>
              </a:pPr>
              <a:r>
                <a:rPr lang="en-US" altLang="zh-CN" sz="3600" kern="0" dirty="0">
                  <a:solidFill>
                    <a:schemeClr val="bg1"/>
                  </a:solidFill>
                  <a:latin typeface="inpin heiti" charset="-122"/>
                  <a:ea typeface="inpin heiti" charset="-122"/>
                </a:rPr>
                <a:t>PART 01</a:t>
              </a:r>
              <a:endParaRPr lang="zh-CN" altLang="en-US" sz="3600" kern="0" dirty="0">
                <a:solidFill>
                  <a:schemeClr val="bg1"/>
                </a:solidFill>
                <a:latin typeface="inpin heiti" charset="-122"/>
                <a:ea typeface="inpin heiti" charset="-122"/>
              </a:endParaRPr>
            </a:p>
          </p:txBody>
        </p:sp>
      </p:grpSp>
      <p:grpSp>
        <p:nvGrpSpPr>
          <p:cNvPr id="4" name="组合 3">
            <a:extLst>
              <a:ext uri="{FF2B5EF4-FFF2-40B4-BE49-F238E27FC236}">
                <a16:creationId xmlns:a16="http://schemas.microsoft.com/office/drawing/2014/main" xmlns="" id="{D706727E-4DCE-4880-BB0D-DAF676AED515}"/>
              </a:ext>
            </a:extLst>
          </p:cNvPr>
          <p:cNvGrpSpPr/>
          <p:nvPr/>
        </p:nvGrpSpPr>
        <p:grpSpPr>
          <a:xfrm>
            <a:off x="1995262" y="3859471"/>
            <a:ext cx="2895600" cy="920750"/>
            <a:chOff x="1995262" y="3859471"/>
            <a:chExt cx="2895600" cy="920750"/>
          </a:xfrm>
        </p:grpSpPr>
        <p:grpSp>
          <p:nvGrpSpPr>
            <p:cNvPr id="31" name="组合 30">
              <a:extLst>
                <a:ext uri="{FF2B5EF4-FFF2-40B4-BE49-F238E27FC236}">
                  <a16:creationId xmlns:a16="http://schemas.microsoft.com/office/drawing/2014/main" xmlns="" id="{9257BFFE-5D72-4285-8651-696F3F27E07E}"/>
                </a:ext>
              </a:extLst>
            </p:cNvPr>
            <p:cNvGrpSpPr/>
            <p:nvPr/>
          </p:nvGrpSpPr>
          <p:grpSpPr>
            <a:xfrm>
              <a:off x="2215925" y="3859471"/>
              <a:ext cx="2505075" cy="920750"/>
              <a:chOff x="1620839" y="4222297"/>
              <a:chExt cx="2505075" cy="920750"/>
            </a:xfrm>
          </p:grpSpPr>
          <p:sp>
            <p:nvSpPr>
              <p:cNvPr id="20" name="Freeform 17">
                <a:extLst>
                  <a:ext uri="{FF2B5EF4-FFF2-40B4-BE49-F238E27FC236}">
                    <a16:creationId xmlns:a16="http://schemas.microsoft.com/office/drawing/2014/main" xmlns="" id="{7D725558-7C7E-4D74-BE08-8815F13B04C5}"/>
                  </a:ext>
                </a:extLst>
              </p:cNvPr>
              <p:cNvSpPr>
                <a:spLocks/>
              </p:cNvSpPr>
              <p:nvPr/>
            </p:nvSpPr>
            <p:spPr bwMode="auto">
              <a:xfrm>
                <a:off x="1671639" y="4311197"/>
                <a:ext cx="2454275" cy="831850"/>
              </a:xfrm>
              <a:custGeom>
                <a:avLst/>
                <a:gdLst>
                  <a:gd name="T0" fmla="*/ 67 w 1546"/>
                  <a:gd name="T1" fmla="*/ 0 h 524"/>
                  <a:gd name="T2" fmla="*/ 0 w 1546"/>
                  <a:gd name="T3" fmla="*/ 524 h 524"/>
                  <a:gd name="T4" fmla="*/ 1455 w 1546"/>
                  <a:gd name="T5" fmla="*/ 521 h 524"/>
                  <a:gd name="T6" fmla="*/ 1546 w 1546"/>
                  <a:gd name="T7" fmla="*/ 109 h 524"/>
                  <a:gd name="T8" fmla="*/ 67 w 1546"/>
                  <a:gd name="T9" fmla="*/ 0 h 524"/>
                </a:gdLst>
                <a:ahLst/>
                <a:cxnLst>
                  <a:cxn ang="0">
                    <a:pos x="T0" y="T1"/>
                  </a:cxn>
                  <a:cxn ang="0">
                    <a:pos x="T2" y="T3"/>
                  </a:cxn>
                  <a:cxn ang="0">
                    <a:pos x="T4" y="T5"/>
                  </a:cxn>
                  <a:cxn ang="0">
                    <a:pos x="T6" y="T7"/>
                  </a:cxn>
                  <a:cxn ang="0">
                    <a:pos x="T8" y="T9"/>
                  </a:cxn>
                </a:cxnLst>
                <a:rect l="0" t="0" r="r" b="b"/>
                <a:pathLst>
                  <a:path w="1546" h="524">
                    <a:moveTo>
                      <a:pt x="67" y="0"/>
                    </a:moveTo>
                    <a:lnTo>
                      <a:pt x="0" y="524"/>
                    </a:lnTo>
                    <a:lnTo>
                      <a:pt x="1455" y="521"/>
                    </a:lnTo>
                    <a:lnTo>
                      <a:pt x="1546" y="109"/>
                    </a:lnTo>
                    <a:lnTo>
                      <a:pt x="67" y="0"/>
                    </a:lnTo>
                    <a:close/>
                  </a:path>
                </a:pathLst>
              </a:custGeom>
              <a:solidFill>
                <a:srgbClr val="C0C3C7"/>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sp>
            <p:nvSpPr>
              <p:cNvPr id="21" name="Freeform 18">
                <a:extLst>
                  <a:ext uri="{FF2B5EF4-FFF2-40B4-BE49-F238E27FC236}">
                    <a16:creationId xmlns:a16="http://schemas.microsoft.com/office/drawing/2014/main" xmlns="" id="{708B375A-5CB9-4381-9A5C-72D276FAA603}"/>
                  </a:ext>
                </a:extLst>
              </p:cNvPr>
              <p:cNvSpPr>
                <a:spLocks/>
              </p:cNvSpPr>
              <p:nvPr/>
            </p:nvSpPr>
            <p:spPr bwMode="auto">
              <a:xfrm>
                <a:off x="1671639" y="4311197"/>
                <a:ext cx="2454275" cy="831850"/>
              </a:xfrm>
              <a:custGeom>
                <a:avLst/>
                <a:gdLst>
                  <a:gd name="T0" fmla="*/ 67 w 1546"/>
                  <a:gd name="T1" fmla="*/ 0 h 524"/>
                  <a:gd name="T2" fmla="*/ 0 w 1546"/>
                  <a:gd name="T3" fmla="*/ 524 h 524"/>
                  <a:gd name="T4" fmla="*/ 1455 w 1546"/>
                  <a:gd name="T5" fmla="*/ 521 h 524"/>
                  <a:gd name="T6" fmla="*/ 1546 w 1546"/>
                  <a:gd name="T7" fmla="*/ 109 h 524"/>
                  <a:gd name="T8" fmla="*/ 67 w 1546"/>
                  <a:gd name="T9" fmla="*/ 0 h 524"/>
                </a:gdLst>
                <a:ahLst/>
                <a:cxnLst>
                  <a:cxn ang="0">
                    <a:pos x="T0" y="T1"/>
                  </a:cxn>
                  <a:cxn ang="0">
                    <a:pos x="T2" y="T3"/>
                  </a:cxn>
                  <a:cxn ang="0">
                    <a:pos x="T4" y="T5"/>
                  </a:cxn>
                  <a:cxn ang="0">
                    <a:pos x="T6" y="T7"/>
                  </a:cxn>
                  <a:cxn ang="0">
                    <a:pos x="T8" y="T9"/>
                  </a:cxn>
                </a:cxnLst>
                <a:rect l="0" t="0" r="r" b="b"/>
                <a:pathLst>
                  <a:path w="1546" h="524">
                    <a:moveTo>
                      <a:pt x="67" y="0"/>
                    </a:moveTo>
                    <a:lnTo>
                      <a:pt x="0" y="524"/>
                    </a:lnTo>
                    <a:lnTo>
                      <a:pt x="1455" y="521"/>
                    </a:lnTo>
                    <a:lnTo>
                      <a:pt x="1546" y="109"/>
                    </a:lnTo>
                    <a:lnTo>
                      <a:pt x="67" y="0"/>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sp>
            <p:nvSpPr>
              <p:cNvPr id="22" name="Freeform 19">
                <a:extLst>
                  <a:ext uri="{FF2B5EF4-FFF2-40B4-BE49-F238E27FC236}">
                    <a16:creationId xmlns:a16="http://schemas.microsoft.com/office/drawing/2014/main" xmlns="" id="{676527A3-EC17-4A88-9FC5-83A36DCCF9CA}"/>
                  </a:ext>
                </a:extLst>
              </p:cNvPr>
              <p:cNvSpPr>
                <a:spLocks/>
              </p:cNvSpPr>
              <p:nvPr/>
            </p:nvSpPr>
            <p:spPr bwMode="auto">
              <a:xfrm>
                <a:off x="1620839" y="4222297"/>
                <a:ext cx="2454275" cy="831850"/>
              </a:xfrm>
              <a:custGeom>
                <a:avLst/>
                <a:gdLst>
                  <a:gd name="T0" fmla="*/ 0 w 1546"/>
                  <a:gd name="T1" fmla="*/ 524 h 524"/>
                  <a:gd name="T2" fmla="*/ 67 w 1546"/>
                  <a:gd name="T3" fmla="*/ 0 h 524"/>
                  <a:gd name="T4" fmla="*/ 1546 w 1546"/>
                  <a:gd name="T5" fmla="*/ 107 h 524"/>
                  <a:gd name="T6" fmla="*/ 1455 w 1546"/>
                  <a:gd name="T7" fmla="*/ 521 h 524"/>
                  <a:gd name="T8" fmla="*/ 0 w 1546"/>
                  <a:gd name="T9" fmla="*/ 524 h 524"/>
                </a:gdLst>
                <a:ahLst/>
                <a:cxnLst>
                  <a:cxn ang="0">
                    <a:pos x="T0" y="T1"/>
                  </a:cxn>
                  <a:cxn ang="0">
                    <a:pos x="T2" y="T3"/>
                  </a:cxn>
                  <a:cxn ang="0">
                    <a:pos x="T4" y="T5"/>
                  </a:cxn>
                  <a:cxn ang="0">
                    <a:pos x="T6" y="T7"/>
                  </a:cxn>
                  <a:cxn ang="0">
                    <a:pos x="T8" y="T9"/>
                  </a:cxn>
                </a:cxnLst>
                <a:rect l="0" t="0" r="r" b="b"/>
                <a:pathLst>
                  <a:path w="1546" h="524">
                    <a:moveTo>
                      <a:pt x="0" y="524"/>
                    </a:moveTo>
                    <a:lnTo>
                      <a:pt x="67" y="0"/>
                    </a:lnTo>
                    <a:lnTo>
                      <a:pt x="1546" y="107"/>
                    </a:lnTo>
                    <a:lnTo>
                      <a:pt x="1455" y="521"/>
                    </a:lnTo>
                    <a:lnTo>
                      <a:pt x="0" y="524"/>
                    </a:lnTo>
                    <a:close/>
                  </a:path>
                </a:pathLst>
              </a:custGeom>
              <a:solidFill>
                <a:srgbClr val="77A5E5"/>
              </a:solid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grpSp>
        <p:sp>
          <p:nvSpPr>
            <p:cNvPr id="38" name="文本框 7">
              <a:extLst>
                <a:ext uri="{FF2B5EF4-FFF2-40B4-BE49-F238E27FC236}">
                  <a16:creationId xmlns:a16="http://schemas.microsoft.com/office/drawing/2014/main" xmlns="" id="{1C163BEB-761A-4E30-A5F2-F9AF3C0C535F}"/>
                </a:ext>
              </a:extLst>
            </p:cNvPr>
            <p:cNvSpPr txBox="1"/>
            <p:nvPr/>
          </p:nvSpPr>
          <p:spPr bwMode="auto">
            <a:xfrm>
              <a:off x="1995262" y="3988743"/>
              <a:ext cx="2895600" cy="646331"/>
            </a:xfrm>
            <a:prstGeom prst="rect">
              <a:avLst/>
            </a:prstGeom>
            <a:noFill/>
          </p:spPr>
          <p:txBody>
            <a:bodyPr wrap="square">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914400" fontAlgn="auto">
                <a:spcBef>
                  <a:spcPts val="0"/>
                </a:spcBef>
                <a:spcAft>
                  <a:spcPts val="0"/>
                </a:spcAft>
                <a:defRPr/>
              </a:pPr>
              <a:r>
                <a:rPr lang="en-US" altLang="zh-CN" sz="3600" kern="0" dirty="0">
                  <a:solidFill>
                    <a:schemeClr val="bg1"/>
                  </a:solidFill>
                  <a:latin typeface="inpin heiti" charset="-122"/>
                  <a:ea typeface="inpin heiti" charset="-122"/>
                </a:rPr>
                <a:t>PART 03</a:t>
              </a:r>
              <a:endParaRPr lang="zh-CN" altLang="en-US" sz="3600" kern="0" dirty="0">
                <a:solidFill>
                  <a:schemeClr val="bg1"/>
                </a:solidFill>
                <a:latin typeface="inpin heiti" charset="-122"/>
                <a:ea typeface="inpin heiti" charset="-122"/>
              </a:endParaRPr>
            </a:p>
          </p:txBody>
        </p:sp>
      </p:grpSp>
      <p:grpSp>
        <p:nvGrpSpPr>
          <p:cNvPr id="3" name="组合 2">
            <a:extLst>
              <a:ext uri="{FF2B5EF4-FFF2-40B4-BE49-F238E27FC236}">
                <a16:creationId xmlns:a16="http://schemas.microsoft.com/office/drawing/2014/main" xmlns="" id="{037C20B3-600A-4CDD-9B8F-F2711406B743}"/>
              </a:ext>
            </a:extLst>
          </p:cNvPr>
          <p:cNvGrpSpPr/>
          <p:nvPr/>
        </p:nvGrpSpPr>
        <p:grpSpPr>
          <a:xfrm>
            <a:off x="6691086" y="1484230"/>
            <a:ext cx="2895600" cy="1133476"/>
            <a:chOff x="6691086" y="1484230"/>
            <a:chExt cx="2895600" cy="1133476"/>
          </a:xfrm>
        </p:grpSpPr>
        <p:grpSp>
          <p:nvGrpSpPr>
            <p:cNvPr id="29" name="组合 28">
              <a:extLst>
                <a:ext uri="{FF2B5EF4-FFF2-40B4-BE49-F238E27FC236}">
                  <a16:creationId xmlns:a16="http://schemas.microsoft.com/office/drawing/2014/main" xmlns="" id="{23AFA65A-E416-4EE4-BB3A-945ABDC54927}"/>
                </a:ext>
              </a:extLst>
            </p:cNvPr>
            <p:cNvGrpSpPr/>
            <p:nvPr/>
          </p:nvGrpSpPr>
          <p:grpSpPr>
            <a:xfrm>
              <a:off x="6903017" y="1484230"/>
              <a:ext cx="2554287" cy="1133476"/>
              <a:chOff x="6307931" y="1847056"/>
              <a:chExt cx="2554287" cy="1133476"/>
            </a:xfrm>
          </p:grpSpPr>
          <p:sp>
            <p:nvSpPr>
              <p:cNvPr id="11" name="Freeform 8">
                <a:extLst>
                  <a:ext uri="{FF2B5EF4-FFF2-40B4-BE49-F238E27FC236}">
                    <a16:creationId xmlns:a16="http://schemas.microsoft.com/office/drawing/2014/main" xmlns="" id="{3B9474B6-3810-4106-8924-F68329630A3F}"/>
                  </a:ext>
                </a:extLst>
              </p:cNvPr>
              <p:cNvSpPr>
                <a:spLocks/>
              </p:cNvSpPr>
              <p:nvPr/>
            </p:nvSpPr>
            <p:spPr bwMode="auto">
              <a:xfrm>
                <a:off x="6353968" y="1940719"/>
                <a:ext cx="2508250" cy="1039813"/>
              </a:xfrm>
              <a:custGeom>
                <a:avLst/>
                <a:gdLst>
                  <a:gd name="T0" fmla="*/ 120 w 1580"/>
                  <a:gd name="T1" fmla="*/ 0 h 655"/>
                  <a:gd name="T2" fmla="*/ 0 w 1580"/>
                  <a:gd name="T3" fmla="*/ 513 h 655"/>
                  <a:gd name="T4" fmla="*/ 1449 w 1580"/>
                  <a:gd name="T5" fmla="*/ 655 h 655"/>
                  <a:gd name="T6" fmla="*/ 1580 w 1580"/>
                  <a:gd name="T7" fmla="*/ 254 h 655"/>
                  <a:gd name="T8" fmla="*/ 120 w 1580"/>
                  <a:gd name="T9" fmla="*/ 0 h 655"/>
                </a:gdLst>
                <a:ahLst/>
                <a:cxnLst>
                  <a:cxn ang="0">
                    <a:pos x="T0" y="T1"/>
                  </a:cxn>
                  <a:cxn ang="0">
                    <a:pos x="T2" y="T3"/>
                  </a:cxn>
                  <a:cxn ang="0">
                    <a:pos x="T4" y="T5"/>
                  </a:cxn>
                  <a:cxn ang="0">
                    <a:pos x="T6" y="T7"/>
                  </a:cxn>
                  <a:cxn ang="0">
                    <a:pos x="T8" y="T9"/>
                  </a:cxn>
                </a:cxnLst>
                <a:rect l="0" t="0" r="r" b="b"/>
                <a:pathLst>
                  <a:path w="1580" h="655">
                    <a:moveTo>
                      <a:pt x="120" y="0"/>
                    </a:moveTo>
                    <a:lnTo>
                      <a:pt x="0" y="513"/>
                    </a:lnTo>
                    <a:lnTo>
                      <a:pt x="1449" y="655"/>
                    </a:lnTo>
                    <a:lnTo>
                      <a:pt x="1580" y="254"/>
                    </a:lnTo>
                    <a:lnTo>
                      <a:pt x="120" y="0"/>
                    </a:lnTo>
                    <a:close/>
                  </a:path>
                </a:pathLst>
              </a:custGeom>
              <a:solidFill>
                <a:srgbClr val="C0C3C7"/>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sp>
            <p:nvSpPr>
              <p:cNvPr id="12" name="Freeform 9">
                <a:extLst>
                  <a:ext uri="{FF2B5EF4-FFF2-40B4-BE49-F238E27FC236}">
                    <a16:creationId xmlns:a16="http://schemas.microsoft.com/office/drawing/2014/main" xmlns="" id="{E9551657-6757-4251-BBE0-ED69DAA6AEF8}"/>
                  </a:ext>
                </a:extLst>
              </p:cNvPr>
              <p:cNvSpPr>
                <a:spLocks/>
              </p:cNvSpPr>
              <p:nvPr/>
            </p:nvSpPr>
            <p:spPr bwMode="auto">
              <a:xfrm>
                <a:off x="6353968" y="1940719"/>
                <a:ext cx="2508250" cy="1039813"/>
              </a:xfrm>
              <a:custGeom>
                <a:avLst/>
                <a:gdLst>
                  <a:gd name="T0" fmla="*/ 120 w 1580"/>
                  <a:gd name="T1" fmla="*/ 0 h 655"/>
                  <a:gd name="T2" fmla="*/ 0 w 1580"/>
                  <a:gd name="T3" fmla="*/ 513 h 655"/>
                  <a:gd name="T4" fmla="*/ 1449 w 1580"/>
                  <a:gd name="T5" fmla="*/ 655 h 655"/>
                  <a:gd name="T6" fmla="*/ 1580 w 1580"/>
                  <a:gd name="T7" fmla="*/ 254 h 655"/>
                  <a:gd name="T8" fmla="*/ 120 w 1580"/>
                  <a:gd name="T9" fmla="*/ 0 h 655"/>
                </a:gdLst>
                <a:ahLst/>
                <a:cxnLst>
                  <a:cxn ang="0">
                    <a:pos x="T0" y="T1"/>
                  </a:cxn>
                  <a:cxn ang="0">
                    <a:pos x="T2" y="T3"/>
                  </a:cxn>
                  <a:cxn ang="0">
                    <a:pos x="T4" y="T5"/>
                  </a:cxn>
                  <a:cxn ang="0">
                    <a:pos x="T6" y="T7"/>
                  </a:cxn>
                  <a:cxn ang="0">
                    <a:pos x="T8" y="T9"/>
                  </a:cxn>
                </a:cxnLst>
                <a:rect l="0" t="0" r="r" b="b"/>
                <a:pathLst>
                  <a:path w="1580" h="655">
                    <a:moveTo>
                      <a:pt x="120" y="0"/>
                    </a:moveTo>
                    <a:lnTo>
                      <a:pt x="0" y="513"/>
                    </a:lnTo>
                    <a:lnTo>
                      <a:pt x="1449" y="655"/>
                    </a:lnTo>
                    <a:lnTo>
                      <a:pt x="1580" y="254"/>
                    </a:lnTo>
                    <a:lnTo>
                      <a:pt x="120" y="0"/>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sp>
            <p:nvSpPr>
              <p:cNvPr id="13" name="Freeform 10">
                <a:extLst>
                  <a:ext uri="{FF2B5EF4-FFF2-40B4-BE49-F238E27FC236}">
                    <a16:creationId xmlns:a16="http://schemas.microsoft.com/office/drawing/2014/main" xmlns="" id="{C68A243D-A282-439B-A08C-DFD2ED3509B1}"/>
                  </a:ext>
                </a:extLst>
              </p:cNvPr>
              <p:cNvSpPr>
                <a:spLocks/>
              </p:cNvSpPr>
              <p:nvPr/>
            </p:nvSpPr>
            <p:spPr bwMode="auto">
              <a:xfrm>
                <a:off x="6307931" y="1847056"/>
                <a:ext cx="2503488" cy="1044575"/>
              </a:xfrm>
              <a:custGeom>
                <a:avLst/>
                <a:gdLst>
                  <a:gd name="T0" fmla="*/ 0 w 1577"/>
                  <a:gd name="T1" fmla="*/ 516 h 658"/>
                  <a:gd name="T2" fmla="*/ 117 w 1577"/>
                  <a:gd name="T3" fmla="*/ 0 h 658"/>
                  <a:gd name="T4" fmla="*/ 1577 w 1577"/>
                  <a:gd name="T5" fmla="*/ 257 h 658"/>
                  <a:gd name="T6" fmla="*/ 1446 w 1577"/>
                  <a:gd name="T7" fmla="*/ 658 h 658"/>
                  <a:gd name="T8" fmla="*/ 0 w 1577"/>
                  <a:gd name="T9" fmla="*/ 516 h 658"/>
                </a:gdLst>
                <a:ahLst/>
                <a:cxnLst>
                  <a:cxn ang="0">
                    <a:pos x="T0" y="T1"/>
                  </a:cxn>
                  <a:cxn ang="0">
                    <a:pos x="T2" y="T3"/>
                  </a:cxn>
                  <a:cxn ang="0">
                    <a:pos x="T4" y="T5"/>
                  </a:cxn>
                  <a:cxn ang="0">
                    <a:pos x="T6" y="T7"/>
                  </a:cxn>
                  <a:cxn ang="0">
                    <a:pos x="T8" y="T9"/>
                  </a:cxn>
                </a:cxnLst>
                <a:rect l="0" t="0" r="r" b="b"/>
                <a:pathLst>
                  <a:path w="1577" h="658">
                    <a:moveTo>
                      <a:pt x="0" y="516"/>
                    </a:moveTo>
                    <a:lnTo>
                      <a:pt x="117" y="0"/>
                    </a:lnTo>
                    <a:lnTo>
                      <a:pt x="1577" y="257"/>
                    </a:lnTo>
                    <a:lnTo>
                      <a:pt x="1446" y="658"/>
                    </a:lnTo>
                    <a:lnTo>
                      <a:pt x="0" y="516"/>
                    </a:lnTo>
                    <a:close/>
                  </a:path>
                </a:pathLst>
              </a:custGeom>
              <a:solidFill>
                <a:srgbClr val="FABC23"/>
              </a:solid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grpSp>
        <p:sp>
          <p:nvSpPr>
            <p:cNvPr id="39" name="文本框 7">
              <a:extLst>
                <a:ext uri="{FF2B5EF4-FFF2-40B4-BE49-F238E27FC236}">
                  <a16:creationId xmlns:a16="http://schemas.microsoft.com/office/drawing/2014/main" xmlns="" id="{C7619ED3-F327-49A7-BB2F-64A741B3891E}"/>
                </a:ext>
              </a:extLst>
            </p:cNvPr>
            <p:cNvSpPr txBox="1"/>
            <p:nvPr/>
          </p:nvSpPr>
          <p:spPr bwMode="auto">
            <a:xfrm>
              <a:off x="6691086" y="1695000"/>
              <a:ext cx="2895600" cy="646331"/>
            </a:xfrm>
            <a:prstGeom prst="rect">
              <a:avLst/>
            </a:prstGeom>
            <a:noFill/>
          </p:spPr>
          <p:txBody>
            <a:bodyPr wrap="square">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914400" fontAlgn="auto">
                <a:spcBef>
                  <a:spcPts val="0"/>
                </a:spcBef>
                <a:spcAft>
                  <a:spcPts val="0"/>
                </a:spcAft>
                <a:defRPr/>
              </a:pPr>
              <a:r>
                <a:rPr lang="en-US" altLang="zh-CN" sz="3600" kern="0" dirty="0">
                  <a:solidFill>
                    <a:schemeClr val="bg1"/>
                  </a:solidFill>
                  <a:latin typeface="inpin heiti" charset="-122"/>
                  <a:ea typeface="inpin heiti" charset="-122"/>
                </a:rPr>
                <a:t>PART 02</a:t>
              </a:r>
              <a:endParaRPr lang="zh-CN" altLang="en-US" sz="3600" kern="0" dirty="0">
                <a:solidFill>
                  <a:schemeClr val="bg1"/>
                </a:solidFill>
                <a:latin typeface="inpin heiti" charset="-122"/>
                <a:ea typeface="inpin heiti" charset="-122"/>
              </a:endParaRPr>
            </a:p>
          </p:txBody>
        </p:sp>
      </p:grpSp>
      <p:grpSp>
        <p:nvGrpSpPr>
          <p:cNvPr id="5" name="组合 4">
            <a:extLst>
              <a:ext uri="{FF2B5EF4-FFF2-40B4-BE49-F238E27FC236}">
                <a16:creationId xmlns:a16="http://schemas.microsoft.com/office/drawing/2014/main" xmlns="" id="{70B7BC56-2093-49C6-A813-3C9E2D60DDA7}"/>
              </a:ext>
            </a:extLst>
          </p:cNvPr>
          <p:cNvGrpSpPr/>
          <p:nvPr/>
        </p:nvGrpSpPr>
        <p:grpSpPr>
          <a:xfrm>
            <a:off x="6691086" y="3857090"/>
            <a:ext cx="2895600" cy="925512"/>
            <a:chOff x="6691086" y="3857090"/>
            <a:chExt cx="2895600" cy="925512"/>
          </a:xfrm>
        </p:grpSpPr>
        <p:grpSp>
          <p:nvGrpSpPr>
            <p:cNvPr id="30" name="组合 29">
              <a:extLst>
                <a:ext uri="{FF2B5EF4-FFF2-40B4-BE49-F238E27FC236}">
                  <a16:creationId xmlns:a16="http://schemas.microsoft.com/office/drawing/2014/main" xmlns="" id="{38CCA1AE-5CEB-4CD7-B196-3AEA4593AC3F}"/>
                </a:ext>
              </a:extLst>
            </p:cNvPr>
            <p:cNvGrpSpPr/>
            <p:nvPr/>
          </p:nvGrpSpPr>
          <p:grpSpPr>
            <a:xfrm>
              <a:off x="6900635" y="3857090"/>
              <a:ext cx="2559050" cy="925512"/>
              <a:chOff x="6305549" y="4219916"/>
              <a:chExt cx="2559050" cy="925512"/>
            </a:xfrm>
          </p:grpSpPr>
          <p:sp>
            <p:nvSpPr>
              <p:cNvPr id="14" name="Freeform 11">
                <a:extLst>
                  <a:ext uri="{FF2B5EF4-FFF2-40B4-BE49-F238E27FC236}">
                    <a16:creationId xmlns:a16="http://schemas.microsoft.com/office/drawing/2014/main" xmlns="" id="{610BB6A3-27BC-4D7F-84DE-19791068BF47}"/>
                  </a:ext>
                </a:extLst>
              </p:cNvPr>
              <p:cNvSpPr>
                <a:spLocks/>
              </p:cNvSpPr>
              <p:nvPr/>
            </p:nvSpPr>
            <p:spPr bwMode="auto">
              <a:xfrm>
                <a:off x="6356349" y="4313578"/>
                <a:ext cx="2508250" cy="831850"/>
              </a:xfrm>
              <a:custGeom>
                <a:avLst/>
                <a:gdLst>
                  <a:gd name="T0" fmla="*/ 1580 w 1580"/>
                  <a:gd name="T1" fmla="*/ 0 h 524"/>
                  <a:gd name="T2" fmla="*/ 0 w 1580"/>
                  <a:gd name="T3" fmla="*/ 101 h 524"/>
                  <a:gd name="T4" fmla="*/ 45 w 1580"/>
                  <a:gd name="T5" fmla="*/ 459 h 524"/>
                  <a:gd name="T6" fmla="*/ 1494 w 1580"/>
                  <a:gd name="T7" fmla="*/ 524 h 524"/>
                  <a:gd name="T8" fmla="*/ 1580 w 1580"/>
                  <a:gd name="T9" fmla="*/ 0 h 524"/>
                </a:gdLst>
                <a:ahLst/>
                <a:cxnLst>
                  <a:cxn ang="0">
                    <a:pos x="T0" y="T1"/>
                  </a:cxn>
                  <a:cxn ang="0">
                    <a:pos x="T2" y="T3"/>
                  </a:cxn>
                  <a:cxn ang="0">
                    <a:pos x="T4" y="T5"/>
                  </a:cxn>
                  <a:cxn ang="0">
                    <a:pos x="T6" y="T7"/>
                  </a:cxn>
                  <a:cxn ang="0">
                    <a:pos x="T8" y="T9"/>
                  </a:cxn>
                </a:cxnLst>
                <a:rect l="0" t="0" r="r" b="b"/>
                <a:pathLst>
                  <a:path w="1580" h="524">
                    <a:moveTo>
                      <a:pt x="1580" y="0"/>
                    </a:moveTo>
                    <a:lnTo>
                      <a:pt x="0" y="101"/>
                    </a:lnTo>
                    <a:lnTo>
                      <a:pt x="45" y="459"/>
                    </a:lnTo>
                    <a:lnTo>
                      <a:pt x="1494" y="524"/>
                    </a:lnTo>
                    <a:lnTo>
                      <a:pt x="1580" y="0"/>
                    </a:lnTo>
                    <a:close/>
                  </a:path>
                </a:pathLst>
              </a:custGeom>
              <a:solidFill>
                <a:srgbClr val="C0C3C7"/>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sp>
            <p:nvSpPr>
              <p:cNvPr id="15" name="Freeform 12">
                <a:extLst>
                  <a:ext uri="{FF2B5EF4-FFF2-40B4-BE49-F238E27FC236}">
                    <a16:creationId xmlns:a16="http://schemas.microsoft.com/office/drawing/2014/main" xmlns="" id="{3C425B74-C009-410A-B5AF-7AA4AD24414A}"/>
                  </a:ext>
                </a:extLst>
              </p:cNvPr>
              <p:cNvSpPr>
                <a:spLocks/>
              </p:cNvSpPr>
              <p:nvPr/>
            </p:nvSpPr>
            <p:spPr bwMode="auto">
              <a:xfrm>
                <a:off x="6356349" y="4313578"/>
                <a:ext cx="2508250" cy="831850"/>
              </a:xfrm>
              <a:custGeom>
                <a:avLst/>
                <a:gdLst>
                  <a:gd name="T0" fmla="*/ 1580 w 1580"/>
                  <a:gd name="T1" fmla="*/ 0 h 524"/>
                  <a:gd name="T2" fmla="*/ 0 w 1580"/>
                  <a:gd name="T3" fmla="*/ 101 h 524"/>
                  <a:gd name="T4" fmla="*/ 45 w 1580"/>
                  <a:gd name="T5" fmla="*/ 459 h 524"/>
                  <a:gd name="T6" fmla="*/ 1494 w 1580"/>
                  <a:gd name="T7" fmla="*/ 524 h 524"/>
                  <a:gd name="T8" fmla="*/ 1580 w 1580"/>
                  <a:gd name="T9" fmla="*/ 0 h 524"/>
                </a:gdLst>
                <a:ahLst/>
                <a:cxnLst>
                  <a:cxn ang="0">
                    <a:pos x="T0" y="T1"/>
                  </a:cxn>
                  <a:cxn ang="0">
                    <a:pos x="T2" y="T3"/>
                  </a:cxn>
                  <a:cxn ang="0">
                    <a:pos x="T4" y="T5"/>
                  </a:cxn>
                  <a:cxn ang="0">
                    <a:pos x="T6" y="T7"/>
                  </a:cxn>
                  <a:cxn ang="0">
                    <a:pos x="T8" y="T9"/>
                  </a:cxn>
                </a:cxnLst>
                <a:rect l="0" t="0" r="r" b="b"/>
                <a:pathLst>
                  <a:path w="1580" h="524">
                    <a:moveTo>
                      <a:pt x="1580" y="0"/>
                    </a:moveTo>
                    <a:lnTo>
                      <a:pt x="0" y="101"/>
                    </a:lnTo>
                    <a:lnTo>
                      <a:pt x="45" y="459"/>
                    </a:lnTo>
                    <a:lnTo>
                      <a:pt x="1494" y="524"/>
                    </a:lnTo>
                    <a:lnTo>
                      <a:pt x="1580" y="0"/>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sp>
            <p:nvSpPr>
              <p:cNvPr id="16" name="Freeform 13">
                <a:extLst>
                  <a:ext uri="{FF2B5EF4-FFF2-40B4-BE49-F238E27FC236}">
                    <a16:creationId xmlns:a16="http://schemas.microsoft.com/office/drawing/2014/main" xmlns="" id="{204C2ED8-CA4E-4BDB-9BDF-0E9659B7C489}"/>
                  </a:ext>
                </a:extLst>
              </p:cNvPr>
              <p:cNvSpPr>
                <a:spLocks/>
              </p:cNvSpPr>
              <p:nvPr/>
            </p:nvSpPr>
            <p:spPr bwMode="auto">
              <a:xfrm>
                <a:off x="6305549" y="4219916"/>
                <a:ext cx="2508250" cy="831850"/>
              </a:xfrm>
              <a:custGeom>
                <a:avLst/>
                <a:gdLst>
                  <a:gd name="T0" fmla="*/ 45 w 1580"/>
                  <a:gd name="T1" fmla="*/ 462 h 524"/>
                  <a:gd name="T2" fmla="*/ 0 w 1580"/>
                  <a:gd name="T3" fmla="*/ 104 h 524"/>
                  <a:gd name="T4" fmla="*/ 1580 w 1580"/>
                  <a:gd name="T5" fmla="*/ 0 h 524"/>
                  <a:gd name="T6" fmla="*/ 1494 w 1580"/>
                  <a:gd name="T7" fmla="*/ 524 h 524"/>
                  <a:gd name="T8" fmla="*/ 45 w 1580"/>
                  <a:gd name="T9" fmla="*/ 462 h 524"/>
                </a:gdLst>
                <a:ahLst/>
                <a:cxnLst>
                  <a:cxn ang="0">
                    <a:pos x="T0" y="T1"/>
                  </a:cxn>
                  <a:cxn ang="0">
                    <a:pos x="T2" y="T3"/>
                  </a:cxn>
                  <a:cxn ang="0">
                    <a:pos x="T4" y="T5"/>
                  </a:cxn>
                  <a:cxn ang="0">
                    <a:pos x="T6" y="T7"/>
                  </a:cxn>
                  <a:cxn ang="0">
                    <a:pos x="T8" y="T9"/>
                  </a:cxn>
                </a:cxnLst>
                <a:rect l="0" t="0" r="r" b="b"/>
                <a:pathLst>
                  <a:path w="1580" h="524">
                    <a:moveTo>
                      <a:pt x="45" y="462"/>
                    </a:moveTo>
                    <a:lnTo>
                      <a:pt x="0" y="104"/>
                    </a:lnTo>
                    <a:lnTo>
                      <a:pt x="1580" y="0"/>
                    </a:lnTo>
                    <a:lnTo>
                      <a:pt x="1494" y="524"/>
                    </a:lnTo>
                    <a:lnTo>
                      <a:pt x="45" y="462"/>
                    </a:lnTo>
                    <a:close/>
                  </a:path>
                </a:pathLst>
              </a:custGeom>
              <a:solidFill>
                <a:srgbClr val="FB705A"/>
              </a:solid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grpSp>
        <p:sp>
          <p:nvSpPr>
            <p:cNvPr id="40" name="文本框 7">
              <a:extLst>
                <a:ext uri="{FF2B5EF4-FFF2-40B4-BE49-F238E27FC236}">
                  <a16:creationId xmlns:a16="http://schemas.microsoft.com/office/drawing/2014/main" xmlns="" id="{ED99FF64-BB21-4DC8-90AD-D802F9D1FFCB}"/>
                </a:ext>
              </a:extLst>
            </p:cNvPr>
            <p:cNvSpPr txBox="1"/>
            <p:nvPr/>
          </p:nvSpPr>
          <p:spPr bwMode="auto">
            <a:xfrm>
              <a:off x="6691086" y="3988743"/>
              <a:ext cx="2895600" cy="646331"/>
            </a:xfrm>
            <a:prstGeom prst="rect">
              <a:avLst/>
            </a:prstGeom>
            <a:noFill/>
          </p:spPr>
          <p:txBody>
            <a:bodyPr wrap="square">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914400" fontAlgn="auto">
                <a:spcBef>
                  <a:spcPts val="0"/>
                </a:spcBef>
                <a:spcAft>
                  <a:spcPts val="0"/>
                </a:spcAft>
                <a:defRPr/>
              </a:pPr>
              <a:r>
                <a:rPr lang="en-US" altLang="zh-CN" sz="3600" kern="0" dirty="0">
                  <a:solidFill>
                    <a:schemeClr val="bg1"/>
                  </a:solidFill>
                  <a:latin typeface="inpin heiti" charset="-122"/>
                  <a:ea typeface="inpin heiti" charset="-122"/>
                </a:rPr>
                <a:t>PART 04</a:t>
              </a:r>
              <a:endParaRPr lang="zh-CN" altLang="en-US" sz="3600" kern="0" dirty="0">
                <a:solidFill>
                  <a:schemeClr val="bg1"/>
                </a:solidFill>
                <a:latin typeface="inpin heiti" charset="-122"/>
                <a:ea typeface="inpin heiti" charset="-122"/>
              </a:endParaRPr>
            </a:p>
          </p:txBody>
        </p:sp>
      </p:grpSp>
    </p:spTree>
    <p:extLst>
      <p:ext uri="{BB962C8B-B14F-4D97-AF65-F5344CB8AC3E}">
        <p14:creationId xmlns:p14="http://schemas.microsoft.com/office/powerpoint/2010/main" xmlns="" val="3246281625"/>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left)">
                                      <p:cBhvr>
                                        <p:cTn id="13" dur="500"/>
                                        <p:tgtEl>
                                          <p:spTgt spid="18"/>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wipe(left)">
                                      <p:cBhvr>
                                        <p:cTn id="23" dur="500"/>
                                        <p:tgtEl>
                                          <p:spTgt spid="27"/>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p:cTn id="27" dur="500" fill="hold"/>
                                        <p:tgtEl>
                                          <p:spTgt spid="4"/>
                                        </p:tgtEl>
                                        <p:attrNameLst>
                                          <p:attrName>ppt_w</p:attrName>
                                        </p:attrNameLst>
                                      </p:cBhvr>
                                      <p:tavLst>
                                        <p:tav tm="0">
                                          <p:val>
                                            <p:fltVal val="0"/>
                                          </p:val>
                                        </p:tav>
                                        <p:tav tm="100000">
                                          <p:val>
                                            <p:strVal val="#ppt_w"/>
                                          </p:val>
                                        </p:tav>
                                      </p:tavLst>
                                    </p:anim>
                                    <p:anim calcmode="lin" valueType="num">
                                      <p:cBhvr>
                                        <p:cTn id="28" dur="500" fill="hold"/>
                                        <p:tgtEl>
                                          <p:spTgt spid="4"/>
                                        </p:tgtEl>
                                        <p:attrNameLst>
                                          <p:attrName>ppt_h</p:attrName>
                                        </p:attrNameLst>
                                      </p:cBhvr>
                                      <p:tavLst>
                                        <p:tav tm="0">
                                          <p:val>
                                            <p:fltVal val="0"/>
                                          </p:val>
                                        </p:tav>
                                        <p:tav tm="100000">
                                          <p:val>
                                            <p:strVal val="#ppt_h"/>
                                          </p:val>
                                        </p:tav>
                                      </p:tavLst>
                                    </p:anim>
                                    <p:animEffect transition="in" filter="fade">
                                      <p:cBhvr>
                                        <p:cTn id="29" dur="500"/>
                                        <p:tgtEl>
                                          <p:spTgt spid="4"/>
                                        </p:tgtEl>
                                      </p:cBhvr>
                                    </p:animEffect>
                                  </p:childTnLst>
                                </p:cTn>
                              </p:par>
                            </p:childTnLst>
                          </p:cTn>
                        </p:par>
                        <p:par>
                          <p:cTn id="30" fill="hold">
                            <p:stCondLst>
                              <p:cond delay="2500"/>
                            </p:stCondLst>
                            <p:childTnLst>
                              <p:par>
                                <p:cTn id="31" presetID="22" presetClass="entr" presetSubtype="8" fill="hold" nodeType="after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wipe(left)">
                                      <p:cBhvr>
                                        <p:cTn id="33" dur="500"/>
                                        <p:tgtEl>
                                          <p:spTgt spid="24"/>
                                        </p:tgtEl>
                                      </p:cBhvr>
                                    </p:animEffect>
                                  </p:childTnLst>
                                </p:cTn>
                              </p:par>
                            </p:childTnLst>
                          </p:cTn>
                        </p:par>
                        <p:par>
                          <p:cTn id="34" fill="hold">
                            <p:stCondLst>
                              <p:cond delay="3000"/>
                            </p:stCondLst>
                            <p:childTnLst>
                              <p:par>
                                <p:cTn id="35" presetID="53" presetClass="entr" presetSubtype="16" fill="hold" nodeType="after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p:cTn id="37" dur="500" fill="hold"/>
                                        <p:tgtEl>
                                          <p:spTgt spid="5"/>
                                        </p:tgtEl>
                                        <p:attrNameLst>
                                          <p:attrName>ppt_w</p:attrName>
                                        </p:attrNameLst>
                                      </p:cBhvr>
                                      <p:tavLst>
                                        <p:tav tm="0">
                                          <p:val>
                                            <p:fltVal val="0"/>
                                          </p:val>
                                        </p:tav>
                                        <p:tav tm="100000">
                                          <p:val>
                                            <p:strVal val="#ppt_w"/>
                                          </p:val>
                                        </p:tav>
                                      </p:tavLst>
                                    </p:anim>
                                    <p:anim calcmode="lin" valueType="num">
                                      <p:cBhvr>
                                        <p:cTn id="38" dur="500" fill="hold"/>
                                        <p:tgtEl>
                                          <p:spTgt spid="5"/>
                                        </p:tgtEl>
                                        <p:attrNameLst>
                                          <p:attrName>ppt_h</p:attrName>
                                        </p:attrNameLst>
                                      </p:cBhvr>
                                      <p:tavLst>
                                        <p:tav tm="0">
                                          <p:val>
                                            <p:fltVal val="0"/>
                                          </p:val>
                                        </p:tav>
                                        <p:tav tm="100000">
                                          <p:val>
                                            <p:strVal val="#ppt_h"/>
                                          </p:val>
                                        </p:tav>
                                      </p:tavLst>
                                    </p:anim>
                                    <p:animEffect transition="in" filter="fade">
                                      <p:cBhvr>
                                        <p:cTn id="39" dur="500"/>
                                        <p:tgtEl>
                                          <p:spTgt spid="5"/>
                                        </p:tgtEl>
                                      </p:cBhvr>
                                    </p:animEffect>
                                  </p:childTnLst>
                                </p:cTn>
                              </p:par>
                            </p:childTnLst>
                          </p:cTn>
                        </p:par>
                        <p:par>
                          <p:cTn id="40" fill="hold">
                            <p:stCondLst>
                              <p:cond delay="3500"/>
                            </p:stCondLst>
                            <p:childTnLst>
                              <p:par>
                                <p:cTn id="41" presetID="22" presetClass="entr" presetSubtype="8" fill="hold" nodeType="after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wipe(left)">
                                      <p:cBhvr>
                                        <p:cTn id="43"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61A059B2-3C55-42A1-9A11-AA8F9D799848}"/>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1494970" y="1472471"/>
            <a:ext cx="9202060" cy="3109054"/>
          </a:xfrm>
          <a:prstGeom prst="rect">
            <a:avLst/>
          </a:prstGeom>
        </p:spPr>
      </p:pic>
      <p:sp>
        <p:nvSpPr>
          <p:cNvPr id="5" name="文本框 6">
            <a:extLst>
              <a:ext uri="{FF2B5EF4-FFF2-40B4-BE49-F238E27FC236}">
                <a16:creationId xmlns:a16="http://schemas.microsoft.com/office/drawing/2014/main" xmlns="" id="{9E4A65AC-3844-4A22-B8F4-70C9E4ACB95C}"/>
              </a:ext>
            </a:extLst>
          </p:cNvPr>
          <p:cNvSpPr txBox="1"/>
          <p:nvPr/>
        </p:nvSpPr>
        <p:spPr bwMode="auto">
          <a:xfrm>
            <a:off x="4403725" y="4745965"/>
            <a:ext cx="3109241" cy="492443"/>
          </a:xfrm>
          <a:prstGeom prst="rect">
            <a:avLst/>
          </a:prstGeom>
          <a:noFill/>
        </p:spPr>
        <p:txBody>
          <a:bodyPr wrap="square">
            <a:spAutoFit/>
            <a:scene3d>
              <a:camera prst="orthographicFront"/>
              <a:lightRig rig="threePt" dir="t"/>
            </a:scene3d>
            <a:sp3d contourW="12700"/>
          </a:bodyPr>
          <a:lstStyle>
            <a:defPPr>
              <a:defRPr lang="en-US"/>
            </a:defPPr>
            <a:lvl1pPr marR="0" lvl="0" indent="0" defTabSz="914400" fontAlgn="auto">
              <a:lnSpc>
                <a:spcPct val="130000"/>
              </a:lnSpc>
              <a:spcBef>
                <a:spcPts val="0"/>
              </a:spcBef>
              <a:spcAft>
                <a:spcPts val="0"/>
              </a:spcAft>
              <a:buClrTx/>
              <a:buSzTx/>
              <a:buFontTx/>
              <a:buNone/>
              <a:tabLst/>
              <a:defRPr kumimoji="0" sz="1000" b="0" i="0" u="none" strike="noStrike" kern="0" cap="none" spc="0" normalizeH="0" baseline="0">
                <a:ln>
                  <a:noFill/>
                </a:ln>
                <a:gradFill>
                  <a:gsLst>
                    <a:gs pos="0">
                      <a:schemeClr val="tx1">
                        <a:lumMod val="50000"/>
                        <a:lumOff val="50000"/>
                      </a:schemeClr>
                    </a:gs>
                    <a:gs pos="100000">
                      <a:schemeClr val="tx1">
                        <a:lumMod val="65000"/>
                        <a:lumOff val="35000"/>
                      </a:schemeClr>
                    </a:gs>
                  </a:gsLst>
                  <a:lin ang="5400000" scaled="1"/>
                </a:gradFill>
                <a:effectLst/>
                <a:uLnTx/>
                <a:uFillTx/>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eaLnBrk="1" hangingPunct="1">
              <a:defRPr/>
            </a:pPr>
            <a:r>
              <a:rPr lang="zh-CN" altLang="en-US" dirty="0" smtClean="0">
                <a:solidFill>
                  <a:schemeClr val="tx1">
                    <a:lumMod val="75000"/>
                    <a:lumOff val="25000"/>
                  </a:schemeClr>
                </a:solidFill>
                <a:latin typeface="inpin heiti" charset="-122"/>
                <a:ea typeface="inpin heiti" charset="-122"/>
              </a:rPr>
              <a:t>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供全面且质优的多品类设计素材打破传统素材网站单向沟通的服务模式</a:t>
            </a:r>
          </a:p>
        </p:txBody>
      </p:sp>
      <p:sp>
        <p:nvSpPr>
          <p:cNvPr id="6" name="文本框 7">
            <a:extLst>
              <a:ext uri="{FF2B5EF4-FFF2-40B4-BE49-F238E27FC236}">
                <a16:creationId xmlns:a16="http://schemas.microsoft.com/office/drawing/2014/main" xmlns="" id="{66B79EE3-54C7-456A-AFB9-FC12A73CFDAA}"/>
              </a:ext>
            </a:extLst>
          </p:cNvPr>
          <p:cNvSpPr txBox="1"/>
          <p:nvPr/>
        </p:nvSpPr>
        <p:spPr bwMode="auto">
          <a:xfrm>
            <a:off x="3861262" y="2787239"/>
            <a:ext cx="4194168" cy="1107996"/>
          </a:xfrm>
          <a:prstGeom prst="rect">
            <a:avLst/>
          </a:prstGeom>
          <a:noFill/>
        </p:spPr>
        <p:txBody>
          <a:bodyPr wrap="square">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914400" fontAlgn="auto">
              <a:spcBef>
                <a:spcPts val="0"/>
              </a:spcBef>
              <a:spcAft>
                <a:spcPts val="0"/>
              </a:spcAft>
              <a:defRPr/>
            </a:pPr>
            <a:r>
              <a:rPr lang="zh-CN" altLang="en-US" sz="6600" kern="0" dirty="0">
                <a:solidFill>
                  <a:schemeClr val="bg1"/>
                </a:solidFill>
                <a:latin typeface="inpin heiti" charset="-122"/>
                <a:ea typeface="inpin heiti" charset="-122"/>
              </a:rPr>
              <a:t>文字输入</a:t>
            </a:r>
          </a:p>
        </p:txBody>
      </p:sp>
    </p:spTree>
    <p:extLst>
      <p:ext uri="{BB962C8B-B14F-4D97-AF65-F5344CB8AC3E}">
        <p14:creationId xmlns:p14="http://schemas.microsoft.com/office/powerpoint/2010/main" xmlns="" val="2387266206"/>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B3E2B3AE-C263-4021-820C-3D2F798C8359}"/>
              </a:ext>
            </a:extLst>
          </p:cNvPr>
          <p:cNvPicPr>
            <a:picLocks noChangeAspect="1"/>
          </p:cNvPicPr>
          <p:nvPr/>
        </p:nvPicPr>
        <p:blipFill>
          <a:blip r:embed="rId3"/>
          <a:stretch>
            <a:fillRect/>
          </a:stretch>
        </p:blipFill>
        <p:spPr>
          <a:xfrm>
            <a:off x="1642636" y="1762179"/>
            <a:ext cx="3538964" cy="4315809"/>
          </a:xfrm>
          <a:prstGeom prst="rect">
            <a:avLst/>
          </a:prstGeom>
        </p:spPr>
      </p:pic>
      <p:grpSp>
        <p:nvGrpSpPr>
          <p:cNvPr id="2" name="组合 1">
            <a:extLst>
              <a:ext uri="{FF2B5EF4-FFF2-40B4-BE49-F238E27FC236}">
                <a16:creationId xmlns:a16="http://schemas.microsoft.com/office/drawing/2014/main" xmlns="" id="{51D5741F-970F-43A7-8F80-4D1218EA03B5}"/>
              </a:ext>
            </a:extLst>
          </p:cNvPr>
          <p:cNvGrpSpPr/>
          <p:nvPr/>
        </p:nvGrpSpPr>
        <p:grpSpPr>
          <a:xfrm>
            <a:off x="6799934" y="2079403"/>
            <a:ext cx="3109241" cy="850175"/>
            <a:chOff x="8402845" y="2972099"/>
            <a:chExt cx="3109241" cy="850175"/>
          </a:xfrm>
        </p:grpSpPr>
        <p:sp>
          <p:nvSpPr>
            <p:cNvPr id="4" name="文本框 6">
              <a:extLst>
                <a:ext uri="{FF2B5EF4-FFF2-40B4-BE49-F238E27FC236}">
                  <a16:creationId xmlns:a16="http://schemas.microsoft.com/office/drawing/2014/main" xmlns="" id="{B496F223-656B-498D-9355-64A144E21451}"/>
                </a:ext>
              </a:extLst>
            </p:cNvPr>
            <p:cNvSpPr txBox="1"/>
            <p:nvPr/>
          </p:nvSpPr>
          <p:spPr bwMode="auto">
            <a:xfrm>
              <a:off x="8402845" y="3329831"/>
              <a:ext cx="3109241" cy="492443"/>
            </a:xfrm>
            <a:prstGeom prst="rect">
              <a:avLst/>
            </a:prstGeom>
            <a:noFill/>
          </p:spPr>
          <p:txBody>
            <a:bodyPr wrap="square">
              <a:spAutoFit/>
              <a:scene3d>
                <a:camera prst="orthographicFront"/>
                <a:lightRig rig="threePt" dir="t"/>
              </a:scene3d>
              <a:sp3d contourW="12700"/>
            </a:bodyPr>
            <a:lstStyle>
              <a:defPPr>
                <a:defRPr lang="en-US"/>
              </a:defPPr>
              <a:lvl1pPr marR="0" lvl="0" indent="0" defTabSz="914400" fontAlgn="auto">
                <a:lnSpc>
                  <a:spcPct val="130000"/>
                </a:lnSpc>
                <a:spcBef>
                  <a:spcPts val="0"/>
                </a:spcBef>
                <a:spcAft>
                  <a:spcPts val="0"/>
                </a:spcAft>
                <a:buClrTx/>
                <a:buSzTx/>
                <a:buFontTx/>
                <a:buNone/>
                <a:tabLst/>
                <a:defRPr kumimoji="0" sz="1000" b="0" i="0" u="none" strike="noStrike" kern="0" cap="none" spc="0" normalizeH="0" baseline="0">
                  <a:ln>
                    <a:noFill/>
                  </a:ln>
                  <a:gradFill>
                    <a:gsLst>
                      <a:gs pos="0">
                        <a:schemeClr val="tx1">
                          <a:lumMod val="50000"/>
                          <a:lumOff val="50000"/>
                        </a:schemeClr>
                      </a:gs>
                      <a:gs pos="100000">
                        <a:schemeClr val="tx1">
                          <a:lumMod val="65000"/>
                          <a:lumOff val="35000"/>
                        </a:schemeClr>
                      </a:gs>
                    </a:gsLst>
                    <a:lin ang="5400000" scaled="1"/>
                  </a:gradFill>
                  <a:effectLst/>
                  <a:uLnTx/>
                  <a:uFillTx/>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eaLnBrk="1" hangingPunct="1">
                <a:defRPr/>
              </a:pPr>
              <a:r>
                <a:rPr lang="zh-CN" altLang="en-US" dirty="0" smtClean="0">
                  <a:solidFill>
                    <a:schemeClr val="tx1">
                      <a:lumMod val="75000"/>
                      <a:lumOff val="25000"/>
                    </a:schemeClr>
                  </a:solidFill>
                  <a:latin typeface="inpin heiti" charset="-122"/>
                  <a:ea typeface="inpin heiti" charset="-122"/>
                </a:rPr>
                <a:t>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供全面且质优的多品类设计素材打破传统素材网站单向沟通的服务模式</a:t>
              </a:r>
            </a:p>
          </p:txBody>
        </p:sp>
        <p:sp>
          <p:nvSpPr>
            <p:cNvPr id="5" name="文本框 7">
              <a:extLst>
                <a:ext uri="{FF2B5EF4-FFF2-40B4-BE49-F238E27FC236}">
                  <a16:creationId xmlns:a16="http://schemas.microsoft.com/office/drawing/2014/main" xmlns="" id="{2CECC8B8-CD20-4E48-9E87-97FC39DAF6F9}"/>
                </a:ext>
              </a:extLst>
            </p:cNvPr>
            <p:cNvSpPr txBox="1"/>
            <p:nvPr/>
          </p:nvSpPr>
          <p:spPr bwMode="auto">
            <a:xfrm>
              <a:off x="8402845" y="2972099"/>
              <a:ext cx="1156811" cy="369332"/>
            </a:xfrm>
            <a:prstGeom prst="rect">
              <a:avLst/>
            </a:prstGeom>
            <a:noFill/>
          </p:spPr>
          <p:txBody>
            <a:bodyPr>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fontAlgn="auto">
                <a:spcBef>
                  <a:spcPts val="0"/>
                </a:spcBef>
                <a:spcAft>
                  <a:spcPts val="0"/>
                </a:spcAft>
                <a:defRPr/>
              </a:pPr>
              <a:r>
                <a:rPr lang="zh-CN" altLang="en-US" kern="0" dirty="0">
                  <a:latin typeface="inpin heiti" charset="-122"/>
                  <a:ea typeface="inpin heiti" charset="-122"/>
                </a:rPr>
                <a:t>文字输入</a:t>
              </a:r>
            </a:p>
          </p:txBody>
        </p:sp>
      </p:grpSp>
      <p:grpSp>
        <p:nvGrpSpPr>
          <p:cNvPr id="6" name="组合 5">
            <a:extLst>
              <a:ext uri="{FF2B5EF4-FFF2-40B4-BE49-F238E27FC236}">
                <a16:creationId xmlns:a16="http://schemas.microsoft.com/office/drawing/2014/main" xmlns="" id="{754715DE-A24A-430A-9C64-7C883ADF9F8E}"/>
              </a:ext>
            </a:extLst>
          </p:cNvPr>
          <p:cNvGrpSpPr/>
          <p:nvPr/>
        </p:nvGrpSpPr>
        <p:grpSpPr>
          <a:xfrm>
            <a:off x="6799934" y="3437759"/>
            <a:ext cx="3109241" cy="850175"/>
            <a:chOff x="8402845" y="2972099"/>
            <a:chExt cx="3109241" cy="850175"/>
          </a:xfrm>
        </p:grpSpPr>
        <p:sp>
          <p:nvSpPr>
            <p:cNvPr id="7" name="文本框 6">
              <a:extLst>
                <a:ext uri="{FF2B5EF4-FFF2-40B4-BE49-F238E27FC236}">
                  <a16:creationId xmlns:a16="http://schemas.microsoft.com/office/drawing/2014/main" xmlns="" id="{51C09D7A-9173-4623-9E23-B3EB30F37EDD}"/>
                </a:ext>
              </a:extLst>
            </p:cNvPr>
            <p:cNvSpPr txBox="1"/>
            <p:nvPr/>
          </p:nvSpPr>
          <p:spPr bwMode="auto">
            <a:xfrm>
              <a:off x="8402845" y="3329831"/>
              <a:ext cx="3109241" cy="492443"/>
            </a:xfrm>
            <a:prstGeom prst="rect">
              <a:avLst/>
            </a:prstGeom>
            <a:noFill/>
          </p:spPr>
          <p:txBody>
            <a:bodyPr wrap="square">
              <a:spAutoFit/>
              <a:scene3d>
                <a:camera prst="orthographicFront"/>
                <a:lightRig rig="threePt" dir="t"/>
              </a:scene3d>
              <a:sp3d contourW="12700"/>
            </a:bodyPr>
            <a:lstStyle>
              <a:defPPr>
                <a:defRPr lang="en-US"/>
              </a:defPPr>
              <a:lvl1pPr marR="0" lvl="0" indent="0" defTabSz="914400" fontAlgn="auto">
                <a:lnSpc>
                  <a:spcPct val="130000"/>
                </a:lnSpc>
                <a:spcBef>
                  <a:spcPts val="0"/>
                </a:spcBef>
                <a:spcAft>
                  <a:spcPts val="0"/>
                </a:spcAft>
                <a:buClrTx/>
                <a:buSzTx/>
                <a:buFontTx/>
                <a:buNone/>
                <a:tabLst/>
                <a:defRPr kumimoji="0" sz="1000" b="0" i="0" u="none" strike="noStrike" kern="0" cap="none" spc="0" normalizeH="0" baseline="0">
                  <a:ln>
                    <a:noFill/>
                  </a:ln>
                  <a:gradFill>
                    <a:gsLst>
                      <a:gs pos="0">
                        <a:schemeClr val="tx1">
                          <a:lumMod val="50000"/>
                          <a:lumOff val="50000"/>
                        </a:schemeClr>
                      </a:gs>
                      <a:gs pos="100000">
                        <a:schemeClr val="tx1">
                          <a:lumMod val="65000"/>
                          <a:lumOff val="35000"/>
                        </a:schemeClr>
                      </a:gs>
                    </a:gsLst>
                    <a:lin ang="5400000" scaled="1"/>
                  </a:gradFill>
                  <a:effectLst/>
                  <a:uLnTx/>
                  <a:uFillTx/>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eaLnBrk="1" hangingPunct="1">
                <a:defRPr/>
              </a:pPr>
              <a:r>
                <a:rPr lang="zh-CN" altLang="en-US" dirty="0" smtClean="0">
                  <a:solidFill>
                    <a:schemeClr val="tx1">
                      <a:lumMod val="75000"/>
                      <a:lumOff val="25000"/>
                    </a:schemeClr>
                  </a:solidFill>
                  <a:latin typeface="inpin heiti" charset="-122"/>
                  <a:ea typeface="inpin heiti" charset="-122"/>
                </a:rPr>
                <a:t>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供全面且质优的多品类设计素材打破传统素材网站单向沟通的服务模式</a:t>
              </a:r>
            </a:p>
          </p:txBody>
        </p:sp>
        <p:sp>
          <p:nvSpPr>
            <p:cNvPr id="8" name="文本框 7">
              <a:extLst>
                <a:ext uri="{FF2B5EF4-FFF2-40B4-BE49-F238E27FC236}">
                  <a16:creationId xmlns:a16="http://schemas.microsoft.com/office/drawing/2014/main" xmlns="" id="{45C6716B-13D0-4B78-9A35-0D8311A76751}"/>
                </a:ext>
              </a:extLst>
            </p:cNvPr>
            <p:cNvSpPr txBox="1"/>
            <p:nvPr/>
          </p:nvSpPr>
          <p:spPr bwMode="auto">
            <a:xfrm>
              <a:off x="8402845" y="2972099"/>
              <a:ext cx="1156811" cy="369332"/>
            </a:xfrm>
            <a:prstGeom prst="rect">
              <a:avLst/>
            </a:prstGeom>
            <a:noFill/>
          </p:spPr>
          <p:txBody>
            <a:bodyPr>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fontAlgn="auto">
                <a:spcBef>
                  <a:spcPts val="0"/>
                </a:spcBef>
                <a:spcAft>
                  <a:spcPts val="0"/>
                </a:spcAft>
                <a:defRPr/>
              </a:pPr>
              <a:r>
                <a:rPr lang="zh-CN" altLang="en-US" kern="0" dirty="0">
                  <a:latin typeface="inpin heiti" charset="-122"/>
                  <a:ea typeface="inpin heiti" charset="-122"/>
                </a:rPr>
                <a:t>文字输入</a:t>
              </a:r>
            </a:p>
          </p:txBody>
        </p:sp>
      </p:grpSp>
      <p:grpSp>
        <p:nvGrpSpPr>
          <p:cNvPr id="9" name="组合 8">
            <a:extLst>
              <a:ext uri="{FF2B5EF4-FFF2-40B4-BE49-F238E27FC236}">
                <a16:creationId xmlns:a16="http://schemas.microsoft.com/office/drawing/2014/main" xmlns="" id="{2735D258-406E-473A-9405-14036C569E6F}"/>
              </a:ext>
            </a:extLst>
          </p:cNvPr>
          <p:cNvGrpSpPr/>
          <p:nvPr/>
        </p:nvGrpSpPr>
        <p:grpSpPr>
          <a:xfrm>
            <a:off x="6799934" y="4796115"/>
            <a:ext cx="3109241" cy="850175"/>
            <a:chOff x="8402845" y="2972099"/>
            <a:chExt cx="3109241" cy="850175"/>
          </a:xfrm>
        </p:grpSpPr>
        <p:sp>
          <p:nvSpPr>
            <p:cNvPr id="10" name="文本框 9">
              <a:extLst>
                <a:ext uri="{FF2B5EF4-FFF2-40B4-BE49-F238E27FC236}">
                  <a16:creationId xmlns:a16="http://schemas.microsoft.com/office/drawing/2014/main" xmlns="" id="{00C952F5-BF6F-4D14-A667-9BCE7CEA0D4E}"/>
                </a:ext>
              </a:extLst>
            </p:cNvPr>
            <p:cNvSpPr txBox="1"/>
            <p:nvPr/>
          </p:nvSpPr>
          <p:spPr bwMode="auto">
            <a:xfrm>
              <a:off x="8402845" y="3329831"/>
              <a:ext cx="3109241" cy="492443"/>
            </a:xfrm>
            <a:prstGeom prst="rect">
              <a:avLst/>
            </a:prstGeom>
            <a:noFill/>
          </p:spPr>
          <p:txBody>
            <a:bodyPr wrap="square">
              <a:spAutoFit/>
              <a:scene3d>
                <a:camera prst="orthographicFront"/>
                <a:lightRig rig="threePt" dir="t"/>
              </a:scene3d>
              <a:sp3d contourW="12700"/>
            </a:bodyPr>
            <a:lstStyle>
              <a:defPPr>
                <a:defRPr lang="en-US"/>
              </a:defPPr>
              <a:lvl1pPr marR="0" lvl="0" indent="0" defTabSz="914400" fontAlgn="auto">
                <a:lnSpc>
                  <a:spcPct val="130000"/>
                </a:lnSpc>
                <a:spcBef>
                  <a:spcPts val="0"/>
                </a:spcBef>
                <a:spcAft>
                  <a:spcPts val="0"/>
                </a:spcAft>
                <a:buClrTx/>
                <a:buSzTx/>
                <a:buFontTx/>
                <a:buNone/>
                <a:tabLst/>
                <a:defRPr kumimoji="0" sz="1000" b="0" i="0" u="none" strike="noStrike" kern="0" cap="none" spc="0" normalizeH="0" baseline="0">
                  <a:ln>
                    <a:noFill/>
                  </a:ln>
                  <a:gradFill>
                    <a:gsLst>
                      <a:gs pos="0">
                        <a:schemeClr val="tx1">
                          <a:lumMod val="50000"/>
                          <a:lumOff val="50000"/>
                        </a:schemeClr>
                      </a:gs>
                      <a:gs pos="100000">
                        <a:schemeClr val="tx1">
                          <a:lumMod val="65000"/>
                          <a:lumOff val="35000"/>
                        </a:schemeClr>
                      </a:gs>
                    </a:gsLst>
                    <a:lin ang="5400000" scaled="1"/>
                  </a:gradFill>
                  <a:effectLst/>
                  <a:uLnTx/>
                  <a:uFillTx/>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eaLnBrk="1" hangingPunct="1">
                <a:defRPr/>
              </a:pPr>
              <a:r>
                <a:rPr lang="zh-CN" altLang="en-US" dirty="0" smtClean="0">
                  <a:solidFill>
                    <a:schemeClr val="tx1">
                      <a:lumMod val="75000"/>
                      <a:lumOff val="25000"/>
                    </a:schemeClr>
                  </a:solidFill>
                  <a:latin typeface="inpin heiti" charset="-122"/>
                  <a:ea typeface="inpin heiti" charset="-122"/>
                </a:rPr>
                <a:t>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供全面且质优的多品类设计素材打破传统素材网站单向沟通的服务模式</a:t>
              </a:r>
            </a:p>
          </p:txBody>
        </p:sp>
        <p:sp>
          <p:nvSpPr>
            <p:cNvPr id="11" name="文本框 10">
              <a:extLst>
                <a:ext uri="{FF2B5EF4-FFF2-40B4-BE49-F238E27FC236}">
                  <a16:creationId xmlns:a16="http://schemas.microsoft.com/office/drawing/2014/main" xmlns="" id="{7335C137-5DF6-4AD0-9841-4F97EE6F3176}"/>
                </a:ext>
              </a:extLst>
            </p:cNvPr>
            <p:cNvSpPr txBox="1"/>
            <p:nvPr/>
          </p:nvSpPr>
          <p:spPr bwMode="auto">
            <a:xfrm>
              <a:off x="8402845" y="2972099"/>
              <a:ext cx="1156811" cy="369332"/>
            </a:xfrm>
            <a:prstGeom prst="rect">
              <a:avLst/>
            </a:prstGeom>
            <a:noFill/>
          </p:spPr>
          <p:txBody>
            <a:bodyPr>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fontAlgn="auto">
                <a:spcBef>
                  <a:spcPts val="0"/>
                </a:spcBef>
                <a:spcAft>
                  <a:spcPts val="0"/>
                </a:spcAft>
                <a:defRPr/>
              </a:pPr>
              <a:r>
                <a:rPr lang="zh-CN" altLang="en-US" kern="0" dirty="0">
                  <a:latin typeface="inpin heiti" charset="-122"/>
                  <a:ea typeface="inpin heiti" charset="-122"/>
                </a:rPr>
                <a:t>文字输入</a:t>
              </a:r>
            </a:p>
          </p:txBody>
        </p:sp>
      </p:grpSp>
      <p:grpSp>
        <p:nvGrpSpPr>
          <p:cNvPr id="12" name="组合 11">
            <a:extLst>
              <a:ext uri="{FF2B5EF4-FFF2-40B4-BE49-F238E27FC236}">
                <a16:creationId xmlns:a16="http://schemas.microsoft.com/office/drawing/2014/main" xmlns="" id="{E89B689A-08FC-4F85-B483-579083EA72EC}"/>
              </a:ext>
            </a:extLst>
          </p:cNvPr>
          <p:cNvGrpSpPr/>
          <p:nvPr/>
        </p:nvGrpSpPr>
        <p:grpSpPr>
          <a:xfrm rot="266522">
            <a:off x="5978928" y="2153069"/>
            <a:ext cx="501291" cy="681409"/>
            <a:chOff x="2546350" y="1435101"/>
            <a:chExt cx="1100138" cy="1495425"/>
          </a:xfrm>
        </p:grpSpPr>
        <p:sp>
          <p:nvSpPr>
            <p:cNvPr id="13" name="Freeform 7">
              <a:extLst>
                <a:ext uri="{FF2B5EF4-FFF2-40B4-BE49-F238E27FC236}">
                  <a16:creationId xmlns:a16="http://schemas.microsoft.com/office/drawing/2014/main" xmlns="" id="{8315E333-756C-45BA-9623-1B2258EE52FD}"/>
                </a:ext>
              </a:extLst>
            </p:cNvPr>
            <p:cNvSpPr>
              <a:spLocks/>
            </p:cNvSpPr>
            <p:nvPr/>
          </p:nvSpPr>
          <p:spPr bwMode="auto">
            <a:xfrm>
              <a:off x="2630488" y="1519238"/>
              <a:ext cx="931863" cy="1325563"/>
            </a:xfrm>
            <a:custGeom>
              <a:avLst/>
              <a:gdLst>
                <a:gd name="T0" fmla="*/ 98 w 99"/>
                <a:gd name="T1" fmla="*/ 113 h 140"/>
                <a:gd name="T2" fmla="*/ 99 w 99"/>
                <a:gd name="T3" fmla="*/ 132 h 140"/>
                <a:gd name="T4" fmla="*/ 14 w 99"/>
                <a:gd name="T5" fmla="*/ 140 h 140"/>
                <a:gd name="T6" fmla="*/ 13 w 99"/>
                <a:gd name="T7" fmla="*/ 121 h 140"/>
                <a:gd name="T8" fmla="*/ 46 w 99"/>
                <a:gd name="T9" fmla="*/ 118 h 140"/>
                <a:gd name="T10" fmla="*/ 38 w 99"/>
                <a:gd name="T11" fmla="*/ 25 h 140"/>
                <a:gd name="T12" fmla="*/ 32 w 99"/>
                <a:gd name="T13" fmla="*/ 32 h 140"/>
                <a:gd name="T14" fmla="*/ 23 w 99"/>
                <a:gd name="T15" fmla="*/ 39 h 140"/>
                <a:gd name="T16" fmla="*/ 12 w 99"/>
                <a:gd name="T17" fmla="*/ 44 h 140"/>
                <a:gd name="T18" fmla="*/ 1 w 99"/>
                <a:gd name="T19" fmla="*/ 47 h 140"/>
                <a:gd name="T20" fmla="*/ 0 w 99"/>
                <a:gd name="T21" fmla="*/ 27 h 140"/>
                <a:gd name="T22" fmla="*/ 11 w 99"/>
                <a:gd name="T23" fmla="*/ 23 h 140"/>
                <a:gd name="T24" fmla="*/ 23 w 99"/>
                <a:gd name="T25" fmla="*/ 15 h 140"/>
                <a:gd name="T26" fmla="*/ 32 w 99"/>
                <a:gd name="T27" fmla="*/ 7 h 140"/>
                <a:gd name="T28" fmla="*/ 36 w 99"/>
                <a:gd name="T29" fmla="*/ 2 h 140"/>
                <a:gd name="T30" fmla="*/ 58 w 99"/>
                <a:gd name="T31" fmla="*/ 0 h 140"/>
                <a:gd name="T32" fmla="*/ 68 w 99"/>
                <a:gd name="T33" fmla="*/ 116 h 140"/>
                <a:gd name="T34" fmla="*/ 98 w 99"/>
                <a:gd name="T35" fmla="*/ 113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9" h="140">
                  <a:moveTo>
                    <a:pt x="98" y="113"/>
                  </a:moveTo>
                  <a:cubicBezTo>
                    <a:pt x="99" y="132"/>
                    <a:pt x="99" y="132"/>
                    <a:pt x="99" y="132"/>
                  </a:cubicBezTo>
                  <a:cubicBezTo>
                    <a:pt x="14" y="140"/>
                    <a:pt x="14" y="140"/>
                    <a:pt x="14" y="140"/>
                  </a:cubicBezTo>
                  <a:cubicBezTo>
                    <a:pt x="13" y="121"/>
                    <a:pt x="13" y="121"/>
                    <a:pt x="13" y="121"/>
                  </a:cubicBezTo>
                  <a:cubicBezTo>
                    <a:pt x="46" y="118"/>
                    <a:pt x="46" y="118"/>
                    <a:pt x="46" y="118"/>
                  </a:cubicBezTo>
                  <a:cubicBezTo>
                    <a:pt x="38" y="25"/>
                    <a:pt x="38" y="25"/>
                    <a:pt x="38" y="25"/>
                  </a:cubicBezTo>
                  <a:cubicBezTo>
                    <a:pt x="37" y="27"/>
                    <a:pt x="35" y="30"/>
                    <a:pt x="32" y="32"/>
                  </a:cubicBezTo>
                  <a:cubicBezTo>
                    <a:pt x="29" y="34"/>
                    <a:pt x="26" y="37"/>
                    <a:pt x="23" y="39"/>
                  </a:cubicBezTo>
                  <a:cubicBezTo>
                    <a:pt x="19" y="41"/>
                    <a:pt x="15" y="43"/>
                    <a:pt x="12" y="44"/>
                  </a:cubicBezTo>
                  <a:cubicBezTo>
                    <a:pt x="8" y="46"/>
                    <a:pt x="4" y="47"/>
                    <a:pt x="1" y="47"/>
                  </a:cubicBezTo>
                  <a:cubicBezTo>
                    <a:pt x="0" y="27"/>
                    <a:pt x="0" y="27"/>
                    <a:pt x="0" y="27"/>
                  </a:cubicBezTo>
                  <a:cubicBezTo>
                    <a:pt x="3" y="27"/>
                    <a:pt x="7" y="26"/>
                    <a:pt x="11" y="23"/>
                  </a:cubicBezTo>
                  <a:cubicBezTo>
                    <a:pt x="15" y="21"/>
                    <a:pt x="19" y="18"/>
                    <a:pt x="23" y="15"/>
                  </a:cubicBezTo>
                  <a:cubicBezTo>
                    <a:pt x="26" y="13"/>
                    <a:pt x="29" y="10"/>
                    <a:pt x="32" y="7"/>
                  </a:cubicBezTo>
                  <a:cubicBezTo>
                    <a:pt x="34" y="4"/>
                    <a:pt x="36" y="3"/>
                    <a:pt x="36" y="2"/>
                  </a:cubicBezTo>
                  <a:cubicBezTo>
                    <a:pt x="58" y="0"/>
                    <a:pt x="58" y="0"/>
                    <a:pt x="58" y="0"/>
                  </a:cubicBezTo>
                  <a:cubicBezTo>
                    <a:pt x="68" y="116"/>
                    <a:pt x="68" y="116"/>
                    <a:pt x="68" y="116"/>
                  </a:cubicBezTo>
                  <a:lnTo>
                    <a:pt x="98" y="113"/>
                  </a:lnTo>
                  <a:close/>
                </a:path>
              </a:pathLst>
            </a:custGeom>
            <a:solidFill>
              <a:srgbClr val="71DBDB"/>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sp>
          <p:nvSpPr>
            <p:cNvPr id="14" name="Freeform 8">
              <a:extLst>
                <a:ext uri="{FF2B5EF4-FFF2-40B4-BE49-F238E27FC236}">
                  <a16:creationId xmlns:a16="http://schemas.microsoft.com/office/drawing/2014/main" xmlns="" id="{A0287583-78F6-4DD3-AD23-1132013CECCA}"/>
                </a:ext>
              </a:extLst>
            </p:cNvPr>
            <p:cNvSpPr>
              <a:spLocks noEditPoints="1"/>
            </p:cNvSpPr>
            <p:nvPr/>
          </p:nvSpPr>
          <p:spPr bwMode="auto">
            <a:xfrm>
              <a:off x="2546350" y="1435101"/>
              <a:ext cx="1100138" cy="1495425"/>
            </a:xfrm>
            <a:custGeom>
              <a:avLst/>
              <a:gdLst>
                <a:gd name="T0" fmla="*/ 67 w 117"/>
                <a:gd name="T1" fmla="*/ 9 h 158"/>
                <a:gd name="T2" fmla="*/ 77 w 117"/>
                <a:gd name="T3" fmla="*/ 125 h 158"/>
                <a:gd name="T4" fmla="*/ 107 w 117"/>
                <a:gd name="T5" fmla="*/ 122 h 158"/>
                <a:gd name="T6" fmla="*/ 108 w 117"/>
                <a:gd name="T7" fmla="*/ 141 h 158"/>
                <a:gd name="T8" fmla="*/ 23 w 117"/>
                <a:gd name="T9" fmla="*/ 149 h 158"/>
                <a:gd name="T10" fmla="*/ 22 w 117"/>
                <a:gd name="T11" fmla="*/ 130 h 158"/>
                <a:gd name="T12" fmla="*/ 55 w 117"/>
                <a:gd name="T13" fmla="*/ 127 h 158"/>
                <a:gd name="T14" fmla="*/ 47 w 117"/>
                <a:gd name="T15" fmla="*/ 34 h 158"/>
                <a:gd name="T16" fmla="*/ 41 w 117"/>
                <a:gd name="T17" fmla="*/ 41 h 158"/>
                <a:gd name="T18" fmla="*/ 32 w 117"/>
                <a:gd name="T19" fmla="*/ 48 h 158"/>
                <a:gd name="T20" fmla="*/ 21 w 117"/>
                <a:gd name="T21" fmla="*/ 53 h 158"/>
                <a:gd name="T22" fmla="*/ 10 w 117"/>
                <a:gd name="T23" fmla="*/ 56 h 158"/>
                <a:gd name="T24" fmla="*/ 9 w 117"/>
                <a:gd name="T25" fmla="*/ 36 h 158"/>
                <a:gd name="T26" fmla="*/ 20 w 117"/>
                <a:gd name="T27" fmla="*/ 32 h 158"/>
                <a:gd name="T28" fmla="*/ 32 w 117"/>
                <a:gd name="T29" fmla="*/ 24 h 158"/>
                <a:gd name="T30" fmla="*/ 41 w 117"/>
                <a:gd name="T31" fmla="*/ 16 h 158"/>
                <a:gd name="T32" fmla="*/ 45 w 117"/>
                <a:gd name="T33" fmla="*/ 11 h 158"/>
                <a:gd name="T34" fmla="*/ 67 w 117"/>
                <a:gd name="T35" fmla="*/ 9 h 158"/>
                <a:gd name="T36" fmla="*/ 66 w 117"/>
                <a:gd name="T37" fmla="*/ 0 h 158"/>
                <a:gd name="T38" fmla="*/ 45 w 117"/>
                <a:gd name="T39" fmla="*/ 2 h 158"/>
                <a:gd name="T40" fmla="*/ 38 w 117"/>
                <a:gd name="T41" fmla="*/ 7 h 158"/>
                <a:gd name="T42" fmla="*/ 35 w 117"/>
                <a:gd name="T43" fmla="*/ 10 h 158"/>
                <a:gd name="T44" fmla="*/ 26 w 117"/>
                <a:gd name="T45" fmla="*/ 18 h 158"/>
                <a:gd name="T46" fmla="*/ 16 w 117"/>
                <a:gd name="T47" fmla="*/ 25 h 158"/>
                <a:gd name="T48" fmla="*/ 8 w 117"/>
                <a:gd name="T49" fmla="*/ 28 h 158"/>
                <a:gd name="T50" fmla="*/ 0 w 117"/>
                <a:gd name="T51" fmla="*/ 37 h 158"/>
                <a:gd name="T52" fmla="*/ 2 w 117"/>
                <a:gd name="T53" fmla="*/ 57 h 158"/>
                <a:gd name="T54" fmla="*/ 11 w 117"/>
                <a:gd name="T55" fmla="*/ 65 h 158"/>
                <a:gd name="T56" fmla="*/ 24 w 117"/>
                <a:gd name="T57" fmla="*/ 61 h 158"/>
                <a:gd name="T58" fmla="*/ 36 w 117"/>
                <a:gd name="T59" fmla="*/ 55 h 158"/>
                <a:gd name="T60" fmla="*/ 40 w 117"/>
                <a:gd name="T61" fmla="*/ 52 h 158"/>
                <a:gd name="T62" fmla="*/ 46 w 117"/>
                <a:gd name="T63" fmla="*/ 119 h 158"/>
                <a:gd name="T64" fmla="*/ 21 w 117"/>
                <a:gd name="T65" fmla="*/ 121 h 158"/>
                <a:gd name="T66" fmla="*/ 13 w 117"/>
                <a:gd name="T67" fmla="*/ 131 h 158"/>
                <a:gd name="T68" fmla="*/ 15 w 117"/>
                <a:gd name="T69" fmla="*/ 150 h 158"/>
                <a:gd name="T70" fmla="*/ 24 w 117"/>
                <a:gd name="T71" fmla="*/ 157 h 158"/>
                <a:gd name="T72" fmla="*/ 109 w 117"/>
                <a:gd name="T73" fmla="*/ 150 h 158"/>
                <a:gd name="T74" fmla="*/ 117 w 117"/>
                <a:gd name="T75" fmla="*/ 141 h 158"/>
                <a:gd name="T76" fmla="*/ 115 w 117"/>
                <a:gd name="T77" fmla="*/ 122 h 158"/>
                <a:gd name="T78" fmla="*/ 106 w 117"/>
                <a:gd name="T79" fmla="*/ 114 h 158"/>
                <a:gd name="T80" fmla="*/ 84 w 117"/>
                <a:gd name="T81" fmla="*/ 116 h 158"/>
                <a:gd name="T82" fmla="*/ 75 w 117"/>
                <a:gd name="T83" fmla="*/ 8 h 158"/>
                <a:gd name="T84" fmla="*/ 66 w 117"/>
                <a:gd name="T85"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7" h="158">
                  <a:moveTo>
                    <a:pt x="67" y="9"/>
                  </a:moveTo>
                  <a:cubicBezTo>
                    <a:pt x="77" y="125"/>
                    <a:pt x="77" y="125"/>
                    <a:pt x="77" y="125"/>
                  </a:cubicBezTo>
                  <a:cubicBezTo>
                    <a:pt x="107" y="122"/>
                    <a:pt x="107" y="122"/>
                    <a:pt x="107" y="122"/>
                  </a:cubicBezTo>
                  <a:cubicBezTo>
                    <a:pt x="108" y="141"/>
                    <a:pt x="108" y="141"/>
                    <a:pt x="108" y="141"/>
                  </a:cubicBezTo>
                  <a:cubicBezTo>
                    <a:pt x="23" y="149"/>
                    <a:pt x="23" y="149"/>
                    <a:pt x="23" y="149"/>
                  </a:cubicBezTo>
                  <a:cubicBezTo>
                    <a:pt x="22" y="130"/>
                    <a:pt x="22" y="130"/>
                    <a:pt x="22" y="130"/>
                  </a:cubicBezTo>
                  <a:cubicBezTo>
                    <a:pt x="55" y="127"/>
                    <a:pt x="55" y="127"/>
                    <a:pt x="55" y="127"/>
                  </a:cubicBezTo>
                  <a:cubicBezTo>
                    <a:pt x="47" y="34"/>
                    <a:pt x="47" y="34"/>
                    <a:pt x="47" y="34"/>
                  </a:cubicBezTo>
                  <a:cubicBezTo>
                    <a:pt x="46" y="36"/>
                    <a:pt x="44" y="39"/>
                    <a:pt x="41" y="41"/>
                  </a:cubicBezTo>
                  <a:cubicBezTo>
                    <a:pt x="38" y="43"/>
                    <a:pt x="35" y="46"/>
                    <a:pt x="32" y="48"/>
                  </a:cubicBezTo>
                  <a:cubicBezTo>
                    <a:pt x="28" y="50"/>
                    <a:pt x="24" y="52"/>
                    <a:pt x="21" y="53"/>
                  </a:cubicBezTo>
                  <a:cubicBezTo>
                    <a:pt x="17" y="55"/>
                    <a:pt x="13" y="56"/>
                    <a:pt x="10" y="56"/>
                  </a:cubicBezTo>
                  <a:cubicBezTo>
                    <a:pt x="9" y="36"/>
                    <a:pt x="9" y="36"/>
                    <a:pt x="9" y="36"/>
                  </a:cubicBezTo>
                  <a:cubicBezTo>
                    <a:pt x="12" y="36"/>
                    <a:pt x="16" y="35"/>
                    <a:pt x="20" y="32"/>
                  </a:cubicBezTo>
                  <a:cubicBezTo>
                    <a:pt x="24" y="30"/>
                    <a:pt x="28" y="27"/>
                    <a:pt x="32" y="24"/>
                  </a:cubicBezTo>
                  <a:cubicBezTo>
                    <a:pt x="35" y="22"/>
                    <a:pt x="38" y="19"/>
                    <a:pt x="41" y="16"/>
                  </a:cubicBezTo>
                  <a:cubicBezTo>
                    <a:pt x="43" y="13"/>
                    <a:pt x="45" y="12"/>
                    <a:pt x="45" y="11"/>
                  </a:cubicBezTo>
                  <a:cubicBezTo>
                    <a:pt x="67" y="9"/>
                    <a:pt x="67" y="9"/>
                    <a:pt x="67" y="9"/>
                  </a:cubicBezTo>
                  <a:moveTo>
                    <a:pt x="66" y="0"/>
                  </a:moveTo>
                  <a:cubicBezTo>
                    <a:pt x="45" y="2"/>
                    <a:pt x="45" y="2"/>
                    <a:pt x="45" y="2"/>
                  </a:cubicBezTo>
                  <a:cubicBezTo>
                    <a:pt x="42" y="2"/>
                    <a:pt x="39" y="4"/>
                    <a:pt x="38" y="7"/>
                  </a:cubicBezTo>
                  <a:cubicBezTo>
                    <a:pt x="37" y="7"/>
                    <a:pt x="37" y="8"/>
                    <a:pt x="35" y="10"/>
                  </a:cubicBezTo>
                  <a:cubicBezTo>
                    <a:pt x="32" y="13"/>
                    <a:pt x="30" y="15"/>
                    <a:pt x="26" y="18"/>
                  </a:cubicBezTo>
                  <a:cubicBezTo>
                    <a:pt x="23" y="21"/>
                    <a:pt x="19" y="23"/>
                    <a:pt x="16" y="25"/>
                  </a:cubicBezTo>
                  <a:cubicBezTo>
                    <a:pt x="13" y="27"/>
                    <a:pt x="10" y="28"/>
                    <a:pt x="8" y="28"/>
                  </a:cubicBezTo>
                  <a:cubicBezTo>
                    <a:pt x="3" y="28"/>
                    <a:pt x="0" y="32"/>
                    <a:pt x="0" y="37"/>
                  </a:cubicBezTo>
                  <a:cubicBezTo>
                    <a:pt x="2" y="57"/>
                    <a:pt x="2" y="57"/>
                    <a:pt x="2" y="57"/>
                  </a:cubicBezTo>
                  <a:cubicBezTo>
                    <a:pt x="2" y="62"/>
                    <a:pt x="6" y="65"/>
                    <a:pt x="11" y="65"/>
                  </a:cubicBezTo>
                  <a:cubicBezTo>
                    <a:pt x="15" y="64"/>
                    <a:pt x="19" y="63"/>
                    <a:pt x="24" y="61"/>
                  </a:cubicBezTo>
                  <a:cubicBezTo>
                    <a:pt x="28" y="60"/>
                    <a:pt x="32" y="57"/>
                    <a:pt x="36" y="55"/>
                  </a:cubicBezTo>
                  <a:cubicBezTo>
                    <a:pt x="38" y="54"/>
                    <a:pt x="39" y="53"/>
                    <a:pt x="40" y="52"/>
                  </a:cubicBezTo>
                  <a:cubicBezTo>
                    <a:pt x="46" y="119"/>
                    <a:pt x="46" y="119"/>
                    <a:pt x="46" y="119"/>
                  </a:cubicBezTo>
                  <a:cubicBezTo>
                    <a:pt x="21" y="121"/>
                    <a:pt x="21" y="121"/>
                    <a:pt x="21" y="121"/>
                  </a:cubicBezTo>
                  <a:cubicBezTo>
                    <a:pt x="16" y="122"/>
                    <a:pt x="13" y="126"/>
                    <a:pt x="13" y="131"/>
                  </a:cubicBezTo>
                  <a:cubicBezTo>
                    <a:pt x="15" y="150"/>
                    <a:pt x="15" y="150"/>
                    <a:pt x="15" y="150"/>
                  </a:cubicBezTo>
                  <a:cubicBezTo>
                    <a:pt x="15" y="154"/>
                    <a:pt x="19" y="158"/>
                    <a:pt x="24" y="157"/>
                  </a:cubicBezTo>
                  <a:cubicBezTo>
                    <a:pt x="109" y="150"/>
                    <a:pt x="109" y="150"/>
                    <a:pt x="109" y="150"/>
                  </a:cubicBezTo>
                  <a:cubicBezTo>
                    <a:pt x="114" y="149"/>
                    <a:pt x="117" y="145"/>
                    <a:pt x="117" y="141"/>
                  </a:cubicBezTo>
                  <a:cubicBezTo>
                    <a:pt x="115" y="122"/>
                    <a:pt x="115" y="122"/>
                    <a:pt x="115" y="122"/>
                  </a:cubicBezTo>
                  <a:cubicBezTo>
                    <a:pt x="115" y="117"/>
                    <a:pt x="111" y="114"/>
                    <a:pt x="106" y="114"/>
                  </a:cubicBezTo>
                  <a:cubicBezTo>
                    <a:pt x="84" y="116"/>
                    <a:pt x="84" y="116"/>
                    <a:pt x="84" y="116"/>
                  </a:cubicBezTo>
                  <a:cubicBezTo>
                    <a:pt x="75" y="8"/>
                    <a:pt x="75" y="8"/>
                    <a:pt x="75" y="8"/>
                  </a:cubicBezTo>
                  <a:cubicBezTo>
                    <a:pt x="75" y="3"/>
                    <a:pt x="71" y="0"/>
                    <a:pt x="66" y="0"/>
                  </a:cubicBezTo>
                  <a:close/>
                </a:path>
              </a:pathLst>
            </a:custGeom>
            <a:solidFill>
              <a:srgbClr val="2E3747"/>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grpSp>
      <p:grpSp>
        <p:nvGrpSpPr>
          <p:cNvPr id="15" name="组合 14">
            <a:extLst>
              <a:ext uri="{FF2B5EF4-FFF2-40B4-BE49-F238E27FC236}">
                <a16:creationId xmlns:a16="http://schemas.microsoft.com/office/drawing/2014/main" xmlns="" id="{CBE6C245-27E6-4E82-A943-E8643E536C02}"/>
              </a:ext>
            </a:extLst>
          </p:cNvPr>
          <p:cNvGrpSpPr/>
          <p:nvPr/>
        </p:nvGrpSpPr>
        <p:grpSpPr>
          <a:xfrm rot="191540">
            <a:off x="5952524" y="3522208"/>
            <a:ext cx="566394" cy="690089"/>
            <a:chOff x="3816350" y="1301751"/>
            <a:chExt cx="1243013" cy="1514475"/>
          </a:xfrm>
        </p:grpSpPr>
        <p:sp>
          <p:nvSpPr>
            <p:cNvPr id="16" name="Freeform 9">
              <a:extLst>
                <a:ext uri="{FF2B5EF4-FFF2-40B4-BE49-F238E27FC236}">
                  <a16:creationId xmlns:a16="http://schemas.microsoft.com/office/drawing/2014/main" xmlns="" id="{BD2E17CA-E294-41A5-BF22-C412EF017B4F}"/>
                </a:ext>
              </a:extLst>
            </p:cNvPr>
            <p:cNvSpPr>
              <a:spLocks/>
            </p:cNvSpPr>
            <p:nvPr/>
          </p:nvSpPr>
          <p:spPr bwMode="auto">
            <a:xfrm>
              <a:off x="3910013" y="1377951"/>
              <a:ext cx="1063625" cy="1363663"/>
            </a:xfrm>
            <a:custGeom>
              <a:avLst/>
              <a:gdLst>
                <a:gd name="T0" fmla="*/ 8 w 113"/>
                <a:gd name="T1" fmla="*/ 144 h 144"/>
                <a:gd name="T2" fmla="*/ 8 w 113"/>
                <a:gd name="T3" fmla="*/ 126 h 144"/>
                <a:gd name="T4" fmla="*/ 12 w 113"/>
                <a:gd name="T5" fmla="*/ 109 h 144"/>
                <a:gd name="T6" fmla="*/ 23 w 113"/>
                <a:gd name="T7" fmla="*/ 94 h 144"/>
                <a:gd name="T8" fmla="*/ 41 w 113"/>
                <a:gd name="T9" fmla="*/ 78 h 144"/>
                <a:gd name="T10" fmla="*/ 55 w 113"/>
                <a:gd name="T11" fmla="*/ 70 h 144"/>
                <a:gd name="T12" fmla="*/ 68 w 113"/>
                <a:gd name="T13" fmla="*/ 61 h 144"/>
                <a:gd name="T14" fmla="*/ 77 w 113"/>
                <a:gd name="T15" fmla="*/ 51 h 144"/>
                <a:gd name="T16" fmla="*/ 80 w 113"/>
                <a:gd name="T17" fmla="*/ 39 h 144"/>
                <a:gd name="T18" fmla="*/ 77 w 113"/>
                <a:gd name="T19" fmla="*/ 32 h 144"/>
                <a:gd name="T20" fmla="*/ 71 w 113"/>
                <a:gd name="T21" fmla="*/ 25 h 144"/>
                <a:gd name="T22" fmla="*/ 62 w 113"/>
                <a:gd name="T23" fmla="*/ 21 h 144"/>
                <a:gd name="T24" fmla="*/ 49 w 113"/>
                <a:gd name="T25" fmla="*/ 20 h 144"/>
                <a:gd name="T26" fmla="*/ 37 w 113"/>
                <a:gd name="T27" fmla="*/ 23 h 144"/>
                <a:gd name="T28" fmla="*/ 27 w 113"/>
                <a:gd name="T29" fmla="*/ 29 h 144"/>
                <a:gd name="T30" fmla="*/ 20 w 113"/>
                <a:gd name="T31" fmla="*/ 36 h 144"/>
                <a:gd name="T32" fmla="*/ 15 w 113"/>
                <a:gd name="T33" fmla="*/ 42 h 144"/>
                <a:gd name="T34" fmla="*/ 0 w 113"/>
                <a:gd name="T35" fmla="*/ 28 h 144"/>
                <a:gd name="T36" fmla="*/ 6 w 113"/>
                <a:gd name="T37" fmla="*/ 22 h 144"/>
                <a:gd name="T38" fmla="*/ 16 w 113"/>
                <a:gd name="T39" fmla="*/ 13 h 144"/>
                <a:gd name="T40" fmla="*/ 32 w 113"/>
                <a:gd name="T41" fmla="*/ 6 h 144"/>
                <a:gd name="T42" fmla="*/ 52 w 113"/>
                <a:gd name="T43" fmla="*/ 1 h 144"/>
                <a:gd name="T44" fmla="*/ 72 w 113"/>
                <a:gd name="T45" fmla="*/ 2 h 144"/>
                <a:gd name="T46" fmla="*/ 87 w 113"/>
                <a:gd name="T47" fmla="*/ 9 h 144"/>
                <a:gd name="T48" fmla="*/ 97 w 113"/>
                <a:gd name="T49" fmla="*/ 21 h 144"/>
                <a:gd name="T50" fmla="*/ 102 w 113"/>
                <a:gd name="T51" fmla="*/ 35 h 144"/>
                <a:gd name="T52" fmla="*/ 99 w 113"/>
                <a:gd name="T53" fmla="*/ 52 h 144"/>
                <a:gd name="T54" fmla="*/ 91 w 113"/>
                <a:gd name="T55" fmla="*/ 65 h 144"/>
                <a:gd name="T56" fmla="*/ 79 w 113"/>
                <a:gd name="T57" fmla="*/ 75 h 144"/>
                <a:gd name="T58" fmla="*/ 68 w 113"/>
                <a:gd name="T59" fmla="*/ 82 h 144"/>
                <a:gd name="T60" fmla="*/ 56 w 113"/>
                <a:gd name="T61" fmla="*/ 89 h 144"/>
                <a:gd name="T62" fmla="*/ 45 w 113"/>
                <a:gd name="T63" fmla="*/ 99 h 144"/>
                <a:gd name="T64" fmla="*/ 35 w 113"/>
                <a:gd name="T65" fmla="*/ 110 h 144"/>
                <a:gd name="T66" fmla="*/ 31 w 113"/>
                <a:gd name="T67" fmla="*/ 123 h 144"/>
                <a:gd name="T68" fmla="*/ 112 w 113"/>
                <a:gd name="T69" fmla="*/ 116 h 144"/>
                <a:gd name="T70" fmla="*/ 113 w 113"/>
                <a:gd name="T71" fmla="*/ 135 h 144"/>
                <a:gd name="T72" fmla="*/ 8 w 113"/>
                <a:gd name="T73"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3" h="144">
                  <a:moveTo>
                    <a:pt x="8" y="144"/>
                  </a:moveTo>
                  <a:cubicBezTo>
                    <a:pt x="7" y="137"/>
                    <a:pt x="7" y="131"/>
                    <a:pt x="8" y="126"/>
                  </a:cubicBezTo>
                  <a:cubicBezTo>
                    <a:pt x="8" y="120"/>
                    <a:pt x="10" y="115"/>
                    <a:pt x="12" y="109"/>
                  </a:cubicBezTo>
                  <a:cubicBezTo>
                    <a:pt x="15" y="104"/>
                    <a:pt x="18" y="99"/>
                    <a:pt x="23" y="94"/>
                  </a:cubicBezTo>
                  <a:cubicBezTo>
                    <a:pt x="27" y="89"/>
                    <a:pt x="33" y="84"/>
                    <a:pt x="41" y="78"/>
                  </a:cubicBezTo>
                  <a:cubicBezTo>
                    <a:pt x="46" y="75"/>
                    <a:pt x="50" y="73"/>
                    <a:pt x="55" y="70"/>
                  </a:cubicBezTo>
                  <a:cubicBezTo>
                    <a:pt x="60" y="67"/>
                    <a:pt x="64" y="64"/>
                    <a:pt x="68" y="61"/>
                  </a:cubicBezTo>
                  <a:cubicBezTo>
                    <a:pt x="71" y="58"/>
                    <a:pt x="74" y="54"/>
                    <a:pt x="77" y="51"/>
                  </a:cubicBezTo>
                  <a:cubicBezTo>
                    <a:pt x="79" y="48"/>
                    <a:pt x="80" y="44"/>
                    <a:pt x="80" y="39"/>
                  </a:cubicBezTo>
                  <a:cubicBezTo>
                    <a:pt x="80" y="37"/>
                    <a:pt x="79" y="34"/>
                    <a:pt x="77" y="32"/>
                  </a:cubicBezTo>
                  <a:cubicBezTo>
                    <a:pt x="76" y="29"/>
                    <a:pt x="74" y="27"/>
                    <a:pt x="71" y="25"/>
                  </a:cubicBezTo>
                  <a:cubicBezTo>
                    <a:pt x="69" y="23"/>
                    <a:pt x="65" y="22"/>
                    <a:pt x="62" y="21"/>
                  </a:cubicBezTo>
                  <a:cubicBezTo>
                    <a:pt x="58" y="20"/>
                    <a:pt x="54" y="19"/>
                    <a:pt x="49" y="20"/>
                  </a:cubicBezTo>
                  <a:cubicBezTo>
                    <a:pt x="45" y="20"/>
                    <a:pt x="40" y="21"/>
                    <a:pt x="37" y="23"/>
                  </a:cubicBezTo>
                  <a:cubicBezTo>
                    <a:pt x="33" y="25"/>
                    <a:pt x="30" y="27"/>
                    <a:pt x="27" y="29"/>
                  </a:cubicBezTo>
                  <a:cubicBezTo>
                    <a:pt x="24" y="31"/>
                    <a:pt x="22" y="33"/>
                    <a:pt x="20" y="36"/>
                  </a:cubicBezTo>
                  <a:cubicBezTo>
                    <a:pt x="17" y="38"/>
                    <a:pt x="16" y="40"/>
                    <a:pt x="15" y="42"/>
                  </a:cubicBezTo>
                  <a:cubicBezTo>
                    <a:pt x="0" y="28"/>
                    <a:pt x="0" y="28"/>
                    <a:pt x="0" y="28"/>
                  </a:cubicBezTo>
                  <a:cubicBezTo>
                    <a:pt x="1" y="27"/>
                    <a:pt x="3" y="25"/>
                    <a:pt x="6" y="22"/>
                  </a:cubicBezTo>
                  <a:cubicBezTo>
                    <a:pt x="8" y="19"/>
                    <a:pt x="12" y="16"/>
                    <a:pt x="16" y="13"/>
                  </a:cubicBezTo>
                  <a:cubicBezTo>
                    <a:pt x="21" y="11"/>
                    <a:pt x="26" y="8"/>
                    <a:pt x="32" y="6"/>
                  </a:cubicBezTo>
                  <a:cubicBezTo>
                    <a:pt x="38" y="3"/>
                    <a:pt x="44" y="2"/>
                    <a:pt x="52" y="1"/>
                  </a:cubicBezTo>
                  <a:cubicBezTo>
                    <a:pt x="59" y="0"/>
                    <a:pt x="66" y="1"/>
                    <a:pt x="72" y="2"/>
                  </a:cubicBezTo>
                  <a:cubicBezTo>
                    <a:pt x="78" y="4"/>
                    <a:pt x="83" y="6"/>
                    <a:pt x="87" y="9"/>
                  </a:cubicBezTo>
                  <a:cubicBezTo>
                    <a:pt x="91" y="12"/>
                    <a:pt x="95" y="16"/>
                    <a:pt x="97" y="21"/>
                  </a:cubicBezTo>
                  <a:cubicBezTo>
                    <a:pt x="100" y="25"/>
                    <a:pt x="102" y="30"/>
                    <a:pt x="102" y="35"/>
                  </a:cubicBezTo>
                  <a:cubicBezTo>
                    <a:pt x="103" y="41"/>
                    <a:pt x="102" y="47"/>
                    <a:pt x="99" y="52"/>
                  </a:cubicBezTo>
                  <a:cubicBezTo>
                    <a:pt x="97" y="56"/>
                    <a:pt x="94" y="61"/>
                    <a:pt x="91" y="65"/>
                  </a:cubicBezTo>
                  <a:cubicBezTo>
                    <a:pt x="87" y="68"/>
                    <a:pt x="83" y="72"/>
                    <a:pt x="79" y="75"/>
                  </a:cubicBezTo>
                  <a:cubicBezTo>
                    <a:pt x="75" y="77"/>
                    <a:pt x="71" y="80"/>
                    <a:pt x="68" y="82"/>
                  </a:cubicBezTo>
                  <a:cubicBezTo>
                    <a:pt x="64" y="84"/>
                    <a:pt x="61" y="86"/>
                    <a:pt x="56" y="89"/>
                  </a:cubicBezTo>
                  <a:cubicBezTo>
                    <a:pt x="52" y="92"/>
                    <a:pt x="48" y="95"/>
                    <a:pt x="45" y="99"/>
                  </a:cubicBezTo>
                  <a:cubicBezTo>
                    <a:pt x="41" y="102"/>
                    <a:pt x="38" y="106"/>
                    <a:pt x="35" y="110"/>
                  </a:cubicBezTo>
                  <a:cubicBezTo>
                    <a:pt x="33" y="114"/>
                    <a:pt x="31" y="118"/>
                    <a:pt x="31" y="123"/>
                  </a:cubicBezTo>
                  <a:cubicBezTo>
                    <a:pt x="112" y="116"/>
                    <a:pt x="112" y="116"/>
                    <a:pt x="112" y="116"/>
                  </a:cubicBezTo>
                  <a:cubicBezTo>
                    <a:pt x="113" y="135"/>
                    <a:pt x="113" y="135"/>
                    <a:pt x="113" y="135"/>
                  </a:cubicBezTo>
                  <a:lnTo>
                    <a:pt x="8" y="144"/>
                  </a:lnTo>
                  <a:close/>
                </a:path>
              </a:pathLst>
            </a:custGeom>
            <a:solidFill>
              <a:srgbClr val="FCBE2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sp>
          <p:nvSpPr>
            <p:cNvPr id="17" name="Freeform 10">
              <a:extLst>
                <a:ext uri="{FF2B5EF4-FFF2-40B4-BE49-F238E27FC236}">
                  <a16:creationId xmlns:a16="http://schemas.microsoft.com/office/drawing/2014/main" xmlns="" id="{C60442AA-24C9-42A6-80FB-788D34E3CCCE}"/>
                </a:ext>
              </a:extLst>
            </p:cNvPr>
            <p:cNvSpPr>
              <a:spLocks noEditPoints="1"/>
            </p:cNvSpPr>
            <p:nvPr/>
          </p:nvSpPr>
          <p:spPr bwMode="auto">
            <a:xfrm>
              <a:off x="3816350" y="1301751"/>
              <a:ext cx="1243013" cy="1514475"/>
            </a:xfrm>
            <a:custGeom>
              <a:avLst/>
              <a:gdLst>
                <a:gd name="T0" fmla="*/ 82 w 132"/>
                <a:gd name="T1" fmla="*/ 10 h 160"/>
                <a:gd name="T2" fmla="*/ 107 w 132"/>
                <a:gd name="T3" fmla="*/ 29 h 160"/>
                <a:gd name="T4" fmla="*/ 109 w 132"/>
                <a:gd name="T5" fmla="*/ 60 h 160"/>
                <a:gd name="T6" fmla="*/ 89 w 132"/>
                <a:gd name="T7" fmla="*/ 83 h 160"/>
                <a:gd name="T8" fmla="*/ 66 w 132"/>
                <a:gd name="T9" fmla="*/ 97 h 160"/>
                <a:gd name="T10" fmla="*/ 45 w 132"/>
                <a:gd name="T11" fmla="*/ 118 h 160"/>
                <a:gd name="T12" fmla="*/ 122 w 132"/>
                <a:gd name="T13" fmla="*/ 124 h 160"/>
                <a:gd name="T14" fmla="*/ 18 w 132"/>
                <a:gd name="T15" fmla="*/ 152 h 160"/>
                <a:gd name="T16" fmla="*/ 22 w 132"/>
                <a:gd name="T17" fmla="*/ 117 h 160"/>
                <a:gd name="T18" fmla="*/ 51 w 132"/>
                <a:gd name="T19" fmla="*/ 86 h 160"/>
                <a:gd name="T20" fmla="*/ 78 w 132"/>
                <a:gd name="T21" fmla="*/ 69 h 160"/>
                <a:gd name="T22" fmla="*/ 90 w 132"/>
                <a:gd name="T23" fmla="*/ 47 h 160"/>
                <a:gd name="T24" fmla="*/ 81 w 132"/>
                <a:gd name="T25" fmla="*/ 33 h 160"/>
                <a:gd name="T26" fmla="*/ 59 w 132"/>
                <a:gd name="T27" fmla="*/ 28 h 160"/>
                <a:gd name="T28" fmla="*/ 37 w 132"/>
                <a:gd name="T29" fmla="*/ 37 h 160"/>
                <a:gd name="T30" fmla="*/ 25 w 132"/>
                <a:gd name="T31" fmla="*/ 50 h 160"/>
                <a:gd name="T32" fmla="*/ 16 w 132"/>
                <a:gd name="T33" fmla="*/ 30 h 160"/>
                <a:gd name="T34" fmla="*/ 42 w 132"/>
                <a:gd name="T35" fmla="*/ 14 h 160"/>
                <a:gd name="T36" fmla="*/ 61 w 132"/>
                <a:gd name="T37" fmla="*/ 1 h 160"/>
                <a:gd name="T38" fmla="*/ 22 w 132"/>
                <a:gd name="T39" fmla="*/ 14 h 160"/>
                <a:gd name="T40" fmla="*/ 3 w 132"/>
                <a:gd name="T41" fmla="*/ 31 h 160"/>
                <a:gd name="T42" fmla="*/ 19 w 132"/>
                <a:gd name="T43" fmla="*/ 56 h 160"/>
                <a:gd name="T44" fmla="*/ 25 w 132"/>
                <a:gd name="T45" fmla="*/ 59 h 160"/>
                <a:gd name="T46" fmla="*/ 36 w 132"/>
                <a:gd name="T47" fmla="*/ 49 h 160"/>
                <a:gd name="T48" fmla="*/ 50 w 132"/>
                <a:gd name="T49" fmla="*/ 39 h 160"/>
                <a:gd name="T50" fmla="*/ 70 w 132"/>
                <a:gd name="T51" fmla="*/ 37 h 160"/>
                <a:gd name="T52" fmla="*/ 80 w 132"/>
                <a:gd name="T53" fmla="*/ 44 h 160"/>
                <a:gd name="T54" fmla="*/ 80 w 132"/>
                <a:gd name="T55" fmla="*/ 54 h 160"/>
                <a:gd name="T56" fmla="*/ 60 w 132"/>
                <a:gd name="T57" fmla="*/ 70 h 160"/>
                <a:gd name="T58" fmla="*/ 46 w 132"/>
                <a:gd name="T59" fmla="*/ 79 h 160"/>
                <a:gd name="T60" fmla="*/ 15 w 132"/>
                <a:gd name="T61" fmla="*/ 114 h 160"/>
                <a:gd name="T62" fmla="*/ 9 w 132"/>
                <a:gd name="T63" fmla="*/ 152 h 160"/>
                <a:gd name="T64" fmla="*/ 19 w 132"/>
                <a:gd name="T65" fmla="*/ 160 h 160"/>
                <a:gd name="T66" fmla="*/ 132 w 132"/>
                <a:gd name="T67" fmla="*/ 142 h 160"/>
                <a:gd name="T68" fmla="*/ 121 w 132"/>
                <a:gd name="T69" fmla="*/ 115 h 160"/>
                <a:gd name="T70" fmla="*/ 61 w 132"/>
                <a:gd name="T71" fmla="*/ 113 h 160"/>
                <a:gd name="T72" fmla="*/ 82 w 132"/>
                <a:gd name="T73" fmla="*/ 97 h 160"/>
                <a:gd name="T74" fmla="*/ 107 w 132"/>
                <a:gd name="T75" fmla="*/ 78 h 160"/>
                <a:gd name="T76" fmla="*/ 121 w 132"/>
                <a:gd name="T77" fmla="*/ 42 h 160"/>
                <a:gd name="T78" fmla="*/ 102 w 132"/>
                <a:gd name="T79" fmla="*/ 10 h 160"/>
                <a:gd name="T80" fmla="*/ 61 w 132"/>
                <a:gd name="T81" fmla="*/ 1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2" h="160">
                  <a:moveTo>
                    <a:pt x="62" y="9"/>
                  </a:moveTo>
                  <a:cubicBezTo>
                    <a:pt x="69" y="8"/>
                    <a:pt x="76" y="9"/>
                    <a:pt x="82" y="10"/>
                  </a:cubicBezTo>
                  <a:cubicBezTo>
                    <a:pt x="88" y="12"/>
                    <a:pt x="93" y="14"/>
                    <a:pt x="97" y="17"/>
                  </a:cubicBezTo>
                  <a:cubicBezTo>
                    <a:pt x="101" y="20"/>
                    <a:pt x="105" y="24"/>
                    <a:pt x="107" y="29"/>
                  </a:cubicBezTo>
                  <a:cubicBezTo>
                    <a:pt x="110" y="33"/>
                    <a:pt x="112" y="38"/>
                    <a:pt x="112" y="43"/>
                  </a:cubicBezTo>
                  <a:cubicBezTo>
                    <a:pt x="113" y="49"/>
                    <a:pt x="112" y="55"/>
                    <a:pt x="109" y="60"/>
                  </a:cubicBezTo>
                  <a:cubicBezTo>
                    <a:pt x="107" y="64"/>
                    <a:pt x="104" y="69"/>
                    <a:pt x="101" y="73"/>
                  </a:cubicBezTo>
                  <a:cubicBezTo>
                    <a:pt x="97" y="76"/>
                    <a:pt x="93" y="80"/>
                    <a:pt x="89" y="83"/>
                  </a:cubicBezTo>
                  <a:cubicBezTo>
                    <a:pt x="85" y="85"/>
                    <a:pt x="81" y="88"/>
                    <a:pt x="78" y="90"/>
                  </a:cubicBezTo>
                  <a:cubicBezTo>
                    <a:pt x="74" y="92"/>
                    <a:pt x="71" y="94"/>
                    <a:pt x="66" y="97"/>
                  </a:cubicBezTo>
                  <a:cubicBezTo>
                    <a:pt x="62" y="100"/>
                    <a:pt x="58" y="103"/>
                    <a:pt x="55" y="107"/>
                  </a:cubicBezTo>
                  <a:cubicBezTo>
                    <a:pt x="51" y="110"/>
                    <a:pt x="48" y="114"/>
                    <a:pt x="45" y="118"/>
                  </a:cubicBezTo>
                  <a:cubicBezTo>
                    <a:pt x="43" y="122"/>
                    <a:pt x="41" y="126"/>
                    <a:pt x="41" y="131"/>
                  </a:cubicBezTo>
                  <a:cubicBezTo>
                    <a:pt x="122" y="124"/>
                    <a:pt x="122" y="124"/>
                    <a:pt x="122" y="124"/>
                  </a:cubicBezTo>
                  <a:cubicBezTo>
                    <a:pt x="123" y="143"/>
                    <a:pt x="123" y="143"/>
                    <a:pt x="123" y="143"/>
                  </a:cubicBezTo>
                  <a:cubicBezTo>
                    <a:pt x="18" y="152"/>
                    <a:pt x="18" y="152"/>
                    <a:pt x="18" y="152"/>
                  </a:cubicBezTo>
                  <a:cubicBezTo>
                    <a:pt x="17" y="145"/>
                    <a:pt x="17" y="139"/>
                    <a:pt x="18" y="134"/>
                  </a:cubicBezTo>
                  <a:cubicBezTo>
                    <a:pt x="18" y="128"/>
                    <a:pt x="20" y="123"/>
                    <a:pt x="22" y="117"/>
                  </a:cubicBezTo>
                  <a:cubicBezTo>
                    <a:pt x="25" y="112"/>
                    <a:pt x="28" y="107"/>
                    <a:pt x="33" y="102"/>
                  </a:cubicBezTo>
                  <a:cubicBezTo>
                    <a:pt x="37" y="97"/>
                    <a:pt x="43" y="92"/>
                    <a:pt x="51" y="86"/>
                  </a:cubicBezTo>
                  <a:cubicBezTo>
                    <a:pt x="56" y="83"/>
                    <a:pt x="60" y="81"/>
                    <a:pt x="65" y="78"/>
                  </a:cubicBezTo>
                  <a:cubicBezTo>
                    <a:pt x="70" y="75"/>
                    <a:pt x="74" y="72"/>
                    <a:pt x="78" y="69"/>
                  </a:cubicBezTo>
                  <a:cubicBezTo>
                    <a:pt x="81" y="66"/>
                    <a:pt x="84" y="62"/>
                    <a:pt x="87" y="59"/>
                  </a:cubicBezTo>
                  <a:cubicBezTo>
                    <a:pt x="89" y="56"/>
                    <a:pt x="90" y="52"/>
                    <a:pt x="90" y="47"/>
                  </a:cubicBezTo>
                  <a:cubicBezTo>
                    <a:pt x="90" y="45"/>
                    <a:pt x="89" y="42"/>
                    <a:pt x="87" y="40"/>
                  </a:cubicBezTo>
                  <a:cubicBezTo>
                    <a:pt x="86" y="37"/>
                    <a:pt x="84" y="35"/>
                    <a:pt x="81" y="33"/>
                  </a:cubicBezTo>
                  <a:cubicBezTo>
                    <a:pt x="79" y="31"/>
                    <a:pt x="75" y="30"/>
                    <a:pt x="72" y="29"/>
                  </a:cubicBezTo>
                  <a:cubicBezTo>
                    <a:pt x="68" y="28"/>
                    <a:pt x="64" y="27"/>
                    <a:pt x="59" y="28"/>
                  </a:cubicBezTo>
                  <a:cubicBezTo>
                    <a:pt x="55" y="28"/>
                    <a:pt x="50" y="29"/>
                    <a:pt x="47" y="31"/>
                  </a:cubicBezTo>
                  <a:cubicBezTo>
                    <a:pt x="43" y="33"/>
                    <a:pt x="40" y="35"/>
                    <a:pt x="37" y="37"/>
                  </a:cubicBezTo>
                  <a:cubicBezTo>
                    <a:pt x="34" y="39"/>
                    <a:pt x="32" y="41"/>
                    <a:pt x="30" y="44"/>
                  </a:cubicBezTo>
                  <a:cubicBezTo>
                    <a:pt x="27" y="46"/>
                    <a:pt x="26" y="48"/>
                    <a:pt x="25" y="50"/>
                  </a:cubicBezTo>
                  <a:cubicBezTo>
                    <a:pt x="10" y="36"/>
                    <a:pt x="10" y="36"/>
                    <a:pt x="10" y="36"/>
                  </a:cubicBezTo>
                  <a:cubicBezTo>
                    <a:pt x="11" y="35"/>
                    <a:pt x="13" y="33"/>
                    <a:pt x="16" y="30"/>
                  </a:cubicBezTo>
                  <a:cubicBezTo>
                    <a:pt x="18" y="27"/>
                    <a:pt x="22" y="24"/>
                    <a:pt x="26" y="21"/>
                  </a:cubicBezTo>
                  <a:cubicBezTo>
                    <a:pt x="31" y="19"/>
                    <a:pt x="36" y="16"/>
                    <a:pt x="42" y="14"/>
                  </a:cubicBezTo>
                  <a:cubicBezTo>
                    <a:pt x="48" y="11"/>
                    <a:pt x="54" y="10"/>
                    <a:pt x="62" y="9"/>
                  </a:cubicBezTo>
                  <a:moveTo>
                    <a:pt x="61" y="1"/>
                  </a:moveTo>
                  <a:cubicBezTo>
                    <a:pt x="53" y="1"/>
                    <a:pt x="45" y="3"/>
                    <a:pt x="39" y="6"/>
                  </a:cubicBezTo>
                  <a:cubicBezTo>
                    <a:pt x="32" y="8"/>
                    <a:pt x="26" y="11"/>
                    <a:pt x="22" y="14"/>
                  </a:cubicBezTo>
                  <a:cubicBezTo>
                    <a:pt x="17" y="18"/>
                    <a:pt x="13" y="21"/>
                    <a:pt x="10" y="24"/>
                  </a:cubicBezTo>
                  <a:cubicBezTo>
                    <a:pt x="7" y="27"/>
                    <a:pt x="4" y="29"/>
                    <a:pt x="3" y="31"/>
                  </a:cubicBezTo>
                  <a:cubicBezTo>
                    <a:pt x="0" y="35"/>
                    <a:pt x="1" y="39"/>
                    <a:pt x="4" y="42"/>
                  </a:cubicBezTo>
                  <a:cubicBezTo>
                    <a:pt x="19" y="56"/>
                    <a:pt x="19" y="56"/>
                    <a:pt x="19" y="56"/>
                  </a:cubicBezTo>
                  <a:cubicBezTo>
                    <a:pt x="20" y="58"/>
                    <a:pt x="23" y="59"/>
                    <a:pt x="25" y="59"/>
                  </a:cubicBezTo>
                  <a:cubicBezTo>
                    <a:pt x="25" y="59"/>
                    <a:pt x="25" y="59"/>
                    <a:pt x="25" y="59"/>
                  </a:cubicBezTo>
                  <a:cubicBezTo>
                    <a:pt x="28" y="58"/>
                    <a:pt x="30" y="57"/>
                    <a:pt x="32" y="55"/>
                  </a:cubicBezTo>
                  <a:cubicBezTo>
                    <a:pt x="33" y="53"/>
                    <a:pt x="34" y="51"/>
                    <a:pt x="36" y="49"/>
                  </a:cubicBezTo>
                  <a:cubicBezTo>
                    <a:pt x="38" y="47"/>
                    <a:pt x="40" y="45"/>
                    <a:pt x="42" y="44"/>
                  </a:cubicBezTo>
                  <a:cubicBezTo>
                    <a:pt x="44" y="42"/>
                    <a:pt x="47" y="40"/>
                    <a:pt x="50" y="39"/>
                  </a:cubicBezTo>
                  <a:cubicBezTo>
                    <a:pt x="53" y="37"/>
                    <a:pt x="56" y="37"/>
                    <a:pt x="60" y="36"/>
                  </a:cubicBezTo>
                  <a:cubicBezTo>
                    <a:pt x="64" y="36"/>
                    <a:pt x="67" y="36"/>
                    <a:pt x="70" y="37"/>
                  </a:cubicBezTo>
                  <a:cubicBezTo>
                    <a:pt x="72" y="38"/>
                    <a:pt x="74" y="39"/>
                    <a:pt x="76" y="40"/>
                  </a:cubicBezTo>
                  <a:cubicBezTo>
                    <a:pt x="78" y="41"/>
                    <a:pt x="79" y="42"/>
                    <a:pt x="80" y="44"/>
                  </a:cubicBezTo>
                  <a:cubicBezTo>
                    <a:pt x="81" y="45"/>
                    <a:pt x="81" y="47"/>
                    <a:pt x="81" y="48"/>
                  </a:cubicBezTo>
                  <a:cubicBezTo>
                    <a:pt x="82" y="51"/>
                    <a:pt x="81" y="52"/>
                    <a:pt x="80" y="54"/>
                  </a:cubicBezTo>
                  <a:cubicBezTo>
                    <a:pt x="78" y="57"/>
                    <a:pt x="75" y="60"/>
                    <a:pt x="72" y="62"/>
                  </a:cubicBezTo>
                  <a:cubicBezTo>
                    <a:pt x="69" y="65"/>
                    <a:pt x="65" y="68"/>
                    <a:pt x="60" y="70"/>
                  </a:cubicBezTo>
                  <a:cubicBezTo>
                    <a:pt x="56" y="73"/>
                    <a:pt x="51" y="76"/>
                    <a:pt x="46" y="79"/>
                  </a:cubicBezTo>
                  <a:cubicBezTo>
                    <a:pt x="46" y="79"/>
                    <a:pt x="46" y="79"/>
                    <a:pt x="46" y="79"/>
                  </a:cubicBezTo>
                  <a:cubicBezTo>
                    <a:pt x="38" y="85"/>
                    <a:pt x="31" y="91"/>
                    <a:pt x="26" y="96"/>
                  </a:cubicBezTo>
                  <a:cubicBezTo>
                    <a:pt x="21" y="102"/>
                    <a:pt x="17" y="108"/>
                    <a:pt x="15" y="114"/>
                  </a:cubicBezTo>
                  <a:cubicBezTo>
                    <a:pt x="12" y="120"/>
                    <a:pt x="10" y="126"/>
                    <a:pt x="9" y="133"/>
                  </a:cubicBezTo>
                  <a:cubicBezTo>
                    <a:pt x="9" y="139"/>
                    <a:pt x="9" y="146"/>
                    <a:pt x="9" y="152"/>
                  </a:cubicBezTo>
                  <a:cubicBezTo>
                    <a:pt x="10" y="155"/>
                    <a:pt x="11" y="157"/>
                    <a:pt x="12" y="158"/>
                  </a:cubicBezTo>
                  <a:cubicBezTo>
                    <a:pt x="14" y="160"/>
                    <a:pt x="16" y="160"/>
                    <a:pt x="19" y="160"/>
                  </a:cubicBezTo>
                  <a:cubicBezTo>
                    <a:pt x="124" y="151"/>
                    <a:pt x="124" y="151"/>
                    <a:pt x="124" y="151"/>
                  </a:cubicBezTo>
                  <a:cubicBezTo>
                    <a:pt x="129" y="151"/>
                    <a:pt x="132" y="146"/>
                    <a:pt x="132" y="142"/>
                  </a:cubicBezTo>
                  <a:cubicBezTo>
                    <a:pt x="130" y="123"/>
                    <a:pt x="130" y="123"/>
                    <a:pt x="130" y="123"/>
                  </a:cubicBezTo>
                  <a:cubicBezTo>
                    <a:pt x="130" y="118"/>
                    <a:pt x="126" y="115"/>
                    <a:pt x="121" y="115"/>
                  </a:cubicBezTo>
                  <a:cubicBezTo>
                    <a:pt x="53" y="121"/>
                    <a:pt x="53" y="121"/>
                    <a:pt x="53" y="121"/>
                  </a:cubicBezTo>
                  <a:cubicBezTo>
                    <a:pt x="55" y="118"/>
                    <a:pt x="58" y="115"/>
                    <a:pt x="61" y="113"/>
                  </a:cubicBezTo>
                  <a:cubicBezTo>
                    <a:pt x="64" y="110"/>
                    <a:pt x="67" y="107"/>
                    <a:pt x="71" y="104"/>
                  </a:cubicBezTo>
                  <a:cubicBezTo>
                    <a:pt x="75" y="101"/>
                    <a:pt x="79" y="99"/>
                    <a:pt x="82" y="97"/>
                  </a:cubicBezTo>
                  <a:cubicBezTo>
                    <a:pt x="86" y="95"/>
                    <a:pt x="89" y="92"/>
                    <a:pt x="94" y="90"/>
                  </a:cubicBezTo>
                  <a:cubicBezTo>
                    <a:pt x="98" y="86"/>
                    <a:pt x="103" y="83"/>
                    <a:pt x="107" y="78"/>
                  </a:cubicBezTo>
                  <a:cubicBezTo>
                    <a:pt x="111" y="74"/>
                    <a:pt x="114" y="69"/>
                    <a:pt x="117" y="63"/>
                  </a:cubicBezTo>
                  <a:cubicBezTo>
                    <a:pt x="120" y="57"/>
                    <a:pt x="121" y="50"/>
                    <a:pt x="121" y="42"/>
                  </a:cubicBezTo>
                  <a:cubicBezTo>
                    <a:pt x="120" y="36"/>
                    <a:pt x="118" y="30"/>
                    <a:pt x="115" y="24"/>
                  </a:cubicBezTo>
                  <a:cubicBezTo>
                    <a:pt x="112" y="19"/>
                    <a:pt x="107" y="14"/>
                    <a:pt x="102" y="10"/>
                  </a:cubicBezTo>
                  <a:cubicBezTo>
                    <a:pt x="97" y="7"/>
                    <a:pt x="91" y="4"/>
                    <a:pt x="84" y="2"/>
                  </a:cubicBezTo>
                  <a:cubicBezTo>
                    <a:pt x="77" y="0"/>
                    <a:pt x="69" y="0"/>
                    <a:pt x="61" y="1"/>
                  </a:cubicBezTo>
                  <a:close/>
                </a:path>
              </a:pathLst>
            </a:custGeom>
            <a:solidFill>
              <a:srgbClr val="2E3747"/>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grpSp>
      <p:grpSp>
        <p:nvGrpSpPr>
          <p:cNvPr id="18" name="组合 17">
            <a:extLst>
              <a:ext uri="{FF2B5EF4-FFF2-40B4-BE49-F238E27FC236}">
                <a16:creationId xmlns:a16="http://schemas.microsoft.com/office/drawing/2014/main" xmlns="" id="{F85C62E9-1A07-4882-AFF4-1EAD10B5B1D8}"/>
              </a:ext>
            </a:extLst>
          </p:cNvPr>
          <p:cNvGrpSpPr/>
          <p:nvPr/>
        </p:nvGrpSpPr>
        <p:grpSpPr>
          <a:xfrm rot="160449">
            <a:off x="5971173" y="4824687"/>
            <a:ext cx="513665" cy="732053"/>
            <a:chOff x="5275263" y="1189038"/>
            <a:chExt cx="1262063" cy="1798638"/>
          </a:xfrm>
        </p:grpSpPr>
        <p:sp>
          <p:nvSpPr>
            <p:cNvPr id="19" name="Freeform 11">
              <a:extLst>
                <a:ext uri="{FF2B5EF4-FFF2-40B4-BE49-F238E27FC236}">
                  <a16:creationId xmlns:a16="http://schemas.microsoft.com/office/drawing/2014/main" xmlns="" id="{66D49EE1-1D78-44E6-8A04-BE3EB5AC48A7}"/>
                </a:ext>
              </a:extLst>
            </p:cNvPr>
            <p:cNvSpPr>
              <a:spLocks/>
            </p:cNvSpPr>
            <p:nvPr/>
          </p:nvSpPr>
          <p:spPr bwMode="auto">
            <a:xfrm>
              <a:off x="5359400" y="1263651"/>
              <a:ext cx="1092200" cy="1647825"/>
            </a:xfrm>
            <a:custGeom>
              <a:avLst/>
              <a:gdLst>
                <a:gd name="T0" fmla="*/ 79 w 116"/>
                <a:gd name="T1" fmla="*/ 80 h 174"/>
                <a:gd name="T2" fmla="*/ 104 w 116"/>
                <a:gd name="T3" fmla="*/ 92 h 174"/>
                <a:gd name="T4" fmla="*/ 116 w 116"/>
                <a:gd name="T5" fmla="*/ 119 h 174"/>
                <a:gd name="T6" fmla="*/ 113 w 116"/>
                <a:gd name="T7" fmla="*/ 139 h 174"/>
                <a:gd name="T8" fmla="*/ 103 w 116"/>
                <a:gd name="T9" fmla="*/ 156 h 174"/>
                <a:gd name="T10" fmla="*/ 86 w 116"/>
                <a:gd name="T11" fmla="*/ 167 h 174"/>
                <a:gd name="T12" fmla="*/ 63 w 116"/>
                <a:gd name="T13" fmla="*/ 173 h 174"/>
                <a:gd name="T14" fmla="*/ 31 w 116"/>
                <a:gd name="T15" fmla="*/ 169 h 174"/>
                <a:gd name="T16" fmla="*/ 8 w 116"/>
                <a:gd name="T17" fmla="*/ 151 h 174"/>
                <a:gd name="T18" fmla="*/ 21 w 116"/>
                <a:gd name="T19" fmla="*/ 136 h 174"/>
                <a:gd name="T20" fmla="*/ 37 w 116"/>
                <a:gd name="T21" fmla="*/ 150 h 174"/>
                <a:gd name="T22" fmla="*/ 61 w 116"/>
                <a:gd name="T23" fmla="*/ 154 h 174"/>
                <a:gd name="T24" fmla="*/ 87 w 116"/>
                <a:gd name="T25" fmla="*/ 144 h 174"/>
                <a:gd name="T26" fmla="*/ 94 w 116"/>
                <a:gd name="T27" fmla="*/ 121 h 174"/>
                <a:gd name="T28" fmla="*/ 82 w 116"/>
                <a:gd name="T29" fmla="*/ 98 h 174"/>
                <a:gd name="T30" fmla="*/ 52 w 116"/>
                <a:gd name="T31" fmla="*/ 92 h 174"/>
                <a:gd name="T32" fmla="*/ 46 w 116"/>
                <a:gd name="T33" fmla="*/ 92 h 174"/>
                <a:gd name="T34" fmla="*/ 44 w 116"/>
                <a:gd name="T35" fmla="*/ 75 h 174"/>
                <a:gd name="T36" fmla="*/ 51 w 116"/>
                <a:gd name="T37" fmla="*/ 74 h 174"/>
                <a:gd name="T38" fmla="*/ 76 w 116"/>
                <a:gd name="T39" fmla="*/ 64 h 174"/>
                <a:gd name="T40" fmla="*/ 84 w 116"/>
                <a:gd name="T41" fmla="*/ 42 h 174"/>
                <a:gd name="T42" fmla="*/ 73 w 116"/>
                <a:gd name="T43" fmla="*/ 24 h 174"/>
                <a:gd name="T44" fmla="*/ 51 w 116"/>
                <a:gd name="T45" fmla="*/ 20 h 174"/>
                <a:gd name="T46" fmla="*/ 28 w 116"/>
                <a:gd name="T47" fmla="*/ 27 h 174"/>
                <a:gd name="T48" fmla="*/ 14 w 116"/>
                <a:gd name="T49" fmla="*/ 44 h 174"/>
                <a:gd name="T50" fmla="*/ 0 w 116"/>
                <a:gd name="T51" fmla="*/ 32 h 174"/>
                <a:gd name="T52" fmla="*/ 8 w 116"/>
                <a:gd name="T53" fmla="*/ 21 h 174"/>
                <a:gd name="T54" fmla="*/ 19 w 116"/>
                <a:gd name="T55" fmla="*/ 11 h 174"/>
                <a:gd name="T56" fmla="*/ 34 w 116"/>
                <a:gd name="T57" fmla="*/ 4 h 174"/>
                <a:gd name="T58" fmla="*/ 51 w 116"/>
                <a:gd name="T59" fmla="*/ 1 h 174"/>
                <a:gd name="T60" fmla="*/ 72 w 116"/>
                <a:gd name="T61" fmla="*/ 2 h 174"/>
                <a:gd name="T62" fmla="*/ 89 w 116"/>
                <a:gd name="T63" fmla="*/ 9 h 174"/>
                <a:gd name="T64" fmla="*/ 100 w 116"/>
                <a:gd name="T65" fmla="*/ 22 h 174"/>
                <a:gd name="T66" fmla="*/ 105 w 116"/>
                <a:gd name="T67" fmla="*/ 39 h 174"/>
                <a:gd name="T68" fmla="*/ 105 w 116"/>
                <a:gd name="T69" fmla="*/ 53 h 174"/>
                <a:gd name="T70" fmla="*/ 100 w 116"/>
                <a:gd name="T71" fmla="*/ 65 h 174"/>
                <a:gd name="T72" fmla="*/ 91 w 116"/>
                <a:gd name="T73" fmla="*/ 74 h 174"/>
                <a:gd name="T74" fmla="*/ 79 w 116"/>
                <a:gd name="T75" fmla="*/ 8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6" h="174">
                  <a:moveTo>
                    <a:pt x="79" y="80"/>
                  </a:moveTo>
                  <a:cubicBezTo>
                    <a:pt x="89" y="81"/>
                    <a:pt x="98" y="85"/>
                    <a:pt x="104" y="92"/>
                  </a:cubicBezTo>
                  <a:cubicBezTo>
                    <a:pt x="111" y="99"/>
                    <a:pt x="115" y="108"/>
                    <a:pt x="116" y="119"/>
                  </a:cubicBezTo>
                  <a:cubicBezTo>
                    <a:pt x="116" y="126"/>
                    <a:pt x="115" y="133"/>
                    <a:pt x="113" y="139"/>
                  </a:cubicBezTo>
                  <a:cubicBezTo>
                    <a:pt x="111" y="146"/>
                    <a:pt x="108" y="151"/>
                    <a:pt x="103" y="156"/>
                  </a:cubicBezTo>
                  <a:cubicBezTo>
                    <a:pt x="98" y="161"/>
                    <a:pt x="93" y="164"/>
                    <a:pt x="86" y="167"/>
                  </a:cubicBezTo>
                  <a:cubicBezTo>
                    <a:pt x="79" y="170"/>
                    <a:pt x="72" y="172"/>
                    <a:pt x="63" y="173"/>
                  </a:cubicBezTo>
                  <a:cubicBezTo>
                    <a:pt x="51" y="174"/>
                    <a:pt x="40" y="172"/>
                    <a:pt x="31" y="169"/>
                  </a:cubicBezTo>
                  <a:cubicBezTo>
                    <a:pt x="21" y="165"/>
                    <a:pt x="14" y="159"/>
                    <a:pt x="8" y="151"/>
                  </a:cubicBezTo>
                  <a:cubicBezTo>
                    <a:pt x="21" y="136"/>
                    <a:pt x="21" y="136"/>
                    <a:pt x="21" y="136"/>
                  </a:cubicBezTo>
                  <a:cubicBezTo>
                    <a:pt x="25" y="142"/>
                    <a:pt x="30" y="147"/>
                    <a:pt x="37" y="150"/>
                  </a:cubicBezTo>
                  <a:cubicBezTo>
                    <a:pt x="43" y="153"/>
                    <a:pt x="51" y="155"/>
                    <a:pt x="61" y="154"/>
                  </a:cubicBezTo>
                  <a:cubicBezTo>
                    <a:pt x="72" y="153"/>
                    <a:pt x="81" y="150"/>
                    <a:pt x="87" y="144"/>
                  </a:cubicBezTo>
                  <a:cubicBezTo>
                    <a:pt x="92" y="139"/>
                    <a:pt x="95" y="131"/>
                    <a:pt x="94" y="121"/>
                  </a:cubicBezTo>
                  <a:cubicBezTo>
                    <a:pt x="93" y="111"/>
                    <a:pt x="89" y="103"/>
                    <a:pt x="82" y="98"/>
                  </a:cubicBezTo>
                  <a:cubicBezTo>
                    <a:pt x="75" y="93"/>
                    <a:pt x="65" y="91"/>
                    <a:pt x="52" y="92"/>
                  </a:cubicBezTo>
                  <a:cubicBezTo>
                    <a:pt x="46" y="92"/>
                    <a:pt x="46" y="92"/>
                    <a:pt x="46" y="92"/>
                  </a:cubicBezTo>
                  <a:cubicBezTo>
                    <a:pt x="44" y="75"/>
                    <a:pt x="44" y="75"/>
                    <a:pt x="44" y="75"/>
                  </a:cubicBezTo>
                  <a:cubicBezTo>
                    <a:pt x="51" y="74"/>
                    <a:pt x="51" y="74"/>
                    <a:pt x="51" y="74"/>
                  </a:cubicBezTo>
                  <a:cubicBezTo>
                    <a:pt x="62" y="73"/>
                    <a:pt x="71" y="70"/>
                    <a:pt x="76" y="64"/>
                  </a:cubicBezTo>
                  <a:cubicBezTo>
                    <a:pt x="82" y="58"/>
                    <a:pt x="84" y="51"/>
                    <a:pt x="84" y="42"/>
                  </a:cubicBezTo>
                  <a:cubicBezTo>
                    <a:pt x="83" y="34"/>
                    <a:pt x="79" y="28"/>
                    <a:pt x="73" y="24"/>
                  </a:cubicBezTo>
                  <a:cubicBezTo>
                    <a:pt x="67" y="21"/>
                    <a:pt x="59" y="19"/>
                    <a:pt x="51" y="20"/>
                  </a:cubicBezTo>
                  <a:cubicBezTo>
                    <a:pt x="42" y="21"/>
                    <a:pt x="34" y="23"/>
                    <a:pt x="28" y="27"/>
                  </a:cubicBezTo>
                  <a:cubicBezTo>
                    <a:pt x="22" y="32"/>
                    <a:pt x="17" y="37"/>
                    <a:pt x="14" y="44"/>
                  </a:cubicBezTo>
                  <a:cubicBezTo>
                    <a:pt x="0" y="32"/>
                    <a:pt x="0" y="32"/>
                    <a:pt x="0" y="32"/>
                  </a:cubicBezTo>
                  <a:cubicBezTo>
                    <a:pt x="2" y="28"/>
                    <a:pt x="4" y="24"/>
                    <a:pt x="8" y="21"/>
                  </a:cubicBezTo>
                  <a:cubicBezTo>
                    <a:pt x="11" y="17"/>
                    <a:pt x="15" y="14"/>
                    <a:pt x="19" y="11"/>
                  </a:cubicBezTo>
                  <a:cubicBezTo>
                    <a:pt x="24" y="8"/>
                    <a:pt x="29" y="6"/>
                    <a:pt x="34" y="4"/>
                  </a:cubicBezTo>
                  <a:cubicBezTo>
                    <a:pt x="39" y="3"/>
                    <a:pt x="45" y="2"/>
                    <a:pt x="51" y="1"/>
                  </a:cubicBezTo>
                  <a:cubicBezTo>
                    <a:pt x="59" y="0"/>
                    <a:pt x="65" y="1"/>
                    <a:pt x="72" y="2"/>
                  </a:cubicBezTo>
                  <a:cubicBezTo>
                    <a:pt x="78" y="4"/>
                    <a:pt x="84" y="6"/>
                    <a:pt x="89" y="9"/>
                  </a:cubicBezTo>
                  <a:cubicBezTo>
                    <a:pt x="94" y="13"/>
                    <a:pt x="97" y="17"/>
                    <a:pt x="100" y="22"/>
                  </a:cubicBezTo>
                  <a:cubicBezTo>
                    <a:pt x="103" y="27"/>
                    <a:pt x="105" y="33"/>
                    <a:pt x="105" y="39"/>
                  </a:cubicBezTo>
                  <a:cubicBezTo>
                    <a:pt x="106" y="44"/>
                    <a:pt x="106" y="48"/>
                    <a:pt x="105" y="53"/>
                  </a:cubicBezTo>
                  <a:cubicBezTo>
                    <a:pt x="104" y="57"/>
                    <a:pt x="102" y="61"/>
                    <a:pt x="100" y="65"/>
                  </a:cubicBezTo>
                  <a:cubicBezTo>
                    <a:pt x="97" y="68"/>
                    <a:pt x="94" y="72"/>
                    <a:pt x="91" y="74"/>
                  </a:cubicBezTo>
                  <a:cubicBezTo>
                    <a:pt x="87" y="77"/>
                    <a:pt x="83" y="79"/>
                    <a:pt x="79" y="80"/>
                  </a:cubicBezTo>
                  <a:close/>
                </a:path>
              </a:pathLst>
            </a:custGeom>
            <a:solidFill>
              <a:srgbClr val="FE705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sp>
          <p:nvSpPr>
            <p:cNvPr id="20" name="Freeform 12">
              <a:extLst>
                <a:ext uri="{FF2B5EF4-FFF2-40B4-BE49-F238E27FC236}">
                  <a16:creationId xmlns:a16="http://schemas.microsoft.com/office/drawing/2014/main" xmlns="" id="{B327053E-1C64-4AF6-8505-3D2B005A32ED}"/>
                </a:ext>
              </a:extLst>
            </p:cNvPr>
            <p:cNvSpPr>
              <a:spLocks noEditPoints="1"/>
            </p:cNvSpPr>
            <p:nvPr/>
          </p:nvSpPr>
          <p:spPr bwMode="auto">
            <a:xfrm>
              <a:off x="5275263" y="1189038"/>
              <a:ext cx="1262063" cy="1798638"/>
            </a:xfrm>
            <a:custGeom>
              <a:avLst/>
              <a:gdLst>
                <a:gd name="T0" fmla="*/ 81 w 134"/>
                <a:gd name="T1" fmla="*/ 10 h 190"/>
                <a:gd name="T2" fmla="*/ 109 w 134"/>
                <a:gd name="T3" fmla="*/ 30 h 190"/>
                <a:gd name="T4" fmla="*/ 114 w 134"/>
                <a:gd name="T5" fmla="*/ 61 h 190"/>
                <a:gd name="T6" fmla="*/ 100 w 134"/>
                <a:gd name="T7" fmla="*/ 82 h 190"/>
                <a:gd name="T8" fmla="*/ 113 w 134"/>
                <a:gd name="T9" fmla="*/ 100 h 190"/>
                <a:gd name="T10" fmla="*/ 122 w 134"/>
                <a:gd name="T11" fmla="*/ 147 h 190"/>
                <a:gd name="T12" fmla="*/ 95 w 134"/>
                <a:gd name="T13" fmla="*/ 175 h 190"/>
                <a:gd name="T14" fmla="*/ 40 w 134"/>
                <a:gd name="T15" fmla="*/ 177 h 190"/>
                <a:gd name="T16" fmla="*/ 30 w 134"/>
                <a:gd name="T17" fmla="*/ 144 h 190"/>
                <a:gd name="T18" fmla="*/ 70 w 134"/>
                <a:gd name="T19" fmla="*/ 162 h 190"/>
                <a:gd name="T20" fmla="*/ 103 w 134"/>
                <a:gd name="T21" fmla="*/ 129 h 190"/>
                <a:gd name="T22" fmla="*/ 61 w 134"/>
                <a:gd name="T23" fmla="*/ 100 h 190"/>
                <a:gd name="T24" fmla="*/ 53 w 134"/>
                <a:gd name="T25" fmla="*/ 83 h 190"/>
                <a:gd name="T26" fmla="*/ 85 w 134"/>
                <a:gd name="T27" fmla="*/ 72 h 190"/>
                <a:gd name="T28" fmla="*/ 82 w 134"/>
                <a:gd name="T29" fmla="*/ 32 h 190"/>
                <a:gd name="T30" fmla="*/ 37 w 134"/>
                <a:gd name="T31" fmla="*/ 35 h 190"/>
                <a:gd name="T32" fmla="*/ 9 w 134"/>
                <a:gd name="T33" fmla="*/ 40 h 190"/>
                <a:gd name="T34" fmla="*/ 28 w 134"/>
                <a:gd name="T35" fmla="*/ 19 h 190"/>
                <a:gd name="T36" fmla="*/ 60 w 134"/>
                <a:gd name="T37" fmla="*/ 9 h 190"/>
                <a:gd name="T38" fmla="*/ 40 w 134"/>
                <a:gd name="T39" fmla="*/ 4 h 190"/>
                <a:gd name="T40" fmla="*/ 11 w 134"/>
                <a:gd name="T41" fmla="*/ 23 h 190"/>
                <a:gd name="T42" fmla="*/ 4 w 134"/>
                <a:gd name="T43" fmla="*/ 47 h 190"/>
                <a:gd name="T44" fmla="*/ 24 w 134"/>
                <a:gd name="T45" fmla="*/ 61 h 190"/>
                <a:gd name="T46" fmla="*/ 31 w 134"/>
                <a:gd name="T47" fmla="*/ 56 h 190"/>
                <a:gd name="T48" fmla="*/ 60 w 134"/>
                <a:gd name="T49" fmla="*/ 36 h 190"/>
                <a:gd name="T50" fmla="*/ 84 w 134"/>
                <a:gd name="T51" fmla="*/ 51 h 190"/>
                <a:gd name="T52" fmla="*/ 59 w 134"/>
                <a:gd name="T53" fmla="*/ 74 h 190"/>
                <a:gd name="T54" fmla="*/ 45 w 134"/>
                <a:gd name="T55" fmla="*/ 83 h 190"/>
                <a:gd name="T56" fmla="*/ 55 w 134"/>
                <a:gd name="T57" fmla="*/ 109 h 190"/>
                <a:gd name="T58" fmla="*/ 86 w 134"/>
                <a:gd name="T59" fmla="*/ 113 h 190"/>
                <a:gd name="T60" fmla="*/ 90 w 134"/>
                <a:gd name="T61" fmla="*/ 146 h 190"/>
                <a:gd name="T62" fmla="*/ 49 w 134"/>
                <a:gd name="T63" fmla="*/ 151 h 190"/>
                <a:gd name="T64" fmla="*/ 30 w 134"/>
                <a:gd name="T65" fmla="*/ 136 h 190"/>
                <a:gd name="T66" fmla="*/ 23 w 134"/>
                <a:gd name="T67" fmla="*/ 139 h 190"/>
                <a:gd name="T68" fmla="*/ 10 w 134"/>
                <a:gd name="T69" fmla="*/ 164 h 190"/>
                <a:gd name="T70" fmla="*/ 73 w 134"/>
                <a:gd name="T71" fmla="*/ 189 h 190"/>
                <a:gd name="T72" fmla="*/ 118 w 134"/>
                <a:gd name="T73" fmla="*/ 170 h 190"/>
                <a:gd name="T74" fmla="*/ 133 w 134"/>
                <a:gd name="T75" fmla="*/ 126 h 190"/>
                <a:gd name="T76" fmla="*/ 109 w 134"/>
                <a:gd name="T77" fmla="*/ 86 h 190"/>
                <a:gd name="T78" fmla="*/ 122 w 134"/>
                <a:gd name="T79" fmla="*/ 62 h 190"/>
                <a:gd name="T80" fmla="*/ 117 w 134"/>
                <a:gd name="T81" fmla="*/ 26 h 190"/>
                <a:gd name="T82" fmla="*/ 83 w 134"/>
                <a:gd name="T83" fmla="*/ 2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4" h="190">
                  <a:moveTo>
                    <a:pt x="60" y="9"/>
                  </a:moveTo>
                  <a:cubicBezTo>
                    <a:pt x="68" y="8"/>
                    <a:pt x="74" y="9"/>
                    <a:pt x="81" y="10"/>
                  </a:cubicBezTo>
                  <a:cubicBezTo>
                    <a:pt x="87" y="12"/>
                    <a:pt x="93" y="14"/>
                    <a:pt x="98" y="17"/>
                  </a:cubicBezTo>
                  <a:cubicBezTo>
                    <a:pt x="103" y="21"/>
                    <a:pt x="106" y="25"/>
                    <a:pt x="109" y="30"/>
                  </a:cubicBezTo>
                  <a:cubicBezTo>
                    <a:pt x="112" y="35"/>
                    <a:pt x="114" y="41"/>
                    <a:pt x="114" y="47"/>
                  </a:cubicBezTo>
                  <a:cubicBezTo>
                    <a:pt x="115" y="52"/>
                    <a:pt x="115" y="56"/>
                    <a:pt x="114" y="61"/>
                  </a:cubicBezTo>
                  <a:cubicBezTo>
                    <a:pt x="113" y="65"/>
                    <a:pt x="111" y="69"/>
                    <a:pt x="109" y="73"/>
                  </a:cubicBezTo>
                  <a:cubicBezTo>
                    <a:pt x="106" y="76"/>
                    <a:pt x="103" y="80"/>
                    <a:pt x="100" y="82"/>
                  </a:cubicBezTo>
                  <a:cubicBezTo>
                    <a:pt x="96" y="85"/>
                    <a:pt x="92" y="87"/>
                    <a:pt x="88" y="88"/>
                  </a:cubicBezTo>
                  <a:cubicBezTo>
                    <a:pt x="98" y="89"/>
                    <a:pt x="107" y="93"/>
                    <a:pt x="113" y="100"/>
                  </a:cubicBezTo>
                  <a:cubicBezTo>
                    <a:pt x="120" y="107"/>
                    <a:pt x="124" y="116"/>
                    <a:pt x="125" y="127"/>
                  </a:cubicBezTo>
                  <a:cubicBezTo>
                    <a:pt x="125" y="134"/>
                    <a:pt x="124" y="141"/>
                    <a:pt x="122" y="147"/>
                  </a:cubicBezTo>
                  <a:cubicBezTo>
                    <a:pt x="120" y="154"/>
                    <a:pt x="117" y="159"/>
                    <a:pt x="112" y="164"/>
                  </a:cubicBezTo>
                  <a:cubicBezTo>
                    <a:pt x="107" y="169"/>
                    <a:pt x="102" y="172"/>
                    <a:pt x="95" y="175"/>
                  </a:cubicBezTo>
                  <a:cubicBezTo>
                    <a:pt x="88" y="178"/>
                    <a:pt x="81" y="180"/>
                    <a:pt x="72" y="181"/>
                  </a:cubicBezTo>
                  <a:cubicBezTo>
                    <a:pt x="60" y="182"/>
                    <a:pt x="49" y="180"/>
                    <a:pt x="40" y="177"/>
                  </a:cubicBezTo>
                  <a:cubicBezTo>
                    <a:pt x="30" y="173"/>
                    <a:pt x="23" y="167"/>
                    <a:pt x="17" y="159"/>
                  </a:cubicBezTo>
                  <a:cubicBezTo>
                    <a:pt x="30" y="144"/>
                    <a:pt x="30" y="144"/>
                    <a:pt x="30" y="144"/>
                  </a:cubicBezTo>
                  <a:cubicBezTo>
                    <a:pt x="34" y="150"/>
                    <a:pt x="39" y="155"/>
                    <a:pt x="46" y="158"/>
                  </a:cubicBezTo>
                  <a:cubicBezTo>
                    <a:pt x="52" y="161"/>
                    <a:pt x="60" y="163"/>
                    <a:pt x="70" y="162"/>
                  </a:cubicBezTo>
                  <a:cubicBezTo>
                    <a:pt x="81" y="161"/>
                    <a:pt x="90" y="158"/>
                    <a:pt x="96" y="152"/>
                  </a:cubicBezTo>
                  <a:cubicBezTo>
                    <a:pt x="101" y="147"/>
                    <a:pt x="104" y="139"/>
                    <a:pt x="103" y="129"/>
                  </a:cubicBezTo>
                  <a:cubicBezTo>
                    <a:pt x="102" y="119"/>
                    <a:pt x="98" y="111"/>
                    <a:pt x="91" y="106"/>
                  </a:cubicBezTo>
                  <a:cubicBezTo>
                    <a:pt x="84" y="101"/>
                    <a:pt x="74" y="99"/>
                    <a:pt x="61" y="100"/>
                  </a:cubicBezTo>
                  <a:cubicBezTo>
                    <a:pt x="55" y="100"/>
                    <a:pt x="55" y="100"/>
                    <a:pt x="55" y="100"/>
                  </a:cubicBezTo>
                  <a:cubicBezTo>
                    <a:pt x="53" y="83"/>
                    <a:pt x="53" y="83"/>
                    <a:pt x="53" y="83"/>
                  </a:cubicBezTo>
                  <a:cubicBezTo>
                    <a:pt x="60" y="82"/>
                    <a:pt x="60" y="82"/>
                    <a:pt x="60" y="82"/>
                  </a:cubicBezTo>
                  <a:cubicBezTo>
                    <a:pt x="71" y="81"/>
                    <a:pt x="80" y="78"/>
                    <a:pt x="85" y="72"/>
                  </a:cubicBezTo>
                  <a:cubicBezTo>
                    <a:pt x="91" y="66"/>
                    <a:pt x="93" y="59"/>
                    <a:pt x="93" y="50"/>
                  </a:cubicBezTo>
                  <a:cubicBezTo>
                    <a:pt x="92" y="42"/>
                    <a:pt x="88" y="36"/>
                    <a:pt x="82" y="32"/>
                  </a:cubicBezTo>
                  <a:cubicBezTo>
                    <a:pt x="76" y="29"/>
                    <a:pt x="68" y="27"/>
                    <a:pt x="60" y="28"/>
                  </a:cubicBezTo>
                  <a:cubicBezTo>
                    <a:pt x="51" y="29"/>
                    <a:pt x="43" y="31"/>
                    <a:pt x="37" y="35"/>
                  </a:cubicBezTo>
                  <a:cubicBezTo>
                    <a:pt x="31" y="40"/>
                    <a:pt x="26" y="45"/>
                    <a:pt x="23" y="52"/>
                  </a:cubicBezTo>
                  <a:cubicBezTo>
                    <a:pt x="9" y="40"/>
                    <a:pt x="9" y="40"/>
                    <a:pt x="9" y="40"/>
                  </a:cubicBezTo>
                  <a:cubicBezTo>
                    <a:pt x="11" y="36"/>
                    <a:pt x="13" y="32"/>
                    <a:pt x="17" y="29"/>
                  </a:cubicBezTo>
                  <a:cubicBezTo>
                    <a:pt x="20" y="25"/>
                    <a:pt x="24" y="22"/>
                    <a:pt x="28" y="19"/>
                  </a:cubicBezTo>
                  <a:cubicBezTo>
                    <a:pt x="33" y="16"/>
                    <a:pt x="38" y="14"/>
                    <a:pt x="43" y="12"/>
                  </a:cubicBezTo>
                  <a:cubicBezTo>
                    <a:pt x="48" y="11"/>
                    <a:pt x="54" y="10"/>
                    <a:pt x="60" y="9"/>
                  </a:cubicBezTo>
                  <a:moveTo>
                    <a:pt x="59" y="1"/>
                  </a:moveTo>
                  <a:cubicBezTo>
                    <a:pt x="53" y="1"/>
                    <a:pt x="46" y="2"/>
                    <a:pt x="40" y="4"/>
                  </a:cubicBezTo>
                  <a:cubicBezTo>
                    <a:pt x="34" y="6"/>
                    <a:pt x="29" y="9"/>
                    <a:pt x="24" y="12"/>
                  </a:cubicBezTo>
                  <a:cubicBezTo>
                    <a:pt x="19" y="15"/>
                    <a:pt x="14" y="19"/>
                    <a:pt x="11" y="23"/>
                  </a:cubicBezTo>
                  <a:cubicBezTo>
                    <a:pt x="7" y="27"/>
                    <a:pt x="4" y="32"/>
                    <a:pt x="1" y="37"/>
                  </a:cubicBezTo>
                  <a:cubicBezTo>
                    <a:pt x="0" y="40"/>
                    <a:pt x="1" y="44"/>
                    <a:pt x="4" y="47"/>
                  </a:cubicBezTo>
                  <a:cubicBezTo>
                    <a:pt x="18" y="59"/>
                    <a:pt x="18" y="59"/>
                    <a:pt x="18" y="59"/>
                  </a:cubicBezTo>
                  <a:cubicBezTo>
                    <a:pt x="19" y="60"/>
                    <a:pt x="22" y="61"/>
                    <a:pt x="24" y="61"/>
                  </a:cubicBezTo>
                  <a:cubicBezTo>
                    <a:pt x="24" y="61"/>
                    <a:pt x="25" y="61"/>
                    <a:pt x="25" y="61"/>
                  </a:cubicBezTo>
                  <a:cubicBezTo>
                    <a:pt x="28" y="60"/>
                    <a:pt x="30" y="58"/>
                    <a:pt x="31" y="56"/>
                  </a:cubicBezTo>
                  <a:cubicBezTo>
                    <a:pt x="33" y="50"/>
                    <a:pt x="37" y="46"/>
                    <a:pt x="42" y="42"/>
                  </a:cubicBezTo>
                  <a:cubicBezTo>
                    <a:pt x="47" y="39"/>
                    <a:pt x="53" y="37"/>
                    <a:pt x="60" y="36"/>
                  </a:cubicBezTo>
                  <a:cubicBezTo>
                    <a:pt x="67" y="36"/>
                    <a:pt x="73" y="37"/>
                    <a:pt x="78" y="40"/>
                  </a:cubicBezTo>
                  <a:cubicBezTo>
                    <a:pt x="80" y="41"/>
                    <a:pt x="83" y="44"/>
                    <a:pt x="84" y="51"/>
                  </a:cubicBezTo>
                  <a:cubicBezTo>
                    <a:pt x="85" y="57"/>
                    <a:pt x="83" y="62"/>
                    <a:pt x="79" y="66"/>
                  </a:cubicBezTo>
                  <a:cubicBezTo>
                    <a:pt x="75" y="70"/>
                    <a:pt x="68" y="73"/>
                    <a:pt x="59" y="74"/>
                  </a:cubicBezTo>
                  <a:cubicBezTo>
                    <a:pt x="52" y="74"/>
                    <a:pt x="52" y="74"/>
                    <a:pt x="52" y="74"/>
                  </a:cubicBezTo>
                  <a:cubicBezTo>
                    <a:pt x="48" y="75"/>
                    <a:pt x="44" y="79"/>
                    <a:pt x="45" y="83"/>
                  </a:cubicBezTo>
                  <a:cubicBezTo>
                    <a:pt x="46" y="101"/>
                    <a:pt x="46" y="101"/>
                    <a:pt x="46" y="101"/>
                  </a:cubicBezTo>
                  <a:cubicBezTo>
                    <a:pt x="47" y="106"/>
                    <a:pt x="51" y="109"/>
                    <a:pt x="55" y="109"/>
                  </a:cubicBezTo>
                  <a:cubicBezTo>
                    <a:pt x="61" y="108"/>
                    <a:pt x="61" y="108"/>
                    <a:pt x="61" y="108"/>
                  </a:cubicBezTo>
                  <a:cubicBezTo>
                    <a:pt x="72" y="107"/>
                    <a:pt x="80" y="109"/>
                    <a:pt x="86" y="113"/>
                  </a:cubicBezTo>
                  <a:cubicBezTo>
                    <a:pt x="91" y="117"/>
                    <a:pt x="94" y="122"/>
                    <a:pt x="95" y="130"/>
                  </a:cubicBezTo>
                  <a:cubicBezTo>
                    <a:pt x="95" y="137"/>
                    <a:pt x="94" y="142"/>
                    <a:pt x="90" y="146"/>
                  </a:cubicBezTo>
                  <a:cubicBezTo>
                    <a:pt x="85" y="150"/>
                    <a:pt x="79" y="152"/>
                    <a:pt x="70" y="153"/>
                  </a:cubicBezTo>
                  <a:cubicBezTo>
                    <a:pt x="61" y="154"/>
                    <a:pt x="55" y="153"/>
                    <a:pt x="49" y="151"/>
                  </a:cubicBezTo>
                  <a:cubicBezTo>
                    <a:pt x="44" y="148"/>
                    <a:pt x="40" y="144"/>
                    <a:pt x="37" y="139"/>
                  </a:cubicBezTo>
                  <a:cubicBezTo>
                    <a:pt x="35" y="137"/>
                    <a:pt x="33" y="136"/>
                    <a:pt x="30" y="136"/>
                  </a:cubicBezTo>
                  <a:cubicBezTo>
                    <a:pt x="30" y="136"/>
                    <a:pt x="29" y="136"/>
                    <a:pt x="29" y="136"/>
                  </a:cubicBezTo>
                  <a:cubicBezTo>
                    <a:pt x="27" y="136"/>
                    <a:pt x="25" y="137"/>
                    <a:pt x="23" y="139"/>
                  </a:cubicBezTo>
                  <a:cubicBezTo>
                    <a:pt x="10" y="154"/>
                    <a:pt x="10" y="154"/>
                    <a:pt x="10" y="154"/>
                  </a:cubicBezTo>
                  <a:cubicBezTo>
                    <a:pt x="8" y="157"/>
                    <a:pt x="8" y="161"/>
                    <a:pt x="10" y="164"/>
                  </a:cubicBezTo>
                  <a:cubicBezTo>
                    <a:pt x="17" y="173"/>
                    <a:pt x="26" y="180"/>
                    <a:pt x="37" y="185"/>
                  </a:cubicBezTo>
                  <a:cubicBezTo>
                    <a:pt x="47" y="189"/>
                    <a:pt x="60" y="190"/>
                    <a:pt x="73" y="189"/>
                  </a:cubicBezTo>
                  <a:cubicBezTo>
                    <a:pt x="82" y="188"/>
                    <a:pt x="91" y="186"/>
                    <a:pt x="98" y="183"/>
                  </a:cubicBezTo>
                  <a:cubicBezTo>
                    <a:pt x="106" y="180"/>
                    <a:pt x="113" y="175"/>
                    <a:pt x="118" y="170"/>
                  </a:cubicBezTo>
                  <a:cubicBezTo>
                    <a:pt x="124" y="164"/>
                    <a:pt x="128" y="158"/>
                    <a:pt x="130" y="150"/>
                  </a:cubicBezTo>
                  <a:cubicBezTo>
                    <a:pt x="133" y="143"/>
                    <a:pt x="134" y="135"/>
                    <a:pt x="133" y="126"/>
                  </a:cubicBezTo>
                  <a:cubicBezTo>
                    <a:pt x="132" y="113"/>
                    <a:pt x="127" y="102"/>
                    <a:pt x="119" y="94"/>
                  </a:cubicBezTo>
                  <a:cubicBezTo>
                    <a:pt x="116" y="91"/>
                    <a:pt x="113" y="88"/>
                    <a:pt x="109" y="86"/>
                  </a:cubicBezTo>
                  <a:cubicBezTo>
                    <a:pt x="112" y="83"/>
                    <a:pt x="114" y="80"/>
                    <a:pt x="116" y="77"/>
                  </a:cubicBezTo>
                  <a:cubicBezTo>
                    <a:pt x="119" y="73"/>
                    <a:pt x="121" y="68"/>
                    <a:pt x="122" y="62"/>
                  </a:cubicBezTo>
                  <a:cubicBezTo>
                    <a:pt x="123" y="57"/>
                    <a:pt x="123" y="52"/>
                    <a:pt x="123" y="46"/>
                  </a:cubicBezTo>
                  <a:cubicBezTo>
                    <a:pt x="122" y="39"/>
                    <a:pt x="120" y="32"/>
                    <a:pt x="117" y="26"/>
                  </a:cubicBezTo>
                  <a:cubicBezTo>
                    <a:pt x="113" y="19"/>
                    <a:pt x="108" y="14"/>
                    <a:pt x="102" y="10"/>
                  </a:cubicBezTo>
                  <a:cubicBezTo>
                    <a:pt x="97" y="7"/>
                    <a:pt x="90" y="4"/>
                    <a:pt x="83" y="2"/>
                  </a:cubicBezTo>
                  <a:cubicBezTo>
                    <a:pt x="76" y="0"/>
                    <a:pt x="68" y="0"/>
                    <a:pt x="59" y="1"/>
                  </a:cubicBezTo>
                  <a:close/>
                </a:path>
              </a:pathLst>
            </a:custGeom>
            <a:solidFill>
              <a:srgbClr val="2E3747"/>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grpSp>
      <p:grpSp>
        <p:nvGrpSpPr>
          <p:cNvPr id="21" name="组合 20">
            <a:extLst>
              <a:ext uri="{FF2B5EF4-FFF2-40B4-BE49-F238E27FC236}">
                <a16:creationId xmlns:a16="http://schemas.microsoft.com/office/drawing/2014/main" xmlns="" id="{AE72D69B-8E57-46B6-88BB-70EF1368F368}"/>
              </a:ext>
            </a:extLst>
          </p:cNvPr>
          <p:cNvGrpSpPr/>
          <p:nvPr/>
        </p:nvGrpSpPr>
        <p:grpSpPr>
          <a:xfrm>
            <a:off x="4622800" y="595086"/>
            <a:ext cx="2946400" cy="849313"/>
            <a:chOff x="1400176" y="1989138"/>
            <a:chExt cx="2946400" cy="849313"/>
          </a:xfrm>
        </p:grpSpPr>
        <p:sp>
          <p:nvSpPr>
            <p:cNvPr id="22" name="Freeform 5">
              <a:extLst>
                <a:ext uri="{FF2B5EF4-FFF2-40B4-BE49-F238E27FC236}">
                  <a16:creationId xmlns:a16="http://schemas.microsoft.com/office/drawing/2014/main" xmlns="" id="{9308957E-A0CD-491B-A8EF-FE8041080097}"/>
                </a:ext>
              </a:extLst>
            </p:cNvPr>
            <p:cNvSpPr>
              <a:spLocks/>
            </p:cNvSpPr>
            <p:nvPr/>
          </p:nvSpPr>
          <p:spPr bwMode="auto">
            <a:xfrm>
              <a:off x="1450976" y="2078038"/>
              <a:ext cx="2895600" cy="760413"/>
            </a:xfrm>
            <a:custGeom>
              <a:avLst/>
              <a:gdLst>
                <a:gd name="T0" fmla="*/ 1792 w 1824"/>
                <a:gd name="T1" fmla="*/ 0 h 479"/>
                <a:gd name="T2" fmla="*/ 0 w 1824"/>
                <a:gd name="T3" fmla="*/ 14 h 479"/>
                <a:gd name="T4" fmla="*/ 107 w 1824"/>
                <a:gd name="T5" fmla="*/ 479 h 479"/>
                <a:gd name="T6" fmla="*/ 1824 w 1824"/>
                <a:gd name="T7" fmla="*/ 468 h 479"/>
                <a:gd name="T8" fmla="*/ 1792 w 1824"/>
                <a:gd name="T9" fmla="*/ 0 h 479"/>
              </a:gdLst>
              <a:ahLst/>
              <a:cxnLst>
                <a:cxn ang="0">
                  <a:pos x="T0" y="T1"/>
                </a:cxn>
                <a:cxn ang="0">
                  <a:pos x="T2" y="T3"/>
                </a:cxn>
                <a:cxn ang="0">
                  <a:pos x="T4" y="T5"/>
                </a:cxn>
                <a:cxn ang="0">
                  <a:pos x="T6" y="T7"/>
                </a:cxn>
                <a:cxn ang="0">
                  <a:pos x="T8" y="T9"/>
                </a:cxn>
              </a:cxnLst>
              <a:rect l="0" t="0" r="r" b="b"/>
              <a:pathLst>
                <a:path w="1824" h="479">
                  <a:moveTo>
                    <a:pt x="1792" y="0"/>
                  </a:moveTo>
                  <a:lnTo>
                    <a:pt x="0" y="14"/>
                  </a:lnTo>
                  <a:lnTo>
                    <a:pt x="107" y="479"/>
                  </a:lnTo>
                  <a:lnTo>
                    <a:pt x="1824" y="468"/>
                  </a:lnTo>
                  <a:lnTo>
                    <a:pt x="1792" y="0"/>
                  </a:lnTo>
                  <a:close/>
                </a:path>
              </a:pathLst>
            </a:custGeom>
            <a:solidFill>
              <a:srgbClr val="C0C3C7"/>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sp>
          <p:nvSpPr>
            <p:cNvPr id="23" name="Freeform 6">
              <a:extLst>
                <a:ext uri="{FF2B5EF4-FFF2-40B4-BE49-F238E27FC236}">
                  <a16:creationId xmlns:a16="http://schemas.microsoft.com/office/drawing/2014/main" xmlns="" id="{8E0A879A-42EC-4F73-A6C2-337D9753934F}"/>
                </a:ext>
              </a:extLst>
            </p:cNvPr>
            <p:cNvSpPr>
              <a:spLocks/>
            </p:cNvSpPr>
            <p:nvPr/>
          </p:nvSpPr>
          <p:spPr bwMode="auto">
            <a:xfrm>
              <a:off x="1450976" y="2078038"/>
              <a:ext cx="2895600" cy="760413"/>
            </a:xfrm>
            <a:custGeom>
              <a:avLst/>
              <a:gdLst>
                <a:gd name="T0" fmla="*/ 1792 w 1824"/>
                <a:gd name="T1" fmla="*/ 0 h 479"/>
                <a:gd name="T2" fmla="*/ 0 w 1824"/>
                <a:gd name="T3" fmla="*/ 14 h 479"/>
                <a:gd name="T4" fmla="*/ 107 w 1824"/>
                <a:gd name="T5" fmla="*/ 479 h 479"/>
                <a:gd name="T6" fmla="*/ 1824 w 1824"/>
                <a:gd name="T7" fmla="*/ 468 h 479"/>
                <a:gd name="T8" fmla="*/ 1792 w 1824"/>
                <a:gd name="T9" fmla="*/ 0 h 479"/>
              </a:gdLst>
              <a:ahLst/>
              <a:cxnLst>
                <a:cxn ang="0">
                  <a:pos x="T0" y="T1"/>
                </a:cxn>
                <a:cxn ang="0">
                  <a:pos x="T2" y="T3"/>
                </a:cxn>
                <a:cxn ang="0">
                  <a:pos x="T4" y="T5"/>
                </a:cxn>
                <a:cxn ang="0">
                  <a:pos x="T6" y="T7"/>
                </a:cxn>
                <a:cxn ang="0">
                  <a:pos x="T8" y="T9"/>
                </a:cxn>
              </a:cxnLst>
              <a:rect l="0" t="0" r="r" b="b"/>
              <a:pathLst>
                <a:path w="1824" h="479">
                  <a:moveTo>
                    <a:pt x="1792" y="0"/>
                  </a:moveTo>
                  <a:lnTo>
                    <a:pt x="0" y="14"/>
                  </a:lnTo>
                  <a:lnTo>
                    <a:pt x="107" y="479"/>
                  </a:lnTo>
                  <a:lnTo>
                    <a:pt x="1824" y="468"/>
                  </a:lnTo>
                  <a:lnTo>
                    <a:pt x="1792" y="0"/>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sp>
          <p:nvSpPr>
            <p:cNvPr id="24" name="Freeform 7">
              <a:extLst>
                <a:ext uri="{FF2B5EF4-FFF2-40B4-BE49-F238E27FC236}">
                  <a16:creationId xmlns:a16="http://schemas.microsoft.com/office/drawing/2014/main" xmlns="" id="{DB56D4D4-980F-40E0-B90F-FAC8663A24F4}"/>
                </a:ext>
              </a:extLst>
            </p:cNvPr>
            <p:cNvSpPr>
              <a:spLocks/>
            </p:cNvSpPr>
            <p:nvPr/>
          </p:nvSpPr>
          <p:spPr bwMode="auto">
            <a:xfrm>
              <a:off x="1400176" y="1989138"/>
              <a:ext cx="2895600" cy="755650"/>
            </a:xfrm>
            <a:custGeom>
              <a:avLst/>
              <a:gdLst>
                <a:gd name="T0" fmla="*/ 110 w 1824"/>
                <a:gd name="T1" fmla="*/ 476 h 476"/>
                <a:gd name="T2" fmla="*/ 0 w 1824"/>
                <a:gd name="T3" fmla="*/ 14 h 476"/>
                <a:gd name="T4" fmla="*/ 1792 w 1824"/>
                <a:gd name="T5" fmla="*/ 0 h 476"/>
                <a:gd name="T6" fmla="*/ 1824 w 1824"/>
                <a:gd name="T7" fmla="*/ 468 h 476"/>
                <a:gd name="T8" fmla="*/ 110 w 1824"/>
                <a:gd name="T9" fmla="*/ 476 h 476"/>
              </a:gdLst>
              <a:ahLst/>
              <a:cxnLst>
                <a:cxn ang="0">
                  <a:pos x="T0" y="T1"/>
                </a:cxn>
                <a:cxn ang="0">
                  <a:pos x="T2" y="T3"/>
                </a:cxn>
                <a:cxn ang="0">
                  <a:pos x="T4" y="T5"/>
                </a:cxn>
                <a:cxn ang="0">
                  <a:pos x="T6" y="T7"/>
                </a:cxn>
                <a:cxn ang="0">
                  <a:pos x="T8" y="T9"/>
                </a:cxn>
              </a:cxnLst>
              <a:rect l="0" t="0" r="r" b="b"/>
              <a:pathLst>
                <a:path w="1824" h="476">
                  <a:moveTo>
                    <a:pt x="110" y="476"/>
                  </a:moveTo>
                  <a:lnTo>
                    <a:pt x="0" y="14"/>
                  </a:lnTo>
                  <a:lnTo>
                    <a:pt x="1792" y="0"/>
                  </a:lnTo>
                  <a:lnTo>
                    <a:pt x="1824" y="468"/>
                  </a:lnTo>
                  <a:lnTo>
                    <a:pt x="110" y="476"/>
                  </a:lnTo>
                  <a:close/>
                </a:path>
              </a:pathLst>
            </a:custGeom>
            <a:solidFill>
              <a:srgbClr val="70D9D9"/>
            </a:solid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grpSp>
      <p:sp>
        <p:nvSpPr>
          <p:cNvPr id="25" name="文本框 7">
            <a:extLst>
              <a:ext uri="{FF2B5EF4-FFF2-40B4-BE49-F238E27FC236}">
                <a16:creationId xmlns:a16="http://schemas.microsoft.com/office/drawing/2014/main" xmlns="" id="{FB9A1770-6108-454A-8994-2F22411943D0}"/>
              </a:ext>
            </a:extLst>
          </p:cNvPr>
          <p:cNvSpPr txBox="1"/>
          <p:nvPr/>
        </p:nvSpPr>
        <p:spPr bwMode="auto">
          <a:xfrm>
            <a:off x="4709654" y="651140"/>
            <a:ext cx="2772692" cy="646331"/>
          </a:xfrm>
          <a:prstGeom prst="rect">
            <a:avLst/>
          </a:prstGeom>
          <a:noFill/>
        </p:spPr>
        <p:txBody>
          <a:bodyPr wrap="square">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914400" fontAlgn="auto">
              <a:spcBef>
                <a:spcPts val="0"/>
              </a:spcBef>
              <a:spcAft>
                <a:spcPts val="0"/>
              </a:spcAft>
              <a:defRPr/>
            </a:pPr>
            <a:r>
              <a:rPr lang="zh-CN" altLang="en-US" sz="3600" kern="0" dirty="0">
                <a:solidFill>
                  <a:schemeClr val="bg1"/>
                </a:solidFill>
                <a:latin typeface="inpin heiti" charset="-122"/>
                <a:ea typeface="inpin heiti" charset="-122"/>
              </a:rPr>
              <a:t>文字输入</a:t>
            </a:r>
          </a:p>
        </p:txBody>
      </p:sp>
    </p:spTree>
    <p:extLst>
      <p:ext uri="{BB962C8B-B14F-4D97-AF65-F5344CB8AC3E}">
        <p14:creationId xmlns:p14="http://schemas.microsoft.com/office/powerpoint/2010/main" xmlns="" val="120311229"/>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 presetClass="entr" presetSubtype="4"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ppt_x"/>
                                          </p:val>
                                        </p:tav>
                                        <p:tav tm="100000">
                                          <p:val>
                                            <p:strVal val="#ppt_x"/>
                                          </p:val>
                                        </p:tav>
                                      </p:tavLst>
                                    </p:anim>
                                    <p:anim calcmode="lin" valueType="num">
                                      <p:cBhvr additive="base">
                                        <p:cTn id="18" dur="500" fill="hold"/>
                                        <p:tgtEl>
                                          <p:spTgt spid="15"/>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500" fill="hold"/>
                                        <p:tgtEl>
                                          <p:spTgt spid="18"/>
                                        </p:tgtEl>
                                        <p:attrNameLst>
                                          <p:attrName>ppt_x</p:attrName>
                                        </p:attrNameLst>
                                      </p:cBhvr>
                                      <p:tavLst>
                                        <p:tav tm="0">
                                          <p:val>
                                            <p:strVal val="#ppt_x"/>
                                          </p:val>
                                        </p:tav>
                                        <p:tav tm="100000">
                                          <p:val>
                                            <p:strVal val="#ppt_x"/>
                                          </p:val>
                                        </p:tav>
                                      </p:tavLst>
                                    </p:anim>
                                    <p:anim calcmode="lin" valueType="num">
                                      <p:cBhvr additive="base">
                                        <p:cTn id="22" dur="500" fill="hold"/>
                                        <p:tgtEl>
                                          <p:spTgt spid="18"/>
                                        </p:tgtEl>
                                        <p:attrNameLst>
                                          <p:attrName>ppt_y</p:attrName>
                                        </p:attrNameLst>
                                      </p:cBhvr>
                                      <p:tavLst>
                                        <p:tav tm="0">
                                          <p:val>
                                            <p:strVal val="1+#ppt_h/2"/>
                                          </p:val>
                                        </p:tav>
                                        <p:tav tm="100000">
                                          <p:val>
                                            <p:strVal val="#ppt_y"/>
                                          </p:val>
                                        </p:tav>
                                      </p:tavLst>
                                    </p:anim>
                                  </p:childTnLst>
                                </p:cTn>
                              </p:par>
                            </p:childTnLst>
                          </p:cTn>
                        </p:par>
                        <p:par>
                          <p:cTn id="23" fill="hold">
                            <p:stCondLst>
                              <p:cond delay="1000"/>
                            </p:stCondLst>
                            <p:childTnLst>
                              <p:par>
                                <p:cTn id="24" presetID="22" presetClass="entr" presetSubtype="8" fill="hold" nodeType="after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wipe(left)">
                                      <p:cBhvr>
                                        <p:cTn id="26" dur="500"/>
                                        <p:tgtEl>
                                          <p:spTgt spid="2"/>
                                        </p:tgtEl>
                                      </p:cBhvr>
                                    </p:animEffect>
                                  </p:childTnLst>
                                </p:cTn>
                              </p:par>
                            </p:childTnLst>
                          </p:cTn>
                        </p:par>
                        <p:par>
                          <p:cTn id="27" fill="hold">
                            <p:stCondLst>
                              <p:cond delay="1500"/>
                            </p:stCondLst>
                            <p:childTnLst>
                              <p:par>
                                <p:cTn id="28" presetID="22" presetClass="entr" presetSubtype="8" fill="hold" nodeType="after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left)">
                                      <p:cBhvr>
                                        <p:cTn id="30" dur="500"/>
                                        <p:tgtEl>
                                          <p:spTgt spid="6"/>
                                        </p:tgtEl>
                                      </p:cBhvr>
                                    </p:animEffect>
                                  </p:childTnLst>
                                </p:cTn>
                              </p:par>
                            </p:childTnLst>
                          </p:cTn>
                        </p:par>
                        <p:par>
                          <p:cTn id="31" fill="hold">
                            <p:stCondLst>
                              <p:cond delay="2000"/>
                            </p:stCondLst>
                            <p:childTnLst>
                              <p:par>
                                <p:cTn id="32" presetID="22" presetClass="entr" presetSubtype="8" fill="hold" nodeType="after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wipe(left)">
                                      <p:cBhvr>
                                        <p:cTn id="3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a:extLst>
              <a:ext uri="{FF2B5EF4-FFF2-40B4-BE49-F238E27FC236}">
                <a16:creationId xmlns:a16="http://schemas.microsoft.com/office/drawing/2014/main" xmlns="" id="{B7316612-D794-463B-B1EC-F2AF6FD122A2}"/>
              </a:ext>
            </a:extLst>
          </p:cNvPr>
          <p:cNvGrpSpPr/>
          <p:nvPr/>
        </p:nvGrpSpPr>
        <p:grpSpPr>
          <a:xfrm>
            <a:off x="1427242" y="2413000"/>
            <a:ext cx="1980953" cy="1501690"/>
            <a:chOff x="3876676" y="1752600"/>
            <a:chExt cx="4429125" cy="3357563"/>
          </a:xfrm>
        </p:grpSpPr>
        <p:sp>
          <p:nvSpPr>
            <p:cNvPr id="5" name="Freeform 5">
              <a:extLst>
                <a:ext uri="{FF2B5EF4-FFF2-40B4-BE49-F238E27FC236}">
                  <a16:creationId xmlns:a16="http://schemas.microsoft.com/office/drawing/2014/main" xmlns="" id="{FC4D2966-9217-42F8-8DAC-A98FDE459339}"/>
                </a:ext>
              </a:extLst>
            </p:cNvPr>
            <p:cNvSpPr>
              <a:spLocks/>
            </p:cNvSpPr>
            <p:nvPr/>
          </p:nvSpPr>
          <p:spPr bwMode="auto">
            <a:xfrm>
              <a:off x="3932238" y="1854200"/>
              <a:ext cx="4373563" cy="3255963"/>
            </a:xfrm>
            <a:custGeom>
              <a:avLst/>
              <a:gdLst>
                <a:gd name="T0" fmla="*/ 2705 w 2755"/>
                <a:gd name="T1" fmla="*/ 0 h 2051"/>
                <a:gd name="T2" fmla="*/ 310 w 2755"/>
                <a:gd name="T3" fmla="*/ 158 h 2051"/>
                <a:gd name="T4" fmla="*/ 380 w 2755"/>
                <a:gd name="T5" fmla="*/ 699 h 2051"/>
                <a:gd name="T6" fmla="*/ 511 w 2755"/>
                <a:gd name="T7" fmla="*/ 707 h 2051"/>
                <a:gd name="T8" fmla="*/ 353 w 2755"/>
                <a:gd name="T9" fmla="*/ 1304 h 2051"/>
                <a:gd name="T10" fmla="*/ 783 w 2755"/>
                <a:gd name="T11" fmla="*/ 1347 h 2051"/>
                <a:gd name="T12" fmla="*/ 0 w 2755"/>
                <a:gd name="T13" fmla="*/ 1352 h 2051"/>
                <a:gd name="T14" fmla="*/ 163 w 2755"/>
                <a:gd name="T15" fmla="*/ 2051 h 2051"/>
                <a:gd name="T16" fmla="*/ 2755 w 2755"/>
                <a:gd name="T17" fmla="*/ 2040 h 2051"/>
                <a:gd name="T18" fmla="*/ 2710 w 2755"/>
                <a:gd name="T19" fmla="*/ 1331 h 2051"/>
                <a:gd name="T20" fmla="*/ 2603 w 2755"/>
                <a:gd name="T21" fmla="*/ 1333 h 2051"/>
                <a:gd name="T22" fmla="*/ 2742 w 2755"/>
                <a:gd name="T23" fmla="*/ 910 h 2051"/>
                <a:gd name="T24" fmla="*/ 1644 w 2755"/>
                <a:gd name="T25" fmla="*/ 720 h 2051"/>
                <a:gd name="T26" fmla="*/ 2574 w 2755"/>
                <a:gd name="T27" fmla="*/ 793 h 2051"/>
                <a:gd name="T28" fmla="*/ 2705 w 2755"/>
                <a:gd name="T29" fmla="*/ 0 h 2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55" h="2051">
                  <a:moveTo>
                    <a:pt x="2705" y="0"/>
                  </a:moveTo>
                  <a:lnTo>
                    <a:pt x="310" y="158"/>
                  </a:lnTo>
                  <a:lnTo>
                    <a:pt x="380" y="699"/>
                  </a:lnTo>
                  <a:lnTo>
                    <a:pt x="511" y="707"/>
                  </a:lnTo>
                  <a:lnTo>
                    <a:pt x="353" y="1304"/>
                  </a:lnTo>
                  <a:lnTo>
                    <a:pt x="783" y="1347"/>
                  </a:lnTo>
                  <a:lnTo>
                    <a:pt x="0" y="1352"/>
                  </a:lnTo>
                  <a:lnTo>
                    <a:pt x="163" y="2051"/>
                  </a:lnTo>
                  <a:lnTo>
                    <a:pt x="2755" y="2040"/>
                  </a:lnTo>
                  <a:lnTo>
                    <a:pt x="2710" y="1331"/>
                  </a:lnTo>
                  <a:lnTo>
                    <a:pt x="2603" y="1333"/>
                  </a:lnTo>
                  <a:lnTo>
                    <a:pt x="2742" y="910"/>
                  </a:lnTo>
                  <a:lnTo>
                    <a:pt x="1644" y="720"/>
                  </a:lnTo>
                  <a:lnTo>
                    <a:pt x="2574" y="793"/>
                  </a:lnTo>
                  <a:lnTo>
                    <a:pt x="2705" y="0"/>
                  </a:lnTo>
                  <a:close/>
                </a:path>
              </a:pathLst>
            </a:custGeom>
            <a:solidFill>
              <a:srgbClr val="C0C3C7"/>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sp>
          <p:nvSpPr>
            <p:cNvPr id="10" name="任意多边形: 形状 9">
              <a:extLst>
                <a:ext uri="{FF2B5EF4-FFF2-40B4-BE49-F238E27FC236}">
                  <a16:creationId xmlns:a16="http://schemas.microsoft.com/office/drawing/2014/main" xmlns="" id="{5274038C-E4B6-4BDB-91A5-0DABC2413E2B}"/>
                </a:ext>
              </a:extLst>
            </p:cNvPr>
            <p:cNvSpPr>
              <a:spLocks/>
            </p:cNvSpPr>
            <p:nvPr/>
          </p:nvSpPr>
          <p:spPr bwMode="auto">
            <a:xfrm>
              <a:off x="3876676" y="1752600"/>
              <a:ext cx="4378324" cy="3254376"/>
            </a:xfrm>
            <a:custGeom>
              <a:avLst/>
              <a:gdLst>
                <a:gd name="connsiteX0" fmla="*/ 4294187 w 4378325"/>
                <a:gd name="connsiteY0" fmla="*/ 0 h 3254375"/>
                <a:gd name="connsiteX1" fmla="*/ 4086225 w 4378325"/>
                <a:gd name="connsiteY1" fmla="*/ 1257300 h 3254375"/>
                <a:gd name="connsiteX2" fmla="*/ 3020007 w 4378325"/>
                <a:gd name="connsiteY2" fmla="*/ 1212105 h 3254375"/>
                <a:gd name="connsiteX3" fmla="*/ 4352925 w 4378325"/>
                <a:gd name="connsiteY3" fmla="*/ 1444626 h 3254375"/>
                <a:gd name="connsiteX4" fmla="*/ 4136454 w 4378325"/>
                <a:gd name="connsiteY4" fmla="*/ 2112720 h 3254375"/>
                <a:gd name="connsiteX5" fmla="*/ 4302125 w 4378325"/>
                <a:gd name="connsiteY5" fmla="*/ 2111375 h 3254375"/>
                <a:gd name="connsiteX6" fmla="*/ 4378325 w 4378325"/>
                <a:gd name="connsiteY6" fmla="*/ 3238500 h 3254375"/>
                <a:gd name="connsiteX7" fmla="*/ 258762 w 4378325"/>
                <a:gd name="connsiteY7" fmla="*/ 3254375 h 3254375"/>
                <a:gd name="connsiteX8" fmla="*/ 0 w 4378325"/>
                <a:gd name="connsiteY8" fmla="*/ 2146300 h 3254375"/>
                <a:gd name="connsiteX9" fmla="*/ 1237953 w 4378325"/>
                <a:gd name="connsiteY9" fmla="*/ 2136250 h 3254375"/>
                <a:gd name="connsiteX10" fmla="*/ 560387 w 4378325"/>
                <a:gd name="connsiteY10" fmla="*/ 2070101 h 3254375"/>
                <a:gd name="connsiteX11" fmla="*/ 782997 w 4378325"/>
                <a:gd name="connsiteY11" fmla="*/ 1117282 h 3254375"/>
                <a:gd name="connsiteX12" fmla="*/ 603250 w 4378325"/>
                <a:gd name="connsiteY12" fmla="*/ 1109663 h 3254375"/>
                <a:gd name="connsiteX13" fmla="*/ 496887 w 4378325"/>
                <a:gd name="connsiteY13" fmla="*/ 246062 h 325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378325" h="3254375">
                  <a:moveTo>
                    <a:pt x="4294187" y="0"/>
                  </a:moveTo>
                  <a:lnTo>
                    <a:pt x="4086225" y="1257300"/>
                  </a:lnTo>
                  <a:lnTo>
                    <a:pt x="3020007" y="1212105"/>
                  </a:lnTo>
                  <a:lnTo>
                    <a:pt x="4352925" y="1444626"/>
                  </a:lnTo>
                  <a:lnTo>
                    <a:pt x="4136454" y="2112720"/>
                  </a:lnTo>
                  <a:lnTo>
                    <a:pt x="4302125" y="2111375"/>
                  </a:lnTo>
                  <a:lnTo>
                    <a:pt x="4378325" y="3238500"/>
                  </a:lnTo>
                  <a:lnTo>
                    <a:pt x="258762" y="3254375"/>
                  </a:lnTo>
                  <a:lnTo>
                    <a:pt x="0" y="2146300"/>
                  </a:lnTo>
                  <a:lnTo>
                    <a:pt x="1237953" y="2136250"/>
                  </a:lnTo>
                  <a:lnTo>
                    <a:pt x="560387" y="2070101"/>
                  </a:lnTo>
                  <a:lnTo>
                    <a:pt x="782997" y="1117282"/>
                  </a:lnTo>
                  <a:lnTo>
                    <a:pt x="603250" y="1109663"/>
                  </a:lnTo>
                  <a:lnTo>
                    <a:pt x="496887" y="246062"/>
                  </a:lnTo>
                  <a:close/>
                </a:path>
              </a:pathLst>
            </a:custGeom>
            <a:blipFill>
              <a:blip r:embed="rId3" cstate="screen">
                <a:extLst>
                  <a:ext uri="{28A0092B-C50C-407E-A947-70E740481C1C}">
                    <a14:useLocalDpi xmlns:a14="http://schemas.microsoft.com/office/drawing/2010/main" xmlns=""/>
                  </a:ext>
                </a:extLst>
              </a:blip>
              <a:stretch>
                <a:fillRect/>
              </a:stretch>
            </a:blipFill>
            <a:ln w="19050">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sp>
          <p:nvSpPr>
            <p:cNvPr id="6" name="Freeform 6">
              <a:extLst>
                <a:ext uri="{FF2B5EF4-FFF2-40B4-BE49-F238E27FC236}">
                  <a16:creationId xmlns:a16="http://schemas.microsoft.com/office/drawing/2014/main" xmlns="" id="{5B3BADA9-8D23-41A7-B575-4EC09CD845C2}"/>
                </a:ext>
              </a:extLst>
            </p:cNvPr>
            <p:cNvSpPr>
              <a:spLocks/>
            </p:cNvSpPr>
            <p:nvPr/>
          </p:nvSpPr>
          <p:spPr bwMode="auto">
            <a:xfrm>
              <a:off x="3932238" y="1854200"/>
              <a:ext cx="4373563" cy="3255963"/>
            </a:xfrm>
            <a:custGeom>
              <a:avLst/>
              <a:gdLst>
                <a:gd name="T0" fmla="*/ 2705 w 2755"/>
                <a:gd name="T1" fmla="*/ 0 h 2051"/>
                <a:gd name="T2" fmla="*/ 310 w 2755"/>
                <a:gd name="T3" fmla="*/ 158 h 2051"/>
                <a:gd name="T4" fmla="*/ 380 w 2755"/>
                <a:gd name="T5" fmla="*/ 699 h 2051"/>
                <a:gd name="T6" fmla="*/ 511 w 2755"/>
                <a:gd name="T7" fmla="*/ 707 h 2051"/>
                <a:gd name="T8" fmla="*/ 353 w 2755"/>
                <a:gd name="T9" fmla="*/ 1304 h 2051"/>
                <a:gd name="T10" fmla="*/ 783 w 2755"/>
                <a:gd name="T11" fmla="*/ 1347 h 2051"/>
                <a:gd name="T12" fmla="*/ 0 w 2755"/>
                <a:gd name="T13" fmla="*/ 1352 h 2051"/>
                <a:gd name="T14" fmla="*/ 163 w 2755"/>
                <a:gd name="T15" fmla="*/ 2051 h 2051"/>
                <a:gd name="T16" fmla="*/ 2755 w 2755"/>
                <a:gd name="T17" fmla="*/ 2040 h 2051"/>
                <a:gd name="T18" fmla="*/ 2710 w 2755"/>
                <a:gd name="T19" fmla="*/ 1331 h 2051"/>
                <a:gd name="T20" fmla="*/ 2603 w 2755"/>
                <a:gd name="T21" fmla="*/ 1333 h 2051"/>
                <a:gd name="T22" fmla="*/ 2742 w 2755"/>
                <a:gd name="T23" fmla="*/ 910 h 2051"/>
                <a:gd name="T24" fmla="*/ 1644 w 2755"/>
                <a:gd name="T25" fmla="*/ 720 h 2051"/>
                <a:gd name="T26" fmla="*/ 2574 w 2755"/>
                <a:gd name="T27" fmla="*/ 793 h 2051"/>
                <a:gd name="T28" fmla="*/ 2705 w 2755"/>
                <a:gd name="T29" fmla="*/ 0 h 2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55" h="2051">
                  <a:moveTo>
                    <a:pt x="2705" y="0"/>
                  </a:moveTo>
                  <a:lnTo>
                    <a:pt x="310" y="158"/>
                  </a:lnTo>
                  <a:lnTo>
                    <a:pt x="380" y="699"/>
                  </a:lnTo>
                  <a:lnTo>
                    <a:pt x="511" y="707"/>
                  </a:lnTo>
                  <a:lnTo>
                    <a:pt x="353" y="1304"/>
                  </a:lnTo>
                  <a:lnTo>
                    <a:pt x="783" y="1347"/>
                  </a:lnTo>
                  <a:lnTo>
                    <a:pt x="0" y="1352"/>
                  </a:lnTo>
                  <a:lnTo>
                    <a:pt x="163" y="2051"/>
                  </a:lnTo>
                  <a:lnTo>
                    <a:pt x="2755" y="2040"/>
                  </a:lnTo>
                  <a:lnTo>
                    <a:pt x="2710" y="1331"/>
                  </a:lnTo>
                  <a:lnTo>
                    <a:pt x="2603" y="1333"/>
                  </a:lnTo>
                  <a:lnTo>
                    <a:pt x="2742" y="910"/>
                  </a:lnTo>
                  <a:lnTo>
                    <a:pt x="1644" y="720"/>
                  </a:lnTo>
                  <a:lnTo>
                    <a:pt x="2574" y="793"/>
                  </a:lnTo>
                  <a:lnTo>
                    <a:pt x="2705" y="0"/>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grpSp>
      <p:grpSp>
        <p:nvGrpSpPr>
          <p:cNvPr id="12" name="组合 11">
            <a:extLst>
              <a:ext uri="{FF2B5EF4-FFF2-40B4-BE49-F238E27FC236}">
                <a16:creationId xmlns:a16="http://schemas.microsoft.com/office/drawing/2014/main" xmlns="" id="{929302AA-B227-4450-AF46-37F97DFE3FBE}"/>
              </a:ext>
            </a:extLst>
          </p:cNvPr>
          <p:cNvGrpSpPr/>
          <p:nvPr/>
        </p:nvGrpSpPr>
        <p:grpSpPr>
          <a:xfrm>
            <a:off x="3885247" y="2413000"/>
            <a:ext cx="1980953" cy="1501690"/>
            <a:chOff x="3876676" y="1752600"/>
            <a:chExt cx="4429125" cy="3357563"/>
          </a:xfrm>
        </p:grpSpPr>
        <p:sp>
          <p:nvSpPr>
            <p:cNvPr id="13" name="Freeform 5">
              <a:extLst>
                <a:ext uri="{FF2B5EF4-FFF2-40B4-BE49-F238E27FC236}">
                  <a16:creationId xmlns:a16="http://schemas.microsoft.com/office/drawing/2014/main" xmlns="" id="{59F709E3-0EA0-40FA-96EC-ADCF13FDB8DE}"/>
                </a:ext>
              </a:extLst>
            </p:cNvPr>
            <p:cNvSpPr>
              <a:spLocks/>
            </p:cNvSpPr>
            <p:nvPr/>
          </p:nvSpPr>
          <p:spPr bwMode="auto">
            <a:xfrm>
              <a:off x="3932238" y="1854200"/>
              <a:ext cx="4373563" cy="3255963"/>
            </a:xfrm>
            <a:custGeom>
              <a:avLst/>
              <a:gdLst>
                <a:gd name="T0" fmla="*/ 2705 w 2755"/>
                <a:gd name="T1" fmla="*/ 0 h 2051"/>
                <a:gd name="T2" fmla="*/ 310 w 2755"/>
                <a:gd name="T3" fmla="*/ 158 h 2051"/>
                <a:gd name="T4" fmla="*/ 380 w 2755"/>
                <a:gd name="T5" fmla="*/ 699 h 2051"/>
                <a:gd name="T6" fmla="*/ 511 w 2755"/>
                <a:gd name="T7" fmla="*/ 707 h 2051"/>
                <a:gd name="T8" fmla="*/ 353 w 2755"/>
                <a:gd name="T9" fmla="*/ 1304 h 2051"/>
                <a:gd name="T10" fmla="*/ 783 w 2755"/>
                <a:gd name="T11" fmla="*/ 1347 h 2051"/>
                <a:gd name="T12" fmla="*/ 0 w 2755"/>
                <a:gd name="T13" fmla="*/ 1352 h 2051"/>
                <a:gd name="T14" fmla="*/ 163 w 2755"/>
                <a:gd name="T15" fmla="*/ 2051 h 2051"/>
                <a:gd name="T16" fmla="*/ 2755 w 2755"/>
                <a:gd name="T17" fmla="*/ 2040 h 2051"/>
                <a:gd name="T18" fmla="*/ 2710 w 2755"/>
                <a:gd name="T19" fmla="*/ 1331 h 2051"/>
                <a:gd name="T20" fmla="*/ 2603 w 2755"/>
                <a:gd name="T21" fmla="*/ 1333 h 2051"/>
                <a:gd name="T22" fmla="*/ 2742 w 2755"/>
                <a:gd name="T23" fmla="*/ 910 h 2051"/>
                <a:gd name="T24" fmla="*/ 1644 w 2755"/>
                <a:gd name="T25" fmla="*/ 720 h 2051"/>
                <a:gd name="T26" fmla="*/ 2574 w 2755"/>
                <a:gd name="T27" fmla="*/ 793 h 2051"/>
                <a:gd name="T28" fmla="*/ 2705 w 2755"/>
                <a:gd name="T29" fmla="*/ 0 h 2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55" h="2051">
                  <a:moveTo>
                    <a:pt x="2705" y="0"/>
                  </a:moveTo>
                  <a:lnTo>
                    <a:pt x="310" y="158"/>
                  </a:lnTo>
                  <a:lnTo>
                    <a:pt x="380" y="699"/>
                  </a:lnTo>
                  <a:lnTo>
                    <a:pt x="511" y="707"/>
                  </a:lnTo>
                  <a:lnTo>
                    <a:pt x="353" y="1304"/>
                  </a:lnTo>
                  <a:lnTo>
                    <a:pt x="783" y="1347"/>
                  </a:lnTo>
                  <a:lnTo>
                    <a:pt x="0" y="1352"/>
                  </a:lnTo>
                  <a:lnTo>
                    <a:pt x="163" y="2051"/>
                  </a:lnTo>
                  <a:lnTo>
                    <a:pt x="2755" y="2040"/>
                  </a:lnTo>
                  <a:lnTo>
                    <a:pt x="2710" y="1331"/>
                  </a:lnTo>
                  <a:lnTo>
                    <a:pt x="2603" y="1333"/>
                  </a:lnTo>
                  <a:lnTo>
                    <a:pt x="2742" y="910"/>
                  </a:lnTo>
                  <a:lnTo>
                    <a:pt x="1644" y="720"/>
                  </a:lnTo>
                  <a:lnTo>
                    <a:pt x="2574" y="793"/>
                  </a:lnTo>
                  <a:lnTo>
                    <a:pt x="2705" y="0"/>
                  </a:lnTo>
                  <a:close/>
                </a:path>
              </a:pathLst>
            </a:custGeom>
            <a:solidFill>
              <a:srgbClr val="C0C3C7"/>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sp>
          <p:nvSpPr>
            <p:cNvPr id="14" name="任意多边形: 形状 13">
              <a:extLst>
                <a:ext uri="{FF2B5EF4-FFF2-40B4-BE49-F238E27FC236}">
                  <a16:creationId xmlns:a16="http://schemas.microsoft.com/office/drawing/2014/main" xmlns="" id="{2E530A4D-1F65-48CB-B28F-90564BCD0587}"/>
                </a:ext>
              </a:extLst>
            </p:cNvPr>
            <p:cNvSpPr>
              <a:spLocks/>
            </p:cNvSpPr>
            <p:nvPr/>
          </p:nvSpPr>
          <p:spPr bwMode="auto">
            <a:xfrm>
              <a:off x="3876676" y="1752600"/>
              <a:ext cx="4378324" cy="3254376"/>
            </a:xfrm>
            <a:custGeom>
              <a:avLst/>
              <a:gdLst>
                <a:gd name="connsiteX0" fmla="*/ 4294187 w 4378325"/>
                <a:gd name="connsiteY0" fmla="*/ 0 h 3254375"/>
                <a:gd name="connsiteX1" fmla="*/ 4086225 w 4378325"/>
                <a:gd name="connsiteY1" fmla="*/ 1257300 h 3254375"/>
                <a:gd name="connsiteX2" fmla="*/ 3020007 w 4378325"/>
                <a:gd name="connsiteY2" fmla="*/ 1212105 h 3254375"/>
                <a:gd name="connsiteX3" fmla="*/ 4352925 w 4378325"/>
                <a:gd name="connsiteY3" fmla="*/ 1444626 h 3254375"/>
                <a:gd name="connsiteX4" fmla="*/ 4136454 w 4378325"/>
                <a:gd name="connsiteY4" fmla="*/ 2112720 h 3254375"/>
                <a:gd name="connsiteX5" fmla="*/ 4302125 w 4378325"/>
                <a:gd name="connsiteY5" fmla="*/ 2111375 h 3254375"/>
                <a:gd name="connsiteX6" fmla="*/ 4378325 w 4378325"/>
                <a:gd name="connsiteY6" fmla="*/ 3238500 h 3254375"/>
                <a:gd name="connsiteX7" fmla="*/ 258762 w 4378325"/>
                <a:gd name="connsiteY7" fmla="*/ 3254375 h 3254375"/>
                <a:gd name="connsiteX8" fmla="*/ 0 w 4378325"/>
                <a:gd name="connsiteY8" fmla="*/ 2146300 h 3254375"/>
                <a:gd name="connsiteX9" fmla="*/ 1237953 w 4378325"/>
                <a:gd name="connsiteY9" fmla="*/ 2136250 h 3254375"/>
                <a:gd name="connsiteX10" fmla="*/ 560387 w 4378325"/>
                <a:gd name="connsiteY10" fmla="*/ 2070101 h 3254375"/>
                <a:gd name="connsiteX11" fmla="*/ 782997 w 4378325"/>
                <a:gd name="connsiteY11" fmla="*/ 1117282 h 3254375"/>
                <a:gd name="connsiteX12" fmla="*/ 603250 w 4378325"/>
                <a:gd name="connsiteY12" fmla="*/ 1109663 h 3254375"/>
                <a:gd name="connsiteX13" fmla="*/ 496887 w 4378325"/>
                <a:gd name="connsiteY13" fmla="*/ 246062 h 325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378325" h="3254375">
                  <a:moveTo>
                    <a:pt x="4294187" y="0"/>
                  </a:moveTo>
                  <a:lnTo>
                    <a:pt x="4086225" y="1257300"/>
                  </a:lnTo>
                  <a:lnTo>
                    <a:pt x="3020007" y="1212105"/>
                  </a:lnTo>
                  <a:lnTo>
                    <a:pt x="4352925" y="1444626"/>
                  </a:lnTo>
                  <a:lnTo>
                    <a:pt x="4136454" y="2112720"/>
                  </a:lnTo>
                  <a:lnTo>
                    <a:pt x="4302125" y="2111375"/>
                  </a:lnTo>
                  <a:lnTo>
                    <a:pt x="4378325" y="3238500"/>
                  </a:lnTo>
                  <a:lnTo>
                    <a:pt x="258762" y="3254375"/>
                  </a:lnTo>
                  <a:lnTo>
                    <a:pt x="0" y="2146300"/>
                  </a:lnTo>
                  <a:lnTo>
                    <a:pt x="1237953" y="2136250"/>
                  </a:lnTo>
                  <a:lnTo>
                    <a:pt x="560387" y="2070101"/>
                  </a:lnTo>
                  <a:lnTo>
                    <a:pt x="782997" y="1117282"/>
                  </a:lnTo>
                  <a:lnTo>
                    <a:pt x="603250" y="1109663"/>
                  </a:lnTo>
                  <a:lnTo>
                    <a:pt x="496887" y="246062"/>
                  </a:lnTo>
                  <a:close/>
                </a:path>
              </a:pathLst>
            </a:custGeom>
            <a:blipFill>
              <a:blip r:embed="rId4" cstate="screen">
                <a:extLst>
                  <a:ext uri="{28A0092B-C50C-407E-A947-70E740481C1C}">
                    <a14:useLocalDpi xmlns:a14="http://schemas.microsoft.com/office/drawing/2010/main" xmlns=""/>
                  </a:ext>
                </a:extLst>
              </a:blip>
              <a:stretch>
                <a:fillRect/>
              </a:stretch>
            </a:blipFill>
            <a:ln w="19050">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sp>
          <p:nvSpPr>
            <p:cNvPr id="15" name="Freeform 6">
              <a:extLst>
                <a:ext uri="{FF2B5EF4-FFF2-40B4-BE49-F238E27FC236}">
                  <a16:creationId xmlns:a16="http://schemas.microsoft.com/office/drawing/2014/main" xmlns="" id="{43347BFA-705E-4B82-A1F4-47A4920EBD7A}"/>
                </a:ext>
              </a:extLst>
            </p:cNvPr>
            <p:cNvSpPr>
              <a:spLocks/>
            </p:cNvSpPr>
            <p:nvPr/>
          </p:nvSpPr>
          <p:spPr bwMode="auto">
            <a:xfrm>
              <a:off x="3932238" y="1854200"/>
              <a:ext cx="4373563" cy="3255963"/>
            </a:xfrm>
            <a:custGeom>
              <a:avLst/>
              <a:gdLst>
                <a:gd name="T0" fmla="*/ 2705 w 2755"/>
                <a:gd name="T1" fmla="*/ 0 h 2051"/>
                <a:gd name="T2" fmla="*/ 310 w 2755"/>
                <a:gd name="T3" fmla="*/ 158 h 2051"/>
                <a:gd name="T4" fmla="*/ 380 w 2755"/>
                <a:gd name="T5" fmla="*/ 699 h 2051"/>
                <a:gd name="T6" fmla="*/ 511 w 2755"/>
                <a:gd name="T7" fmla="*/ 707 h 2051"/>
                <a:gd name="T8" fmla="*/ 353 w 2755"/>
                <a:gd name="T9" fmla="*/ 1304 h 2051"/>
                <a:gd name="T10" fmla="*/ 783 w 2755"/>
                <a:gd name="T11" fmla="*/ 1347 h 2051"/>
                <a:gd name="T12" fmla="*/ 0 w 2755"/>
                <a:gd name="T13" fmla="*/ 1352 h 2051"/>
                <a:gd name="T14" fmla="*/ 163 w 2755"/>
                <a:gd name="T15" fmla="*/ 2051 h 2051"/>
                <a:gd name="T16" fmla="*/ 2755 w 2755"/>
                <a:gd name="T17" fmla="*/ 2040 h 2051"/>
                <a:gd name="T18" fmla="*/ 2710 w 2755"/>
                <a:gd name="T19" fmla="*/ 1331 h 2051"/>
                <a:gd name="T20" fmla="*/ 2603 w 2755"/>
                <a:gd name="T21" fmla="*/ 1333 h 2051"/>
                <a:gd name="T22" fmla="*/ 2742 w 2755"/>
                <a:gd name="T23" fmla="*/ 910 h 2051"/>
                <a:gd name="T24" fmla="*/ 1644 w 2755"/>
                <a:gd name="T25" fmla="*/ 720 h 2051"/>
                <a:gd name="T26" fmla="*/ 2574 w 2755"/>
                <a:gd name="T27" fmla="*/ 793 h 2051"/>
                <a:gd name="T28" fmla="*/ 2705 w 2755"/>
                <a:gd name="T29" fmla="*/ 0 h 2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55" h="2051">
                  <a:moveTo>
                    <a:pt x="2705" y="0"/>
                  </a:moveTo>
                  <a:lnTo>
                    <a:pt x="310" y="158"/>
                  </a:lnTo>
                  <a:lnTo>
                    <a:pt x="380" y="699"/>
                  </a:lnTo>
                  <a:lnTo>
                    <a:pt x="511" y="707"/>
                  </a:lnTo>
                  <a:lnTo>
                    <a:pt x="353" y="1304"/>
                  </a:lnTo>
                  <a:lnTo>
                    <a:pt x="783" y="1347"/>
                  </a:lnTo>
                  <a:lnTo>
                    <a:pt x="0" y="1352"/>
                  </a:lnTo>
                  <a:lnTo>
                    <a:pt x="163" y="2051"/>
                  </a:lnTo>
                  <a:lnTo>
                    <a:pt x="2755" y="2040"/>
                  </a:lnTo>
                  <a:lnTo>
                    <a:pt x="2710" y="1331"/>
                  </a:lnTo>
                  <a:lnTo>
                    <a:pt x="2603" y="1333"/>
                  </a:lnTo>
                  <a:lnTo>
                    <a:pt x="2742" y="910"/>
                  </a:lnTo>
                  <a:lnTo>
                    <a:pt x="1644" y="720"/>
                  </a:lnTo>
                  <a:lnTo>
                    <a:pt x="2574" y="793"/>
                  </a:lnTo>
                  <a:lnTo>
                    <a:pt x="2705" y="0"/>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grpSp>
      <p:grpSp>
        <p:nvGrpSpPr>
          <p:cNvPr id="16" name="组合 15">
            <a:extLst>
              <a:ext uri="{FF2B5EF4-FFF2-40B4-BE49-F238E27FC236}">
                <a16:creationId xmlns:a16="http://schemas.microsoft.com/office/drawing/2014/main" xmlns="" id="{DDF00589-2269-42D3-80FB-4F9A97ED6D3A}"/>
              </a:ext>
            </a:extLst>
          </p:cNvPr>
          <p:cNvGrpSpPr/>
          <p:nvPr/>
        </p:nvGrpSpPr>
        <p:grpSpPr>
          <a:xfrm>
            <a:off x="6343252" y="2413000"/>
            <a:ext cx="1980953" cy="1501690"/>
            <a:chOff x="3876676" y="1752600"/>
            <a:chExt cx="4429125" cy="3357563"/>
          </a:xfrm>
        </p:grpSpPr>
        <p:sp>
          <p:nvSpPr>
            <p:cNvPr id="17" name="Freeform 5">
              <a:extLst>
                <a:ext uri="{FF2B5EF4-FFF2-40B4-BE49-F238E27FC236}">
                  <a16:creationId xmlns:a16="http://schemas.microsoft.com/office/drawing/2014/main" xmlns="" id="{C3B736AD-1A4F-485C-91EF-EE9A46011BF4}"/>
                </a:ext>
              </a:extLst>
            </p:cNvPr>
            <p:cNvSpPr>
              <a:spLocks/>
            </p:cNvSpPr>
            <p:nvPr/>
          </p:nvSpPr>
          <p:spPr bwMode="auto">
            <a:xfrm>
              <a:off x="3932238" y="1854200"/>
              <a:ext cx="4373563" cy="3255963"/>
            </a:xfrm>
            <a:custGeom>
              <a:avLst/>
              <a:gdLst>
                <a:gd name="T0" fmla="*/ 2705 w 2755"/>
                <a:gd name="T1" fmla="*/ 0 h 2051"/>
                <a:gd name="T2" fmla="*/ 310 w 2755"/>
                <a:gd name="T3" fmla="*/ 158 h 2051"/>
                <a:gd name="T4" fmla="*/ 380 w 2755"/>
                <a:gd name="T5" fmla="*/ 699 h 2051"/>
                <a:gd name="T6" fmla="*/ 511 w 2755"/>
                <a:gd name="T7" fmla="*/ 707 h 2051"/>
                <a:gd name="T8" fmla="*/ 353 w 2755"/>
                <a:gd name="T9" fmla="*/ 1304 h 2051"/>
                <a:gd name="T10" fmla="*/ 783 w 2755"/>
                <a:gd name="T11" fmla="*/ 1347 h 2051"/>
                <a:gd name="T12" fmla="*/ 0 w 2755"/>
                <a:gd name="T13" fmla="*/ 1352 h 2051"/>
                <a:gd name="T14" fmla="*/ 163 w 2755"/>
                <a:gd name="T15" fmla="*/ 2051 h 2051"/>
                <a:gd name="T16" fmla="*/ 2755 w 2755"/>
                <a:gd name="T17" fmla="*/ 2040 h 2051"/>
                <a:gd name="T18" fmla="*/ 2710 w 2755"/>
                <a:gd name="T19" fmla="*/ 1331 h 2051"/>
                <a:gd name="T20" fmla="*/ 2603 w 2755"/>
                <a:gd name="T21" fmla="*/ 1333 h 2051"/>
                <a:gd name="T22" fmla="*/ 2742 w 2755"/>
                <a:gd name="T23" fmla="*/ 910 h 2051"/>
                <a:gd name="T24" fmla="*/ 1644 w 2755"/>
                <a:gd name="T25" fmla="*/ 720 h 2051"/>
                <a:gd name="T26" fmla="*/ 2574 w 2755"/>
                <a:gd name="T27" fmla="*/ 793 h 2051"/>
                <a:gd name="T28" fmla="*/ 2705 w 2755"/>
                <a:gd name="T29" fmla="*/ 0 h 2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55" h="2051">
                  <a:moveTo>
                    <a:pt x="2705" y="0"/>
                  </a:moveTo>
                  <a:lnTo>
                    <a:pt x="310" y="158"/>
                  </a:lnTo>
                  <a:lnTo>
                    <a:pt x="380" y="699"/>
                  </a:lnTo>
                  <a:lnTo>
                    <a:pt x="511" y="707"/>
                  </a:lnTo>
                  <a:lnTo>
                    <a:pt x="353" y="1304"/>
                  </a:lnTo>
                  <a:lnTo>
                    <a:pt x="783" y="1347"/>
                  </a:lnTo>
                  <a:lnTo>
                    <a:pt x="0" y="1352"/>
                  </a:lnTo>
                  <a:lnTo>
                    <a:pt x="163" y="2051"/>
                  </a:lnTo>
                  <a:lnTo>
                    <a:pt x="2755" y="2040"/>
                  </a:lnTo>
                  <a:lnTo>
                    <a:pt x="2710" y="1331"/>
                  </a:lnTo>
                  <a:lnTo>
                    <a:pt x="2603" y="1333"/>
                  </a:lnTo>
                  <a:lnTo>
                    <a:pt x="2742" y="910"/>
                  </a:lnTo>
                  <a:lnTo>
                    <a:pt x="1644" y="720"/>
                  </a:lnTo>
                  <a:lnTo>
                    <a:pt x="2574" y="793"/>
                  </a:lnTo>
                  <a:lnTo>
                    <a:pt x="2705" y="0"/>
                  </a:lnTo>
                  <a:close/>
                </a:path>
              </a:pathLst>
            </a:custGeom>
            <a:solidFill>
              <a:srgbClr val="C0C3C7"/>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sp>
          <p:nvSpPr>
            <p:cNvPr id="18" name="任意多边形: 形状 17">
              <a:extLst>
                <a:ext uri="{FF2B5EF4-FFF2-40B4-BE49-F238E27FC236}">
                  <a16:creationId xmlns:a16="http://schemas.microsoft.com/office/drawing/2014/main" xmlns="" id="{CBE3C20C-DB0B-489C-B7FF-AE2A96614351}"/>
                </a:ext>
              </a:extLst>
            </p:cNvPr>
            <p:cNvSpPr>
              <a:spLocks/>
            </p:cNvSpPr>
            <p:nvPr/>
          </p:nvSpPr>
          <p:spPr bwMode="auto">
            <a:xfrm>
              <a:off x="3876676" y="1752600"/>
              <a:ext cx="4378324" cy="3254376"/>
            </a:xfrm>
            <a:custGeom>
              <a:avLst/>
              <a:gdLst>
                <a:gd name="connsiteX0" fmla="*/ 4294187 w 4378325"/>
                <a:gd name="connsiteY0" fmla="*/ 0 h 3254375"/>
                <a:gd name="connsiteX1" fmla="*/ 4086225 w 4378325"/>
                <a:gd name="connsiteY1" fmla="*/ 1257300 h 3254375"/>
                <a:gd name="connsiteX2" fmla="*/ 3020007 w 4378325"/>
                <a:gd name="connsiteY2" fmla="*/ 1212105 h 3254375"/>
                <a:gd name="connsiteX3" fmla="*/ 4352925 w 4378325"/>
                <a:gd name="connsiteY3" fmla="*/ 1444626 h 3254375"/>
                <a:gd name="connsiteX4" fmla="*/ 4136454 w 4378325"/>
                <a:gd name="connsiteY4" fmla="*/ 2112720 h 3254375"/>
                <a:gd name="connsiteX5" fmla="*/ 4302125 w 4378325"/>
                <a:gd name="connsiteY5" fmla="*/ 2111375 h 3254375"/>
                <a:gd name="connsiteX6" fmla="*/ 4378325 w 4378325"/>
                <a:gd name="connsiteY6" fmla="*/ 3238500 h 3254375"/>
                <a:gd name="connsiteX7" fmla="*/ 258762 w 4378325"/>
                <a:gd name="connsiteY7" fmla="*/ 3254375 h 3254375"/>
                <a:gd name="connsiteX8" fmla="*/ 0 w 4378325"/>
                <a:gd name="connsiteY8" fmla="*/ 2146300 h 3254375"/>
                <a:gd name="connsiteX9" fmla="*/ 1237953 w 4378325"/>
                <a:gd name="connsiteY9" fmla="*/ 2136250 h 3254375"/>
                <a:gd name="connsiteX10" fmla="*/ 560387 w 4378325"/>
                <a:gd name="connsiteY10" fmla="*/ 2070101 h 3254375"/>
                <a:gd name="connsiteX11" fmla="*/ 782997 w 4378325"/>
                <a:gd name="connsiteY11" fmla="*/ 1117282 h 3254375"/>
                <a:gd name="connsiteX12" fmla="*/ 603250 w 4378325"/>
                <a:gd name="connsiteY12" fmla="*/ 1109663 h 3254375"/>
                <a:gd name="connsiteX13" fmla="*/ 496887 w 4378325"/>
                <a:gd name="connsiteY13" fmla="*/ 246062 h 325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378325" h="3254375">
                  <a:moveTo>
                    <a:pt x="4294187" y="0"/>
                  </a:moveTo>
                  <a:lnTo>
                    <a:pt x="4086225" y="1257300"/>
                  </a:lnTo>
                  <a:lnTo>
                    <a:pt x="3020007" y="1212105"/>
                  </a:lnTo>
                  <a:lnTo>
                    <a:pt x="4352925" y="1444626"/>
                  </a:lnTo>
                  <a:lnTo>
                    <a:pt x="4136454" y="2112720"/>
                  </a:lnTo>
                  <a:lnTo>
                    <a:pt x="4302125" y="2111375"/>
                  </a:lnTo>
                  <a:lnTo>
                    <a:pt x="4378325" y="3238500"/>
                  </a:lnTo>
                  <a:lnTo>
                    <a:pt x="258762" y="3254375"/>
                  </a:lnTo>
                  <a:lnTo>
                    <a:pt x="0" y="2146300"/>
                  </a:lnTo>
                  <a:lnTo>
                    <a:pt x="1237953" y="2136250"/>
                  </a:lnTo>
                  <a:lnTo>
                    <a:pt x="560387" y="2070101"/>
                  </a:lnTo>
                  <a:lnTo>
                    <a:pt x="782997" y="1117282"/>
                  </a:lnTo>
                  <a:lnTo>
                    <a:pt x="603250" y="1109663"/>
                  </a:lnTo>
                  <a:lnTo>
                    <a:pt x="496887" y="246062"/>
                  </a:lnTo>
                  <a:close/>
                </a:path>
              </a:pathLst>
            </a:custGeom>
            <a:blipFill>
              <a:blip r:embed="rId5" cstate="screen">
                <a:extLst>
                  <a:ext uri="{28A0092B-C50C-407E-A947-70E740481C1C}">
                    <a14:useLocalDpi xmlns:a14="http://schemas.microsoft.com/office/drawing/2010/main" xmlns=""/>
                  </a:ext>
                </a:extLst>
              </a:blip>
              <a:stretch>
                <a:fillRect/>
              </a:stretch>
            </a:blipFill>
            <a:ln w="19050">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sp>
          <p:nvSpPr>
            <p:cNvPr id="19" name="Freeform 6">
              <a:extLst>
                <a:ext uri="{FF2B5EF4-FFF2-40B4-BE49-F238E27FC236}">
                  <a16:creationId xmlns:a16="http://schemas.microsoft.com/office/drawing/2014/main" xmlns="" id="{5DF2646D-4DA9-4CCC-A4E3-0C4CF8D94203}"/>
                </a:ext>
              </a:extLst>
            </p:cNvPr>
            <p:cNvSpPr>
              <a:spLocks/>
            </p:cNvSpPr>
            <p:nvPr/>
          </p:nvSpPr>
          <p:spPr bwMode="auto">
            <a:xfrm>
              <a:off x="3932238" y="1854200"/>
              <a:ext cx="4373563" cy="3255963"/>
            </a:xfrm>
            <a:custGeom>
              <a:avLst/>
              <a:gdLst>
                <a:gd name="T0" fmla="*/ 2705 w 2755"/>
                <a:gd name="T1" fmla="*/ 0 h 2051"/>
                <a:gd name="T2" fmla="*/ 310 w 2755"/>
                <a:gd name="T3" fmla="*/ 158 h 2051"/>
                <a:gd name="T4" fmla="*/ 380 w 2755"/>
                <a:gd name="T5" fmla="*/ 699 h 2051"/>
                <a:gd name="T6" fmla="*/ 511 w 2755"/>
                <a:gd name="T7" fmla="*/ 707 h 2051"/>
                <a:gd name="T8" fmla="*/ 353 w 2755"/>
                <a:gd name="T9" fmla="*/ 1304 h 2051"/>
                <a:gd name="T10" fmla="*/ 783 w 2755"/>
                <a:gd name="T11" fmla="*/ 1347 h 2051"/>
                <a:gd name="T12" fmla="*/ 0 w 2755"/>
                <a:gd name="T13" fmla="*/ 1352 h 2051"/>
                <a:gd name="T14" fmla="*/ 163 w 2755"/>
                <a:gd name="T15" fmla="*/ 2051 h 2051"/>
                <a:gd name="T16" fmla="*/ 2755 w 2755"/>
                <a:gd name="T17" fmla="*/ 2040 h 2051"/>
                <a:gd name="T18" fmla="*/ 2710 w 2755"/>
                <a:gd name="T19" fmla="*/ 1331 h 2051"/>
                <a:gd name="T20" fmla="*/ 2603 w 2755"/>
                <a:gd name="T21" fmla="*/ 1333 h 2051"/>
                <a:gd name="T22" fmla="*/ 2742 w 2755"/>
                <a:gd name="T23" fmla="*/ 910 h 2051"/>
                <a:gd name="T24" fmla="*/ 1644 w 2755"/>
                <a:gd name="T25" fmla="*/ 720 h 2051"/>
                <a:gd name="T26" fmla="*/ 2574 w 2755"/>
                <a:gd name="T27" fmla="*/ 793 h 2051"/>
                <a:gd name="T28" fmla="*/ 2705 w 2755"/>
                <a:gd name="T29" fmla="*/ 0 h 2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55" h="2051">
                  <a:moveTo>
                    <a:pt x="2705" y="0"/>
                  </a:moveTo>
                  <a:lnTo>
                    <a:pt x="310" y="158"/>
                  </a:lnTo>
                  <a:lnTo>
                    <a:pt x="380" y="699"/>
                  </a:lnTo>
                  <a:lnTo>
                    <a:pt x="511" y="707"/>
                  </a:lnTo>
                  <a:lnTo>
                    <a:pt x="353" y="1304"/>
                  </a:lnTo>
                  <a:lnTo>
                    <a:pt x="783" y="1347"/>
                  </a:lnTo>
                  <a:lnTo>
                    <a:pt x="0" y="1352"/>
                  </a:lnTo>
                  <a:lnTo>
                    <a:pt x="163" y="2051"/>
                  </a:lnTo>
                  <a:lnTo>
                    <a:pt x="2755" y="2040"/>
                  </a:lnTo>
                  <a:lnTo>
                    <a:pt x="2710" y="1331"/>
                  </a:lnTo>
                  <a:lnTo>
                    <a:pt x="2603" y="1333"/>
                  </a:lnTo>
                  <a:lnTo>
                    <a:pt x="2742" y="910"/>
                  </a:lnTo>
                  <a:lnTo>
                    <a:pt x="1644" y="720"/>
                  </a:lnTo>
                  <a:lnTo>
                    <a:pt x="2574" y="793"/>
                  </a:lnTo>
                  <a:lnTo>
                    <a:pt x="2705" y="0"/>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grpSp>
      <p:grpSp>
        <p:nvGrpSpPr>
          <p:cNvPr id="20" name="组合 19">
            <a:extLst>
              <a:ext uri="{FF2B5EF4-FFF2-40B4-BE49-F238E27FC236}">
                <a16:creationId xmlns:a16="http://schemas.microsoft.com/office/drawing/2014/main" xmlns="" id="{E36C9AEE-1945-49EE-B772-D1FDA9046A2D}"/>
              </a:ext>
            </a:extLst>
          </p:cNvPr>
          <p:cNvGrpSpPr/>
          <p:nvPr/>
        </p:nvGrpSpPr>
        <p:grpSpPr>
          <a:xfrm>
            <a:off x="8801258" y="2413000"/>
            <a:ext cx="1980953" cy="1501690"/>
            <a:chOff x="3876676" y="1752600"/>
            <a:chExt cx="4429125" cy="3357563"/>
          </a:xfrm>
        </p:grpSpPr>
        <p:sp>
          <p:nvSpPr>
            <p:cNvPr id="21" name="Freeform 5">
              <a:extLst>
                <a:ext uri="{FF2B5EF4-FFF2-40B4-BE49-F238E27FC236}">
                  <a16:creationId xmlns:a16="http://schemas.microsoft.com/office/drawing/2014/main" xmlns="" id="{8C08DD07-7BD6-42E4-B9F3-1F22DCE52DCD}"/>
                </a:ext>
              </a:extLst>
            </p:cNvPr>
            <p:cNvSpPr>
              <a:spLocks/>
            </p:cNvSpPr>
            <p:nvPr/>
          </p:nvSpPr>
          <p:spPr bwMode="auto">
            <a:xfrm>
              <a:off x="3932238" y="1854200"/>
              <a:ext cx="4373563" cy="3255963"/>
            </a:xfrm>
            <a:custGeom>
              <a:avLst/>
              <a:gdLst>
                <a:gd name="T0" fmla="*/ 2705 w 2755"/>
                <a:gd name="T1" fmla="*/ 0 h 2051"/>
                <a:gd name="T2" fmla="*/ 310 w 2755"/>
                <a:gd name="T3" fmla="*/ 158 h 2051"/>
                <a:gd name="T4" fmla="*/ 380 w 2755"/>
                <a:gd name="T5" fmla="*/ 699 h 2051"/>
                <a:gd name="T6" fmla="*/ 511 w 2755"/>
                <a:gd name="T7" fmla="*/ 707 h 2051"/>
                <a:gd name="T8" fmla="*/ 353 w 2755"/>
                <a:gd name="T9" fmla="*/ 1304 h 2051"/>
                <a:gd name="T10" fmla="*/ 783 w 2755"/>
                <a:gd name="T11" fmla="*/ 1347 h 2051"/>
                <a:gd name="T12" fmla="*/ 0 w 2755"/>
                <a:gd name="T13" fmla="*/ 1352 h 2051"/>
                <a:gd name="T14" fmla="*/ 163 w 2755"/>
                <a:gd name="T15" fmla="*/ 2051 h 2051"/>
                <a:gd name="T16" fmla="*/ 2755 w 2755"/>
                <a:gd name="T17" fmla="*/ 2040 h 2051"/>
                <a:gd name="T18" fmla="*/ 2710 w 2755"/>
                <a:gd name="T19" fmla="*/ 1331 h 2051"/>
                <a:gd name="T20" fmla="*/ 2603 w 2755"/>
                <a:gd name="T21" fmla="*/ 1333 h 2051"/>
                <a:gd name="T22" fmla="*/ 2742 w 2755"/>
                <a:gd name="T23" fmla="*/ 910 h 2051"/>
                <a:gd name="T24" fmla="*/ 1644 w 2755"/>
                <a:gd name="T25" fmla="*/ 720 h 2051"/>
                <a:gd name="T26" fmla="*/ 2574 w 2755"/>
                <a:gd name="T27" fmla="*/ 793 h 2051"/>
                <a:gd name="T28" fmla="*/ 2705 w 2755"/>
                <a:gd name="T29" fmla="*/ 0 h 2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55" h="2051">
                  <a:moveTo>
                    <a:pt x="2705" y="0"/>
                  </a:moveTo>
                  <a:lnTo>
                    <a:pt x="310" y="158"/>
                  </a:lnTo>
                  <a:lnTo>
                    <a:pt x="380" y="699"/>
                  </a:lnTo>
                  <a:lnTo>
                    <a:pt x="511" y="707"/>
                  </a:lnTo>
                  <a:lnTo>
                    <a:pt x="353" y="1304"/>
                  </a:lnTo>
                  <a:lnTo>
                    <a:pt x="783" y="1347"/>
                  </a:lnTo>
                  <a:lnTo>
                    <a:pt x="0" y="1352"/>
                  </a:lnTo>
                  <a:lnTo>
                    <a:pt x="163" y="2051"/>
                  </a:lnTo>
                  <a:lnTo>
                    <a:pt x="2755" y="2040"/>
                  </a:lnTo>
                  <a:lnTo>
                    <a:pt x="2710" y="1331"/>
                  </a:lnTo>
                  <a:lnTo>
                    <a:pt x="2603" y="1333"/>
                  </a:lnTo>
                  <a:lnTo>
                    <a:pt x="2742" y="910"/>
                  </a:lnTo>
                  <a:lnTo>
                    <a:pt x="1644" y="720"/>
                  </a:lnTo>
                  <a:lnTo>
                    <a:pt x="2574" y="793"/>
                  </a:lnTo>
                  <a:lnTo>
                    <a:pt x="2705" y="0"/>
                  </a:lnTo>
                  <a:close/>
                </a:path>
              </a:pathLst>
            </a:custGeom>
            <a:solidFill>
              <a:srgbClr val="C0C3C7"/>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sp>
          <p:nvSpPr>
            <p:cNvPr id="22" name="任意多边形: 形状 21">
              <a:extLst>
                <a:ext uri="{FF2B5EF4-FFF2-40B4-BE49-F238E27FC236}">
                  <a16:creationId xmlns:a16="http://schemas.microsoft.com/office/drawing/2014/main" xmlns="" id="{538708AA-51ED-40F4-ADC8-EB9C0799E272}"/>
                </a:ext>
              </a:extLst>
            </p:cNvPr>
            <p:cNvSpPr>
              <a:spLocks/>
            </p:cNvSpPr>
            <p:nvPr/>
          </p:nvSpPr>
          <p:spPr bwMode="auto">
            <a:xfrm>
              <a:off x="3876676" y="1752600"/>
              <a:ext cx="4378324" cy="3254376"/>
            </a:xfrm>
            <a:custGeom>
              <a:avLst/>
              <a:gdLst>
                <a:gd name="connsiteX0" fmla="*/ 4294187 w 4378325"/>
                <a:gd name="connsiteY0" fmla="*/ 0 h 3254375"/>
                <a:gd name="connsiteX1" fmla="*/ 4086225 w 4378325"/>
                <a:gd name="connsiteY1" fmla="*/ 1257300 h 3254375"/>
                <a:gd name="connsiteX2" fmla="*/ 3020007 w 4378325"/>
                <a:gd name="connsiteY2" fmla="*/ 1212105 h 3254375"/>
                <a:gd name="connsiteX3" fmla="*/ 4352925 w 4378325"/>
                <a:gd name="connsiteY3" fmla="*/ 1444626 h 3254375"/>
                <a:gd name="connsiteX4" fmla="*/ 4136454 w 4378325"/>
                <a:gd name="connsiteY4" fmla="*/ 2112720 h 3254375"/>
                <a:gd name="connsiteX5" fmla="*/ 4302125 w 4378325"/>
                <a:gd name="connsiteY5" fmla="*/ 2111375 h 3254375"/>
                <a:gd name="connsiteX6" fmla="*/ 4378325 w 4378325"/>
                <a:gd name="connsiteY6" fmla="*/ 3238500 h 3254375"/>
                <a:gd name="connsiteX7" fmla="*/ 258762 w 4378325"/>
                <a:gd name="connsiteY7" fmla="*/ 3254375 h 3254375"/>
                <a:gd name="connsiteX8" fmla="*/ 0 w 4378325"/>
                <a:gd name="connsiteY8" fmla="*/ 2146300 h 3254375"/>
                <a:gd name="connsiteX9" fmla="*/ 1237953 w 4378325"/>
                <a:gd name="connsiteY9" fmla="*/ 2136250 h 3254375"/>
                <a:gd name="connsiteX10" fmla="*/ 560387 w 4378325"/>
                <a:gd name="connsiteY10" fmla="*/ 2070101 h 3254375"/>
                <a:gd name="connsiteX11" fmla="*/ 782997 w 4378325"/>
                <a:gd name="connsiteY11" fmla="*/ 1117282 h 3254375"/>
                <a:gd name="connsiteX12" fmla="*/ 603250 w 4378325"/>
                <a:gd name="connsiteY12" fmla="*/ 1109663 h 3254375"/>
                <a:gd name="connsiteX13" fmla="*/ 496887 w 4378325"/>
                <a:gd name="connsiteY13" fmla="*/ 246062 h 325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378325" h="3254375">
                  <a:moveTo>
                    <a:pt x="4294187" y="0"/>
                  </a:moveTo>
                  <a:lnTo>
                    <a:pt x="4086225" y="1257300"/>
                  </a:lnTo>
                  <a:lnTo>
                    <a:pt x="3020007" y="1212105"/>
                  </a:lnTo>
                  <a:lnTo>
                    <a:pt x="4352925" y="1444626"/>
                  </a:lnTo>
                  <a:lnTo>
                    <a:pt x="4136454" y="2112720"/>
                  </a:lnTo>
                  <a:lnTo>
                    <a:pt x="4302125" y="2111375"/>
                  </a:lnTo>
                  <a:lnTo>
                    <a:pt x="4378325" y="3238500"/>
                  </a:lnTo>
                  <a:lnTo>
                    <a:pt x="258762" y="3254375"/>
                  </a:lnTo>
                  <a:lnTo>
                    <a:pt x="0" y="2146300"/>
                  </a:lnTo>
                  <a:lnTo>
                    <a:pt x="1237953" y="2136250"/>
                  </a:lnTo>
                  <a:lnTo>
                    <a:pt x="560387" y="2070101"/>
                  </a:lnTo>
                  <a:lnTo>
                    <a:pt x="782997" y="1117282"/>
                  </a:lnTo>
                  <a:lnTo>
                    <a:pt x="603250" y="1109663"/>
                  </a:lnTo>
                  <a:lnTo>
                    <a:pt x="496887" y="246062"/>
                  </a:lnTo>
                  <a:close/>
                </a:path>
              </a:pathLst>
            </a:custGeom>
            <a:blipFill>
              <a:blip r:embed="rId6" cstate="screen">
                <a:extLst>
                  <a:ext uri="{28A0092B-C50C-407E-A947-70E740481C1C}">
                    <a14:useLocalDpi xmlns:a14="http://schemas.microsoft.com/office/drawing/2010/main" xmlns=""/>
                  </a:ext>
                </a:extLst>
              </a:blip>
              <a:stretch>
                <a:fillRect/>
              </a:stretch>
            </a:blipFill>
            <a:ln w="19050">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sp>
          <p:nvSpPr>
            <p:cNvPr id="23" name="Freeform 6">
              <a:extLst>
                <a:ext uri="{FF2B5EF4-FFF2-40B4-BE49-F238E27FC236}">
                  <a16:creationId xmlns:a16="http://schemas.microsoft.com/office/drawing/2014/main" xmlns="" id="{77BF6683-8A09-442A-876C-67B51997D9AC}"/>
                </a:ext>
              </a:extLst>
            </p:cNvPr>
            <p:cNvSpPr>
              <a:spLocks/>
            </p:cNvSpPr>
            <p:nvPr/>
          </p:nvSpPr>
          <p:spPr bwMode="auto">
            <a:xfrm>
              <a:off x="3932238" y="1854200"/>
              <a:ext cx="4373563" cy="3255963"/>
            </a:xfrm>
            <a:custGeom>
              <a:avLst/>
              <a:gdLst>
                <a:gd name="T0" fmla="*/ 2705 w 2755"/>
                <a:gd name="T1" fmla="*/ 0 h 2051"/>
                <a:gd name="T2" fmla="*/ 310 w 2755"/>
                <a:gd name="T3" fmla="*/ 158 h 2051"/>
                <a:gd name="T4" fmla="*/ 380 w 2755"/>
                <a:gd name="T5" fmla="*/ 699 h 2051"/>
                <a:gd name="T6" fmla="*/ 511 w 2755"/>
                <a:gd name="T7" fmla="*/ 707 h 2051"/>
                <a:gd name="T8" fmla="*/ 353 w 2755"/>
                <a:gd name="T9" fmla="*/ 1304 h 2051"/>
                <a:gd name="T10" fmla="*/ 783 w 2755"/>
                <a:gd name="T11" fmla="*/ 1347 h 2051"/>
                <a:gd name="T12" fmla="*/ 0 w 2755"/>
                <a:gd name="T13" fmla="*/ 1352 h 2051"/>
                <a:gd name="T14" fmla="*/ 163 w 2755"/>
                <a:gd name="T15" fmla="*/ 2051 h 2051"/>
                <a:gd name="T16" fmla="*/ 2755 w 2755"/>
                <a:gd name="T17" fmla="*/ 2040 h 2051"/>
                <a:gd name="T18" fmla="*/ 2710 w 2755"/>
                <a:gd name="T19" fmla="*/ 1331 h 2051"/>
                <a:gd name="T20" fmla="*/ 2603 w 2755"/>
                <a:gd name="T21" fmla="*/ 1333 h 2051"/>
                <a:gd name="T22" fmla="*/ 2742 w 2755"/>
                <a:gd name="T23" fmla="*/ 910 h 2051"/>
                <a:gd name="T24" fmla="*/ 1644 w 2755"/>
                <a:gd name="T25" fmla="*/ 720 h 2051"/>
                <a:gd name="T26" fmla="*/ 2574 w 2755"/>
                <a:gd name="T27" fmla="*/ 793 h 2051"/>
                <a:gd name="T28" fmla="*/ 2705 w 2755"/>
                <a:gd name="T29" fmla="*/ 0 h 2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55" h="2051">
                  <a:moveTo>
                    <a:pt x="2705" y="0"/>
                  </a:moveTo>
                  <a:lnTo>
                    <a:pt x="310" y="158"/>
                  </a:lnTo>
                  <a:lnTo>
                    <a:pt x="380" y="699"/>
                  </a:lnTo>
                  <a:lnTo>
                    <a:pt x="511" y="707"/>
                  </a:lnTo>
                  <a:lnTo>
                    <a:pt x="353" y="1304"/>
                  </a:lnTo>
                  <a:lnTo>
                    <a:pt x="783" y="1347"/>
                  </a:lnTo>
                  <a:lnTo>
                    <a:pt x="0" y="1352"/>
                  </a:lnTo>
                  <a:lnTo>
                    <a:pt x="163" y="2051"/>
                  </a:lnTo>
                  <a:lnTo>
                    <a:pt x="2755" y="2040"/>
                  </a:lnTo>
                  <a:lnTo>
                    <a:pt x="2710" y="1331"/>
                  </a:lnTo>
                  <a:lnTo>
                    <a:pt x="2603" y="1333"/>
                  </a:lnTo>
                  <a:lnTo>
                    <a:pt x="2742" y="910"/>
                  </a:lnTo>
                  <a:lnTo>
                    <a:pt x="1644" y="720"/>
                  </a:lnTo>
                  <a:lnTo>
                    <a:pt x="2574" y="793"/>
                  </a:lnTo>
                  <a:lnTo>
                    <a:pt x="2705" y="0"/>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grpSp>
      <p:grpSp>
        <p:nvGrpSpPr>
          <p:cNvPr id="24" name="组合 23">
            <a:extLst>
              <a:ext uri="{FF2B5EF4-FFF2-40B4-BE49-F238E27FC236}">
                <a16:creationId xmlns:a16="http://schemas.microsoft.com/office/drawing/2014/main" xmlns="" id="{961D8A35-9E7B-4DCC-B215-02FC4A26AE76}"/>
              </a:ext>
            </a:extLst>
          </p:cNvPr>
          <p:cNvGrpSpPr/>
          <p:nvPr/>
        </p:nvGrpSpPr>
        <p:grpSpPr>
          <a:xfrm>
            <a:off x="1452092" y="4390803"/>
            <a:ext cx="1956102" cy="1050229"/>
            <a:chOff x="8979415" y="2972099"/>
            <a:chExt cx="1956102" cy="1050229"/>
          </a:xfrm>
        </p:grpSpPr>
        <p:sp>
          <p:nvSpPr>
            <p:cNvPr id="25" name="文本框 6">
              <a:extLst>
                <a:ext uri="{FF2B5EF4-FFF2-40B4-BE49-F238E27FC236}">
                  <a16:creationId xmlns:a16="http://schemas.microsoft.com/office/drawing/2014/main" xmlns="" id="{8CEFA42F-2E51-421A-800A-925B2B8AD818}"/>
                </a:ext>
              </a:extLst>
            </p:cNvPr>
            <p:cNvSpPr txBox="1"/>
            <p:nvPr/>
          </p:nvSpPr>
          <p:spPr bwMode="auto">
            <a:xfrm>
              <a:off x="8979415" y="3329831"/>
              <a:ext cx="1956102" cy="692497"/>
            </a:xfrm>
            <a:prstGeom prst="rect">
              <a:avLst/>
            </a:prstGeom>
            <a:noFill/>
          </p:spPr>
          <p:txBody>
            <a:bodyPr wrap="square">
              <a:spAutoFit/>
              <a:scene3d>
                <a:camera prst="orthographicFront"/>
                <a:lightRig rig="threePt" dir="t"/>
              </a:scene3d>
              <a:sp3d contourW="12700"/>
            </a:bodyPr>
            <a:lstStyle>
              <a:defPPr>
                <a:defRPr lang="en-US"/>
              </a:defPPr>
              <a:lvl1pPr marR="0" lvl="0" indent="0" defTabSz="914400" fontAlgn="auto">
                <a:lnSpc>
                  <a:spcPct val="130000"/>
                </a:lnSpc>
                <a:spcBef>
                  <a:spcPts val="0"/>
                </a:spcBef>
                <a:spcAft>
                  <a:spcPts val="0"/>
                </a:spcAft>
                <a:buClrTx/>
                <a:buSzTx/>
                <a:buFontTx/>
                <a:buNone/>
                <a:tabLst/>
                <a:defRPr kumimoji="0" sz="1000" b="0" i="0" u="none" strike="noStrike" kern="0" cap="none" spc="0" normalizeH="0" baseline="0">
                  <a:ln>
                    <a:noFill/>
                  </a:ln>
                  <a:gradFill>
                    <a:gsLst>
                      <a:gs pos="0">
                        <a:schemeClr val="tx1">
                          <a:lumMod val="50000"/>
                          <a:lumOff val="50000"/>
                        </a:schemeClr>
                      </a:gs>
                      <a:gs pos="100000">
                        <a:schemeClr val="tx1">
                          <a:lumMod val="65000"/>
                          <a:lumOff val="35000"/>
                        </a:schemeClr>
                      </a:gs>
                    </a:gsLst>
                    <a:lin ang="5400000" scaled="1"/>
                  </a:gradFill>
                  <a:effectLst/>
                  <a:uLnTx/>
                  <a:uFillTx/>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eaLnBrk="1" hangingPunct="1">
                <a:defRPr/>
              </a:pPr>
              <a:r>
                <a:rPr lang="zh-CN" altLang="en-US" dirty="0" smtClean="0">
                  <a:solidFill>
                    <a:schemeClr val="tx1">
                      <a:lumMod val="75000"/>
                      <a:lumOff val="25000"/>
                    </a:schemeClr>
                  </a:solidFill>
                  <a:latin typeface="inpin heiti" charset="-122"/>
                  <a:ea typeface="inpin heiti" charset="-122"/>
                </a:rPr>
                <a:t>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供全面且质优的多品类设计素材打破传统素材网站单向沟通的服务模式</a:t>
              </a:r>
            </a:p>
          </p:txBody>
        </p:sp>
        <p:sp>
          <p:nvSpPr>
            <p:cNvPr id="26" name="文本框 7">
              <a:extLst>
                <a:ext uri="{FF2B5EF4-FFF2-40B4-BE49-F238E27FC236}">
                  <a16:creationId xmlns:a16="http://schemas.microsoft.com/office/drawing/2014/main" xmlns="" id="{A9FDA378-D3E2-492D-962A-DC976CBBB98F}"/>
                </a:ext>
              </a:extLst>
            </p:cNvPr>
            <p:cNvSpPr txBox="1"/>
            <p:nvPr/>
          </p:nvSpPr>
          <p:spPr bwMode="auto">
            <a:xfrm>
              <a:off x="9379060" y="2972099"/>
              <a:ext cx="1156811" cy="369332"/>
            </a:xfrm>
            <a:prstGeom prst="rect">
              <a:avLst/>
            </a:prstGeom>
            <a:noFill/>
          </p:spPr>
          <p:txBody>
            <a:bodyPr>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914400" fontAlgn="auto">
                <a:spcBef>
                  <a:spcPts val="0"/>
                </a:spcBef>
                <a:spcAft>
                  <a:spcPts val="0"/>
                </a:spcAft>
                <a:defRPr/>
              </a:pPr>
              <a:r>
                <a:rPr lang="zh-CN" altLang="en-US" kern="0" dirty="0">
                  <a:latin typeface="inpin heiti" charset="-122"/>
                  <a:ea typeface="inpin heiti" charset="-122"/>
                </a:rPr>
                <a:t>文字输入</a:t>
              </a:r>
            </a:p>
          </p:txBody>
        </p:sp>
      </p:grpSp>
      <p:grpSp>
        <p:nvGrpSpPr>
          <p:cNvPr id="27" name="组合 26">
            <a:extLst>
              <a:ext uri="{FF2B5EF4-FFF2-40B4-BE49-F238E27FC236}">
                <a16:creationId xmlns:a16="http://schemas.microsoft.com/office/drawing/2014/main" xmlns="" id="{698D73F3-B623-488C-9FD3-003341FDDD34}"/>
              </a:ext>
            </a:extLst>
          </p:cNvPr>
          <p:cNvGrpSpPr/>
          <p:nvPr/>
        </p:nvGrpSpPr>
        <p:grpSpPr>
          <a:xfrm>
            <a:off x="3902524" y="4390803"/>
            <a:ext cx="1956102" cy="1050229"/>
            <a:chOff x="8979415" y="2972099"/>
            <a:chExt cx="1956102" cy="1050229"/>
          </a:xfrm>
        </p:grpSpPr>
        <p:sp>
          <p:nvSpPr>
            <p:cNvPr id="28" name="文本框 6">
              <a:extLst>
                <a:ext uri="{FF2B5EF4-FFF2-40B4-BE49-F238E27FC236}">
                  <a16:creationId xmlns:a16="http://schemas.microsoft.com/office/drawing/2014/main" xmlns="" id="{EBBD4BF0-7D0F-4FCC-B37A-B2056B241F14}"/>
                </a:ext>
              </a:extLst>
            </p:cNvPr>
            <p:cNvSpPr txBox="1"/>
            <p:nvPr/>
          </p:nvSpPr>
          <p:spPr bwMode="auto">
            <a:xfrm>
              <a:off x="8979415" y="3329831"/>
              <a:ext cx="1956102" cy="692497"/>
            </a:xfrm>
            <a:prstGeom prst="rect">
              <a:avLst/>
            </a:prstGeom>
            <a:noFill/>
          </p:spPr>
          <p:txBody>
            <a:bodyPr wrap="square">
              <a:spAutoFit/>
              <a:scene3d>
                <a:camera prst="orthographicFront"/>
                <a:lightRig rig="threePt" dir="t"/>
              </a:scene3d>
              <a:sp3d contourW="12700"/>
            </a:bodyPr>
            <a:lstStyle>
              <a:defPPr>
                <a:defRPr lang="en-US"/>
              </a:defPPr>
              <a:lvl1pPr marR="0" lvl="0" indent="0" defTabSz="914400" fontAlgn="auto">
                <a:lnSpc>
                  <a:spcPct val="130000"/>
                </a:lnSpc>
                <a:spcBef>
                  <a:spcPts val="0"/>
                </a:spcBef>
                <a:spcAft>
                  <a:spcPts val="0"/>
                </a:spcAft>
                <a:buClrTx/>
                <a:buSzTx/>
                <a:buFontTx/>
                <a:buNone/>
                <a:tabLst/>
                <a:defRPr kumimoji="0" sz="1000" b="0" i="0" u="none" strike="noStrike" kern="0" cap="none" spc="0" normalizeH="0" baseline="0">
                  <a:ln>
                    <a:noFill/>
                  </a:ln>
                  <a:gradFill>
                    <a:gsLst>
                      <a:gs pos="0">
                        <a:schemeClr val="tx1">
                          <a:lumMod val="50000"/>
                          <a:lumOff val="50000"/>
                        </a:schemeClr>
                      </a:gs>
                      <a:gs pos="100000">
                        <a:schemeClr val="tx1">
                          <a:lumMod val="65000"/>
                          <a:lumOff val="35000"/>
                        </a:schemeClr>
                      </a:gs>
                    </a:gsLst>
                    <a:lin ang="5400000" scaled="1"/>
                  </a:gradFill>
                  <a:effectLst/>
                  <a:uLnTx/>
                  <a:uFillTx/>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eaLnBrk="1" hangingPunct="1">
                <a:defRPr/>
              </a:pPr>
              <a:r>
                <a:rPr lang="zh-CN" altLang="en-US" dirty="0" smtClean="0">
                  <a:solidFill>
                    <a:schemeClr val="tx1">
                      <a:lumMod val="75000"/>
                      <a:lumOff val="25000"/>
                    </a:schemeClr>
                  </a:solidFill>
                  <a:latin typeface="inpin heiti" charset="-122"/>
                  <a:ea typeface="inpin heiti" charset="-122"/>
                </a:rPr>
                <a:t>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供全面且质优的多品类设计素材打破传统素材网站单向沟通的服务模式</a:t>
              </a:r>
            </a:p>
          </p:txBody>
        </p:sp>
        <p:sp>
          <p:nvSpPr>
            <p:cNvPr id="29" name="文本框 7">
              <a:extLst>
                <a:ext uri="{FF2B5EF4-FFF2-40B4-BE49-F238E27FC236}">
                  <a16:creationId xmlns:a16="http://schemas.microsoft.com/office/drawing/2014/main" xmlns="" id="{1B1BDC01-4161-443E-895F-B8E23908CCF8}"/>
                </a:ext>
              </a:extLst>
            </p:cNvPr>
            <p:cNvSpPr txBox="1"/>
            <p:nvPr/>
          </p:nvSpPr>
          <p:spPr bwMode="auto">
            <a:xfrm>
              <a:off x="9379060" y="2972099"/>
              <a:ext cx="1156811" cy="369332"/>
            </a:xfrm>
            <a:prstGeom prst="rect">
              <a:avLst/>
            </a:prstGeom>
            <a:noFill/>
          </p:spPr>
          <p:txBody>
            <a:bodyPr>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914400" fontAlgn="auto">
                <a:spcBef>
                  <a:spcPts val="0"/>
                </a:spcBef>
                <a:spcAft>
                  <a:spcPts val="0"/>
                </a:spcAft>
                <a:defRPr/>
              </a:pPr>
              <a:r>
                <a:rPr lang="zh-CN" altLang="en-US" kern="0" dirty="0">
                  <a:latin typeface="inpin heiti" charset="-122"/>
                  <a:ea typeface="inpin heiti" charset="-122"/>
                </a:rPr>
                <a:t>文字输入</a:t>
              </a:r>
            </a:p>
          </p:txBody>
        </p:sp>
      </p:grpSp>
      <p:grpSp>
        <p:nvGrpSpPr>
          <p:cNvPr id="30" name="组合 29">
            <a:extLst>
              <a:ext uri="{FF2B5EF4-FFF2-40B4-BE49-F238E27FC236}">
                <a16:creationId xmlns:a16="http://schemas.microsoft.com/office/drawing/2014/main" xmlns="" id="{680CE3FA-AF6E-4975-9270-433464793D7A}"/>
              </a:ext>
            </a:extLst>
          </p:cNvPr>
          <p:cNvGrpSpPr/>
          <p:nvPr/>
        </p:nvGrpSpPr>
        <p:grpSpPr>
          <a:xfrm>
            <a:off x="6352956" y="4390803"/>
            <a:ext cx="1956102" cy="1050229"/>
            <a:chOff x="8979415" y="2972099"/>
            <a:chExt cx="1956102" cy="1050229"/>
          </a:xfrm>
        </p:grpSpPr>
        <p:sp>
          <p:nvSpPr>
            <p:cNvPr id="31" name="文本框 6">
              <a:extLst>
                <a:ext uri="{FF2B5EF4-FFF2-40B4-BE49-F238E27FC236}">
                  <a16:creationId xmlns:a16="http://schemas.microsoft.com/office/drawing/2014/main" xmlns="" id="{53C33572-FD87-434C-B560-D6DA2A01410C}"/>
                </a:ext>
              </a:extLst>
            </p:cNvPr>
            <p:cNvSpPr txBox="1"/>
            <p:nvPr/>
          </p:nvSpPr>
          <p:spPr bwMode="auto">
            <a:xfrm>
              <a:off x="8979415" y="3329831"/>
              <a:ext cx="1956102" cy="692497"/>
            </a:xfrm>
            <a:prstGeom prst="rect">
              <a:avLst/>
            </a:prstGeom>
            <a:noFill/>
          </p:spPr>
          <p:txBody>
            <a:bodyPr wrap="square">
              <a:spAutoFit/>
              <a:scene3d>
                <a:camera prst="orthographicFront"/>
                <a:lightRig rig="threePt" dir="t"/>
              </a:scene3d>
              <a:sp3d contourW="12700"/>
            </a:bodyPr>
            <a:lstStyle>
              <a:defPPr>
                <a:defRPr lang="en-US"/>
              </a:defPPr>
              <a:lvl1pPr marR="0" lvl="0" indent="0" defTabSz="914400" fontAlgn="auto">
                <a:lnSpc>
                  <a:spcPct val="130000"/>
                </a:lnSpc>
                <a:spcBef>
                  <a:spcPts val="0"/>
                </a:spcBef>
                <a:spcAft>
                  <a:spcPts val="0"/>
                </a:spcAft>
                <a:buClrTx/>
                <a:buSzTx/>
                <a:buFontTx/>
                <a:buNone/>
                <a:tabLst/>
                <a:defRPr kumimoji="0" sz="1000" b="0" i="0" u="none" strike="noStrike" kern="0" cap="none" spc="0" normalizeH="0" baseline="0">
                  <a:ln>
                    <a:noFill/>
                  </a:ln>
                  <a:gradFill>
                    <a:gsLst>
                      <a:gs pos="0">
                        <a:schemeClr val="tx1">
                          <a:lumMod val="50000"/>
                          <a:lumOff val="50000"/>
                        </a:schemeClr>
                      </a:gs>
                      <a:gs pos="100000">
                        <a:schemeClr val="tx1">
                          <a:lumMod val="65000"/>
                          <a:lumOff val="35000"/>
                        </a:schemeClr>
                      </a:gs>
                    </a:gsLst>
                    <a:lin ang="5400000" scaled="1"/>
                  </a:gradFill>
                  <a:effectLst/>
                  <a:uLnTx/>
                  <a:uFillTx/>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eaLnBrk="1" hangingPunct="1">
                <a:defRPr/>
              </a:pPr>
              <a:r>
                <a:rPr lang="zh-CN" altLang="en-US" dirty="0" smtClean="0">
                  <a:solidFill>
                    <a:schemeClr val="tx1">
                      <a:lumMod val="75000"/>
                      <a:lumOff val="25000"/>
                    </a:schemeClr>
                  </a:solidFill>
                  <a:latin typeface="inpin heiti" charset="-122"/>
                  <a:ea typeface="inpin heiti" charset="-122"/>
                </a:rPr>
                <a:t>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供全面且质优的多品类设计素材打破传统素材网站单向沟通的服务模式</a:t>
              </a:r>
            </a:p>
          </p:txBody>
        </p:sp>
        <p:sp>
          <p:nvSpPr>
            <p:cNvPr id="32" name="文本框 7">
              <a:extLst>
                <a:ext uri="{FF2B5EF4-FFF2-40B4-BE49-F238E27FC236}">
                  <a16:creationId xmlns:a16="http://schemas.microsoft.com/office/drawing/2014/main" xmlns="" id="{374310EA-5BEA-469E-B092-2389F5564FDF}"/>
                </a:ext>
              </a:extLst>
            </p:cNvPr>
            <p:cNvSpPr txBox="1"/>
            <p:nvPr/>
          </p:nvSpPr>
          <p:spPr bwMode="auto">
            <a:xfrm>
              <a:off x="9379060" y="2972099"/>
              <a:ext cx="1156811" cy="369332"/>
            </a:xfrm>
            <a:prstGeom prst="rect">
              <a:avLst/>
            </a:prstGeom>
            <a:noFill/>
          </p:spPr>
          <p:txBody>
            <a:bodyPr>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914400" fontAlgn="auto">
                <a:spcBef>
                  <a:spcPts val="0"/>
                </a:spcBef>
                <a:spcAft>
                  <a:spcPts val="0"/>
                </a:spcAft>
                <a:defRPr/>
              </a:pPr>
              <a:r>
                <a:rPr lang="zh-CN" altLang="en-US" kern="0" dirty="0">
                  <a:latin typeface="inpin heiti" charset="-122"/>
                  <a:ea typeface="inpin heiti" charset="-122"/>
                </a:rPr>
                <a:t>文字输入</a:t>
              </a:r>
            </a:p>
          </p:txBody>
        </p:sp>
      </p:grpSp>
      <p:grpSp>
        <p:nvGrpSpPr>
          <p:cNvPr id="33" name="组合 32">
            <a:extLst>
              <a:ext uri="{FF2B5EF4-FFF2-40B4-BE49-F238E27FC236}">
                <a16:creationId xmlns:a16="http://schemas.microsoft.com/office/drawing/2014/main" xmlns="" id="{4A5DE857-3984-4307-B801-207B6166C258}"/>
              </a:ext>
            </a:extLst>
          </p:cNvPr>
          <p:cNvGrpSpPr/>
          <p:nvPr/>
        </p:nvGrpSpPr>
        <p:grpSpPr>
          <a:xfrm>
            <a:off x="8803388" y="4390803"/>
            <a:ext cx="1956102" cy="1050229"/>
            <a:chOff x="8979415" y="2972099"/>
            <a:chExt cx="1956102" cy="1050229"/>
          </a:xfrm>
        </p:grpSpPr>
        <p:sp>
          <p:nvSpPr>
            <p:cNvPr id="34" name="文本框 6">
              <a:extLst>
                <a:ext uri="{FF2B5EF4-FFF2-40B4-BE49-F238E27FC236}">
                  <a16:creationId xmlns:a16="http://schemas.microsoft.com/office/drawing/2014/main" xmlns="" id="{502C080C-FE5F-4D22-9C5B-84F4165B46A5}"/>
                </a:ext>
              </a:extLst>
            </p:cNvPr>
            <p:cNvSpPr txBox="1"/>
            <p:nvPr/>
          </p:nvSpPr>
          <p:spPr bwMode="auto">
            <a:xfrm>
              <a:off x="8979415" y="3329831"/>
              <a:ext cx="1956102" cy="692497"/>
            </a:xfrm>
            <a:prstGeom prst="rect">
              <a:avLst/>
            </a:prstGeom>
            <a:noFill/>
          </p:spPr>
          <p:txBody>
            <a:bodyPr wrap="square">
              <a:spAutoFit/>
              <a:scene3d>
                <a:camera prst="orthographicFront"/>
                <a:lightRig rig="threePt" dir="t"/>
              </a:scene3d>
              <a:sp3d contourW="12700"/>
            </a:bodyPr>
            <a:lstStyle>
              <a:defPPr>
                <a:defRPr lang="en-US"/>
              </a:defPPr>
              <a:lvl1pPr marR="0" lvl="0" indent="0" defTabSz="914400" fontAlgn="auto">
                <a:lnSpc>
                  <a:spcPct val="130000"/>
                </a:lnSpc>
                <a:spcBef>
                  <a:spcPts val="0"/>
                </a:spcBef>
                <a:spcAft>
                  <a:spcPts val="0"/>
                </a:spcAft>
                <a:buClrTx/>
                <a:buSzTx/>
                <a:buFontTx/>
                <a:buNone/>
                <a:tabLst/>
                <a:defRPr kumimoji="0" sz="1000" b="0" i="0" u="none" strike="noStrike" kern="0" cap="none" spc="0" normalizeH="0" baseline="0">
                  <a:ln>
                    <a:noFill/>
                  </a:ln>
                  <a:gradFill>
                    <a:gsLst>
                      <a:gs pos="0">
                        <a:schemeClr val="tx1">
                          <a:lumMod val="50000"/>
                          <a:lumOff val="50000"/>
                        </a:schemeClr>
                      </a:gs>
                      <a:gs pos="100000">
                        <a:schemeClr val="tx1">
                          <a:lumMod val="65000"/>
                          <a:lumOff val="35000"/>
                        </a:schemeClr>
                      </a:gs>
                    </a:gsLst>
                    <a:lin ang="5400000" scaled="1"/>
                  </a:gradFill>
                  <a:effectLst/>
                  <a:uLnTx/>
                  <a:uFillTx/>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eaLnBrk="1" hangingPunct="1">
                <a:defRPr/>
              </a:pPr>
              <a:r>
                <a:rPr lang="zh-CN" altLang="en-US" dirty="0" smtClean="0">
                  <a:solidFill>
                    <a:schemeClr val="tx1">
                      <a:lumMod val="75000"/>
                      <a:lumOff val="25000"/>
                    </a:schemeClr>
                  </a:solidFill>
                  <a:latin typeface="inpin heiti" charset="-122"/>
                  <a:ea typeface="inpin heiti" charset="-122"/>
                </a:rPr>
                <a:t>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供全面且质优的多品类设计素材打破传统素材网站单向沟通的服务模式</a:t>
              </a:r>
            </a:p>
          </p:txBody>
        </p:sp>
        <p:sp>
          <p:nvSpPr>
            <p:cNvPr id="35" name="文本框 7">
              <a:extLst>
                <a:ext uri="{FF2B5EF4-FFF2-40B4-BE49-F238E27FC236}">
                  <a16:creationId xmlns:a16="http://schemas.microsoft.com/office/drawing/2014/main" xmlns="" id="{5B7D79EA-D179-4160-9EF7-49A054D721AC}"/>
                </a:ext>
              </a:extLst>
            </p:cNvPr>
            <p:cNvSpPr txBox="1"/>
            <p:nvPr/>
          </p:nvSpPr>
          <p:spPr bwMode="auto">
            <a:xfrm>
              <a:off x="9379060" y="2972099"/>
              <a:ext cx="1156811" cy="369332"/>
            </a:xfrm>
            <a:prstGeom prst="rect">
              <a:avLst/>
            </a:prstGeom>
            <a:noFill/>
          </p:spPr>
          <p:txBody>
            <a:bodyPr>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914400" fontAlgn="auto">
                <a:spcBef>
                  <a:spcPts val="0"/>
                </a:spcBef>
                <a:spcAft>
                  <a:spcPts val="0"/>
                </a:spcAft>
                <a:defRPr/>
              </a:pPr>
              <a:r>
                <a:rPr lang="zh-CN" altLang="en-US" kern="0" dirty="0">
                  <a:latin typeface="inpin heiti" charset="-122"/>
                  <a:ea typeface="inpin heiti" charset="-122"/>
                </a:rPr>
                <a:t>文字输入</a:t>
              </a:r>
            </a:p>
          </p:txBody>
        </p:sp>
      </p:grpSp>
      <p:grpSp>
        <p:nvGrpSpPr>
          <p:cNvPr id="36" name="组合 35">
            <a:extLst>
              <a:ext uri="{FF2B5EF4-FFF2-40B4-BE49-F238E27FC236}">
                <a16:creationId xmlns:a16="http://schemas.microsoft.com/office/drawing/2014/main" xmlns="" id="{CC9A4D43-68D4-429E-8F90-9FD80603B91D}"/>
              </a:ext>
            </a:extLst>
          </p:cNvPr>
          <p:cNvGrpSpPr/>
          <p:nvPr/>
        </p:nvGrpSpPr>
        <p:grpSpPr>
          <a:xfrm>
            <a:off x="4622800" y="595086"/>
            <a:ext cx="2946400" cy="849313"/>
            <a:chOff x="1400176" y="1989138"/>
            <a:chExt cx="2946400" cy="849313"/>
          </a:xfrm>
        </p:grpSpPr>
        <p:sp>
          <p:nvSpPr>
            <p:cNvPr id="37" name="Freeform 5">
              <a:extLst>
                <a:ext uri="{FF2B5EF4-FFF2-40B4-BE49-F238E27FC236}">
                  <a16:creationId xmlns:a16="http://schemas.microsoft.com/office/drawing/2014/main" xmlns="" id="{DCE89D3F-68B2-4938-A4B0-EB83CD0F21FB}"/>
                </a:ext>
              </a:extLst>
            </p:cNvPr>
            <p:cNvSpPr>
              <a:spLocks/>
            </p:cNvSpPr>
            <p:nvPr/>
          </p:nvSpPr>
          <p:spPr bwMode="auto">
            <a:xfrm>
              <a:off x="1450976" y="2078038"/>
              <a:ext cx="2895600" cy="760413"/>
            </a:xfrm>
            <a:custGeom>
              <a:avLst/>
              <a:gdLst>
                <a:gd name="T0" fmla="*/ 1792 w 1824"/>
                <a:gd name="T1" fmla="*/ 0 h 479"/>
                <a:gd name="T2" fmla="*/ 0 w 1824"/>
                <a:gd name="T3" fmla="*/ 14 h 479"/>
                <a:gd name="T4" fmla="*/ 107 w 1824"/>
                <a:gd name="T5" fmla="*/ 479 h 479"/>
                <a:gd name="T6" fmla="*/ 1824 w 1824"/>
                <a:gd name="T7" fmla="*/ 468 h 479"/>
                <a:gd name="T8" fmla="*/ 1792 w 1824"/>
                <a:gd name="T9" fmla="*/ 0 h 479"/>
              </a:gdLst>
              <a:ahLst/>
              <a:cxnLst>
                <a:cxn ang="0">
                  <a:pos x="T0" y="T1"/>
                </a:cxn>
                <a:cxn ang="0">
                  <a:pos x="T2" y="T3"/>
                </a:cxn>
                <a:cxn ang="0">
                  <a:pos x="T4" y="T5"/>
                </a:cxn>
                <a:cxn ang="0">
                  <a:pos x="T6" y="T7"/>
                </a:cxn>
                <a:cxn ang="0">
                  <a:pos x="T8" y="T9"/>
                </a:cxn>
              </a:cxnLst>
              <a:rect l="0" t="0" r="r" b="b"/>
              <a:pathLst>
                <a:path w="1824" h="479">
                  <a:moveTo>
                    <a:pt x="1792" y="0"/>
                  </a:moveTo>
                  <a:lnTo>
                    <a:pt x="0" y="14"/>
                  </a:lnTo>
                  <a:lnTo>
                    <a:pt x="107" y="479"/>
                  </a:lnTo>
                  <a:lnTo>
                    <a:pt x="1824" y="468"/>
                  </a:lnTo>
                  <a:lnTo>
                    <a:pt x="1792" y="0"/>
                  </a:lnTo>
                  <a:close/>
                </a:path>
              </a:pathLst>
            </a:custGeom>
            <a:solidFill>
              <a:srgbClr val="C0C3C7"/>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sp>
          <p:nvSpPr>
            <p:cNvPr id="38" name="Freeform 6">
              <a:extLst>
                <a:ext uri="{FF2B5EF4-FFF2-40B4-BE49-F238E27FC236}">
                  <a16:creationId xmlns:a16="http://schemas.microsoft.com/office/drawing/2014/main" xmlns="" id="{3E739050-AF61-482B-B87A-E7DFB6D350AB}"/>
                </a:ext>
              </a:extLst>
            </p:cNvPr>
            <p:cNvSpPr>
              <a:spLocks/>
            </p:cNvSpPr>
            <p:nvPr/>
          </p:nvSpPr>
          <p:spPr bwMode="auto">
            <a:xfrm>
              <a:off x="1450976" y="2078038"/>
              <a:ext cx="2895600" cy="760413"/>
            </a:xfrm>
            <a:custGeom>
              <a:avLst/>
              <a:gdLst>
                <a:gd name="T0" fmla="*/ 1792 w 1824"/>
                <a:gd name="T1" fmla="*/ 0 h 479"/>
                <a:gd name="T2" fmla="*/ 0 w 1824"/>
                <a:gd name="T3" fmla="*/ 14 h 479"/>
                <a:gd name="T4" fmla="*/ 107 w 1824"/>
                <a:gd name="T5" fmla="*/ 479 h 479"/>
                <a:gd name="T6" fmla="*/ 1824 w 1824"/>
                <a:gd name="T7" fmla="*/ 468 h 479"/>
                <a:gd name="T8" fmla="*/ 1792 w 1824"/>
                <a:gd name="T9" fmla="*/ 0 h 479"/>
              </a:gdLst>
              <a:ahLst/>
              <a:cxnLst>
                <a:cxn ang="0">
                  <a:pos x="T0" y="T1"/>
                </a:cxn>
                <a:cxn ang="0">
                  <a:pos x="T2" y="T3"/>
                </a:cxn>
                <a:cxn ang="0">
                  <a:pos x="T4" y="T5"/>
                </a:cxn>
                <a:cxn ang="0">
                  <a:pos x="T6" y="T7"/>
                </a:cxn>
                <a:cxn ang="0">
                  <a:pos x="T8" y="T9"/>
                </a:cxn>
              </a:cxnLst>
              <a:rect l="0" t="0" r="r" b="b"/>
              <a:pathLst>
                <a:path w="1824" h="479">
                  <a:moveTo>
                    <a:pt x="1792" y="0"/>
                  </a:moveTo>
                  <a:lnTo>
                    <a:pt x="0" y="14"/>
                  </a:lnTo>
                  <a:lnTo>
                    <a:pt x="107" y="479"/>
                  </a:lnTo>
                  <a:lnTo>
                    <a:pt x="1824" y="468"/>
                  </a:lnTo>
                  <a:lnTo>
                    <a:pt x="1792" y="0"/>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sp>
          <p:nvSpPr>
            <p:cNvPr id="39" name="Freeform 7">
              <a:extLst>
                <a:ext uri="{FF2B5EF4-FFF2-40B4-BE49-F238E27FC236}">
                  <a16:creationId xmlns:a16="http://schemas.microsoft.com/office/drawing/2014/main" xmlns="" id="{C208CA5B-AB27-4219-AB59-D425A3E2D443}"/>
                </a:ext>
              </a:extLst>
            </p:cNvPr>
            <p:cNvSpPr>
              <a:spLocks/>
            </p:cNvSpPr>
            <p:nvPr/>
          </p:nvSpPr>
          <p:spPr bwMode="auto">
            <a:xfrm>
              <a:off x="1400176" y="1989138"/>
              <a:ext cx="2895600" cy="755650"/>
            </a:xfrm>
            <a:custGeom>
              <a:avLst/>
              <a:gdLst>
                <a:gd name="T0" fmla="*/ 110 w 1824"/>
                <a:gd name="T1" fmla="*/ 476 h 476"/>
                <a:gd name="T2" fmla="*/ 0 w 1824"/>
                <a:gd name="T3" fmla="*/ 14 h 476"/>
                <a:gd name="T4" fmla="*/ 1792 w 1824"/>
                <a:gd name="T5" fmla="*/ 0 h 476"/>
                <a:gd name="T6" fmla="*/ 1824 w 1824"/>
                <a:gd name="T7" fmla="*/ 468 h 476"/>
                <a:gd name="T8" fmla="*/ 110 w 1824"/>
                <a:gd name="T9" fmla="*/ 476 h 476"/>
              </a:gdLst>
              <a:ahLst/>
              <a:cxnLst>
                <a:cxn ang="0">
                  <a:pos x="T0" y="T1"/>
                </a:cxn>
                <a:cxn ang="0">
                  <a:pos x="T2" y="T3"/>
                </a:cxn>
                <a:cxn ang="0">
                  <a:pos x="T4" y="T5"/>
                </a:cxn>
                <a:cxn ang="0">
                  <a:pos x="T6" y="T7"/>
                </a:cxn>
                <a:cxn ang="0">
                  <a:pos x="T8" y="T9"/>
                </a:cxn>
              </a:cxnLst>
              <a:rect l="0" t="0" r="r" b="b"/>
              <a:pathLst>
                <a:path w="1824" h="476">
                  <a:moveTo>
                    <a:pt x="110" y="476"/>
                  </a:moveTo>
                  <a:lnTo>
                    <a:pt x="0" y="14"/>
                  </a:lnTo>
                  <a:lnTo>
                    <a:pt x="1792" y="0"/>
                  </a:lnTo>
                  <a:lnTo>
                    <a:pt x="1824" y="468"/>
                  </a:lnTo>
                  <a:lnTo>
                    <a:pt x="110" y="476"/>
                  </a:lnTo>
                  <a:close/>
                </a:path>
              </a:pathLst>
            </a:custGeom>
            <a:solidFill>
              <a:srgbClr val="70D9D9"/>
            </a:solid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grpSp>
      <p:sp>
        <p:nvSpPr>
          <p:cNvPr id="40" name="文本框 7">
            <a:extLst>
              <a:ext uri="{FF2B5EF4-FFF2-40B4-BE49-F238E27FC236}">
                <a16:creationId xmlns:a16="http://schemas.microsoft.com/office/drawing/2014/main" xmlns="" id="{EDF2F38A-E303-410E-A7A6-420B121FB4F0}"/>
              </a:ext>
            </a:extLst>
          </p:cNvPr>
          <p:cNvSpPr txBox="1"/>
          <p:nvPr/>
        </p:nvSpPr>
        <p:spPr bwMode="auto">
          <a:xfrm>
            <a:off x="4709654" y="651140"/>
            <a:ext cx="2772692" cy="646331"/>
          </a:xfrm>
          <a:prstGeom prst="rect">
            <a:avLst/>
          </a:prstGeom>
          <a:noFill/>
        </p:spPr>
        <p:txBody>
          <a:bodyPr wrap="square">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914400" fontAlgn="auto">
              <a:spcBef>
                <a:spcPts val="0"/>
              </a:spcBef>
              <a:spcAft>
                <a:spcPts val="0"/>
              </a:spcAft>
              <a:defRPr/>
            </a:pPr>
            <a:r>
              <a:rPr lang="zh-CN" altLang="en-US" sz="3600" kern="0" dirty="0">
                <a:solidFill>
                  <a:schemeClr val="bg1"/>
                </a:solidFill>
                <a:latin typeface="inpin heiti" charset="-122"/>
                <a:ea typeface="inpin heiti" charset="-122"/>
              </a:rPr>
              <a:t>文字输入</a:t>
            </a:r>
          </a:p>
        </p:txBody>
      </p:sp>
    </p:spTree>
    <p:extLst>
      <p:ext uri="{BB962C8B-B14F-4D97-AF65-F5344CB8AC3E}">
        <p14:creationId xmlns:p14="http://schemas.microsoft.com/office/powerpoint/2010/main" xmlns="" val="1489544679"/>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fltVal val="0"/>
                                          </p:val>
                                        </p:tav>
                                        <p:tav tm="100000">
                                          <p:val>
                                            <p:strVal val="#ppt_w"/>
                                          </p:val>
                                        </p:tav>
                                      </p:tavLst>
                                    </p:anim>
                                    <p:anim calcmode="lin" valueType="num">
                                      <p:cBhvr>
                                        <p:cTn id="8" dur="1000" fill="hold"/>
                                        <p:tgtEl>
                                          <p:spTgt spid="11"/>
                                        </p:tgtEl>
                                        <p:attrNameLst>
                                          <p:attrName>ppt_h</p:attrName>
                                        </p:attrNameLst>
                                      </p:cBhvr>
                                      <p:tavLst>
                                        <p:tav tm="0">
                                          <p:val>
                                            <p:fltVal val="0"/>
                                          </p:val>
                                        </p:tav>
                                        <p:tav tm="100000">
                                          <p:val>
                                            <p:strVal val="#ppt_h"/>
                                          </p:val>
                                        </p:tav>
                                      </p:tavLst>
                                    </p:anim>
                                    <p:anim calcmode="lin" valueType="num">
                                      <p:cBhvr>
                                        <p:cTn id="9" dur="1000" fill="hold"/>
                                        <p:tgtEl>
                                          <p:spTgt spid="11"/>
                                        </p:tgtEl>
                                        <p:attrNameLst>
                                          <p:attrName>style.rotation</p:attrName>
                                        </p:attrNameLst>
                                      </p:cBhvr>
                                      <p:tavLst>
                                        <p:tav tm="0">
                                          <p:val>
                                            <p:fltVal val="90"/>
                                          </p:val>
                                        </p:tav>
                                        <p:tav tm="100000">
                                          <p:val>
                                            <p:fltVal val="0"/>
                                          </p:val>
                                        </p:tav>
                                      </p:tavLst>
                                    </p:anim>
                                    <p:animEffect transition="in" filter="fade">
                                      <p:cBhvr>
                                        <p:cTn id="10" dur="1000"/>
                                        <p:tgtEl>
                                          <p:spTgt spid="11"/>
                                        </p:tgtEl>
                                      </p:cBhvr>
                                    </p:animEffect>
                                  </p:childTnLst>
                                </p:cTn>
                              </p:par>
                              <p:par>
                                <p:cTn id="11" presetID="3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1000" fill="hold"/>
                                        <p:tgtEl>
                                          <p:spTgt spid="12"/>
                                        </p:tgtEl>
                                        <p:attrNameLst>
                                          <p:attrName>ppt_w</p:attrName>
                                        </p:attrNameLst>
                                      </p:cBhvr>
                                      <p:tavLst>
                                        <p:tav tm="0">
                                          <p:val>
                                            <p:fltVal val="0"/>
                                          </p:val>
                                        </p:tav>
                                        <p:tav tm="100000">
                                          <p:val>
                                            <p:strVal val="#ppt_w"/>
                                          </p:val>
                                        </p:tav>
                                      </p:tavLst>
                                    </p:anim>
                                    <p:anim calcmode="lin" valueType="num">
                                      <p:cBhvr>
                                        <p:cTn id="14" dur="1000" fill="hold"/>
                                        <p:tgtEl>
                                          <p:spTgt spid="12"/>
                                        </p:tgtEl>
                                        <p:attrNameLst>
                                          <p:attrName>ppt_h</p:attrName>
                                        </p:attrNameLst>
                                      </p:cBhvr>
                                      <p:tavLst>
                                        <p:tav tm="0">
                                          <p:val>
                                            <p:fltVal val="0"/>
                                          </p:val>
                                        </p:tav>
                                        <p:tav tm="100000">
                                          <p:val>
                                            <p:strVal val="#ppt_h"/>
                                          </p:val>
                                        </p:tav>
                                      </p:tavLst>
                                    </p:anim>
                                    <p:anim calcmode="lin" valueType="num">
                                      <p:cBhvr>
                                        <p:cTn id="15" dur="1000" fill="hold"/>
                                        <p:tgtEl>
                                          <p:spTgt spid="12"/>
                                        </p:tgtEl>
                                        <p:attrNameLst>
                                          <p:attrName>style.rotation</p:attrName>
                                        </p:attrNameLst>
                                      </p:cBhvr>
                                      <p:tavLst>
                                        <p:tav tm="0">
                                          <p:val>
                                            <p:fltVal val="90"/>
                                          </p:val>
                                        </p:tav>
                                        <p:tav tm="100000">
                                          <p:val>
                                            <p:fltVal val="0"/>
                                          </p:val>
                                        </p:tav>
                                      </p:tavLst>
                                    </p:anim>
                                    <p:animEffect transition="in" filter="fade">
                                      <p:cBhvr>
                                        <p:cTn id="16" dur="1000"/>
                                        <p:tgtEl>
                                          <p:spTgt spid="12"/>
                                        </p:tgtEl>
                                      </p:cBhvr>
                                    </p:animEffect>
                                  </p:childTnLst>
                                </p:cTn>
                              </p:par>
                              <p:par>
                                <p:cTn id="17" presetID="31" presetClass="entr" presetSubtype="0"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p:cTn id="19" dur="1000" fill="hold"/>
                                        <p:tgtEl>
                                          <p:spTgt spid="16"/>
                                        </p:tgtEl>
                                        <p:attrNameLst>
                                          <p:attrName>ppt_w</p:attrName>
                                        </p:attrNameLst>
                                      </p:cBhvr>
                                      <p:tavLst>
                                        <p:tav tm="0">
                                          <p:val>
                                            <p:fltVal val="0"/>
                                          </p:val>
                                        </p:tav>
                                        <p:tav tm="100000">
                                          <p:val>
                                            <p:strVal val="#ppt_w"/>
                                          </p:val>
                                        </p:tav>
                                      </p:tavLst>
                                    </p:anim>
                                    <p:anim calcmode="lin" valueType="num">
                                      <p:cBhvr>
                                        <p:cTn id="20" dur="1000" fill="hold"/>
                                        <p:tgtEl>
                                          <p:spTgt spid="16"/>
                                        </p:tgtEl>
                                        <p:attrNameLst>
                                          <p:attrName>ppt_h</p:attrName>
                                        </p:attrNameLst>
                                      </p:cBhvr>
                                      <p:tavLst>
                                        <p:tav tm="0">
                                          <p:val>
                                            <p:fltVal val="0"/>
                                          </p:val>
                                        </p:tav>
                                        <p:tav tm="100000">
                                          <p:val>
                                            <p:strVal val="#ppt_h"/>
                                          </p:val>
                                        </p:tav>
                                      </p:tavLst>
                                    </p:anim>
                                    <p:anim calcmode="lin" valueType="num">
                                      <p:cBhvr>
                                        <p:cTn id="21" dur="1000" fill="hold"/>
                                        <p:tgtEl>
                                          <p:spTgt spid="16"/>
                                        </p:tgtEl>
                                        <p:attrNameLst>
                                          <p:attrName>style.rotation</p:attrName>
                                        </p:attrNameLst>
                                      </p:cBhvr>
                                      <p:tavLst>
                                        <p:tav tm="0">
                                          <p:val>
                                            <p:fltVal val="90"/>
                                          </p:val>
                                        </p:tav>
                                        <p:tav tm="100000">
                                          <p:val>
                                            <p:fltVal val="0"/>
                                          </p:val>
                                        </p:tav>
                                      </p:tavLst>
                                    </p:anim>
                                    <p:animEffect transition="in" filter="fade">
                                      <p:cBhvr>
                                        <p:cTn id="22" dur="1000"/>
                                        <p:tgtEl>
                                          <p:spTgt spid="16"/>
                                        </p:tgtEl>
                                      </p:cBhvr>
                                    </p:animEffect>
                                  </p:childTnLst>
                                </p:cTn>
                              </p:par>
                              <p:par>
                                <p:cTn id="23" presetID="31" presetClass="entr" presetSubtype="0" fill="hold" nodeType="with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p:cTn id="25" dur="1000" fill="hold"/>
                                        <p:tgtEl>
                                          <p:spTgt spid="20"/>
                                        </p:tgtEl>
                                        <p:attrNameLst>
                                          <p:attrName>ppt_w</p:attrName>
                                        </p:attrNameLst>
                                      </p:cBhvr>
                                      <p:tavLst>
                                        <p:tav tm="0">
                                          <p:val>
                                            <p:fltVal val="0"/>
                                          </p:val>
                                        </p:tav>
                                        <p:tav tm="100000">
                                          <p:val>
                                            <p:strVal val="#ppt_w"/>
                                          </p:val>
                                        </p:tav>
                                      </p:tavLst>
                                    </p:anim>
                                    <p:anim calcmode="lin" valueType="num">
                                      <p:cBhvr>
                                        <p:cTn id="26" dur="1000" fill="hold"/>
                                        <p:tgtEl>
                                          <p:spTgt spid="20"/>
                                        </p:tgtEl>
                                        <p:attrNameLst>
                                          <p:attrName>ppt_h</p:attrName>
                                        </p:attrNameLst>
                                      </p:cBhvr>
                                      <p:tavLst>
                                        <p:tav tm="0">
                                          <p:val>
                                            <p:fltVal val="0"/>
                                          </p:val>
                                        </p:tav>
                                        <p:tav tm="100000">
                                          <p:val>
                                            <p:strVal val="#ppt_h"/>
                                          </p:val>
                                        </p:tav>
                                      </p:tavLst>
                                    </p:anim>
                                    <p:anim calcmode="lin" valueType="num">
                                      <p:cBhvr>
                                        <p:cTn id="27" dur="1000" fill="hold"/>
                                        <p:tgtEl>
                                          <p:spTgt spid="20"/>
                                        </p:tgtEl>
                                        <p:attrNameLst>
                                          <p:attrName>style.rotation</p:attrName>
                                        </p:attrNameLst>
                                      </p:cBhvr>
                                      <p:tavLst>
                                        <p:tav tm="0">
                                          <p:val>
                                            <p:fltVal val="90"/>
                                          </p:val>
                                        </p:tav>
                                        <p:tav tm="100000">
                                          <p:val>
                                            <p:fltVal val="0"/>
                                          </p:val>
                                        </p:tav>
                                      </p:tavLst>
                                    </p:anim>
                                    <p:animEffect transition="in" filter="fade">
                                      <p:cBhvr>
                                        <p:cTn id="28" dur="1000"/>
                                        <p:tgtEl>
                                          <p:spTgt spid="20"/>
                                        </p:tgtEl>
                                      </p:cBhvr>
                                    </p:animEffect>
                                  </p:childTnLst>
                                </p:cTn>
                              </p:par>
                            </p:childTnLst>
                          </p:cTn>
                        </p:par>
                        <p:par>
                          <p:cTn id="29" fill="hold">
                            <p:stCondLst>
                              <p:cond delay="1000"/>
                            </p:stCondLst>
                            <p:childTnLst>
                              <p:par>
                                <p:cTn id="30" presetID="2" presetClass="entr" presetSubtype="4" fill="hold" nodeType="afterEffect">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cBhvr additive="base">
                                        <p:cTn id="32" dur="500" fill="hold"/>
                                        <p:tgtEl>
                                          <p:spTgt spid="24"/>
                                        </p:tgtEl>
                                        <p:attrNameLst>
                                          <p:attrName>ppt_x</p:attrName>
                                        </p:attrNameLst>
                                      </p:cBhvr>
                                      <p:tavLst>
                                        <p:tav tm="0">
                                          <p:val>
                                            <p:strVal val="#ppt_x"/>
                                          </p:val>
                                        </p:tav>
                                        <p:tav tm="100000">
                                          <p:val>
                                            <p:strVal val="#ppt_x"/>
                                          </p:val>
                                        </p:tav>
                                      </p:tavLst>
                                    </p:anim>
                                    <p:anim calcmode="lin" valueType="num">
                                      <p:cBhvr additive="base">
                                        <p:cTn id="33" dur="500" fill="hold"/>
                                        <p:tgtEl>
                                          <p:spTgt spid="24"/>
                                        </p:tgtEl>
                                        <p:attrNameLst>
                                          <p:attrName>ppt_y</p:attrName>
                                        </p:attrNameLst>
                                      </p:cBhvr>
                                      <p:tavLst>
                                        <p:tav tm="0">
                                          <p:val>
                                            <p:strVal val="1+#ppt_h/2"/>
                                          </p:val>
                                        </p:tav>
                                        <p:tav tm="100000">
                                          <p:val>
                                            <p:strVal val="#ppt_y"/>
                                          </p:val>
                                        </p:tav>
                                      </p:tavLst>
                                    </p:anim>
                                  </p:childTnLst>
                                </p:cTn>
                              </p:par>
                            </p:childTnLst>
                          </p:cTn>
                        </p:par>
                        <p:par>
                          <p:cTn id="34" fill="hold">
                            <p:stCondLst>
                              <p:cond delay="1500"/>
                            </p:stCondLst>
                            <p:childTnLst>
                              <p:par>
                                <p:cTn id="35" presetID="2" presetClass="entr" presetSubtype="4" fill="hold" nodeType="afterEffect">
                                  <p:stCondLst>
                                    <p:cond delay="0"/>
                                  </p:stCondLst>
                                  <p:childTnLst>
                                    <p:set>
                                      <p:cBhvr>
                                        <p:cTn id="36" dur="1" fill="hold">
                                          <p:stCondLst>
                                            <p:cond delay="0"/>
                                          </p:stCondLst>
                                        </p:cTn>
                                        <p:tgtEl>
                                          <p:spTgt spid="27"/>
                                        </p:tgtEl>
                                        <p:attrNameLst>
                                          <p:attrName>style.visibility</p:attrName>
                                        </p:attrNameLst>
                                      </p:cBhvr>
                                      <p:to>
                                        <p:strVal val="visible"/>
                                      </p:to>
                                    </p:set>
                                    <p:anim calcmode="lin" valueType="num">
                                      <p:cBhvr additive="base">
                                        <p:cTn id="37" dur="500" fill="hold"/>
                                        <p:tgtEl>
                                          <p:spTgt spid="27"/>
                                        </p:tgtEl>
                                        <p:attrNameLst>
                                          <p:attrName>ppt_x</p:attrName>
                                        </p:attrNameLst>
                                      </p:cBhvr>
                                      <p:tavLst>
                                        <p:tav tm="0">
                                          <p:val>
                                            <p:strVal val="#ppt_x"/>
                                          </p:val>
                                        </p:tav>
                                        <p:tav tm="100000">
                                          <p:val>
                                            <p:strVal val="#ppt_x"/>
                                          </p:val>
                                        </p:tav>
                                      </p:tavLst>
                                    </p:anim>
                                    <p:anim calcmode="lin" valueType="num">
                                      <p:cBhvr additive="base">
                                        <p:cTn id="38" dur="500" fill="hold"/>
                                        <p:tgtEl>
                                          <p:spTgt spid="27"/>
                                        </p:tgtEl>
                                        <p:attrNameLst>
                                          <p:attrName>ppt_y</p:attrName>
                                        </p:attrNameLst>
                                      </p:cBhvr>
                                      <p:tavLst>
                                        <p:tav tm="0">
                                          <p:val>
                                            <p:strVal val="1+#ppt_h/2"/>
                                          </p:val>
                                        </p:tav>
                                        <p:tav tm="100000">
                                          <p:val>
                                            <p:strVal val="#ppt_y"/>
                                          </p:val>
                                        </p:tav>
                                      </p:tavLst>
                                    </p:anim>
                                  </p:childTnLst>
                                </p:cTn>
                              </p:par>
                            </p:childTnLst>
                          </p:cTn>
                        </p:par>
                        <p:par>
                          <p:cTn id="39" fill="hold">
                            <p:stCondLst>
                              <p:cond delay="2000"/>
                            </p:stCondLst>
                            <p:childTnLst>
                              <p:par>
                                <p:cTn id="40" presetID="2" presetClass="entr" presetSubtype="4" fill="hold" nodeType="afterEffect">
                                  <p:stCondLst>
                                    <p:cond delay="0"/>
                                  </p:stCondLst>
                                  <p:childTnLst>
                                    <p:set>
                                      <p:cBhvr>
                                        <p:cTn id="41" dur="1" fill="hold">
                                          <p:stCondLst>
                                            <p:cond delay="0"/>
                                          </p:stCondLst>
                                        </p:cTn>
                                        <p:tgtEl>
                                          <p:spTgt spid="30"/>
                                        </p:tgtEl>
                                        <p:attrNameLst>
                                          <p:attrName>style.visibility</p:attrName>
                                        </p:attrNameLst>
                                      </p:cBhvr>
                                      <p:to>
                                        <p:strVal val="visible"/>
                                      </p:to>
                                    </p:set>
                                    <p:anim calcmode="lin" valueType="num">
                                      <p:cBhvr additive="base">
                                        <p:cTn id="42" dur="500" fill="hold"/>
                                        <p:tgtEl>
                                          <p:spTgt spid="30"/>
                                        </p:tgtEl>
                                        <p:attrNameLst>
                                          <p:attrName>ppt_x</p:attrName>
                                        </p:attrNameLst>
                                      </p:cBhvr>
                                      <p:tavLst>
                                        <p:tav tm="0">
                                          <p:val>
                                            <p:strVal val="#ppt_x"/>
                                          </p:val>
                                        </p:tav>
                                        <p:tav tm="100000">
                                          <p:val>
                                            <p:strVal val="#ppt_x"/>
                                          </p:val>
                                        </p:tav>
                                      </p:tavLst>
                                    </p:anim>
                                    <p:anim calcmode="lin" valueType="num">
                                      <p:cBhvr additive="base">
                                        <p:cTn id="43" dur="500" fill="hold"/>
                                        <p:tgtEl>
                                          <p:spTgt spid="30"/>
                                        </p:tgtEl>
                                        <p:attrNameLst>
                                          <p:attrName>ppt_y</p:attrName>
                                        </p:attrNameLst>
                                      </p:cBhvr>
                                      <p:tavLst>
                                        <p:tav tm="0">
                                          <p:val>
                                            <p:strVal val="1+#ppt_h/2"/>
                                          </p:val>
                                        </p:tav>
                                        <p:tav tm="100000">
                                          <p:val>
                                            <p:strVal val="#ppt_y"/>
                                          </p:val>
                                        </p:tav>
                                      </p:tavLst>
                                    </p:anim>
                                  </p:childTnLst>
                                </p:cTn>
                              </p:par>
                            </p:childTnLst>
                          </p:cTn>
                        </p:par>
                        <p:par>
                          <p:cTn id="44" fill="hold">
                            <p:stCondLst>
                              <p:cond delay="2500"/>
                            </p:stCondLst>
                            <p:childTnLst>
                              <p:par>
                                <p:cTn id="45" presetID="2" presetClass="entr" presetSubtype="4" fill="hold" nodeType="afterEffect">
                                  <p:stCondLst>
                                    <p:cond delay="0"/>
                                  </p:stCondLst>
                                  <p:childTnLst>
                                    <p:set>
                                      <p:cBhvr>
                                        <p:cTn id="46" dur="1" fill="hold">
                                          <p:stCondLst>
                                            <p:cond delay="0"/>
                                          </p:stCondLst>
                                        </p:cTn>
                                        <p:tgtEl>
                                          <p:spTgt spid="33"/>
                                        </p:tgtEl>
                                        <p:attrNameLst>
                                          <p:attrName>style.visibility</p:attrName>
                                        </p:attrNameLst>
                                      </p:cBhvr>
                                      <p:to>
                                        <p:strVal val="visible"/>
                                      </p:to>
                                    </p:set>
                                    <p:anim calcmode="lin" valueType="num">
                                      <p:cBhvr additive="base">
                                        <p:cTn id="47" dur="500" fill="hold"/>
                                        <p:tgtEl>
                                          <p:spTgt spid="33"/>
                                        </p:tgtEl>
                                        <p:attrNameLst>
                                          <p:attrName>ppt_x</p:attrName>
                                        </p:attrNameLst>
                                      </p:cBhvr>
                                      <p:tavLst>
                                        <p:tav tm="0">
                                          <p:val>
                                            <p:strVal val="#ppt_x"/>
                                          </p:val>
                                        </p:tav>
                                        <p:tav tm="100000">
                                          <p:val>
                                            <p:strVal val="#ppt_x"/>
                                          </p:val>
                                        </p:tav>
                                      </p:tavLst>
                                    </p:anim>
                                    <p:anim calcmode="lin" valueType="num">
                                      <p:cBhvr additive="base">
                                        <p:cTn id="48"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F3A34604-A5B4-4313-99C8-E23ED31D81C3}"/>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4233633" y="2022740"/>
            <a:ext cx="3759200" cy="3810376"/>
          </a:xfrm>
          <a:prstGeom prst="rect">
            <a:avLst/>
          </a:prstGeom>
        </p:spPr>
      </p:pic>
      <p:grpSp>
        <p:nvGrpSpPr>
          <p:cNvPr id="4" name="组合 3">
            <a:extLst>
              <a:ext uri="{FF2B5EF4-FFF2-40B4-BE49-F238E27FC236}">
                <a16:creationId xmlns:a16="http://schemas.microsoft.com/office/drawing/2014/main" xmlns="" id="{8D0D7026-5A79-451D-873F-7785BA216F3D}"/>
              </a:ext>
            </a:extLst>
          </p:cNvPr>
          <p:cNvGrpSpPr/>
          <p:nvPr/>
        </p:nvGrpSpPr>
        <p:grpSpPr>
          <a:xfrm>
            <a:off x="8552314" y="2137459"/>
            <a:ext cx="2001611" cy="1050229"/>
            <a:chOff x="8402845" y="2972099"/>
            <a:chExt cx="2001611" cy="1050229"/>
          </a:xfrm>
        </p:grpSpPr>
        <p:sp>
          <p:nvSpPr>
            <p:cNvPr id="5" name="文本框 6">
              <a:extLst>
                <a:ext uri="{FF2B5EF4-FFF2-40B4-BE49-F238E27FC236}">
                  <a16:creationId xmlns:a16="http://schemas.microsoft.com/office/drawing/2014/main" xmlns="" id="{373C950B-CA68-4B93-B8C1-0EFD1D14D75F}"/>
                </a:ext>
              </a:extLst>
            </p:cNvPr>
            <p:cNvSpPr txBox="1"/>
            <p:nvPr/>
          </p:nvSpPr>
          <p:spPr bwMode="auto">
            <a:xfrm>
              <a:off x="8402846" y="3329831"/>
              <a:ext cx="2001610" cy="692497"/>
            </a:xfrm>
            <a:prstGeom prst="rect">
              <a:avLst/>
            </a:prstGeom>
            <a:noFill/>
          </p:spPr>
          <p:txBody>
            <a:bodyPr wrap="square">
              <a:spAutoFit/>
              <a:scene3d>
                <a:camera prst="orthographicFront"/>
                <a:lightRig rig="threePt" dir="t"/>
              </a:scene3d>
              <a:sp3d contourW="12700"/>
            </a:bodyPr>
            <a:lstStyle>
              <a:defPPr>
                <a:defRPr lang="en-US"/>
              </a:defPPr>
              <a:lvl1pPr marR="0" lvl="0" indent="0" defTabSz="914400" fontAlgn="auto">
                <a:lnSpc>
                  <a:spcPct val="130000"/>
                </a:lnSpc>
                <a:spcBef>
                  <a:spcPts val="0"/>
                </a:spcBef>
                <a:spcAft>
                  <a:spcPts val="0"/>
                </a:spcAft>
                <a:buClrTx/>
                <a:buSzTx/>
                <a:buFontTx/>
                <a:buNone/>
                <a:tabLst/>
                <a:defRPr kumimoji="0" sz="1000" b="0" i="0" u="none" strike="noStrike" kern="0" cap="none" spc="0" normalizeH="0" baseline="0">
                  <a:ln>
                    <a:noFill/>
                  </a:ln>
                  <a:gradFill>
                    <a:gsLst>
                      <a:gs pos="0">
                        <a:schemeClr val="tx1">
                          <a:lumMod val="50000"/>
                          <a:lumOff val="50000"/>
                        </a:schemeClr>
                      </a:gs>
                      <a:gs pos="100000">
                        <a:schemeClr val="tx1">
                          <a:lumMod val="65000"/>
                          <a:lumOff val="35000"/>
                        </a:schemeClr>
                      </a:gs>
                    </a:gsLst>
                    <a:lin ang="5400000" scaled="1"/>
                  </a:gradFill>
                  <a:effectLst/>
                  <a:uLnTx/>
                  <a:uFillTx/>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eaLnBrk="1" hangingPunct="1">
                <a:defRPr/>
              </a:pPr>
              <a:r>
                <a:rPr lang="zh-CN" altLang="en-US" dirty="0" smtClean="0">
                  <a:solidFill>
                    <a:schemeClr val="tx1">
                      <a:lumMod val="75000"/>
                      <a:lumOff val="25000"/>
                    </a:schemeClr>
                  </a:solidFill>
                  <a:latin typeface="inpin heiti" charset="-122"/>
                  <a:ea typeface="inpin heiti" charset="-122"/>
                </a:rPr>
                <a:t>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供全面且质优的多品类设计素材打破传统素材网站单向沟通的服务模式</a:t>
              </a:r>
            </a:p>
          </p:txBody>
        </p:sp>
        <p:sp>
          <p:nvSpPr>
            <p:cNvPr id="6" name="文本框 7">
              <a:extLst>
                <a:ext uri="{FF2B5EF4-FFF2-40B4-BE49-F238E27FC236}">
                  <a16:creationId xmlns:a16="http://schemas.microsoft.com/office/drawing/2014/main" xmlns="" id="{A110E2C9-501C-4B5C-BC01-078097C9C0E0}"/>
                </a:ext>
              </a:extLst>
            </p:cNvPr>
            <p:cNvSpPr txBox="1"/>
            <p:nvPr/>
          </p:nvSpPr>
          <p:spPr bwMode="auto">
            <a:xfrm>
              <a:off x="8402845" y="2972099"/>
              <a:ext cx="1156811" cy="369332"/>
            </a:xfrm>
            <a:prstGeom prst="rect">
              <a:avLst/>
            </a:prstGeom>
            <a:noFill/>
          </p:spPr>
          <p:txBody>
            <a:bodyPr>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fontAlgn="auto">
                <a:spcBef>
                  <a:spcPts val="0"/>
                </a:spcBef>
                <a:spcAft>
                  <a:spcPts val="0"/>
                </a:spcAft>
                <a:defRPr/>
              </a:pPr>
              <a:r>
                <a:rPr lang="zh-CN" altLang="en-US" kern="0" dirty="0">
                  <a:latin typeface="inpin heiti" charset="-122"/>
                  <a:ea typeface="inpin heiti" charset="-122"/>
                </a:rPr>
                <a:t>文字输入</a:t>
              </a:r>
            </a:p>
          </p:txBody>
        </p:sp>
      </p:grpSp>
      <p:grpSp>
        <p:nvGrpSpPr>
          <p:cNvPr id="7" name="组合 6">
            <a:extLst>
              <a:ext uri="{FF2B5EF4-FFF2-40B4-BE49-F238E27FC236}">
                <a16:creationId xmlns:a16="http://schemas.microsoft.com/office/drawing/2014/main" xmlns="" id="{99D8B9F7-CCBC-4724-98BC-40BF1EC5FEB6}"/>
              </a:ext>
            </a:extLst>
          </p:cNvPr>
          <p:cNvGrpSpPr/>
          <p:nvPr/>
        </p:nvGrpSpPr>
        <p:grpSpPr>
          <a:xfrm>
            <a:off x="8552314" y="4597471"/>
            <a:ext cx="2001611" cy="1050229"/>
            <a:chOff x="8402845" y="2972099"/>
            <a:chExt cx="2001611" cy="1050229"/>
          </a:xfrm>
        </p:grpSpPr>
        <p:sp>
          <p:nvSpPr>
            <p:cNvPr id="8" name="文本框 6">
              <a:extLst>
                <a:ext uri="{FF2B5EF4-FFF2-40B4-BE49-F238E27FC236}">
                  <a16:creationId xmlns:a16="http://schemas.microsoft.com/office/drawing/2014/main" xmlns="" id="{E67DF7CB-6566-47FA-8169-F2293F4B3C6E}"/>
                </a:ext>
              </a:extLst>
            </p:cNvPr>
            <p:cNvSpPr txBox="1"/>
            <p:nvPr/>
          </p:nvSpPr>
          <p:spPr bwMode="auto">
            <a:xfrm>
              <a:off x="8402846" y="3329831"/>
              <a:ext cx="2001610" cy="692497"/>
            </a:xfrm>
            <a:prstGeom prst="rect">
              <a:avLst/>
            </a:prstGeom>
            <a:noFill/>
          </p:spPr>
          <p:txBody>
            <a:bodyPr wrap="square">
              <a:spAutoFit/>
              <a:scene3d>
                <a:camera prst="orthographicFront"/>
                <a:lightRig rig="threePt" dir="t"/>
              </a:scene3d>
              <a:sp3d contourW="12700"/>
            </a:bodyPr>
            <a:lstStyle>
              <a:defPPr>
                <a:defRPr lang="en-US"/>
              </a:defPPr>
              <a:lvl1pPr marR="0" lvl="0" indent="0" defTabSz="914400" fontAlgn="auto">
                <a:lnSpc>
                  <a:spcPct val="130000"/>
                </a:lnSpc>
                <a:spcBef>
                  <a:spcPts val="0"/>
                </a:spcBef>
                <a:spcAft>
                  <a:spcPts val="0"/>
                </a:spcAft>
                <a:buClrTx/>
                <a:buSzTx/>
                <a:buFontTx/>
                <a:buNone/>
                <a:tabLst/>
                <a:defRPr kumimoji="0" sz="1000" b="0" i="0" u="none" strike="noStrike" kern="0" cap="none" spc="0" normalizeH="0" baseline="0">
                  <a:ln>
                    <a:noFill/>
                  </a:ln>
                  <a:gradFill>
                    <a:gsLst>
                      <a:gs pos="0">
                        <a:schemeClr val="tx1">
                          <a:lumMod val="50000"/>
                          <a:lumOff val="50000"/>
                        </a:schemeClr>
                      </a:gs>
                      <a:gs pos="100000">
                        <a:schemeClr val="tx1">
                          <a:lumMod val="65000"/>
                          <a:lumOff val="35000"/>
                        </a:schemeClr>
                      </a:gs>
                    </a:gsLst>
                    <a:lin ang="5400000" scaled="1"/>
                  </a:gradFill>
                  <a:effectLst/>
                  <a:uLnTx/>
                  <a:uFillTx/>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eaLnBrk="1" hangingPunct="1">
                <a:defRPr/>
              </a:pPr>
              <a:r>
                <a:rPr lang="zh-CN" altLang="en-US" dirty="0" smtClean="0">
                  <a:solidFill>
                    <a:schemeClr val="tx1">
                      <a:lumMod val="75000"/>
                      <a:lumOff val="25000"/>
                    </a:schemeClr>
                  </a:solidFill>
                  <a:latin typeface="inpin heiti" charset="-122"/>
                  <a:ea typeface="inpin heiti" charset="-122"/>
                </a:rPr>
                <a:t>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供全面且质优的多品类设计素材打破传统素材网站单向沟通的服务模式</a:t>
              </a:r>
            </a:p>
          </p:txBody>
        </p:sp>
        <p:sp>
          <p:nvSpPr>
            <p:cNvPr id="9" name="文本框 7">
              <a:extLst>
                <a:ext uri="{FF2B5EF4-FFF2-40B4-BE49-F238E27FC236}">
                  <a16:creationId xmlns:a16="http://schemas.microsoft.com/office/drawing/2014/main" xmlns="" id="{91512D91-C8BA-4D6B-86F0-1CE158AD3ABF}"/>
                </a:ext>
              </a:extLst>
            </p:cNvPr>
            <p:cNvSpPr txBox="1"/>
            <p:nvPr/>
          </p:nvSpPr>
          <p:spPr bwMode="auto">
            <a:xfrm>
              <a:off x="8402845" y="2972099"/>
              <a:ext cx="1156811" cy="369332"/>
            </a:xfrm>
            <a:prstGeom prst="rect">
              <a:avLst/>
            </a:prstGeom>
            <a:noFill/>
          </p:spPr>
          <p:txBody>
            <a:bodyPr>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fontAlgn="auto">
                <a:spcBef>
                  <a:spcPts val="0"/>
                </a:spcBef>
                <a:spcAft>
                  <a:spcPts val="0"/>
                </a:spcAft>
                <a:defRPr/>
              </a:pPr>
              <a:r>
                <a:rPr lang="zh-CN" altLang="en-US" kern="0" dirty="0">
                  <a:latin typeface="inpin heiti" charset="-122"/>
                  <a:ea typeface="inpin heiti" charset="-122"/>
                </a:rPr>
                <a:t>文字输入</a:t>
              </a:r>
            </a:p>
          </p:txBody>
        </p:sp>
      </p:grpSp>
      <p:grpSp>
        <p:nvGrpSpPr>
          <p:cNvPr id="10" name="组合 9">
            <a:extLst>
              <a:ext uri="{FF2B5EF4-FFF2-40B4-BE49-F238E27FC236}">
                <a16:creationId xmlns:a16="http://schemas.microsoft.com/office/drawing/2014/main" xmlns="" id="{1907970C-5116-4566-B1D5-BBE5DC3A9A19}"/>
              </a:ext>
            </a:extLst>
          </p:cNvPr>
          <p:cNvGrpSpPr/>
          <p:nvPr/>
        </p:nvGrpSpPr>
        <p:grpSpPr>
          <a:xfrm>
            <a:off x="1672543" y="2137459"/>
            <a:ext cx="2001610" cy="1050229"/>
            <a:chOff x="8402846" y="2972099"/>
            <a:chExt cx="2001610" cy="1050229"/>
          </a:xfrm>
        </p:grpSpPr>
        <p:sp>
          <p:nvSpPr>
            <p:cNvPr id="11" name="文本框 6">
              <a:extLst>
                <a:ext uri="{FF2B5EF4-FFF2-40B4-BE49-F238E27FC236}">
                  <a16:creationId xmlns:a16="http://schemas.microsoft.com/office/drawing/2014/main" xmlns="" id="{E2485F8A-291B-486D-8EE4-C7F99CA1A11A}"/>
                </a:ext>
              </a:extLst>
            </p:cNvPr>
            <p:cNvSpPr txBox="1"/>
            <p:nvPr/>
          </p:nvSpPr>
          <p:spPr bwMode="auto">
            <a:xfrm>
              <a:off x="8402846" y="3329831"/>
              <a:ext cx="2001610" cy="692497"/>
            </a:xfrm>
            <a:prstGeom prst="rect">
              <a:avLst/>
            </a:prstGeom>
            <a:noFill/>
          </p:spPr>
          <p:txBody>
            <a:bodyPr wrap="square">
              <a:spAutoFit/>
              <a:scene3d>
                <a:camera prst="orthographicFront"/>
                <a:lightRig rig="threePt" dir="t"/>
              </a:scene3d>
              <a:sp3d contourW="12700"/>
            </a:bodyPr>
            <a:lstStyle>
              <a:defPPr>
                <a:defRPr lang="en-US"/>
              </a:defPPr>
              <a:lvl1pPr marR="0" lvl="0" indent="0" defTabSz="914400" fontAlgn="auto">
                <a:lnSpc>
                  <a:spcPct val="130000"/>
                </a:lnSpc>
                <a:spcBef>
                  <a:spcPts val="0"/>
                </a:spcBef>
                <a:spcAft>
                  <a:spcPts val="0"/>
                </a:spcAft>
                <a:buClrTx/>
                <a:buSzTx/>
                <a:buFontTx/>
                <a:buNone/>
                <a:tabLst/>
                <a:defRPr kumimoji="0" sz="1000" b="0" i="0" u="none" strike="noStrike" kern="0" cap="none" spc="0" normalizeH="0" baseline="0">
                  <a:ln>
                    <a:noFill/>
                  </a:ln>
                  <a:gradFill>
                    <a:gsLst>
                      <a:gs pos="0">
                        <a:schemeClr val="tx1">
                          <a:lumMod val="50000"/>
                          <a:lumOff val="50000"/>
                        </a:schemeClr>
                      </a:gs>
                      <a:gs pos="100000">
                        <a:schemeClr val="tx1">
                          <a:lumMod val="65000"/>
                          <a:lumOff val="35000"/>
                        </a:schemeClr>
                      </a:gs>
                    </a:gsLst>
                    <a:lin ang="5400000" scaled="1"/>
                  </a:gradFill>
                  <a:effectLst/>
                  <a:uLnTx/>
                  <a:uFillTx/>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eaLnBrk="1" hangingPunct="1">
                <a:defRPr/>
              </a:pPr>
              <a:r>
                <a:rPr lang="zh-CN" altLang="en-US" dirty="0" smtClean="0">
                  <a:solidFill>
                    <a:schemeClr val="tx1">
                      <a:lumMod val="75000"/>
                      <a:lumOff val="25000"/>
                    </a:schemeClr>
                  </a:solidFill>
                  <a:latin typeface="inpin heiti" charset="-122"/>
                  <a:ea typeface="inpin heiti" charset="-122"/>
                </a:rPr>
                <a:t>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供全面且质优的多品类设计素材打破传统素材网站单向沟通的服务模式</a:t>
              </a:r>
            </a:p>
          </p:txBody>
        </p:sp>
        <p:sp>
          <p:nvSpPr>
            <p:cNvPr id="12" name="文本框 7">
              <a:extLst>
                <a:ext uri="{FF2B5EF4-FFF2-40B4-BE49-F238E27FC236}">
                  <a16:creationId xmlns:a16="http://schemas.microsoft.com/office/drawing/2014/main" xmlns="" id="{2239EDB9-41C2-40BC-B76B-7829150C7424}"/>
                </a:ext>
              </a:extLst>
            </p:cNvPr>
            <p:cNvSpPr txBox="1"/>
            <p:nvPr/>
          </p:nvSpPr>
          <p:spPr bwMode="auto">
            <a:xfrm>
              <a:off x="9247645" y="2972099"/>
              <a:ext cx="1156811" cy="369332"/>
            </a:xfrm>
            <a:prstGeom prst="rect">
              <a:avLst/>
            </a:prstGeom>
            <a:noFill/>
          </p:spPr>
          <p:txBody>
            <a:bodyPr>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defTabSz="914400" fontAlgn="auto">
                <a:spcBef>
                  <a:spcPts val="0"/>
                </a:spcBef>
                <a:spcAft>
                  <a:spcPts val="0"/>
                </a:spcAft>
                <a:defRPr/>
              </a:pPr>
              <a:r>
                <a:rPr lang="zh-CN" altLang="en-US" kern="0" dirty="0">
                  <a:latin typeface="inpin heiti" charset="-122"/>
                  <a:ea typeface="inpin heiti" charset="-122"/>
                </a:rPr>
                <a:t>文字输入</a:t>
              </a:r>
            </a:p>
          </p:txBody>
        </p:sp>
      </p:grpSp>
      <p:grpSp>
        <p:nvGrpSpPr>
          <p:cNvPr id="13" name="组合 12">
            <a:extLst>
              <a:ext uri="{FF2B5EF4-FFF2-40B4-BE49-F238E27FC236}">
                <a16:creationId xmlns:a16="http://schemas.microsoft.com/office/drawing/2014/main" xmlns="" id="{3D37A86E-3CAF-48D6-8356-BE3A8CEA39A2}"/>
              </a:ext>
            </a:extLst>
          </p:cNvPr>
          <p:cNvGrpSpPr/>
          <p:nvPr/>
        </p:nvGrpSpPr>
        <p:grpSpPr>
          <a:xfrm>
            <a:off x="1672543" y="4597471"/>
            <a:ext cx="2001610" cy="1050229"/>
            <a:chOff x="8402846" y="2972099"/>
            <a:chExt cx="2001610" cy="1050229"/>
          </a:xfrm>
        </p:grpSpPr>
        <p:sp>
          <p:nvSpPr>
            <p:cNvPr id="14" name="文本框 6">
              <a:extLst>
                <a:ext uri="{FF2B5EF4-FFF2-40B4-BE49-F238E27FC236}">
                  <a16:creationId xmlns:a16="http://schemas.microsoft.com/office/drawing/2014/main" xmlns="" id="{B6AC08B6-25A5-4974-8DA7-A508BD891A11}"/>
                </a:ext>
              </a:extLst>
            </p:cNvPr>
            <p:cNvSpPr txBox="1"/>
            <p:nvPr/>
          </p:nvSpPr>
          <p:spPr bwMode="auto">
            <a:xfrm>
              <a:off x="8402846" y="3329831"/>
              <a:ext cx="2001610" cy="692497"/>
            </a:xfrm>
            <a:prstGeom prst="rect">
              <a:avLst/>
            </a:prstGeom>
            <a:noFill/>
          </p:spPr>
          <p:txBody>
            <a:bodyPr wrap="square">
              <a:spAutoFit/>
              <a:scene3d>
                <a:camera prst="orthographicFront"/>
                <a:lightRig rig="threePt" dir="t"/>
              </a:scene3d>
              <a:sp3d contourW="12700"/>
            </a:bodyPr>
            <a:lstStyle>
              <a:defPPr>
                <a:defRPr lang="en-US"/>
              </a:defPPr>
              <a:lvl1pPr marR="0" lvl="0" indent="0" defTabSz="914400" fontAlgn="auto">
                <a:lnSpc>
                  <a:spcPct val="130000"/>
                </a:lnSpc>
                <a:spcBef>
                  <a:spcPts val="0"/>
                </a:spcBef>
                <a:spcAft>
                  <a:spcPts val="0"/>
                </a:spcAft>
                <a:buClrTx/>
                <a:buSzTx/>
                <a:buFontTx/>
                <a:buNone/>
                <a:tabLst/>
                <a:defRPr kumimoji="0" sz="1000" b="0" i="0" u="none" strike="noStrike" kern="0" cap="none" spc="0" normalizeH="0" baseline="0">
                  <a:ln>
                    <a:noFill/>
                  </a:ln>
                  <a:gradFill>
                    <a:gsLst>
                      <a:gs pos="0">
                        <a:schemeClr val="tx1">
                          <a:lumMod val="50000"/>
                          <a:lumOff val="50000"/>
                        </a:schemeClr>
                      </a:gs>
                      <a:gs pos="100000">
                        <a:schemeClr val="tx1">
                          <a:lumMod val="65000"/>
                          <a:lumOff val="35000"/>
                        </a:schemeClr>
                      </a:gs>
                    </a:gsLst>
                    <a:lin ang="5400000" scaled="1"/>
                  </a:gradFill>
                  <a:effectLst/>
                  <a:uLnTx/>
                  <a:uFillTx/>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eaLnBrk="1" hangingPunct="1">
                <a:defRPr/>
              </a:pPr>
              <a:r>
                <a:rPr lang="zh-CN" altLang="en-US" dirty="0" smtClean="0">
                  <a:solidFill>
                    <a:schemeClr val="tx1">
                      <a:lumMod val="75000"/>
                      <a:lumOff val="25000"/>
                    </a:schemeClr>
                  </a:solidFill>
                  <a:latin typeface="inpin heiti" charset="-122"/>
                  <a:ea typeface="inpin heiti" charset="-122"/>
                </a:rPr>
                <a:t>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供全面且质优的多品类设计素材打破传统素材网站单向沟通的服务模式</a:t>
              </a:r>
            </a:p>
          </p:txBody>
        </p:sp>
        <p:sp>
          <p:nvSpPr>
            <p:cNvPr id="15" name="文本框 7">
              <a:extLst>
                <a:ext uri="{FF2B5EF4-FFF2-40B4-BE49-F238E27FC236}">
                  <a16:creationId xmlns:a16="http://schemas.microsoft.com/office/drawing/2014/main" xmlns="" id="{0A49BDC6-9E01-4784-A795-8528B4BD5211}"/>
                </a:ext>
              </a:extLst>
            </p:cNvPr>
            <p:cNvSpPr txBox="1"/>
            <p:nvPr/>
          </p:nvSpPr>
          <p:spPr bwMode="auto">
            <a:xfrm>
              <a:off x="9247645" y="2972099"/>
              <a:ext cx="1156811" cy="369332"/>
            </a:xfrm>
            <a:prstGeom prst="rect">
              <a:avLst/>
            </a:prstGeom>
            <a:noFill/>
          </p:spPr>
          <p:txBody>
            <a:bodyPr>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defTabSz="914400" fontAlgn="auto">
                <a:spcBef>
                  <a:spcPts val="0"/>
                </a:spcBef>
                <a:spcAft>
                  <a:spcPts val="0"/>
                </a:spcAft>
                <a:defRPr/>
              </a:pPr>
              <a:r>
                <a:rPr lang="zh-CN" altLang="en-US" kern="0" dirty="0">
                  <a:latin typeface="inpin heiti" charset="-122"/>
                  <a:ea typeface="inpin heiti" charset="-122"/>
                </a:rPr>
                <a:t>文字输入</a:t>
              </a:r>
            </a:p>
          </p:txBody>
        </p:sp>
      </p:grpSp>
      <p:grpSp>
        <p:nvGrpSpPr>
          <p:cNvPr id="16" name="组合 15">
            <a:extLst>
              <a:ext uri="{FF2B5EF4-FFF2-40B4-BE49-F238E27FC236}">
                <a16:creationId xmlns:a16="http://schemas.microsoft.com/office/drawing/2014/main" xmlns="" id="{43B19573-E131-404F-AD1C-5100A111B1FF}"/>
              </a:ext>
            </a:extLst>
          </p:cNvPr>
          <p:cNvGrpSpPr/>
          <p:nvPr/>
        </p:nvGrpSpPr>
        <p:grpSpPr>
          <a:xfrm>
            <a:off x="4622800" y="595086"/>
            <a:ext cx="2946400" cy="849313"/>
            <a:chOff x="1400176" y="1989138"/>
            <a:chExt cx="2946400" cy="849313"/>
          </a:xfrm>
        </p:grpSpPr>
        <p:sp>
          <p:nvSpPr>
            <p:cNvPr id="17" name="Freeform 5">
              <a:extLst>
                <a:ext uri="{FF2B5EF4-FFF2-40B4-BE49-F238E27FC236}">
                  <a16:creationId xmlns:a16="http://schemas.microsoft.com/office/drawing/2014/main" xmlns="" id="{34B86E22-3123-48D6-9D11-D2CBDBEABF39}"/>
                </a:ext>
              </a:extLst>
            </p:cNvPr>
            <p:cNvSpPr>
              <a:spLocks/>
            </p:cNvSpPr>
            <p:nvPr/>
          </p:nvSpPr>
          <p:spPr bwMode="auto">
            <a:xfrm>
              <a:off x="1450976" y="2078038"/>
              <a:ext cx="2895600" cy="760413"/>
            </a:xfrm>
            <a:custGeom>
              <a:avLst/>
              <a:gdLst>
                <a:gd name="T0" fmla="*/ 1792 w 1824"/>
                <a:gd name="T1" fmla="*/ 0 h 479"/>
                <a:gd name="T2" fmla="*/ 0 w 1824"/>
                <a:gd name="T3" fmla="*/ 14 h 479"/>
                <a:gd name="T4" fmla="*/ 107 w 1824"/>
                <a:gd name="T5" fmla="*/ 479 h 479"/>
                <a:gd name="T6" fmla="*/ 1824 w 1824"/>
                <a:gd name="T7" fmla="*/ 468 h 479"/>
                <a:gd name="T8" fmla="*/ 1792 w 1824"/>
                <a:gd name="T9" fmla="*/ 0 h 479"/>
              </a:gdLst>
              <a:ahLst/>
              <a:cxnLst>
                <a:cxn ang="0">
                  <a:pos x="T0" y="T1"/>
                </a:cxn>
                <a:cxn ang="0">
                  <a:pos x="T2" y="T3"/>
                </a:cxn>
                <a:cxn ang="0">
                  <a:pos x="T4" y="T5"/>
                </a:cxn>
                <a:cxn ang="0">
                  <a:pos x="T6" y="T7"/>
                </a:cxn>
                <a:cxn ang="0">
                  <a:pos x="T8" y="T9"/>
                </a:cxn>
              </a:cxnLst>
              <a:rect l="0" t="0" r="r" b="b"/>
              <a:pathLst>
                <a:path w="1824" h="479">
                  <a:moveTo>
                    <a:pt x="1792" y="0"/>
                  </a:moveTo>
                  <a:lnTo>
                    <a:pt x="0" y="14"/>
                  </a:lnTo>
                  <a:lnTo>
                    <a:pt x="107" y="479"/>
                  </a:lnTo>
                  <a:lnTo>
                    <a:pt x="1824" y="468"/>
                  </a:lnTo>
                  <a:lnTo>
                    <a:pt x="1792" y="0"/>
                  </a:lnTo>
                  <a:close/>
                </a:path>
              </a:pathLst>
            </a:custGeom>
            <a:solidFill>
              <a:srgbClr val="C0C3C7"/>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sp>
          <p:nvSpPr>
            <p:cNvPr id="18" name="Freeform 6">
              <a:extLst>
                <a:ext uri="{FF2B5EF4-FFF2-40B4-BE49-F238E27FC236}">
                  <a16:creationId xmlns:a16="http://schemas.microsoft.com/office/drawing/2014/main" xmlns="" id="{4311BF48-21BE-4881-9A33-B201216CDE83}"/>
                </a:ext>
              </a:extLst>
            </p:cNvPr>
            <p:cNvSpPr>
              <a:spLocks/>
            </p:cNvSpPr>
            <p:nvPr/>
          </p:nvSpPr>
          <p:spPr bwMode="auto">
            <a:xfrm>
              <a:off x="1450976" y="2078038"/>
              <a:ext cx="2895600" cy="760413"/>
            </a:xfrm>
            <a:custGeom>
              <a:avLst/>
              <a:gdLst>
                <a:gd name="T0" fmla="*/ 1792 w 1824"/>
                <a:gd name="T1" fmla="*/ 0 h 479"/>
                <a:gd name="T2" fmla="*/ 0 w 1824"/>
                <a:gd name="T3" fmla="*/ 14 h 479"/>
                <a:gd name="T4" fmla="*/ 107 w 1824"/>
                <a:gd name="T5" fmla="*/ 479 h 479"/>
                <a:gd name="T6" fmla="*/ 1824 w 1824"/>
                <a:gd name="T7" fmla="*/ 468 h 479"/>
                <a:gd name="T8" fmla="*/ 1792 w 1824"/>
                <a:gd name="T9" fmla="*/ 0 h 479"/>
              </a:gdLst>
              <a:ahLst/>
              <a:cxnLst>
                <a:cxn ang="0">
                  <a:pos x="T0" y="T1"/>
                </a:cxn>
                <a:cxn ang="0">
                  <a:pos x="T2" y="T3"/>
                </a:cxn>
                <a:cxn ang="0">
                  <a:pos x="T4" y="T5"/>
                </a:cxn>
                <a:cxn ang="0">
                  <a:pos x="T6" y="T7"/>
                </a:cxn>
                <a:cxn ang="0">
                  <a:pos x="T8" y="T9"/>
                </a:cxn>
              </a:cxnLst>
              <a:rect l="0" t="0" r="r" b="b"/>
              <a:pathLst>
                <a:path w="1824" h="479">
                  <a:moveTo>
                    <a:pt x="1792" y="0"/>
                  </a:moveTo>
                  <a:lnTo>
                    <a:pt x="0" y="14"/>
                  </a:lnTo>
                  <a:lnTo>
                    <a:pt x="107" y="479"/>
                  </a:lnTo>
                  <a:lnTo>
                    <a:pt x="1824" y="468"/>
                  </a:lnTo>
                  <a:lnTo>
                    <a:pt x="1792" y="0"/>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sp>
          <p:nvSpPr>
            <p:cNvPr id="19" name="Freeform 7">
              <a:extLst>
                <a:ext uri="{FF2B5EF4-FFF2-40B4-BE49-F238E27FC236}">
                  <a16:creationId xmlns:a16="http://schemas.microsoft.com/office/drawing/2014/main" xmlns="" id="{F8E5CB28-0184-4D96-B0C2-C33C8EA46A8F}"/>
                </a:ext>
              </a:extLst>
            </p:cNvPr>
            <p:cNvSpPr>
              <a:spLocks/>
            </p:cNvSpPr>
            <p:nvPr/>
          </p:nvSpPr>
          <p:spPr bwMode="auto">
            <a:xfrm>
              <a:off x="1400176" y="1989138"/>
              <a:ext cx="2895600" cy="755650"/>
            </a:xfrm>
            <a:custGeom>
              <a:avLst/>
              <a:gdLst>
                <a:gd name="T0" fmla="*/ 110 w 1824"/>
                <a:gd name="T1" fmla="*/ 476 h 476"/>
                <a:gd name="T2" fmla="*/ 0 w 1824"/>
                <a:gd name="T3" fmla="*/ 14 h 476"/>
                <a:gd name="T4" fmla="*/ 1792 w 1824"/>
                <a:gd name="T5" fmla="*/ 0 h 476"/>
                <a:gd name="T6" fmla="*/ 1824 w 1824"/>
                <a:gd name="T7" fmla="*/ 468 h 476"/>
                <a:gd name="T8" fmla="*/ 110 w 1824"/>
                <a:gd name="T9" fmla="*/ 476 h 476"/>
              </a:gdLst>
              <a:ahLst/>
              <a:cxnLst>
                <a:cxn ang="0">
                  <a:pos x="T0" y="T1"/>
                </a:cxn>
                <a:cxn ang="0">
                  <a:pos x="T2" y="T3"/>
                </a:cxn>
                <a:cxn ang="0">
                  <a:pos x="T4" y="T5"/>
                </a:cxn>
                <a:cxn ang="0">
                  <a:pos x="T6" y="T7"/>
                </a:cxn>
                <a:cxn ang="0">
                  <a:pos x="T8" y="T9"/>
                </a:cxn>
              </a:cxnLst>
              <a:rect l="0" t="0" r="r" b="b"/>
              <a:pathLst>
                <a:path w="1824" h="476">
                  <a:moveTo>
                    <a:pt x="110" y="476"/>
                  </a:moveTo>
                  <a:lnTo>
                    <a:pt x="0" y="14"/>
                  </a:lnTo>
                  <a:lnTo>
                    <a:pt x="1792" y="0"/>
                  </a:lnTo>
                  <a:lnTo>
                    <a:pt x="1824" y="468"/>
                  </a:lnTo>
                  <a:lnTo>
                    <a:pt x="110" y="476"/>
                  </a:lnTo>
                  <a:close/>
                </a:path>
              </a:pathLst>
            </a:custGeom>
            <a:solidFill>
              <a:srgbClr val="70D9D9"/>
            </a:solid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grpSp>
      <p:sp>
        <p:nvSpPr>
          <p:cNvPr id="20" name="文本框 7">
            <a:extLst>
              <a:ext uri="{FF2B5EF4-FFF2-40B4-BE49-F238E27FC236}">
                <a16:creationId xmlns:a16="http://schemas.microsoft.com/office/drawing/2014/main" xmlns="" id="{6048A84F-28AD-4481-AF3A-7830CD68AEA7}"/>
              </a:ext>
            </a:extLst>
          </p:cNvPr>
          <p:cNvSpPr txBox="1"/>
          <p:nvPr/>
        </p:nvSpPr>
        <p:spPr bwMode="auto">
          <a:xfrm>
            <a:off x="4709654" y="651140"/>
            <a:ext cx="2772692" cy="646331"/>
          </a:xfrm>
          <a:prstGeom prst="rect">
            <a:avLst/>
          </a:prstGeom>
          <a:noFill/>
        </p:spPr>
        <p:txBody>
          <a:bodyPr wrap="square">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914400" fontAlgn="auto">
              <a:spcBef>
                <a:spcPts val="0"/>
              </a:spcBef>
              <a:spcAft>
                <a:spcPts val="0"/>
              </a:spcAft>
              <a:defRPr/>
            </a:pPr>
            <a:r>
              <a:rPr lang="zh-CN" altLang="en-US" sz="3600" kern="0" dirty="0">
                <a:solidFill>
                  <a:schemeClr val="bg1"/>
                </a:solidFill>
                <a:latin typeface="inpin heiti" charset="-122"/>
                <a:ea typeface="inpin heiti" charset="-122"/>
              </a:rPr>
              <a:t>文字输入</a:t>
            </a:r>
          </a:p>
        </p:txBody>
      </p:sp>
    </p:spTree>
    <p:extLst>
      <p:ext uri="{BB962C8B-B14F-4D97-AF65-F5344CB8AC3E}">
        <p14:creationId xmlns:p14="http://schemas.microsoft.com/office/powerpoint/2010/main" xmlns="" val="3499989924"/>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par>
                          <p:cTn id="11" fill="hold">
                            <p:stCondLst>
                              <p:cond delay="1000"/>
                            </p:stCondLst>
                            <p:childTnLst>
                              <p:par>
                                <p:cTn id="12" presetID="2" presetClass="entr" presetSubtype="8"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500" fill="hold"/>
                                        <p:tgtEl>
                                          <p:spTgt spid="10"/>
                                        </p:tgtEl>
                                        <p:attrNameLst>
                                          <p:attrName>ppt_x</p:attrName>
                                        </p:attrNameLst>
                                      </p:cBhvr>
                                      <p:tavLst>
                                        <p:tav tm="0">
                                          <p:val>
                                            <p:strVal val="0-#ppt_w/2"/>
                                          </p:val>
                                        </p:tav>
                                        <p:tav tm="100000">
                                          <p:val>
                                            <p:strVal val="#ppt_x"/>
                                          </p:val>
                                        </p:tav>
                                      </p:tavLst>
                                    </p:anim>
                                    <p:anim calcmode="lin" valueType="num">
                                      <p:cBhvr additive="base">
                                        <p:cTn id="15" dur="500" fill="hold"/>
                                        <p:tgtEl>
                                          <p:spTgt spid="10"/>
                                        </p:tgtEl>
                                        <p:attrNameLst>
                                          <p:attrName>ppt_y</p:attrName>
                                        </p:attrNameLst>
                                      </p:cBhvr>
                                      <p:tavLst>
                                        <p:tav tm="0">
                                          <p:val>
                                            <p:strVal val="#ppt_y"/>
                                          </p:val>
                                        </p:tav>
                                        <p:tav tm="100000">
                                          <p:val>
                                            <p:strVal val="#ppt_y"/>
                                          </p:val>
                                        </p:tav>
                                      </p:tavLst>
                                    </p:anim>
                                  </p:childTnLst>
                                </p:cTn>
                              </p:par>
                              <p:par>
                                <p:cTn id="16" presetID="2" presetClass="entr" presetSubtype="8" fill="hold" nodeType="with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additive="base">
                                        <p:cTn id="18" dur="500" fill="hold"/>
                                        <p:tgtEl>
                                          <p:spTgt spid="13"/>
                                        </p:tgtEl>
                                        <p:attrNameLst>
                                          <p:attrName>ppt_x</p:attrName>
                                        </p:attrNameLst>
                                      </p:cBhvr>
                                      <p:tavLst>
                                        <p:tav tm="0">
                                          <p:val>
                                            <p:strVal val="0-#ppt_w/2"/>
                                          </p:val>
                                        </p:tav>
                                        <p:tav tm="100000">
                                          <p:val>
                                            <p:strVal val="#ppt_x"/>
                                          </p:val>
                                        </p:tav>
                                      </p:tavLst>
                                    </p:anim>
                                    <p:anim calcmode="lin" valueType="num">
                                      <p:cBhvr additive="base">
                                        <p:cTn id="19" dur="500" fill="hold"/>
                                        <p:tgtEl>
                                          <p:spTgt spid="13"/>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fill="hold"/>
                                        <p:tgtEl>
                                          <p:spTgt spid="4"/>
                                        </p:tgtEl>
                                        <p:attrNameLst>
                                          <p:attrName>ppt_x</p:attrName>
                                        </p:attrNameLst>
                                      </p:cBhvr>
                                      <p:tavLst>
                                        <p:tav tm="0">
                                          <p:val>
                                            <p:strVal val="1+#ppt_w/2"/>
                                          </p:val>
                                        </p:tav>
                                        <p:tav tm="100000">
                                          <p:val>
                                            <p:strVal val="#ppt_x"/>
                                          </p:val>
                                        </p:tav>
                                      </p:tavLst>
                                    </p:anim>
                                    <p:anim calcmode="lin" valueType="num">
                                      <p:cBhvr additive="base">
                                        <p:cTn id="23" dur="500" fill="hold"/>
                                        <p:tgtEl>
                                          <p:spTgt spid="4"/>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fill="hold"/>
                                        <p:tgtEl>
                                          <p:spTgt spid="7"/>
                                        </p:tgtEl>
                                        <p:attrNameLst>
                                          <p:attrName>ppt_x</p:attrName>
                                        </p:attrNameLst>
                                      </p:cBhvr>
                                      <p:tavLst>
                                        <p:tav tm="0">
                                          <p:val>
                                            <p:strVal val="1+#ppt_w/2"/>
                                          </p:val>
                                        </p:tav>
                                        <p:tav tm="100000">
                                          <p:val>
                                            <p:strVal val="#ppt_x"/>
                                          </p:val>
                                        </p:tav>
                                      </p:tavLst>
                                    </p:anim>
                                    <p:anim calcmode="lin" valueType="num">
                                      <p:cBhvr additive="base">
                                        <p:cTn id="27"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9D3FF976-A5AF-46AB-AA2D-DCA236FC47A9}"/>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1683465" y="2217826"/>
            <a:ext cx="819851" cy="635818"/>
          </a:xfrm>
          <a:prstGeom prst="rect">
            <a:avLst/>
          </a:prstGeom>
        </p:spPr>
      </p:pic>
      <p:pic>
        <p:nvPicPr>
          <p:cNvPr id="3" name="图片 2">
            <a:extLst>
              <a:ext uri="{FF2B5EF4-FFF2-40B4-BE49-F238E27FC236}">
                <a16:creationId xmlns:a16="http://schemas.microsoft.com/office/drawing/2014/main" xmlns="" id="{BFBA0536-31BD-4A2E-8F24-B91E026E771B}"/>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1683465" y="3558921"/>
            <a:ext cx="819851" cy="635818"/>
          </a:xfrm>
          <a:prstGeom prst="rect">
            <a:avLst/>
          </a:prstGeom>
        </p:spPr>
      </p:pic>
      <p:pic>
        <p:nvPicPr>
          <p:cNvPr id="4" name="图片 3">
            <a:extLst>
              <a:ext uri="{FF2B5EF4-FFF2-40B4-BE49-F238E27FC236}">
                <a16:creationId xmlns:a16="http://schemas.microsoft.com/office/drawing/2014/main" xmlns="" id="{B0894296-5B18-4771-BA46-87DAE15EB4A8}"/>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1683465" y="4900017"/>
            <a:ext cx="819851" cy="635818"/>
          </a:xfrm>
          <a:prstGeom prst="rect">
            <a:avLst/>
          </a:prstGeom>
        </p:spPr>
      </p:pic>
      <p:grpSp>
        <p:nvGrpSpPr>
          <p:cNvPr id="5" name="组合 4">
            <a:extLst>
              <a:ext uri="{FF2B5EF4-FFF2-40B4-BE49-F238E27FC236}">
                <a16:creationId xmlns:a16="http://schemas.microsoft.com/office/drawing/2014/main" xmlns="" id="{B3114E62-20E5-4FAA-BEF2-225FC0B7120D}"/>
              </a:ext>
            </a:extLst>
          </p:cNvPr>
          <p:cNvGrpSpPr/>
          <p:nvPr/>
        </p:nvGrpSpPr>
        <p:grpSpPr>
          <a:xfrm>
            <a:off x="2663360" y="2206848"/>
            <a:ext cx="3109241" cy="850175"/>
            <a:chOff x="8402845" y="2972099"/>
            <a:chExt cx="3109241" cy="850175"/>
          </a:xfrm>
        </p:grpSpPr>
        <p:sp>
          <p:nvSpPr>
            <p:cNvPr id="6" name="文本框 6">
              <a:extLst>
                <a:ext uri="{FF2B5EF4-FFF2-40B4-BE49-F238E27FC236}">
                  <a16:creationId xmlns:a16="http://schemas.microsoft.com/office/drawing/2014/main" xmlns="" id="{971916B7-4102-4EB9-B40E-1F209806241D}"/>
                </a:ext>
              </a:extLst>
            </p:cNvPr>
            <p:cNvSpPr txBox="1"/>
            <p:nvPr/>
          </p:nvSpPr>
          <p:spPr bwMode="auto">
            <a:xfrm>
              <a:off x="8402845" y="3329831"/>
              <a:ext cx="3109241" cy="492443"/>
            </a:xfrm>
            <a:prstGeom prst="rect">
              <a:avLst/>
            </a:prstGeom>
            <a:noFill/>
          </p:spPr>
          <p:txBody>
            <a:bodyPr wrap="square">
              <a:spAutoFit/>
              <a:scene3d>
                <a:camera prst="orthographicFront"/>
                <a:lightRig rig="threePt" dir="t"/>
              </a:scene3d>
              <a:sp3d contourW="12700"/>
            </a:bodyPr>
            <a:lstStyle>
              <a:defPPr>
                <a:defRPr lang="en-US"/>
              </a:defPPr>
              <a:lvl1pPr marR="0" lvl="0" indent="0" defTabSz="914400" fontAlgn="auto">
                <a:lnSpc>
                  <a:spcPct val="130000"/>
                </a:lnSpc>
                <a:spcBef>
                  <a:spcPts val="0"/>
                </a:spcBef>
                <a:spcAft>
                  <a:spcPts val="0"/>
                </a:spcAft>
                <a:buClrTx/>
                <a:buSzTx/>
                <a:buFontTx/>
                <a:buNone/>
                <a:tabLst/>
                <a:defRPr kumimoji="0" sz="1000" b="0" i="0" u="none" strike="noStrike" kern="0" cap="none" spc="0" normalizeH="0" baseline="0">
                  <a:ln>
                    <a:noFill/>
                  </a:ln>
                  <a:gradFill>
                    <a:gsLst>
                      <a:gs pos="0">
                        <a:schemeClr val="tx1">
                          <a:lumMod val="50000"/>
                          <a:lumOff val="50000"/>
                        </a:schemeClr>
                      </a:gs>
                      <a:gs pos="100000">
                        <a:schemeClr val="tx1">
                          <a:lumMod val="65000"/>
                          <a:lumOff val="35000"/>
                        </a:schemeClr>
                      </a:gs>
                    </a:gsLst>
                    <a:lin ang="5400000" scaled="1"/>
                  </a:gradFill>
                  <a:effectLst/>
                  <a:uLnTx/>
                  <a:uFillTx/>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eaLnBrk="1" hangingPunct="1">
                <a:defRPr/>
              </a:pPr>
              <a:r>
                <a:rPr lang="zh-CN" altLang="en-US" dirty="0" smtClean="0">
                  <a:solidFill>
                    <a:schemeClr val="tx1">
                      <a:lumMod val="75000"/>
                      <a:lumOff val="25000"/>
                    </a:schemeClr>
                  </a:solidFill>
                  <a:latin typeface="inpin heiti" charset="-122"/>
                  <a:ea typeface="inpin heiti" charset="-122"/>
                </a:rPr>
                <a:t>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供全面且质优的多品类设计素材打破传统素材网站单向沟通的服务模式</a:t>
              </a:r>
            </a:p>
          </p:txBody>
        </p:sp>
        <p:sp>
          <p:nvSpPr>
            <p:cNvPr id="7" name="文本框 7">
              <a:extLst>
                <a:ext uri="{FF2B5EF4-FFF2-40B4-BE49-F238E27FC236}">
                  <a16:creationId xmlns:a16="http://schemas.microsoft.com/office/drawing/2014/main" xmlns="" id="{A9BA70DE-0A65-41D8-BB49-23A9D1CA1510}"/>
                </a:ext>
              </a:extLst>
            </p:cNvPr>
            <p:cNvSpPr txBox="1"/>
            <p:nvPr/>
          </p:nvSpPr>
          <p:spPr bwMode="auto">
            <a:xfrm>
              <a:off x="8402845" y="2972099"/>
              <a:ext cx="1156811" cy="369332"/>
            </a:xfrm>
            <a:prstGeom prst="rect">
              <a:avLst/>
            </a:prstGeom>
            <a:noFill/>
          </p:spPr>
          <p:txBody>
            <a:bodyPr>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fontAlgn="auto">
                <a:spcBef>
                  <a:spcPts val="0"/>
                </a:spcBef>
                <a:spcAft>
                  <a:spcPts val="0"/>
                </a:spcAft>
                <a:defRPr/>
              </a:pPr>
              <a:r>
                <a:rPr lang="zh-CN" altLang="en-US" kern="0" dirty="0">
                  <a:latin typeface="inpin heiti" charset="-122"/>
                  <a:ea typeface="inpin heiti" charset="-122"/>
                </a:rPr>
                <a:t>文字输入</a:t>
              </a:r>
            </a:p>
          </p:txBody>
        </p:sp>
      </p:grpSp>
      <p:grpSp>
        <p:nvGrpSpPr>
          <p:cNvPr id="8" name="组合 7">
            <a:extLst>
              <a:ext uri="{FF2B5EF4-FFF2-40B4-BE49-F238E27FC236}">
                <a16:creationId xmlns:a16="http://schemas.microsoft.com/office/drawing/2014/main" xmlns="" id="{C620C6A4-283F-40C8-9F00-2E97031AA5A5}"/>
              </a:ext>
            </a:extLst>
          </p:cNvPr>
          <p:cNvGrpSpPr/>
          <p:nvPr/>
        </p:nvGrpSpPr>
        <p:grpSpPr>
          <a:xfrm>
            <a:off x="2663360" y="3465945"/>
            <a:ext cx="3109241" cy="850175"/>
            <a:chOff x="8402845" y="2972099"/>
            <a:chExt cx="3109241" cy="850175"/>
          </a:xfrm>
        </p:grpSpPr>
        <p:sp>
          <p:nvSpPr>
            <p:cNvPr id="9" name="文本框 6">
              <a:extLst>
                <a:ext uri="{FF2B5EF4-FFF2-40B4-BE49-F238E27FC236}">
                  <a16:creationId xmlns:a16="http://schemas.microsoft.com/office/drawing/2014/main" xmlns="" id="{F5C25E04-D3EF-488E-90A3-A5BFFA2A05E3}"/>
                </a:ext>
              </a:extLst>
            </p:cNvPr>
            <p:cNvSpPr txBox="1"/>
            <p:nvPr/>
          </p:nvSpPr>
          <p:spPr bwMode="auto">
            <a:xfrm>
              <a:off x="8402845" y="3329831"/>
              <a:ext cx="3109241" cy="492443"/>
            </a:xfrm>
            <a:prstGeom prst="rect">
              <a:avLst/>
            </a:prstGeom>
            <a:noFill/>
          </p:spPr>
          <p:txBody>
            <a:bodyPr wrap="square">
              <a:spAutoFit/>
              <a:scene3d>
                <a:camera prst="orthographicFront"/>
                <a:lightRig rig="threePt" dir="t"/>
              </a:scene3d>
              <a:sp3d contourW="12700"/>
            </a:bodyPr>
            <a:lstStyle>
              <a:defPPr>
                <a:defRPr lang="en-US"/>
              </a:defPPr>
              <a:lvl1pPr marR="0" lvl="0" indent="0" defTabSz="914400" fontAlgn="auto">
                <a:lnSpc>
                  <a:spcPct val="130000"/>
                </a:lnSpc>
                <a:spcBef>
                  <a:spcPts val="0"/>
                </a:spcBef>
                <a:spcAft>
                  <a:spcPts val="0"/>
                </a:spcAft>
                <a:buClrTx/>
                <a:buSzTx/>
                <a:buFontTx/>
                <a:buNone/>
                <a:tabLst/>
                <a:defRPr kumimoji="0" sz="1000" b="0" i="0" u="none" strike="noStrike" kern="0" cap="none" spc="0" normalizeH="0" baseline="0">
                  <a:ln>
                    <a:noFill/>
                  </a:ln>
                  <a:gradFill>
                    <a:gsLst>
                      <a:gs pos="0">
                        <a:schemeClr val="tx1">
                          <a:lumMod val="50000"/>
                          <a:lumOff val="50000"/>
                        </a:schemeClr>
                      </a:gs>
                      <a:gs pos="100000">
                        <a:schemeClr val="tx1">
                          <a:lumMod val="65000"/>
                          <a:lumOff val="35000"/>
                        </a:schemeClr>
                      </a:gs>
                    </a:gsLst>
                    <a:lin ang="5400000" scaled="1"/>
                  </a:gradFill>
                  <a:effectLst/>
                  <a:uLnTx/>
                  <a:uFillTx/>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eaLnBrk="1" hangingPunct="1">
                <a:defRPr/>
              </a:pPr>
              <a:r>
                <a:rPr lang="zh-CN" altLang="en-US" dirty="0" smtClean="0">
                  <a:solidFill>
                    <a:schemeClr val="tx1">
                      <a:lumMod val="75000"/>
                      <a:lumOff val="25000"/>
                    </a:schemeClr>
                  </a:solidFill>
                  <a:latin typeface="inpin heiti" charset="-122"/>
                  <a:ea typeface="inpin heiti" charset="-122"/>
                </a:rPr>
                <a:t>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供全面且质优的多品类设计素材打破传统素材网站单向沟通的服务模式</a:t>
              </a:r>
            </a:p>
          </p:txBody>
        </p:sp>
        <p:sp>
          <p:nvSpPr>
            <p:cNvPr id="10" name="文本框 7">
              <a:extLst>
                <a:ext uri="{FF2B5EF4-FFF2-40B4-BE49-F238E27FC236}">
                  <a16:creationId xmlns:a16="http://schemas.microsoft.com/office/drawing/2014/main" xmlns="" id="{A3C76FCA-3927-47E8-8058-378F412CF58E}"/>
                </a:ext>
              </a:extLst>
            </p:cNvPr>
            <p:cNvSpPr txBox="1"/>
            <p:nvPr/>
          </p:nvSpPr>
          <p:spPr bwMode="auto">
            <a:xfrm>
              <a:off x="8402845" y="2972099"/>
              <a:ext cx="1156811" cy="369332"/>
            </a:xfrm>
            <a:prstGeom prst="rect">
              <a:avLst/>
            </a:prstGeom>
            <a:noFill/>
          </p:spPr>
          <p:txBody>
            <a:bodyPr>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fontAlgn="auto">
                <a:spcBef>
                  <a:spcPts val="0"/>
                </a:spcBef>
                <a:spcAft>
                  <a:spcPts val="0"/>
                </a:spcAft>
                <a:defRPr/>
              </a:pPr>
              <a:r>
                <a:rPr lang="zh-CN" altLang="en-US" kern="0" dirty="0">
                  <a:latin typeface="inpin heiti" charset="-122"/>
                  <a:ea typeface="inpin heiti" charset="-122"/>
                </a:rPr>
                <a:t>文字输入</a:t>
              </a:r>
            </a:p>
          </p:txBody>
        </p:sp>
      </p:grpSp>
      <p:grpSp>
        <p:nvGrpSpPr>
          <p:cNvPr id="11" name="组合 10">
            <a:extLst>
              <a:ext uri="{FF2B5EF4-FFF2-40B4-BE49-F238E27FC236}">
                <a16:creationId xmlns:a16="http://schemas.microsoft.com/office/drawing/2014/main" xmlns="" id="{C8B3F121-060C-4826-9099-8C528DB3C2C8}"/>
              </a:ext>
            </a:extLst>
          </p:cNvPr>
          <p:cNvGrpSpPr/>
          <p:nvPr/>
        </p:nvGrpSpPr>
        <p:grpSpPr>
          <a:xfrm>
            <a:off x="2663360" y="4870989"/>
            <a:ext cx="3109241" cy="850175"/>
            <a:chOff x="8402845" y="2972099"/>
            <a:chExt cx="3109241" cy="850175"/>
          </a:xfrm>
        </p:grpSpPr>
        <p:sp>
          <p:nvSpPr>
            <p:cNvPr id="12" name="文本框 6">
              <a:extLst>
                <a:ext uri="{FF2B5EF4-FFF2-40B4-BE49-F238E27FC236}">
                  <a16:creationId xmlns:a16="http://schemas.microsoft.com/office/drawing/2014/main" xmlns="" id="{4CB51C9B-1A5D-4BD2-B253-10DF38470B17}"/>
                </a:ext>
              </a:extLst>
            </p:cNvPr>
            <p:cNvSpPr txBox="1"/>
            <p:nvPr/>
          </p:nvSpPr>
          <p:spPr bwMode="auto">
            <a:xfrm>
              <a:off x="8402845" y="3329831"/>
              <a:ext cx="3109241" cy="492443"/>
            </a:xfrm>
            <a:prstGeom prst="rect">
              <a:avLst/>
            </a:prstGeom>
            <a:noFill/>
          </p:spPr>
          <p:txBody>
            <a:bodyPr wrap="square">
              <a:spAutoFit/>
              <a:scene3d>
                <a:camera prst="orthographicFront"/>
                <a:lightRig rig="threePt" dir="t"/>
              </a:scene3d>
              <a:sp3d contourW="12700"/>
            </a:bodyPr>
            <a:lstStyle>
              <a:defPPr>
                <a:defRPr lang="en-US"/>
              </a:defPPr>
              <a:lvl1pPr marR="0" lvl="0" indent="0" defTabSz="914400" fontAlgn="auto">
                <a:lnSpc>
                  <a:spcPct val="130000"/>
                </a:lnSpc>
                <a:spcBef>
                  <a:spcPts val="0"/>
                </a:spcBef>
                <a:spcAft>
                  <a:spcPts val="0"/>
                </a:spcAft>
                <a:buClrTx/>
                <a:buSzTx/>
                <a:buFontTx/>
                <a:buNone/>
                <a:tabLst/>
                <a:defRPr kumimoji="0" sz="1000" b="0" i="0" u="none" strike="noStrike" kern="0" cap="none" spc="0" normalizeH="0" baseline="0">
                  <a:ln>
                    <a:noFill/>
                  </a:ln>
                  <a:gradFill>
                    <a:gsLst>
                      <a:gs pos="0">
                        <a:schemeClr val="tx1">
                          <a:lumMod val="50000"/>
                          <a:lumOff val="50000"/>
                        </a:schemeClr>
                      </a:gs>
                      <a:gs pos="100000">
                        <a:schemeClr val="tx1">
                          <a:lumMod val="65000"/>
                          <a:lumOff val="35000"/>
                        </a:schemeClr>
                      </a:gs>
                    </a:gsLst>
                    <a:lin ang="5400000" scaled="1"/>
                  </a:gradFill>
                  <a:effectLst/>
                  <a:uLnTx/>
                  <a:uFillTx/>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eaLnBrk="1" hangingPunct="1">
                <a:defRPr/>
              </a:pPr>
              <a:r>
                <a:rPr lang="zh-CN" altLang="en-US" dirty="0" smtClean="0">
                  <a:solidFill>
                    <a:schemeClr val="tx1">
                      <a:lumMod val="75000"/>
                      <a:lumOff val="25000"/>
                    </a:schemeClr>
                  </a:solidFill>
                  <a:latin typeface="inpin heiti" charset="-122"/>
                  <a:ea typeface="inpin heiti" charset="-122"/>
                </a:rPr>
                <a:t>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供全面且质优的多品类设计素材打破传统素材网站单向沟通的服务模式</a:t>
              </a:r>
            </a:p>
          </p:txBody>
        </p:sp>
        <p:sp>
          <p:nvSpPr>
            <p:cNvPr id="13" name="文本框 7">
              <a:extLst>
                <a:ext uri="{FF2B5EF4-FFF2-40B4-BE49-F238E27FC236}">
                  <a16:creationId xmlns:a16="http://schemas.microsoft.com/office/drawing/2014/main" xmlns="" id="{91193CE8-AE9E-4EDC-AFE0-6CB7B1C36B87}"/>
                </a:ext>
              </a:extLst>
            </p:cNvPr>
            <p:cNvSpPr txBox="1"/>
            <p:nvPr/>
          </p:nvSpPr>
          <p:spPr bwMode="auto">
            <a:xfrm>
              <a:off x="8402845" y="2972099"/>
              <a:ext cx="1156811" cy="369332"/>
            </a:xfrm>
            <a:prstGeom prst="rect">
              <a:avLst/>
            </a:prstGeom>
            <a:noFill/>
          </p:spPr>
          <p:txBody>
            <a:bodyPr>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fontAlgn="auto">
                <a:spcBef>
                  <a:spcPts val="0"/>
                </a:spcBef>
                <a:spcAft>
                  <a:spcPts val="0"/>
                </a:spcAft>
                <a:defRPr/>
              </a:pPr>
              <a:r>
                <a:rPr lang="zh-CN" altLang="en-US" kern="0" dirty="0">
                  <a:latin typeface="inpin heiti" charset="-122"/>
                  <a:ea typeface="inpin heiti" charset="-122"/>
                </a:rPr>
                <a:t>文字输入</a:t>
              </a:r>
            </a:p>
          </p:txBody>
        </p:sp>
      </p:grpSp>
      <p:pic>
        <p:nvPicPr>
          <p:cNvPr id="14" name="图片 13">
            <a:extLst>
              <a:ext uri="{FF2B5EF4-FFF2-40B4-BE49-F238E27FC236}">
                <a16:creationId xmlns:a16="http://schemas.microsoft.com/office/drawing/2014/main" xmlns="" id="{B1579963-A17D-4758-80B9-14B93B99237D}"/>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6473179" y="2217826"/>
            <a:ext cx="819851" cy="635818"/>
          </a:xfrm>
          <a:prstGeom prst="rect">
            <a:avLst/>
          </a:prstGeom>
        </p:spPr>
      </p:pic>
      <p:pic>
        <p:nvPicPr>
          <p:cNvPr id="15" name="图片 14">
            <a:extLst>
              <a:ext uri="{FF2B5EF4-FFF2-40B4-BE49-F238E27FC236}">
                <a16:creationId xmlns:a16="http://schemas.microsoft.com/office/drawing/2014/main" xmlns="" id="{9584A3C4-085F-4577-9A54-68BB2DF40BE3}"/>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6473179" y="3558921"/>
            <a:ext cx="819851" cy="635818"/>
          </a:xfrm>
          <a:prstGeom prst="rect">
            <a:avLst/>
          </a:prstGeom>
        </p:spPr>
      </p:pic>
      <p:pic>
        <p:nvPicPr>
          <p:cNvPr id="16" name="图片 15">
            <a:extLst>
              <a:ext uri="{FF2B5EF4-FFF2-40B4-BE49-F238E27FC236}">
                <a16:creationId xmlns:a16="http://schemas.microsoft.com/office/drawing/2014/main" xmlns="" id="{6A772E58-5089-4446-BD63-A6279AA96BAC}"/>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6473179" y="4900017"/>
            <a:ext cx="819851" cy="635818"/>
          </a:xfrm>
          <a:prstGeom prst="rect">
            <a:avLst/>
          </a:prstGeom>
        </p:spPr>
      </p:pic>
      <p:grpSp>
        <p:nvGrpSpPr>
          <p:cNvPr id="17" name="组合 16">
            <a:extLst>
              <a:ext uri="{FF2B5EF4-FFF2-40B4-BE49-F238E27FC236}">
                <a16:creationId xmlns:a16="http://schemas.microsoft.com/office/drawing/2014/main" xmlns="" id="{1BFBC339-98A1-4270-B6B2-3AEE4AE8361F}"/>
              </a:ext>
            </a:extLst>
          </p:cNvPr>
          <p:cNvGrpSpPr/>
          <p:nvPr/>
        </p:nvGrpSpPr>
        <p:grpSpPr>
          <a:xfrm>
            <a:off x="7453074" y="2206848"/>
            <a:ext cx="3109241" cy="850175"/>
            <a:chOff x="8402845" y="2972099"/>
            <a:chExt cx="3109241" cy="850175"/>
          </a:xfrm>
        </p:grpSpPr>
        <p:sp>
          <p:nvSpPr>
            <p:cNvPr id="18" name="文本框 6">
              <a:extLst>
                <a:ext uri="{FF2B5EF4-FFF2-40B4-BE49-F238E27FC236}">
                  <a16:creationId xmlns:a16="http://schemas.microsoft.com/office/drawing/2014/main" xmlns="" id="{0B7F3CEF-61C0-45D9-A6DD-426EBC503F90}"/>
                </a:ext>
              </a:extLst>
            </p:cNvPr>
            <p:cNvSpPr txBox="1"/>
            <p:nvPr/>
          </p:nvSpPr>
          <p:spPr bwMode="auto">
            <a:xfrm>
              <a:off x="8402845" y="3329831"/>
              <a:ext cx="3109241" cy="492443"/>
            </a:xfrm>
            <a:prstGeom prst="rect">
              <a:avLst/>
            </a:prstGeom>
            <a:noFill/>
          </p:spPr>
          <p:txBody>
            <a:bodyPr wrap="square">
              <a:spAutoFit/>
              <a:scene3d>
                <a:camera prst="orthographicFront"/>
                <a:lightRig rig="threePt" dir="t"/>
              </a:scene3d>
              <a:sp3d contourW="12700"/>
            </a:bodyPr>
            <a:lstStyle>
              <a:defPPr>
                <a:defRPr lang="en-US"/>
              </a:defPPr>
              <a:lvl1pPr marR="0" lvl="0" indent="0" defTabSz="914400" fontAlgn="auto">
                <a:lnSpc>
                  <a:spcPct val="130000"/>
                </a:lnSpc>
                <a:spcBef>
                  <a:spcPts val="0"/>
                </a:spcBef>
                <a:spcAft>
                  <a:spcPts val="0"/>
                </a:spcAft>
                <a:buClrTx/>
                <a:buSzTx/>
                <a:buFontTx/>
                <a:buNone/>
                <a:tabLst/>
                <a:defRPr kumimoji="0" sz="1000" b="0" i="0" u="none" strike="noStrike" kern="0" cap="none" spc="0" normalizeH="0" baseline="0">
                  <a:ln>
                    <a:noFill/>
                  </a:ln>
                  <a:gradFill>
                    <a:gsLst>
                      <a:gs pos="0">
                        <a:schemeClr val="tx1">
                          <a:lumMod val="50000"/>
                          <a:lumOff val="50000"/>
                        </a:schemeClr>
                      </a:gs>
                      <a:gs pos="100000">
                        <a:schemeClr val="tx1">
                          <a:lumMod val="65000"/>
                          <a:lumOff val="35000"/>
                        </a:schemeClr>
                      </a:gs>
                    </a:gsLst>
                    <a:lin ang="5400000" scaled="1"/>
                  </a:gradFill>
                  <a:effectLst/>
                  <a:uLnTx/>
                  <a:uFillTx/>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eaLnBrk="1" hangingPunct="1">
                <a:defRPr/>
              </a:pPr>
              <a:r>
                <a:rPr lang="zh-CN" altLang="en-US" dirty="0" smtClean="0">
                  <a:solidFill>
                    <a:schemeClr val="tx1">
                      <a:lumMod val="75000"/>
                      <a:lumOff val="25000"/>
                    </a:schemeClr>
                  </a:solidFill>
                  <a:latin typeface="inpin heiti" charset="-122"/>
                  <a:ea typeface="inpin heiti" charset="-122"/>
                </a:rPr>
                <a:t>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供全面且质优的多品类设计素材打破传统素材网站单向沟通的服务模式</a:t>
              </a:r>
            </a:p>
          </p:txBody>
        </p:sp>
        <p:sp>
          <p:nvSpPr>
            <p:cNvPr id="19" name="文本框 7">
              <a:extLst>
                <a:ext uri="{FF2B5EF4-FFF2-40B4-BE49-F238E27FC236}">
                  <a16:creationId xmlns:a16="http://schemas.microsoft.com/office/drawing/2014/main" xmlns="" id="{02A1B5D3-137B-4109-A83C-ACAD10686541}"/>
                </a:ext>
              </a:extLst>
            </p:cNvPr>
            <p:cNvSpPr txBox="1"/>
            <p:nvPr/>
          </p:nvSpPr>
          <p:spPr bwMode="auto">
            <a:xfrm>
              <a:off x="8402845" y="2972099"/>
              <a:ext cx="1156811" cy="369332"/>
            </a:xfrm>
            <a:prstGeom prst="rect">
              <a:avLst/>
            </a:prstGeom>
            <a:noFill/>
          </p:spPr>
          <p:txBody>
            <a:bodyPr>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fontAlgn="auto">
                <a:spcBef>
                  <a:spcPts val="0"/>
                </a:spcBef>
                <a:spcAft>
                  <a:spcPts val="0"/>
                </a:spcAft>
                <a:defRPr/>
              </a:pPr>
              <a:r>
                <a:rPr lang="zh-CN" altLang="en-US" kern="0" dirty="0">
                  <a:latin typeface="inpin heiti" charset="-122"/>
                  <a:ea typeface="inpin heiti" charset="-122"/>
                </a:rPr>
                <a:t>文字输入</a:t>
              </a:r>
            </a:p>
          </p:txBody>
        </p:sp>
      </p:grpSp>
      <p:grpSp>
        <p:nvGrpSpPr>
          <p:cNvPr id="20" name="组合 19">
            <a:extLst>
              <a:ext uri="{FF2B5EF4-FFF2-40B4-BE49-F238E27FC236}">
                <a16:creationId xmlns:a16="http://schemas.microsoft.com/office/drawing/2014/main" xmlns="" id="{C92940EF-A6BE-4702-975E-98C993EB644C}"/>
              </a:ext>
            </a:extLst>
          </p:cNvPr>
          <p:cNvGrpSpPr/>
          <p:nvPr/>
        </p:nvGrpSpPr>
        <p:grpSpPr>
          <a:xfrm>
            <a:off x="7453074" y="3465945"/>
            <a:ext cx="3109241" cy="850175"/>
            <a:chOff x="8402845" y="2972099"/>
            <a:chExt cx="3109241" cy="850175"/>
          </a:xfrm>
        </p:grpSpPr>
        <p:sp>
          <p:nvSpPr>
            <p:cNvPr id="21" name="文本框 6">
              <a:extLst>
                <a:ext uri="{FF2B5EF4-FFF2-40B4-BE49-F238E27FC236}">
                  <a16:creationId xmlns:a16="http://schemas.microsoft.com/office/drawing/2014/main" xmlns="" id="{F907A7E8-E77E-43E8-8832-49241E9859C8}"/>
                </a:ext>
              </a:extLst>
            </p:cNvPr>
            <p:cNvSpPr txBox="1"/>
            <p:nvPr/>
          </p:nvSpPr>
          <p:spPr bwMode="auto">
            <a:xfrm>
              <a:off x="8402845" y="3329831"/>
              <a:ext cx="3109241" cy="492443"/>
            </a:xfrm>
            <a:prstGeom prst="rect">
              <a:avLst/>
            </a:prstGeom>
            <a:noFill/>
          </p:spPr>
          <p:txBody>
            <a:bodyPr wrap="square">
              <a:spAutoFit/>
              <a:scene3d>
                <a:camera prst="orthographicFront"/>
                <a:lightRig rig="threePt" dir="t"/>
              </a:scene3d>
              <a:sp3d contourW="12700"/>
            </a:bodyPr>
            <a:lstStyle>
              <a:defPPr>
                <a:defRPr lang="en-US"/>
              </a:defPPr>
              <a:lvl1pPr marR="0" lvl="0" indent="0" defTabSz="914400" fontAlgn="auto">
                <a:lnSpc>
                  <a:spcPct val="130000"/>
                </a:lnSpc>
                <a:spcBef>
                  <a:spcPts val="0"/>
                </a:spcBef>
                <a:spcAft>
                  <a:spcPts val="0"/>
                </a:spcAft>
                <a:buClrTx/>
                <a:buSzTx/>
                <a:buFontTx/>
                <a:buNone/>
                <a:tabLst/>
                <a:defRPr kumimoji="0" sz="1000" b="0" i="0" u="none" strike="noStrike" kern="0" cap="none" spc="0" normalizeH="0" baseline="0">
                  <a:ln>
                    <a:noFill/>
                  </a:ln>
                  <a:gradFill>
                    <a:gsLst>
                      <a:gs pos="0">
                        <a:schemeClr val="tx1">
                          <a:lumMod val="50000"/>
                          <a:lumOff val="50000"/>
                        </a:schemeClr>
                      </a:gs>
                      <a:gs pos="100000">
                        <a:schemeClr val="tx1">
                          <a:lumMod val="65000"/>
                          <a:lumOff val="35000"/>
                        </a:schemeClr>
                      </a:gs>
                    </a:gsLst>
                    <a:lin ang="5400000" scaled="1"/>
                  </a:gradFill>
                  <a:effectLst/>
                  <a:uLnTx/>
                  <a:uFillTx/>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eaLnBrk="1" hangingPunct="1">
                <a:defRPr/>
              </a:pPr>
              <a:r>
                <a:rPr lang="zh-CN" altLang="en-US" dirty="0" smtClean="0">
                  <a:solidFill>
                    <a:schemeClr val="tx1">
                      <a:lumMod val="75000"/>
                      <a:lumOff val="25000"/>
                    </a:schemeClr>
                  </a:solidFill>
                  <a:latin typeface="inpin heiti" charset="-122"/>
                  <a:ea typeface="inpin heiti" charset="-122"/>
                </a:rPr>
                <a:t>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供全面且质优的多品类设计素材打破传统素材网站单向沟通的服务模式</a:t>
              </a:r>
            </a:p>
          </p:txBody>
        </p:sp>
        <p:sp>
          <p:nvSpPr>
            <p:cNvPr id="22" name="文本框 7">
              <a:extLst>
                <a:ext uri="{FF2B5EF4-FFF2-40B4-BE49-F238E27FC236}">
                  <a16:creationId xmlns:a16="http://schemas.microsoft.com/office/drawing/2014/main" xmlns="" id="{1F8177CE-9F11-4BB5-A59E-4B0E5CF027AA}"/>
                </a:ext>
              </a:extLst>
            </p:cNvPr>
            <p:cNvSpPr txBox="1"/>
            <p:nvPr/>
          </p:nvSpPr>
          <p:spPr bwMode="auto">
            <a:xfrm>
              <a:off x="8402845" y="2972099"/>
              <a:ext cx="1156811" cy="369332"/>
            </a:xfrm>
            <a:prstGeom prst="rect">
              <a:avLst/>
            </a:prstGeom>
            <a:noFill/>
          </p:spPr>
          <p:txBody>
            <a:bodyPr>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fontAlgn="auto">
                <a:spcBef>
                  <a:spcPts val="0"/>
                </a:spcBef>
                <a:spcAft>
                  <a:spcPts val="0"/>
                </a:spcAft>
                <a:defRPr/>
              </a:pPr>
              <a:r>
                <a:rPr lang="zh-CN" altLang="en-US" kern="0" dirty="0">
                  <a:latin typeface="inpin heiti" charset="-122"/>
                  <a:ea typeface="inpin heiti" charset="-122"/>
                </a:rPr>
                <a:t>文字输入</a:t>
              </a:r>
            </a:p>
          </p:txBody>
        </p:sp>
      </p:grpSp>
      <p:grpSp>
        <p:nvGrpSpPr>
          <p:cNvPr id="23" name="组合 22">
            <a:extLst>
              <a:ext uri="{FF2B5EF4-FFF2-40B4-BE49-F238E27FC236}">
                <a16:creationId xmlns:a16="http://schemas.microsoft.com/office/drawing/2014/main" xmlns="" id="{17128116-09D8-458B-8B67-765076AD15A4}"/>
              </a:ext>
            </a:extLst>
          </p:cNvPr>
          <p:cNvGrpSpPr/>
          <p:nvPr/>
        </p:nvGrpSpPr>
        <p:grpSpPr>
          <a:xfrm>
            <a:off x="7453074" y="4870989"/>
            <a:ext cx="3109241" cy="850175"/>
            <a:chOff x="8402845" y="2972099"/>
            <a:chExt cx="3109241" cy="850175"/>
          </a:xfrm>
        </p:grpSpPr>
        <p:sp>
          <p:nvSpPr>
            <p:cNvPr id="24" name="文本框 6">
              <a:extLst>
                <a:ext uri="{FF2B5EF4-FFF2-40B4-BE49-F238E27FC236}">
                  <a16:creationId xmlns:a16="http://schemas.microsoft.com/office/drawing/2014/main" xmlns="" id="{E65B6171-6044-4BDC-9E04-C83A882564E9}"/>
                </a:ext>
              </a:extLst>
            </p:cNvPr>
            <p:cNvSpPr txBox="1"/>
            <p:nvPr/>
          </p:nvSpPr>
          <p:spPr bwMode="auto">
            <a:xfrm>
              <a:off x="8402845" y="3329831"/>
              <a:ext cx="3109241" cy="492443"/>
            </a:xfrm>
            <a:prstGeom prst="rect">
              <a:avLst/>
            </a:prstGeom>
            <a:noFill/>
          </p:spPr>
          <p:txBody>
            <a:bodyPr wrap="square">
              <a:spAutoFit/>
              <a:scene3d>
                <a:camera prst="orthographicFront"/>
                <a:lightRig rig="threePt" dir="t"/>
              </a:scene3d>
              <a:sp3d contourW="12700"/>
            </a:bodyPr>
            <a:lstStyle>
              <a:defPPr>
                <a:defRPr lang="en-US"/>
              </a:defPPr>
              <a:lvl1pPr marR="0" lvl="0" indent="0" defTabSz="914400" fontAlgn="auto">
                <a:lnSpc>
                  <a:spcPct val="130000"/>
                </a:lnSpc>
                <a:spcBef>
                  <a:spcPts val="0"/>
                </a:spcBef>
                <a:spcAft>
                  <a:spcPts val="0"/>
                </a:spcAft>
                <a:buClrTx/>
                <a:buSzTx/>
                <a:buFontTx/>
                <a:buNone/>
                <a:tabLst/>
                <a:defRPr kumimoji="0" sz="1000" b="0" i="0" u="none" strike="noStrike" kern="0" cap="none" spc="0" normalizeH="0" baseline="0">
                  <a:ln>
                    <a:noFill/>
                  </a:ln>
                  <a:gradFill>
                    <a:gsLst>
                      <a:gs pos="0">
                        <a:schemeClr val="tx1">
                          <a:lumMod val="50000"/>
                          <a:lumOff val="50000"/>
                        </a:schemeClr>
                      </a:gs>
                      <a:gs pos="100000">
                        <a:schemeClr val="tx1">
                          <a:lumMod val="65000"/>
                          <a:lumOff val="35000"/>
                        </a:schemeClr>
                      </a:gs>
                    </a:gsLst>
                    <a:lin ang="5400000" scaled="1"/>
                  </a:gradFill>
                  <a:effectLst/>
                  <a:uLnTx/>
                  <a:uFillTx/>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eaLnBrk="1" hangingPunct="1">
                <a:defRPr/>
              </a:pPr>
              <a:r>
                <a:rPr lang="zh-CN" altLang="en-US" dirty="0" smtClean="0">
                  <a:solidFill>
                    <a:schemeClr val="tx1">
                      <a:lumMod val="75000"/>
                      <a:lumOff val="25000"/>
                    </a:schemeClr>
                  </a:solidFill>
                  <a:latin typeface="inpin heiti" charset="-122"/>
                  <a:ea typeface="inpin heiti" charset="-122"/>
                </a:rPr>
                <a:t>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供全面且质优的多品类设计素材打破传统素材网站单向沟通的服务模式</a:t>
              </a:r>
            </a:p>
          </p:txBody>
        </p:sp>
        <p:sp>
          <p:nvSpPr>
            <p:cNvPr id="25" name="文本框 7">
              <a:extLst>
                <a:ext uri="{FF2B5EF4-FFF2-40B4-BE49-F238E27FC236}">
                  <a16:creationId xmlns:a16="http://schemas.microsoft.com/office/drawing/2014/main" xmlns="" id="{494951AD-C7CF-4F7F-8F78-817E6D7BF6CE}"/>
                </a:ext>
              </a:extLst>
            </p:cNvPr>
            <p:cNvSpPr txBox="1"/>
            <p:nvPr/>
          </p:nvSpPr>
          <p:spPr bwMode="auto">
            <a:xfrm>
              <a:off x="8402845" y="2972099"/>
              <a:ext cx="1156811" cy="369332"/>
            </a:xfrm>
            <a:prstGeom prst="rect">
              <a:avLst/>
            </a:prstGeom>
            <a:noFill/>
          </p:spPr>
          <p:txBody>
            <a:bodyPr>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fontAlgn="auto">
                <a:spcBef>
                  <a:spcPts val="0"/>
                </a:spcBef>
                <a:spcAft>
                  <a:spcPts val="0"/>
                </a:spcAft>
                <a:defRPr/>
              </a:pPr>
              <a:r>
                <a:rPr lang="zh-CN" altLang="en-US" kern="0" dirty="0">
                  <a:latin typeface="inpin heiti" charset="-122"/>
                  <a:ea typeface="inpin heiti" charset="-122"/>
                </a:rPr>
                <a:t>文字输入</a:t>
              </a:r>
            </a:p>
          </p:txBody>
        </p:sp>
      </p:grpSp>
      <p:grpSp>
        <p:nvGrpSpPr>
          <p:cNvPr id="26" name="组合 25">
            <a:extLst>
              <a:ext uri="{FF2B5EF4-FFF2-40B4-BE49-F238E27FC236}">
                <a16:creationId xmlns:a16="http://schemas.microsoft.com/office/drawing/2014/main" xmlns="" id="{7A0A98F3-FB31-4269-99C7-89784D944A67}"/>
              </a:ext>
            </a:extLst>
          </p:cNvPr>
          <p:cNvGrpSpPr/>
          <p:nvPr/>
        </p:nvGrpSpPr>
        <p:grpSpPr>
          <a:xfrm>
            <a:off x="4622800" y="595086"/>
            <a:ext cx="2946400" cy="849313"/>
            <a:chOff x="1400176" y="1989138"/>
            <a:chExt cx="2946400" cy="849313"/>
          </a:xfrm>
        </p:grpSpPr>
        <p:sp>
          <p:nvSpPr>
            <p:cNvPr id="27" name="Freeform 5">
              <a:extLst>
                <a:ext uri="{FF2B5EF4-FFF2-40B4-BE49-F238E27FC236}">
                  <a16:creationId xmlns:a16="http://schemas.microsoft.com/office/drawing/2014/main" xmlns="" id="{AA68CE5E-0B7F-405F-A4C6-0C4C20141D4E}"/>
                </a:ext>
              </a:extLst>
            </p:cNvPr>
            <p:cNvSpPr>
              <a:spLocks/>
            </p:cNvSpPr>
            <p:nvPr/>
          </p:nvSpPr>
          <p:spPr bwMode="auto">
            <a:xfrm>
              <a:off x="1450976" y="2078038"/>
              <a:ext cx="2895600" cy="760413"/>
            </a:xfrm>
            <a:custGeom>
              <a:avLst/>
              <a:gdLst>
                <a:gd name="T0" fmla="*/ 1792 w 1824"/>
                <a:gd name="T1" fmla="*/ 0 h 479"/>
                <a:gd name="T2" fmla="*/ 0 w 1824"/>
                <a:gd name="T3" fmla="*/ 14 h 479"/>
                <a:gd name="T4" fmla="*/ 107 w 1824"/>
                <a:gd name="T5" fmla="*/ 479 h 479"/>
                <a:gd name="T6" fmla="*/ 1824 w 1824"/>
                <a:gd name="T7" fmla="*/ 468 h 479"/>
                <a:gd name="T8" fmla="*/ 1792 w 1824"/>
                <a:gd name="T9" fmla="*/ 0 h 479"/>
              </a:gdLst>
              <a:ahLst/>
              <a:cxnLst>
                <a:cxn ang="0">
                  <a:pos x="T0" y="T1"/>
                </a:cxn>
                <a:cxn ang="0">
                  <a:pos x="T2" y="T3"/>
                </a:cxn>
                <a:cxn ang="0">
                  <a:pos x="T4" y="T5"/>
                </a:cxn>
                <a:cxn ang="0">
                  <a:pos x="T6" y="T7"/>
                </a:cxn>
                <a:cxn ang="0">
                  <a:pos x="T8" y="T9"/>
                </a:cxn>
              </a:cxnLst>
              <a:rect l="0" t="0" r="r" b="b"/>
              <a:pathLst>
                <a:path w="1824" h="479">
                  <a:moveTo>
                    <a:pt x="1792" y="0"/>
                  </a:moveTo>
                  <a:lnTo>
                    <a:pt x="0" y="14"/>
                  </a:lnTo>
                  <a:lnTo>
                    <a:pt x="107" y="479"/>
                  </a:lnTo>
                  <a:lnTo>
                    <a:pt x="1824" y="468"/>
                  </a:lnTo>
                  <a:lnTo>
                    <a:pt x="1792" y="0"/>
                  </a:lnTo>
                  <a:close/>
                </a:path>
              </a:pathLst>
            </a:custGeom>
            <a:solidFill>
              <a:srgbClr val="C0C3C7"/>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sp>
          <p:nvSpPr>
            <p:cNvPr id="28" name="Freeform 6">
              <a:extLst>
                <a:ext uri="{FF2B5EF4-FFF2-40B4-BE49-F238E27FC236}">
                  <a16:creationId xmlns:a16="http://schemas.microsoft.com/office/drawing/2014/main" xmlns="" id="{3708CB15-E5B2-47DF-AAE5-7A29C0C06DF4}"/>
                </a:ext>
              </a:extLst>
            </p:cNvPr>
            <p:cNvSpPr>
              <a:spLocks/>
            </p:cNvSpPr>
            <p:nvPr/>
          </p:nvSpPr>
          <p:spPr bwMode="auto">
            <a:xfrm>
              <a:off x="1450976" y="2078038"/>
              <a:ext cx="2895600" cy="760413"/>
            </a:xfrm>
            <a:custGeom>
              <a:avLst/>
              <a:gdLst>
                <a:gd name="T0" fmla="*/ 1792 w 1824"/>
                <a:gd name="T1" fmla="*/ 0 h 479"/>
                <a:gd name="T2" fmla="*/ 0 w 1824"/>
                <a:gd name="T3" fmla="*/ 14 h 479"/>
                <a:gd name="T4" fmla="*/ 107 w 1824"/>
                <a:gd name="T5" fmla="*/ 479 h 479"/>
                <a:gd name="T6" fmla="*/ 1824 w 1824"/>
                <a:gd name="T7" fmla="*/ 468 h 479"/>
                <a:gd name="T8" fmla="*/ 1792 w 1824"/>
                <a:gd name="T9" fmla="*/ 0 h 479"/>
              </a:gdLst>
              <a:ahLst/>
              <a:cxnLst>
                <a:cxn ang="0">
                  <a:pos x="T0" y="T1"/>
                </a:cxn>
                <a:cxn ang="0">
                  <a:pos x="T2" y="T3"/>
                </a:cxn>
                <a:cxn ang="0">
                  <a:pos x="T4" y="T5"/>
                </a:cxn>
                <a:cxn ang="0">
                  <a:pos x="T6" y="T7"/>
                </a:cxn>
                <a:cxn ang="0">
                  <a:pos x="T8" y="T9"/>
                </a:cxn>
              </a:cxnLst>
              <a:rect l="0" t="0" r="r" b="b"/>
              <a:pathLst>
                <a:path w="1824" h="479">
                  <a:moveTo>
                    <a:pt x="1792" y="0"/>
                  </a:moveTo>
                  <a:lnTo>
                    <a:pt x="0" y="14"/>
                  </a:lnTo>
                  <a:lnTo>
                    <a:pt x="107" y="479"/>
                  </a:lnTo>
                  <a:lnTo>
                    <a:pt x="1824" y="468"/>
                  </a:lnTo>
                  <a:lnTo>
                    <a:pt x="1792" y="0"/>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sp>
          <p:nvSpPr>
            <p:cNvPr id="29" name="Freeform 7">
              <a:extLst>
                <a:ext uri="{FF2B5EF4-FFF2-40B4-BE49-F238E27FC236}">
                  <a16:creationId xmlns:a16="http://schemas.microsoft.com/office/drawing/2014/main" xmlns="" id="{EA074296-CF88-4780-9B4A-BC626C51A79C}"/>
                </a:ext>
              </a:extLst>
            </p:cNvPr>
            <p:cNvSpPr>
              <a:spLocks/>
            </p:cNvSpPr>
            <p:nvPr/>
          </p:nvSpPr>
          <p:spPr bwMode="auto">
            <a:xfrm>
              <a:off x="1400176" y="1989138"/>
              <a:ext cx="2895600" cy="755650"/>
            </a:xfrm>
            <a:custGeom>
              <a:avLst/>
              <a:gdLst>
                <a:gd name="T0" fmla="*/ 110 w 1824"/>
                <a:gd name="T1" fmla="*/ 476 h 476"/>
                <a:gd name="T2" fmla="*/ 0 w 1824"/>
                <a:gd name="T3" fmla="*/ 14 h 476"/>
                <a:gd name="T4" fmla="*/ 1792 w 1824"/>
                <a:gd name="T5" fmla="*/ 0 h 476"/>
                <a:gd name="T6" fmla="*/ 1824 w 1824"/>
                <a:gd name="T7" fmla="*/ 468 h 476"/>
                <a:gd name="T8" fmla="*/ 110 w 1824"/>
                <a:gd name="T9" fmla="*/ 476 h 476"/>
              </a:gdLst>
              <a:ahLst/>
              <a:cxnLst>
                <a:cxn ang="0">
                  <a:pos x="T0" y="T1"/>
                </a:cxn>
                <a:cxn ang="0">
                  <a:pos x="T2" y="T3"/>
                </a:cxn>
                <a:cxn ang="0">
                  <a:pos x="T4" y="T5"/>
                </a:cxn>
                <a:cxn ang="0">
                  <a:pos x="T6" y="T7"/>
                </a:cxn>
                <a:cxn ang="0">
                  <a:pos x="T8" y="T9"/>
                </a:cxn>
              </a:cxnLst>
              <a:rect l="0" t="0" r="r" b="b"/>
              <a:pathLst>
                <a:path w="1824" h="476">
                  <a:moveTo>
                    <a:pt x="110" y="476"/>
                  </a:moveTo>
                  <a:lnTo>
                    <a:pt x="0" y="14"/>
                  </a:lnTo>
                  <a:lnTo>
                    <a:pt x="1792" y="0"/>
                  </a:lnTo>
                  <a:lnTo>
                    <a:pt x="1824" y="468"/>
                  </a:lnTo>
                  <a:lnTo>
                    <a:pt x="110" y="476"/>
                  </a:lnTo>
                  <a:close/>
                </a:path>
              </a:pathLst>
            </a:custGeom>
            <a:solidFill>
              <a:srgbClr val="70D9D9"/>
            </a:solid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grpSp>
      <p:sp>
        <p:nvSpPr>
          <p:cNvPr id="30" name="文本框 7">
            <a:extLst>
              <a:ext uri="{FF2B5EF4-FFF2-40B4-BE49-F238E27FC236}">
                <a16:creationId xmlns:a16="http://schemas.microsoft.com/office/drawing/2014/main" xmlns="" id="{11D2846D-364B-4499-87DA-1FC25628837E}"/>
              </a:ext>
            </a:extLst>
          </p:cNvPr>
          <p:cNvSpPr txBox="1"/>
          <p:nvPr/>
        </p:nvSpPr>
        <p:spPr bwMode="auto">
          <a:xfrm>
            <a:off x="4709654" y="651140"/>
            <a:ext cx="2772692" cy="646331"/>
          </a:xfrm>
          <a:prstGeom prst="rect">
            <a:avLst/>
          </a:prstGeom>
          <a:noFill/>
        </p:spPr>
        <p:txBody>
          <a:bodyPr wrap="square">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914400" fontAlgn="auto">
              <a:spcBef>
                <a:spcPts val="0"/>
              </a:spcBef>
              <a:spcAft>
                <a:spcPts val="0"/>
              </a:spcAft>
              <a:defRPr/>
            </a:pPr>
            <a:r>
              <a:rPr lang="zh-CN" altLang="en-US" sz="3600" kern="0" dirty="0">
                <a:solidFill>
                  <a:schemeClr val="bg1"/>
                </a:solidFill>
                <a:latin typeface="inpin heiti" charset="-122"/>
                <a:ea typeface="inpin heiti" charset="-122"/>
              </a:rPr>
              <a:t>文字输入</a:t>
            </a:r>
          </a:p>
        </p:txBody>
      </p:sp>
    </p:spTree>
    <p:extLst>
      <p:ext uri="{BB962C8B-B14F-4D97-AF65-F5344CB8AC3E}">
        <p14:creationId xmlns:p14="http://schemas.microsoft.com/office/powerpoint/2010/main" xmlns="" val="327314278"/>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par>
                                <p:cTn id="20" presetID="53" presetClass="entr" presetSubtype="16" fill="hold" nodeType="with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p:cTn id="22" dur="500" fill="hold"/>
                                        <p:tgtEl>
                                          <p:spTgt spid="14"/>
                                        </p:tgtEl>
                                        <p:attrNameLst>
                                          <p:attrName>ppt_w</p:attrName>
                                        </p:attrNameLst>
                                      </p:cBhvr>
                                      <p:tavLst>
                                        <p:tav tm="0">
                                          <p:val>
                                            <p:fltVal val="0"/>
                                          </p:val>
                                        </p:tav>
                                        <p:tav tm="100000">
                                          <p:val>
                                            <p:strVal val="#ppt_w"/>
                                          </p:val>
                                        </p:tav>
                                      </p:tavLst>
                                    </p:anim>
                                    <p:anim calcmode="lin" valueType="num">
                                      <p:cBhvr>
                                        <p:cTn id="23" dur="500" fill="hold"/>
                                        <p:tgtEl>
                                          <p:spTgt spid="14"/>
                                        </p:tgtEl>
                                        <p:attrNameLst>
                                          <p:attrName>ppt_h</p:attrName>
                                        </p:attrNameLst>
                                      </p:cBhvr>
                                      <p:tavLst>
                                        <p:tav tm="0">
                                          <p:val>
                                            <p:fltVal val="0"/>
                                          </p:val>
                                        </p:tav>
                                        <p:tav tm="100000">
                                          <p:val>
                                            <p:strVal val="#ppt_h"/>
                                          </p:val>
                                        </p:tav>
                                      </p:tavLst>
                                    </p:anim>
                                    <p:animEffect transition="in" filter="fade">
                                      <p:cBhvr>
                                        <p:cTn id="24" dur="500"/>
                                        <p:tgtEl>
                                          <p:spTgt spid="14"/>
                                        </p:tgtEl>
                                      </p:cBhvr>
                                    </p:animEffect>
                                  </p:childTnLst>
                                </p:cTn>
                              </p:par>
                              <p:par>
                                <p:cTn id="25" presetID="53" presetClass="entr" presetSubtype="16"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fltVal val="0"/>
                                          </p:val>
                                        </p:tav>
                                        <p:tav tm="100000">
                                          <p:val>
                                            <p:strVal val="#ppt_w"/>
                                          </p:val>
                                        </p:tav>
                                      </p:tavLst>
                                    </p:anim>
                                    <p:anim calcmode="lin" valueType="num">
                                      <p:cBhvr>
                                        <p:cTn id="28" dur="500" fill="hold"/>
                                        <p:tgtEl>
                                          <p:spTgt spid="15"/>
                                        </p:tgtEl>
                                        <p:attrNameLst>
                                          <p:attrName>ppt_h</p:attrName>
                                        </p:attrNameLst>
                                      </p:cBhvr>
                                      <p:tavLst>
                                        <p:tav tm="0">
                                          <p:val>
                                            <p:fltVal val="0"/>
                                          </p:val>
                                        </p:tav>
                                        <p:tav tm="100000">
                                          <p:val>
                                            <p:strVal val="#ppt_h"/>
                                          </p:val>
                                        </p:tav>
                                      </p:tavLst>
                                    </p:anim>
                                    <p:animEffect transition="in" filter="fade">
                                      <p:cBhvr>
                                        <p:cTn id="29" dur="500"/>
                                        <p:tgtEl>
                                          <p:spTgt spid="15"/>
                                        </p:tgtEl>
                                      </p:cBhvr>
                                    </p:animEffect>
                                  </p:childTnLst>
                                </p:cTn>
                              </p:par>
                              <p:par>
                                <p:cTn id="30" presetID="53" presetClass="entr" presetSubtype="16" fill="hold" nodeType="with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p:cTn id="32" dur="500" fill="hold"/>
                                        <p:tgtEl>
                                          <p:spTgt spid="16"/>
                                        </p:tgtEl>
                                        <p:attrNameLst>
                                          <p:attrName>ppt_w</p:attrName>
                                        </p:attrNameLst>
                                      </p:cBhvr>
                                      <p:tavLst>
                                        <p:tav tm="0">
                                          <p:val>
                                            <p:fltVal val="0"/>
                                          </p:val>
                                        </p:tav>
                                        <p:tav tm="100000">
                                          <p:val>
                                            <p:strVal val="#ppt_w"/>
                                          </p:val>
                                        </p:tav>
                                      </p:tavLst>
                                    </p:anim>
                                    <p:anim calcmode="lin" valueType="num">
                                      <p:cBhvr>
                                        <p:cTn id="33" dur="500" fill="hold"/>
                                        <p:tgtEl>
                                          <p:spTgt spid="16"/>
                                        </p:tgtEl>
                                        <p:attrNameLst>
                                          <p:attrName>ppt_h</p:attrName>
                                        </p:attrNameLst>
                                      </p:cBhvr>
                                      <p:tavLst>
                                        <p:tav tm="0">
                                          <p:val>
                                            <p:fltVal val="0"/>
                                          </p:val>
                                        </p:tav>
                                        <p:tav tm="100000">
                                          <p:val>
                                            <p:strVal val="#ppt_h"/>
                                          </p:val>
                                        </p:tav>
                                      </p:tavLst>
                                    </p:anim>
                                    <p:animEffect transition="in" filter="fade">
                                      <p:cBhvr>
                                        <p:cTn id="34" dur="500"/>
                                        <p:tgtEl>
                                          <p:spTgt spid="16"/>
                                        </p:tgtEl>
                                      </p:cBhvr>
                                    </p:animEffect>
                                  </p:childTnLst>
                                </p:cTn>
                              </p:par>
                            </p:childTnLst>
                          </p:cTn>
                        </p:par>
                        <p:par>
                          <p:cTn id="35" fill="hold">
                            <p:stCondLst>
                              <p:cond delay="500"/>
                            </p:stCondLst>
                            <p:childTnLst>
                              <p:par>
                                <p:cTn id="36" presetID="22" presetClass="entr" presetSubtype="8" fill="hold" nodeType="after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wipe(left)">
                                      <p:cBhvr>
                                        <p:cTn id="38" dur="500"/>
                                        <p:tgtEl>
                                          <p:spTgt spid="5"/>
                                        </p:tgtEl>
                                      </p:cBhvr>
                                    </p:animEffect>
                                  </p:childTnLst>
                                </p:cTn>
                              </p:par>
                            </p:childTnLst>
                          </p:cTn>
                        </p:par>
                        <p:par>
                          <p:cTn id="39" fill="hold">
                            <p:stCondLst>
                              <p:cond delay="1000"/>
                            </p:stCondLst>
                            <p:childTnLst>
                              <p:par>
                                <p:cTn id="40" presetID="22" presetClass="entr" presetSubtype="8" fill="hold"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left)">
                                      <p:cBhvr>
                                        <p:cTn id="42" dur="500"/>
                                        <p:tgtEl>
                                          <p:spTgt spid="17"/>
                                        </p:tgtEl>
                                      </p:cBhvr>
                                    </p:animEffect>
                                  </p:childTnLst>
                                </p:cTn>
                              </p:par>
                            </p:childTnLst>
                          </p:cTn>
                        </p:par>
                        <p:par>
                          <p:cTn id="43" fill="hold">
                            <p:stCondLst>
                              <p:cond delay="1500"/>
                            </p:stCondLst>
                            <p:childTnLst>
                              <p:par>
                                <p:cTn id="44" presetID="22" presetClass="entr" presetSubtype="8" fill="hold" nodeType="after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wipe(left)">
                                      <p:cBhvr>
                                        <p:cTn id="46" dur="500"/>
                                        <p:tgtEl>
                                          <p:spTgt spid="8"/>
                                        </p:tgtEl>
                                      </p:cBhvr>
                                    </p:animEffect>
                                  </p:childTnLst>
                                </p:cTn>
                              </p:par>
                            </p:childTnLst>
                          </p:cTn>
                        </p:par>
                        <p:par>
                          <p:cTn id="47" fill="hold">
                            <p:stCondLst>
                              <p:cond delay="2000"/>
                            </p:stCondLst>
                            <p:childTnLst>
                              <p:par>
                                <p:cTn id="48" presetID="22" presetClass="entr" presetSubtype="8" fill="hold" nodeType="after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wipe(left)">
                                      <p:cBhvr>
                                        <p:cTn id="50" dur="500"/>
                                        <p:tgtEl>
                                          <p:spTgt spid="20"/>
                                        </p:tgtEl>
                                      </p:cBhvr>
                                    </p:animEffect>
                                  </p:childTnLst>
                                </p:cTn>
                              </p:par>
                            </p:childTnLst>
                          </p:cTn>
                        </p:par>
                        <p:par>
                          <p:cTn id="51" fill="hold">
                            <p:stCondLst>
                              <p:cond delay="2500"/>
                            </p:stCondLst>
                            <p:childTnLst>
                              <p:par>
                                <p:cTn id="52" presetID="22" presetClass="entr" presetSubtype="8" fill="hold" nodeType="after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wipe(left)">
                                      <p:cBhvr>
                                        <p:cTn id="54" dur="500"/>
                                        <p:tgtEl>
                                          <p:spTgt spid="11"/>
                                        </p:tgtEl>
                                      </p:cBhvr>
                                    </p:animEffect>
                                  </p:childTnLst>
                                </p:cTn>
                              </p:par>
                            </p:childTnLst>
                          </p:cTn>
                        </p:par>
                        <p:par>
                          <p:cTn id="55" fill="hold">
                            <p:stCondLst>
                              <p:cond delay="3000"/>
                            </p:stCondLst>
                            <p:childTnLst>
                              <p:par>
                                <p:cTn id="56" presetID="22" presetClass="entr" presetSubtype="8" fill="hold" nodeType="after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wipe(left)">
                                      <p:cBhvr>
                                        <p:cTn id="5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61A059B2-3C55-42A1-9A11-AA8F9D799848}"/>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1494970" y="1472471"/>
            <a:ext cx="9202060" cy="3109054"/>
          </a:xfrm>
          <a:prstGeom prst="rect">
            <a:avLst/>
          </a:prstGeom>
        </p:spPr>
      </p:pic>
      <p:sp>
        <p:nvSpPr>
          <p:cNvPr id="5" name="文本框 6">
            <a:extLst>
              <a:ext uri="{FF2B5EF4-FFF2-40B4-BE49-F238E27FC236}">
                <a16:creationId xmlns:a16="http://schemas.microsoft.com/office/drawing/2014/main" xmlns="" id="{9E4A65AC-3844-4A22-B8F4-70C9E4ACB95C}"/>
              </a:ext>
            </a:extLst>
          </p:cNvPr>
          <p:cNvSpPr txBox="1"/>
          <p:nvPr/>
        </p:nvSpPr>
        <p:spPr bwMode="auto">
          <a:xfrm>
            <a:off x="4403725" y="4745965"/>
            <a:ext cx="3109241" cy="492443"/>
          </a:xfrm>
          <a:prstGeom prst="rect">
            <a:avLst/>
          </a:prstGeom>
          <a:noFill/>
        </p:spPr>
        <p:txBody>
          <a:bodyPr wrap="square">
            <a:spAutoFit/>
            <a:scene3d>
              <a:camera prst="orthographicFront"/>
              <a:lightRig rig="threePt" dir="t"/>
            </a:scene3d>
            <a:sp3d contourW="12700"/>
          </a:bodyPr>
          <a:lstStyle>
            <a:defPPr>
              <a:defRPr lang="en-US"/>
            </a:defPPr>
            <a:lvl1pPr marR="0" lvl="0" indent="0" defTabSz="914400" fontAlgn="auto">
              <a:lnSpc>
                <a:spcPct val="130000"/>
              </a:lnSpc>
              <a:spcBef>
                <a:spcPts val="0"/>
              </a:spcBef>
              <a:spcAft>
                <a:spcPts val="0"/>
              </a:spcAft>
              <a:buClrTx/>
              <a:buSzTx/>
              <a:buFontTx/>
              <a:buNone/>
              <a:tabLst/>
              <a:defRPr kumimoji="0" sz="1000" b="0" i="0" u="none" strike="noStrike" kern="0" cap="none" spc="0" normalizeH="0" baseline="0">
                <a:ln>
                  <a:noFill/>
                </a:ln>
                <a:gradFill>
                  <a:gsLst>
                    <a:gs pos="0">
                      <a:schemeClr val="tx1">
                        <a:lumMod val="50000"/>
                        <a:lumOff val="50000"/>
                      </a:schemeClr>
                    </a:gs>
                    <a:gs pos="100000">
                      <a:schemeClr val="tx1">
                        <a:lumMod val="65000"/>
                        <a:lumOff val="35000"/>
                      </a:schemeClr>
                    </a:gs>
                  </a:gsLst>
                  <a:lin ang="5400000" scaled="1"/>
                </a:gradFill>
                <a:effectLst/>
                <a:uLnTx/>
                <a:uFillTx/>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eaLnBrk="1" hangingPunct="1">
              <a:defRPr/>
            </a:pPr>
            <a:r>
              <a:rPr lang="zh-CN" altLang="en-US" dirty="0" smtClean="0">
                <a:solidFill>
                  <a:schemeClr val="tx1">
                    <a:lumMod val="75000"/>
                    <a:lumOff val="25000"/>
                  </a:schemeClr>
                </a:solidFill>
                <a:latin typeface="inpin heiti" charset="-122"/>
                <a:ea typeface="inpin heiti" charset="-122"/>
              </a:rPr>
              <a:t>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供全面且质优的多品类设计素材打破传统素材网站单向沟通的服务模式</a:t>
            </a:r>
          </a:p>
        </p:txBody>
      </p:sp>
      <p:sp>
        <p:nvSpPr>
          <p:cNvPr id="6" name="文本框 7">
            <a:extLst>
              <a:ext uri="{FF2B5EF4-FFF2-40B4-BE49-F238E27FC236}">
                <a16:creationId xmlns:a16="http://schemas.microsoft.com/office/drawing/2014/main" xmlns="" id="{66B79EE3-54C7-456A-AFB9-FC12A73CFDAA}"/>
              </a:ext>
            </a:extLst>
          </p:cNvPr>
          <p:cNvSpPr txBox="1"/>
          <p:nvPr/>
        </p:nvSpPr>
        <p:spPr bwMode="auto">
          <a:xfrm>
            <a:off x="3861262" y="2787239"/>
            <a:ext cx="4194168" cy="1107996"/>
          </a:xfrm>
          <a:prstGeom prst="rect">
            <a:avLst/>
          </a:prstGeom>
          <a:noFill/>
        </p:spPr>
        <p:txBody>
          <a:bodyPr wrap="square">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914400" fontAlgn="auto">
              <a:spcBef>
                <a:spcPts val="0"/>
              </a:spcBef>
              <a:spcAft>
                <a:spcPts val="0"/>
              </a:spcAft>
              <a:defRPr/>
            </a:pPr>
            <a:r>
              <a:rPr lang="zh-CN" altLang="en-US" sz="6600" kern="0" dirty="0">
                <a:solidFill>
                  <a:schemeClr val="bg1"/>
                </a:solidFill>
                <a:latin typeface="inpin heiti" charset="-122"/>
                <a:ea typeface="inpin heiti" charset="-122"/>
              </a:rPr>
              <a:t>文字输入</a:t>
            </a:r>
          </a:p>
        </p:txBody>
      </p:sp>
    </p:spTree>
    <p:extLst>
      <p:ext uri="{BB962C8B-B14F-4D97-AF65-F5344CB8AC3E}">
        <p14:creationId xmlns:p14="http://schemas.microsoft.com/office/powerpoint/2010/main" xmlns="" val="3484532214"/>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组合 37">
            <a:extLst>
              <a:ext uri="{FF2B5EF4-FFF2-40B4-BE49-F238E27FC236}">
                <a16:creationId xmlns:a16="http://schemas.microsoft.com/office/drawing/2014/main" xmlns="" id="{817011CA-B148-4CDC-A166-0FE562E389F2}"/>
              </a:ext>
            </a:extLst>
          </p:cNvPr>
          <p:cNvGrpSpPr/>
          <p:nvPr/>
        </p:nvGrpSpPr>
        <p:grpSpPr>
          <a:xfrm>
            <a:off x="4599782" y="2282548"/>
            <a:ext cx="2992436" cy="3002746"/>
            <a:chOff x="4946651" y="2265363"/>
            <a:chExt cx="2303463" cy="2311400"/>
          </a:xfrm>
        </p:grpSpPr>
        <p:sp>
          <p:nvSpPr>
            <p:cNvPr id="5" name="Freeform 5">
              <a:extLst>
                <a:ext uri="{FF2B5EF4-FFF2-40B4-BE49-F238E27FC236}">
                  <a16:creationId xmlns:a16="http://schemas.microsoft.com/office/drawing/2014/main" xmlns="" id="{CC83C4DA-6CE9-4F60-AED8-B4A2ED6DCC62}"/>
                </a:ext>
              </a:extLst>
            </p:cNvPr>
            <p:cNvSpPr>
              <a:spLocks/>
            </p:cNvSpPr>
            <p:nvPr/>
          </p:nvSpPr>
          <p:spPr bwMode="auto">
            <a:xfrm>
              <a:off x="5384801" y="2579688"/>
              <a:ext cx="1865313" cy="1997075"/>
            </a:xfrm>
            <a:custGeom>
              <a:avLst/>
              <a:gdLst>
                <a:gd name="T0" fmla="*/ 409 w 438"/>
                <a:gd name="T1" fmla="*/ 118 h 469"/>
                <a:gd name="T2" fmla="*/ 412 w 438"/>
                <a:gd name="T3" fmla="*/ 131 h 469"/>
                <a:gd name="T4" fmla="*/ 417 w 438"/>
                <a:gd name="T5" fmla="*/ 154 h 469"/>
                <a:gd name="T6" fmla="*/ 418 w 438"/>
                <a:gd name="T7" fmla="*/ 163 h 469"/>
                <a:gd name="T8" fmla="*/ 419 w 438"/>
                <a:gd name="T9" fmla="*/ 177 h 469"/>
                <a:gd name="T10" fmla="*/ 420 w 438"/>
                <a:gd name="T11" fmla="*/ 196 h 469"/>
                <a:gd name="T12" fmla="*/ 419 w 438"/>
                <a:gd name="T13" fmla="*/ 211 h 469"/>
                <a:gd name="T14" fmla="*/ 418 w 438"/>
                <a:gd name="T15" fmla="*/ 221 h 469"/>
                <a:gd name="T16" fmla="*/ 350 w 438"/>
                <a:gd name="T17" fmla="*/ 370 h 469"/>
                <a:gd name="T18" fmla="*/ 342 w 438"/>
                <a:gd name="T19" fmla="*/ 378 h 469"/>
                <a:gd name="T20" fmla="*/ 333 w 438"/>
                <a:gd name="T21" fmla="*/ 387 h 469"/>
                <a:gd name="T22" fmla="*/ 322 w 438"/>
                <a:gd name="T23" fmla="*/ 396 h 469"/>
                <a:gd name="T24" fmla="*/ 310 w 438"/>
                <a:gd name="T25" fmla="*/ 405 h 469"/>
                <a:gd name="T26" fmla="*/ 300 w 438"/>
                <a:gd name="T27" fmla="*/ 412 h 469"/>
                <a:gd name="T28" fmla="*/ 288 w 438"/>
                <a:gd name="T29" fmla="*/ 419 h 469"/>
                <a:gd name="T30" fmla="*/ 271 w 438"/>
                <a:gd name="T31" fmla="*/ 429 h 469"/>
                <a:gd name="T32" fmla="*/ 181 w 438"/>
                <a:gd name="T33" fmla="*/ 453 h 469"/>
                <a:gd name="T34" fmla="*/ 97 w 438"/>
                <a:gd name="T35" fmla="*/ 447 h 469"/>
                <a:gd name="T36" fmla="*/ 67 w 438"/>
                <a:gd name="T37" fmla="*/ 438 h 469"/>
                <a:gd name="T38" fmla="*/ 54 w 438"/>
                <a:gd name="T39" fmla="*/ 432 h 469"/>
                <a:gd name="T40" fmla="*/ 48 w 438"/>
                <a:gd name="T41" fmla="*/ 429 h 469"/>
                <a:gd name="T42" fmla="*/ 36 w 438"/>
                <a:gd name="T43" fmla="*/ 423 h 469"/>
                <a:gd name="T44" fmla="*/ 24 w 438"/>
                <a:gd name="T45" fmla="*/ 417 h 469"/>
                <a:gd name="T46" fmla="*/ 9 w 438"/>
                <a:gd name="T47" fmla="*/ 407 h 469"/>
                <a:gd name="T48" fmla="*/ 0 w 438"/>
                <a:gd name="T49" fmla="*/ 400 h 469"/>
                <a:gd name="T50" fmla="*/ 22 w 438"/>
                <a:gd name="T51" fmla="*/ 419 h 469"/>
                <a:gd name="T52" fmla="*/ 39 w 438"/>
                <a:gd name="T53" fmla="*/ 430 h 469"/>
                <a:gd name="T54" fmla="*/ 51 w 438"/>
                <a:gd name="T55" fmla="*/ 437 h 469"/>
                <a:gd name="T56" fmla="*/ 62 w 438"/>
                <a:gd name="T57" fmla="*/ 443 h 469"/>
                <a:gd name="T58" fmla="*/ 69 w 438"/>
                <a:gd name="T59" fmla="*/ 446 h 469"/>
                <a:gd name="T60" fmla="*/ 78 w 438"/>
                <a:gd name="T61" fmla="*/ 450 h 469"/>
                <a:gd name="T62" fmla="*/ 108 w 438"/>
                <a:gd name="T63" fmla="*/ 460 h 469"/>
                <a:gd name="T64" fmla="*/ 177 w 438"/>
                <a:gd name="T65" fmla="*/ 469 h 469"/>
                <a:gd name="T66" fmla="*/ 282 w 438"/>
                <a:gd name="T67" fmla="*/ 447 h 469"/>
                <a:gd name="T68" fmla="*/ 299 w 438"/>
                <a:gd name="T69" fmla="*/ 439 h 469"/>
                <a:gd name="T70" fmla="*/ 315 w 438"/>
                <a:gd name="T71" fmla="*/ 429 h 469"/>
                <a:gd name="T72" fmla="*/ 323 w 438"/>
                <a:gd name="T73" fmla="*/ 425 h 469"/>
                <a:gd name="T74" fmla="*/ 337 w 438"/>
                <a:gd name="T75" fmla="*/ 415 h 469"/>
                <a:gd name="T76" fmla="*/ 346 w 438"/>
                <a:gd name="T77" fmla="*/ 407 h 469"/>
                <a:gd name="T78" fmla="*/ 356 w 438"/>
                <a:gd name="T79" fmla="*/ 398 h 469"/>
                <a:gd name="T80" fmla="*/ 366 w 438"/>
                <a:gd name="T81" fmla="*/ 388 h 469"/>
                <a:gd name="T82" fmla="*/ 436 w 438"/>
                <a:gd name="T83" fmla="*/ 241 h 469"/>
                <a:gd name="T84" fmla="*/ 437 w 438"/>
                <a:gd name="T85" fmla="*/ 227 h 469"/>
                <a:gd name="T86" fmla="*/ 438 w 438"/>
                <a:gd name="T87" fmla="*/ 214 h 469"/>
                <a:gd name="T88" fmla="*/ 438 w 438"/>
                <a:gd name="T89" fmla="*/ 198 h 469"/>
                <a:gd name="T90" fmla="*/ 437 w 438"/>
                <a:gd name="T91" fmla="*/ 181 h 469"/>
                <a:gd name="T92" fmla="*/ 435 w 438"/>
                <a:gd name="T93" fmla="*/ 170 h 469"/>
                <a:gd name="T94" fmla="*/ 433 w 438"/>
                <a:gd name="T95" fmla="*/ 157 h 469"/>
                <a:gd name="T96" fmla="*/ 429 w 438"/>
                <a:gd name="T97" fmla="*/ 141 h 469"/>
                <a:gd name="T98" fmla="*/ 337 w 438"/>
                <a:gd name="T99" fmla="*/ 1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38" h="469">
                  <a:moveTo>
                    <a:pt x="335" y="0"/>
                  </a:moveTo>
                  <a:cubicBezTo>
                    <a:pt x="369" y="31"/>
                    <a:pt x="394" y="71"/>
                    <a:pt x="408" y="114"/>
                  </a:cubicBezTo>
                  <a:cubicBezTo>
                    <a:pt x="408" y="116"/>
                    <a:pt x="409" y="117"/>
                    <a:pt x="409" y="118"/>
                  </a:cubicBezTo>
                  <a:cubicBezTo>
                    <a:pt x="411" y="125"/>
                    <a:pt x="411" y="125"/>
                    <a:pt x="411" y="125"/>
                  </a:cubicBezTo>
                  <a:cubicBezTo>
                    <a:pt x="411" y="126"/>
                    <a:pt x="411" y="127"/>
                    <a:pt x="412" y="128"/>
                  </a:cubicBezTo>
                  <a:cubicBezTo>
                    <a:pt x="412" y="131"/>
                    <a:pt x="412" y="131"/>
                    <a:pt x="412" y="131"/>
                  </a:cubicBezTo>
                  <a:cubicBezTo>
                    <a:pt x="413" y="134"/>
                    <a:pt x="414" y="138"/>
                    <a:pt x="415" y="141"/>
                  </a:cubicBezTo>
                  <a:cubicBezTo>
                    <a:pt x="415" y="142"/>
                    <a:pt x="415" y="143"/>
                    <a:pt x="415" y="145"/>
                  </a:cubicBezTo>
                  <a:cubicBezTo>
                    <a:pt x="416" y="148"/>
                    <a:pt x="416" y="151"/>
                    <a:pt x="417" y="154"/>
                  </a:cubicBezTo>
                  <a:cubicBezTo>
                    <a:pt x="417" y="155"/>
                    <a:pt x="417" y="155"/>
                    <a:pt x="417" y="155"/>
                  </a:cubicBezTo>
                  <a:cubicBezTo>
                    <a:pt x="417" y="156"/>
                    <a:pt x="417" y="157"/>
                    <a:pt x="417" y="157"/>
                  </a:cubicBezTo>
                  <a:cubicBezTo>
                    <a:pt x="417" y="159"/>
                    <a:pt x="418" y="161"/>
                    <a:pt x="418" y="163"/>
                  </a:cubicBezTo>
                  <a:cubicBezTo>
                    <a:pt x="418" y="164"/>
                    <a:pt x="418" y="165"/>
                    <a:pt x="418" y="166"/>
                  </a:cubicBezTo>
                  <a:cubicBezTo>
                    <a:pt x="419" y="174"/>
                    <a:pt x="419" y="174"/>
                    <a:pt x="419" y="174"/>
                  </a:cubicBezTo>
                  <a:cubicBezTo>
                    <a:pt x="419" y="175"/>
                    <a:pt x="419" y="176"/>
                    <a:pt x="419" y="177"/>
                  </a:cubicBezTo>
                  <a:cubicBezTo>
                    <a:pt x="419" y="179"/>
                    <a:pt x="419" y="181"/>
                    <a:pt x="419" y="183"/>
                  </a:cubicBezTo>
                  <a:cubicBezTo>
                    <a:pt x="420" y="186"/>
                    <a:pt x="420" y="186"/>
                    <a:pt x="420" y="186"/>
                  </a:cubicBezTo>
                  <a:cubicBezTo>
                    <a:pt x="420" y="189"/>
                    <a:pt x="420" y="192"/>
                    <a:pt x="420" y="196"/>
                  </a:cubicBezTo>
                  <a:cubicBezTo>
                    <a:pt x="420" y="199"/>
                    <a:pt x="420" y="199"/>
                    <a:pt x="420" y="199"/>
                  </a:cubicBezTo>
                  <a:cubicBezTo>
                    <a:pt x="419" y="202"/>
                    <a:pt x="419" y="206"/>
                    <a:pt x="419" y="210"/>
                  </a:cubicBezTo>
                  <a:cubicBezTo>
                    <a:pt x="419" y="211"/>
                    <a:pt x="419" y="211"/>
                    <a:pt x="419" y="211"/>
                  </a:cubicBezTo>
                  <a:cubicBezTo>
                    <a:pt x="419" y="211"/>
                    <a:pt x="419" y="211"/>
                    <a:pt x="419" y="211"/>
                  </a:cubicBezTo>
                  <a:cubicBezTo>
                    <a:pt x="419" y="212"/>
                    <a:pt x="419" y="213"/>
                    <a:pt x="419" y="214"/>
                  </a:cubicBezTo>
                  <a:cubicBezTo>
                    <a:pt x="418" y="221"/>
                    <a:pt x="418" y="221"/>
                    <a:pt x="418" y="221"/>
                  </a:cubicBezTo>
                  <a:cubicBezTo>
                    <a:pt x="418" y="222"/>
                    <a:pt x="418" y="224"/>
                    <a:pt x="417" y="226"/>
                  </a:cubicBezTo>
                  <a:cubicBezTo>
                    <a:pt x="411" y="279"/>
                    <a:pt x="387" y="329"/>
                    <a:pt x="351" y="369"/>
                  </a:cubicBezTo>
                  <a:cubicBezTo>
                    <a:pt x="351" y="369"/>
                    <a:pt x="350" y="370"/>
                    <a:pt x="350" y="370"/>
                  </a:cubicBezTo>
                  <a:cubicBezTo>
                    <a:pt x="349" y="371"/>
                    <a:pt x="348" y="372"/>
                    <a:pt x="348" y="373"/>
                  </a:cubicBezTo>
                  <a:cubicBezTo>
                    <a:pt x="343" y="378"/>
                    <a:pt x="343" y="378"/>
                    <a:pt x="343" y="378"/>
                  </a:cubicBezTo>
                  <a:cubicBezTo>
                    <a:pt x="342" y="378"/>
                    <a:pt x="342" y="378"/>
                    <a:pt x="342" y="378"/>
                  </a:cubicBezTo>
                  <a:cubicBezTo>
                    <a:pt x="341" y="379"/>
                    <a:pt x="340" y="381"/>
                    <a:pt x="338" y="382"/>
                  </a:cubicBezTo>
                  <a:cubicBezTo>
                    <a:pt x="337" y="383"/>
                    <a:pt x="337" y="383"/>
                    <a:pt x="337" y="383"/>
                  </a:cubicBezTo>
                  <a:cubicBezTo>
                    <a:pt x="336" y="384"/>
                    <a:pt x="334" y="385"/>
                    <a:pt x="333" y="387"/>
                  </a:cubicBezTo>
                  <a:cubicBezTo>
                    <a:pt x="331" y="388"/>
                    <a:pt x="330" y="390"/>
                    <a:pt x="328" y="391"/>
                  </a:cubicBezTo>
                  <a:cubicBezTo>
                    <a:pt x="326" y="393"/>
                    <a:pt x="324" y="394"/>
                    <a:pt x="322" y="396"/>
                  </a:cubicBezTo>
                  <a:cubicBezTo>
                    <a:pt x="322" y="396"/>
                    <a:pt x="322" y="396"/>
                    <a:pt x="322" y="396"/>
                  </a:cubicBezTo>
                  <a:cubicBezTo>
                    <a:pt x="320" y="397"/>
                    <a:pt x="319" y="398"/>
                    <a:pt x="318" y="399"/>
                  </a:cubicBezTo>
                  <a:cubicBezTo>
                    <a:pt x="317" y="400"/>
                    <a:pt x="316" y="400"/>
                    <a:pt x="316" y="401"/>
                  </a:cubicBezTo>
                  <a:cubicBezTo>
                    <a:pt x="314" y="403"/>
                    <a:pt x="312" y="404"/>
                    <a:pt x="310" y="405"/>
                  </a:cubicBezTo>
                  <a:cubicBezTo>
                    <a:pt x="304" y="409"/>
                    <a:pt x="304" y="409"/>
                    <a:pt x="304" y="409"/>
                  </a:cubicBezTo>
                  <a:cubicBezTo>
                    <a:pt x="304" y="410"/>
                    <a:pt x="303" y="410"/>
                    <a:pt x="302" y="411"/>
                  </a:cubicBezTo>
                  <a:cubicBezTo>
                    <a:pt x="301" y="411"/>
                    <a:pt x="300" y="412"/>
                    <a:pt x="300" y="412"/>
                  </a:cubicBezTo>
                  <a:cubicBezTo>
                    <a:pt x="297" y="414"/>
                    <a:pt x="297" y="414"/>
                    <a:pt x="297" y="414"/>
                  </a:cubicBezTo>
                  <a:cubicBezTo>
                    <a:pt x="295" y="415"/>
                    <a:pt x="293" y="416"/>
                    <a:pt x="291" y="418"/>
                  </a:cubicBezTo>
                  <a:cubicBezTo>
                    <a:pt x="288" y="419"/>
                    <a:pt x="288" y="419"/>
                    <a:pt x="288" y="419"/>
                  </a:cubicBezTo>
                  <a:cubicBezTo>
                    <a:pt x="286" y="421"/>
                    <a:pt x="283" y="422"/>
                    <a:pt x="281" y="423"/>
                  </a:cubicBezTo>
                  <a:cubicBezTo>
                    <a:pt x="279" y="424"/>
                    <a:pt x="279" y="424"/>
                    <a:pt x="279" y="424"/>
                  </a:cubicBezTo>
                  <a:cubicBezTo>
                    <a:pt x="276" y="426"/>
                    <a:pt x="274" y="427"/>
                    <a:pt x="271" y="429"/>
                  </a:cubicBezTo>
                  <a:cubicBezTo>
                    <a:pt x="264" y="432"/>
                    <a:pt x="264" y="432"/>
                    <a:pt x="264" y="432"/>
                  </a:cubicBezTo>
                  <a:cubicBezTo>
                    <a:pt x="262" y="432"/>
                    <a:pt x="261" y="433"/>
                    <a:pt x="260" y="433"/>
                  </a:cubicBezTo>
                  <a:cubicBezTo>
                    <a:pt x="235" y="444"/>
                    <a:pt x="208" y="451"/>
                    <a:pt x="181" y="453"/>
                  </a:cubicBezTo>
                  <a:cubicBezTo>
                    <a:pt x="173" y="454"/>
                    <a:pt x="166" y="454"/>
                    <a:pt x="158" y="454"/>
                  </a:cubicBezTo>
                  <a:cubicBezTo>
                    <a:pt x="139" y="454"/>
                    <a:pt x="120" y="452"/>
                    <a:pt x="101" y="448"/>
                  </a:cubicBezTo>
                  <a:cubicBezTo>
                    <a:pt x="100" y="447"/>
                    <a:pt x="99" y="447"/>
                    <a:pt x="97" y="447"/>
                  </a:cubicBezTo>
                  <a:cubicBezTo>
                    <a:pt x="89" y="445"/>
                    <a:pt x="89" y="445"/>
                    <a:pt x="89" y="445"/>
                  </a:cubicBezTo>
                  <a:cubicBezTo>
                    <a:pt x="83" y="443"/>
                    <a:pt x="76" y="441"/>
                    <a:pt x="69" y="438"/>
                  </a:cubicBezTo>
                  <a:cubicBezTo>
                    <a:pt x="67" y="438"/>
                    <a:pt x="67" y="438"/>
                    <a:pt x="67" y="438"/>
                  </a:cubicBezTo>
                  <a:cubicBezTo>
                    <a:pt x="65" y="437"/>
                    <a:pt x="62" y="436"/>
                    <a:pt x="60" y="434"/>
                  </a:cubicBezTo>
                  <a:cubicBezTo>
                    <a:pt x="57" y="433"/>
                    <a:pt x="57" y="433"/>
                    <a:pt x="57" y="433"/>
                  </a:cubicBezTo>
                  <a:cubicBezTo>
                    <a:pt x="56" y="433"/>
                    <a:pt x="55" y="433"/>
                    <a:pt x="54" y="432"/>
                  </a:cubicBezTo>
                  <a:cubicBezTo>
                    <a:pt x="53" y="432"/>
                    <a:pt x="52" y="431"/>
                    <a:pt x="51" y="431"/>
                  </a:cubicBezTo>
                  <a:cubicBezTo>
                    <a:pt x="48" y="429"/>
                    <a:pt x="48" y="429"/>
                    <a:pt x="48" y="429"/>
                  </a:cubicBezTo>
                  <a:cubicBezTo>
                    <a:pt x="48" y="429"/>
                    <a:pt x="48" y="429"/>
                    <a:pt x="48" y="429"/>
                  </a:cubicBezTo>
                  <a:cubicBezTo>
                    <a:pt x="44" y="427"/>
                    <a:pt x="44" y="427"/>
                    <a:pt x="44" y="427"/>
                  </a:cubicBezTo>
                  <a:cubicBezTo>
                    <a:pt x="43" y="427"/>
                    <a:pt x="42" y="426"/>
                    <a:pt x="41" y="426"/>
                  </a:cubicBezTo>
                  <a:cubicBezTo>
                    <a:pt x="39" y="425"/>
                    <a:pt x="37" y="424"/>
                    <a:pt x="36" y="423"/>
                  </a:cubicBezTo>
                  <a:cubicBezTo>
                    <a:pt x="35" y="423"/>
                    <a:pt x="33" y="422"/>
                    <a:pt x="32" y="421"/>
                  </a:cubicBezTo>
                  <a:cubicBezTo>
                    <a:pt x="32" y="421"/>
                    <a:pt x="32" y="421"/>
                    <a:pt x="32" y="421"/>
                  </a:cubicBezTo>
                  <a:cubicBezTo>
                    <a:pt x="29" y="420"/>
                    <a:pt x="27" y="418"/>
                    <a:pt x="24" y="417"/>
                  </a:cubicBezTo>
                  <a:cubicBezTo>
                    <a:pt x="23" y="416"/>
                    <a:pt x="22" y="415"/>
                    <a:pt x="20" y="415"/>
                  </a:cubicBezTo>
                  <a:cubicBezTo>
                    <a:pt x="17" y="412"/>
                    <a:pt x="14" y="410"/>
                    <a:pt x="11" y="408"/>
                  </a:cubicBezTo>
                  <a:cubicBezTo>
                    <a:pt x="10" y="408"/>
                    <a:pt x="10" y="408"/>
                    <a:pt x="9" y="407"/>
                  </a:cubicBezTo>
                  <a:cubicBezTo>
                    <a:pt x="4" y="404"/>
                    <a:pt x="4" y="404"/>
                    <a:pt x="4" y="404"/>
                  </a:cubicBezTo>
                  <a:cubicBezTo>
                    <a:pt x="3" y="403"/>
                    <a:pt x="2" y="402"/>
                    <a:pt x="1" y="401"/>
                  </a:cubicBezTo>
                  <a:cubicBezTo>
                    <a:pt x="0" y="401"/>
                    <a:pt x="0" y="400"/>
                    <a:pt x="0" y="400"/>
                  </a:cubicBezTo>
                  <a:cubicBezTo>
                    <a:pt x="5" y="405"/>
                    <a:pt x="11" y="410"/>
                    <a:pt x="17" y="415"/>
                  </a:cubicBezTo>
                  <a:cubicBezTo>
                    <a:pt x="17" y="415"/>
                    <a:pt x="18" y="416"/>
                    <a:pt x="19" y="417"/>
                  </a:cubicBezTo>
                  <a:cubicBezTo>
                    <a:pt x="20" y="417"/>
                    <a:pt x="21" y="418"/>
                    <a:pt x="22" y="419"/>
                  </a:cubicBezTo>
                  <a:cubicBezTo>
                    <a:pt x="28" y="423"/>
                    <a:pt x="28" y="423"/>
                    <a:pt x="28" y="423"/>
                  </a:cubicBezTo>
                  <a:cubicBezTo>
                    <a:pt x="28" y="423"/>
                    <a:pt x="29" y="423"/>
                    <a:pt x="29" y="424"/>
                  </a:cubicBezTo>
                  <a:cubicBezTo>
                    <a:pt x="32" y="426"/>
                    <a:pt x="35" y="428"/>
                    <a:pt x="39" y="430"/>
                  </a:cubicBezTo>
                  <a:cubicBezTo>
                    <a:pt x="40" y="431"/>
                    <a:pt x="41" y="431"/>
                    <a:pt x="42" y="432"/>
                  </a:cubicBezTo>
                  <a:cubicBezTo>
                    <a:pt x="45" y="434"/>
                    <a:pt x="48" y="435"/>
                    <a:pt x="50" y="437"/>
                  </a:cubicBezTo>
                  <a:cubicBezTo>
                    <a:pt x="51" y="437"/>
                    <a:pt x="51" y="437"/>
                    <a:pt x="51" y="437"/>
                  </a:cubicBezTo>
                  <a:cubicBezTo>
                    <a:pt x="52" y="438"/>
                    <a:pt x="53" y="438"/>
                    <a:pt x="54" y="439"/>
                  </a:cubicBezTo>
                  <a:cubicBezTo>
                    <a:pt x="56" y="440"/>
                    <a:pt x="57" y="441"/>
                    <a:pt x="59" y="441"/>
                  </a:cubicBezTo>
                  <a:cubicBezTo>
                    <a:pt x="60" y="442"/>
                    <a:pt x="61" y="442"/>
                    <a:pt x="62" y="443"/>
                  </a:cubicBezTo>
                  <a:cubicBezTo>
                    <a:pt x="66" y="445"/>
                    <a:pt x="66" y="445"/>
                    <a:pt x="66" y="445"/>
                  </a:cubicBezTo>
                  <a:cubicBezTo>
                    <a:pt x="66" y="445"/>
                    <a:pt x="66" y="445"/>
                    <a:pt x="66" y="445"/>
                  </a:cubicBezTo>
                  <a:cubicBezTo>
                    <a:pt x="69" y="446"/>
                    <a:pt x="69" y="446"/>
                    <a:pt x="69" y="446"/>
                  </a:cubicBezTo>
                  <a:cubicBezTo>
                    <a:pt x="70" y="447"/>
                    <a:pt x="71" y="447"/>
                    <a:pt x="72" y="448"/>
                  </a:cubicBezTo>
                  <a:cubicBezTo>
                    <a:pt x="73" y="448"/>
                    <a:pt x="74" y="448"/>
                    <a:pt x="75" y="449"/>
                  </a:cubicBezTo>
                  <a:cubicBezTo>
                    <a:pt x="78" y="450"/>
                    <a:pt x="78" y="450"/>
                    <a:pt x="78" y="450"/>
                  </a:cubicBezTo>
                  <a:cubicBezTo>
                    <a:pt x="80" y="451"/>
                    <a:pt x="83" y="452"/>
                    <a:pt x="86" y="453"/>
                  </a:cubicBezTo>
                  <a:cubicBezTo>
                    <a:pt x="88" y="454"/>
                    <a:pt x="88" y="454"/>
                    <a:pt x="88" y="454"/>
                  </a:cubicBezTo>
                  <a:cubicBezTo>
                    <a:pt x="94" y="456"/>
                    <a:pt x="101" y="458"/>
                    <a:pt x="108" y="460"/>
                  </a:cubicBezTo>
                  <a:cubicBezTo>
                    <a:pt x="116" y="462"/>
                    <a:pt x="116" y="462"/>
                    <a:pt x="116" y="462"/>
                  </a:cubicBezTo>
                  <a:cubicBezTo>
                    <a:pt x="117" y="463"/>
                    <a:pt x="118" y="463"/>
                    <a:pt x="120" y="463"/>
                  </a:cubicBezTo>
                  <a:cubicBezTo>
                    <a:pt x="138" y="467"/>
                    <a:pt x="157" y="469"/>
                    <a:pt x="177" y="469"/>
                  </a:cubicBezTo>
                  <a:cubicBezTo>
                    <a:pt x="184" y="469"/>
                    <a:pt x="192" y="469"/>
                    <a:pt x="199" y="468"/>
                  </a:cubicBezTo>
                  <a:cubicBezTo>
                    <a:pt x="226" y="466"/>
                    <a:pt x="253" y="459"/>
                    <a:pt x="278" y="449"/>
                  </a:cubicBezTo>
                  <a:cubicBezTo>
                    <a:pt x="280" y="448"/>
                    <a:pt x="281" y="448"/>
                    <a:pt x="282" y="447"/>
                  </a:cubicBezTo>
                  <a:cubicBezTo>
                    <a:pt x="289" y="444"/>
                    <a:pt x="289" y="444"/>
                    <a:pt x="289" y="444"/>
                  </a:cubicBezTo>
                  <a:cubicBezTo>
                    <a:pt x="292" y="443"/>
                    <a:pt x="295" y="441"/>
                    <a:pt x="298" y="440"/>
                  </a:cubicBezTo>
                  <a:cubicBezTo>
                    <a:pt x="299" y="439"/>
                    <a:pt x="299" y="439"/>
                    <a:pt x="299" y="439"/>
                  </a:cubicBezTo>
                  <a:cubicBezTo>
                    <a:pt x="302" y="437"/>
                    <a:pt x="304" y="436"/>
                    <a:pt x="307" y="435"/>
                  </a:cubicBezTo>
                  <a:cubicBezTo>
                    <a:pt x="309" y="433"/>
                    <a:pt x="309" y="433"/>
                    <a:pt x="309" y="433"/>
                  </a:cubicBezTo>
                  <a:cubicBezTo>
                    <a:pt x="311" y="432"/>
                    <a:pt x="313" y="431"/>
                    <a:pt x="315" y="429"/>
                  </a:cubicBezTo>
                  <a:cubicBezTo>
                    <a:pt x="318" y="428"/>
                    <a:pt x="318" y="428"/>
                    <a:pt x="318" y="428"/>
                  </a:cubicBezTo>
                  <a:cubicBezTo>
                    <a:pt x="319" y="427"/>
                    <a:pt x="320" y="427"/>
                    <a:pt x="320" y="426"/>
                  </a:cubicBezTo>
                  <a:cubicBezTo>
                    <a:pt x="321" y="426"/>
                    <a:pt x="322" y="425"/>
                    <a:pt x="323" y="425"/>
                  </a:cubicBezTo>
                  <a:cubicBezTo>
                    <a:pt x="328" y="421"/>
                    <a:pt x="328" y="421"/>
                    <a:pt x="328" y="421"/>
                  </a:cubicBezTo>
                  <a:cubicBezTo>
                    <a:pt x="330" y="420"/>
                    <a:pt x="332" y="418"/>
                    <a:pt x="334" y="417"/>
                  </a:cubicBezTo>
                  <a:cubicBezTo>
                    <a:pt x="335" y="416"/>
                    <a:pt x="336" y="415"/>
                    <a:pt x="337" y="415"/>
                  </a:cubicBezTo>
                  <a:cubicBezTo>
                    <a:pt x="338" y="414"/>
                    <a:pt x="339" y="413"/>
                    <a:pt x="340" y="412"/>
                  </a:cubicBezTo>
                  <a:cubicBezTo>
                    <a:pt x="341" y="411"/>
                    <a:pt x="341" y="411"/>
                    <a:pt x="341" y="411"/>
                  </a:cubicBezTo>
                  <a:cubicBezTo>
                    <a:pt x="343" y="410"/>
                    <a:pt x="345" y="408"/>
                    <a:pt x="346" y="407"/>
                  </a:cubicBezTo>
                  <a:cubicBezTo>
                    <a:pt x="348" y="405"/>
                    <a:pt x="350" y="404"/>
                    <a:pt x="351" y="402"/>
                  </a:cubicBezTo>
                  <a:cubicBezTo>
                    <a:pt x="353" y="401"/>
                    <a:pt x="354" y="400"/>
                    <a:pt x="356" y="398"/>
                  </a:cubicBezTo>
                  <a:cubicBezTo>
                    <a:pt x="356" y="398"/>
                    <a:pt x="356" y="398"/>
                    <a:pt x="356" y="398"/>
                  </a:cubicBezTo>
                  <a:cubicBezTo>
                    <a:pt x="358" y="396"/>
                    <a:pt x="359" y="395"/>
                    <a:pt x="361" y="393"/>
                  </a:cubicBezTo>
                  <a:cubicBezTo>
                    <a:pt x="361" y="393"/>
                    <a:pt x="361" y="393"/>
                    <a:pt x="361" y="393"/>
                  </a:cubicBezTo>
                  <a:cubicBezTo>
                    <a:pt x="366" y="388"/>
                    <a:pt x="366" y="388"/>
                    <a:pt x="366" y="388"/>
                  </a:cubicBezTo>
                  <a:cubicBezTo>
                    <a:pt x="367" y="387"/>
                    <a:pt x="368" y="386"/>
                    <a:pt x="368" y="386"/>
                  </a:cubicBezTo>
                  <a:cubicBezTo>
                    <a:pt x="369" y="385"/>
                    <a:pt x="369" y="385"/>
                    <a:pt x="370" y="384"/>
                  </a:cubicBezTo>
                  <a:cubicBezTo>
                    <a:pt x="406" y="345"/>
                    <a:pt x="429" y="294"/>
                    <a:pt x="436" y="241"/>
                  </a:cubicBezTo>
                  <a:cubicBezTo>
                    <a:pt x="436" y="239"/>
                    <a:pt x="436" y="238"/>
                    <a:pt x="437" y="236"/>
                  </a:cubicBezTo>
                  <a:cubicBezTo>
                    <a:pt x="437" y="229"/>
                    <a:pt x="437" y="229"/>
                    <a:pt x="437" y="229"/>
                  </a:cubicBezTo>
                  <a:cubicBezTo>
                    <a:pt x="437" y="229"/>
                    <a:pt x="437" y="228"/>
                    <a:pt x="437" y="227"/>
                  </a:cubicBezTo>
                  <a:cubicBezTo>
                    <a:pt x="437" y="226"/>
                    <a:pt x="437" y="226"/>
                    <a:pt x="437" y="226"/>
                  </a:cubicBezTo>
                  <a:cubicBezTo>
                    <a:pt x="437" y="226"/>
                    <a:pt x="437" y="226"/>
                    <a:pt x="437" y="226"/>
                  </a:cubicBezTo>
                  <a:cubicBezTo>
                    <a:pt x="438" y="222"/>
                    <a:pt x="438" y="218"/>
                    <a:pt x="438" y="214"/>
                  </a:cubicBezTo>
                  <a:cubicBezTo>
                    <a:pt x="438" y="211"/>
                    <a:pt x="438" y="211"/>
                    <a:pt x="438" y="211"/>
                  </a:cubicBezTo>
                  <a:cubicBezTo>
                    <a:pt x="438" y="208"/>
                    <a:pt x="438" y="205"/>
                    <a:pt x="438" y="201"/>
                  </a:cubicBezTo>
                  <a:cubicBezTo>
                    <a:pt x="438" y="198"/>
                    <a:pt x="438" y="198"/>
                    <a:pt x="438" y="198"/>
                  </a:cubicBezTo>
                  <a:cubicBezTo>
                    <a:pt x="438" y="196"/>
                    <a:pt x="438" y="194"/>
                    <a:pt x="437" y="193"/>
                  </a:cubicBezTo>
                  <a:cubicBezTo>
                    <a:pt x="438" y="192"/>
                    <a:pt x="437" y="191"/>
                    <a:pt x="437" y="190"/>
                  </a:cubicBezTo>
                  <a:cubicBezTo>
                    <a:pt x="437" y="181"/>
                    <a:pt x="437" y="181"/>
                    <a:pt x="437" y="181"/>
                  </a:cubicBezTo>
                  <a:cubicBezTo>
                    <a:pt x="437" y="180"/>
                    <a:pt x="436" y="179"/>
                    <a:pt x="436" y="178"/>
                  </a:cubicBezTo>
                  <a:cubicBezTo>
                    <a:pt x="436" y="176"/>
                    <a:pt x="436" y="175"/>
                    <a:pt x="436" y="173"/>
                  </a:cubicBezTo>
                  <a:cubicBezTo>
                    <a:pt x="435" y="172"/>
                    <a:pt x="435" y="171"/>
                    <a:pt x="435" y="170"/>
                  </a:cubicBezTo>
                  <a:cubicBezTo>
                    <a:pt x="435" y="169"/>
                    <a:pt x="435" y="169"/>
                    <a:pt x="435" y="169"/>
                  </a:cubicBezTo>
                  <a:cubicBezTo>
                    <a:pt x="435" y="166"/>
                    <a:pt x="434" y="163"/>
                    <a:pt x="434" y="160"/>
                  </a:cubicBezTo>
                  <a:cubicBezTo>
                    <a:pt x="433" y="159"/>
                    <a:pt x="433" y="158"/>
                    <a:pt x="433" y="157"/>
                  </a:cubicBezTo>
                  <a:cubicBezTo>
                    <a:pt x="432" y="153"/>
                    <a:pt x="431" y="150"/>
                    <a:pt x="430" y="146"/>
                  </a:cubicBezTo>
                  <a:cubicBezTo>
                    <a:pt x="430" y="144"/>
                    <a:pt x="430" y="144"/>
                    <a:pt x="430" y="144"/>
                  </a:cubicBezTo>
                  <a:cubicBezTo>
                    <a:pt x="430" y="143"/>
                    <a:pt x="429" y="142"/>
                    <a:pt x="429" y="141"/>
                  </a:cubicBezTo>
                  <a:cubicBezTo>
                    <a:pt x="427" y="134"/>
                    <a:pt x="427" y="134"/>
                    <a:pt x="427" y="134"/>
                  </a:cubicBezTo>
                  <a:cubicBezTo>
                    <a:pt x="427" y="132"/>
                    <a:pt x="427" y="131"/>
                    <a:pt x="426" y="130"/>
                  </a:cubicBezTo>
                  <a:cubicBezTo>
                    <a:pt x="410" y="79"/>
                    <a:pt x="378" y="34"/>
                    <a:pt x="337" y="1"/>
                  </a:cubicBezTo>
                  <a:cubicBezTo>
                    <a:pt x="336" y="1"/>
                    <a:pt x="336" y="1"/>
                    <a:pt x="335" y="0"/>
                  </a:cubicBezTo>
                </a:path>
              </a:pathLst>
            </a:custGeom>
            <a:solidFill>
              <a:srgbClr val="C0C3C7"/>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sp>
          <p:nvSpPr>
            <p:cNvPr id="6" name="Freeform 6">
              <a:extLst>
                <a:ext uri="{FF2B5EF4-FFF2-40B4-BE49-F238E27FC236}">
                  <a16:creationId xmlns:a16="http://schemas.microsoft.com/office/drawing/2014/main" xmlns="" id="{BBAB4024-4552-49F1-B875-6E38D5F3716A}"/>
                </a:ext>
              </a:extLst>
            </p:cNvPr>
            <p:cNvSpPr>
              <a:spLocks/>
            </p:cNvSpPr>
            <p:nvPr/>
          </p:nvSpPr>
          <p:spPr bwMode="auto">
            <a:xfrm>
              <a:off x="4946651" y="2265363"/>
              <a:ext cx="2225675" cy="2251075"/>
            </a:xfrm>
            <a:custGeom>
              <a:avLst/>
              <a:gdLst>
                <a:gd name="T0" fmla="*/ 3 w 523"/>
                <a:gd name="T1" fmla="*/ 305 h 529"/>
                <a:gd name="T2" fmla="*/ 7 w 523"/>
                <a:gd name="T3" fmla="*/ 328 h 529"/>
                <a:gd name="T4" fmla="*/ 10 w 523"/>
                <a:gd name="T5" fmla="*/ 341 h 529"/>
                <a:gd name="T6" fmla="*/ 104 w 523"/>
                <a:gd name="T7" fmla="*/ 475 h 529"/>
                <a:gd name="T8" fmla="*/ 114 w 523"/>
                <a:gd name="T9" fmla="*/ 482 h 529"/>
                <a:gd name="T10" fmla="*/ 135 w 523"/>
                <a:gd name="T11" fmla="*/ 495 h 529"/>
                <a:gd name="T12" fmla="*/ 144 w 523"/>
                <a:gd name="T13" fmla="*/ 500 h 529"/>
                <a:gd name="T14" fmla="*/ 151 w 523"/>
                <a:gd name="T15" fmla="*/ 503 h 529"/>
                <a:gd name="T16" fmla="*/ 160 w 523"/>
                <a:gd name="T17" fmla="*/ 507 h 529"/>
                <a:gd name="T18" fmla="*/ 172 w 523"/>
                <a:gd name="T19" fmla="*/ 512 h 529"/>
                <a:gd name="T20" fmla="*/ 204 w 523"/>
                <a:gd name="T21" fmla="*/ 522 h 529"/>
                <a:gd name="T22" fmla="*/ 367 w 523"/>
                <a:gd name="T23" fmla="*/ 506 h 529"/>
                <a:gd name="T24" fmla="*/ 384 w 523"/>
                <a:gd name="T25" fmla="*/ 497 h 529"/>
                <a:gd name="T26" fmla="*/ 400 w 523"/>
                <a:gd name="T27" fmla="*/ 488 h 529"/>
                <a:gd name="T28" fmla="*/ 407 w 523"/>
                <a:gd name="T29" fmla="*/ 483 h 529"/>
                <a:gd name="T30" fmla="*/ 421 w 523"/>
                <a:gd name="T31" fmla="*/ 473 h 529"/>
                <a:gd name="T32" fmla="*/ 431 w 523"/>
                <a:gd name="T33" fmla="*/ 465 h 529"/>
                <a:gd name="T34" fmla="*/ 441 w 523"/>
                <a:gd name="T35" fmla="*/ 456 h 529"/>
                <a:gd name="T36" fmla="*/ 451 w 523"/>
                <a:gd name="T37" fmla="*/ 447 h 529"/>
                <a:gd name="T38" fmla="*/ 520 w 523"/>
                <a:gd name="T39" fmla="*/ 300 h 529"/>
                <a:gd name="T40" fmla="*/ 522 w 523"/>
                <a:gd name="T41" fmla="*/ 285 h 529"/>
                <a:gd name="T42" fmla="*/ 523 w 523"/>
                <a:gd name="T43" fmla="*/ 273 h 529"/>
                <a:gd name="T44" fmla="*/ 522 w 523"/>
                <a:gd name="T45" fmla="*/ 257 h 529"/>
                <a:gd name="T46" fmla="*/ 521 w 523"/>
                <a:gd name="T47" fmla="*/ 240 h 529"/>
                <a:gd name="T48" fmla="*/ 520 w 523"/>
                <a:gd name="T49" fmla="*/ 229 h 529"/>
                <a:gd name="T50" fmla="*/ 518 w 523"/>
                <a:gd name="T51" fmla="*/ 215 h 529"/>
                <a:gd name="T52" fmla="*/ 514 w 523"/>
                <a:gd name="T53" fmla="*/ 199 h 529"/>
                <a:gd name="T54" fmla="*/ 421 w 523"/>
                <a:gd name="T55" fmla="*/ 60 h 529"/>
                <a:gd name="T56" fmla="*/ 410 w 523"/>
                <a:gd name="T57" fmla="*/ 52 h 529"/>
                <a:gd name="T58" fmla="*/ 399 w 523"/>
                <a:gd name="T59" fmla="*/ 45 h 529"/>
                <a:gd name="T60" fmla="*/ 387 w 523"/>
                <a:gd name="T61" fmla="*/ 38 h 529"/>
                <a:gd name="T62" fmla="*/ 381 w 523"/>
                <a:gd name="T63" fmla="*/ 34 h 529"/>
                <a:gd name="T64" fmla="*/ 366 w 523"/>
                <a:gd name="T65" fmla="*/ 27 h 529"/>
                <a:gd name="T66" fmla="*/ 352 w 523"/>
                <a:gd name="T67" fmla="*/ 21 h 529"/>
                <a:gd name="T68" fmla="*/ 329 w 523"/>
                <a:gd name="T69" fmla="*/ 14 h 529"/>
                <a:gd name="T70" fmla="*/ 159 w 523"/>
                <a:gd name="T71" fmla="*/ 26 h 529"/>
                <a:gd name="T72" fmla="*/ 140 w 523"/>
                <a:gd name="T73" fmla="*/ 35 h 529"/>
                <a:gd name="T74" fmla="*/ 129 w 523"/>
                <a:gd name="T75" fmla="*/ 41 h 529"/>
                <a:gd name="T76" fmla="*/ 117 w 523"/>
                <a:gd name="T77" fmla="*/ 48 h 529"/>
                <a:gd name="T78" fmla="*/ 112 w 523"/>
                <a:gd name="T79" fmla="*/ 52 h 529"/>
                <a:gd name="T80" fmla="*/ 105 w 523"/>
                <a:gd name="T81" fmla="*/ 57 h 529"/>
                <a:gd name="T82" fmla="*/ 97 w 523"/>
                <a:gd name="T83" fmla="*/ 63 h 529"/>
                <a:gd name="T84" fmla="*/ 83 w 523"/>
                <a:gd name="T85" fmla="*/ 76 h 529"/>
                <a:gd name="T86" fmla="*/ 72 w 523"/>
                <a:gd name="T87" fmla="*/ 86 h 529"/>
                <a:gd name="T88" fmla="*/ 2 w 523"/>
                <a:gd name="T89" fmla="*/ 234 h 529"/>
                <a:gd name="T90" fmla="*/ 1 w 523"/>
                <a:gd name="T91" fmla="*/ 248 h 529"/>
                <a:gd name="T92" fmla="*/ 0 w 523"/>
                <a:gd name="T93" fmla="*/ 260 h 529"/>
                <a:gd name="T94" fmla="*/ 0 w 523"/>
                <a:gd name="T95" fmla="*/ 274 h 529"/>
                <a:gd name="T96" fmla="*/ 0 w 523"/>
                <a:gd name="T97" fmla="*/ 285 h 529"/>
                <a:gd name="T98" fmla="*/ 2 w 523"/>
                <a:gd name="T99" fmla="*/ 302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23" h="529">
                  <a:moveTo>
                    <a:pt x="2" y="302"/>
                  </a:moveTo>
                  <a:cubicBezTo>
                    <a:pt x="2" y="302"/>
                    <a:pt x="2" y="303"/>
                    <a:pt x="3" y="304"/>
                  </a:cubicBezTo>
                  <a:cubicBezTo>
                    <a:pt x="3" y="305"/>
                    <a:pt x="3" y="305"/>
                    <a:pt x="3" y="305"/>
                  </a:cubicBezTo>
                  <a:cubicBezTo>
                    <a:pt x="3" y="308"/>
                    <a:pt x="4" y="311"/>
                    <a:pt x="4" y="314"/>
                  </a:cubicBezTo>
                  <a:cubicBezTo>
                    <a:pt x="5" y="318"/>
                    <a:pt x="5" y="318"/>
                    <a:pt x="5" y="318"/>
                  </a:cubicBezTo>
                  <a:cubicBezTo>
                    <a:pt x="6" y="321"/>
                    <a:pt x="6" y="325"/>
                    <a:pt x="7" y="328"/>
                  </a:cubicBezTo>
                  <a:cubicBezTo>
                    <a:pt x="8" y="331"/>
                    <a:pt x="8" y="331"/>
                    <a:pt x="8" y="331"/>
                  </a:cubicBezTo>
                  <a:cubicBezTo>
                    <a:pt x="8" y="332"/>
                    <a:pt x="8" y="333"/>
                    <a:pt x="9" y="334"/>
                  </a:cubicBezTo>
                  <a:cubicBezTo>
                    <a:pt x="10" y="341"/>
                    <a:pt x="10" y="341"/>
                    <a:pt x="10" y="341"/>
                  </a:cubicBezTo>
                  <a:cubicBezTo>
                    <a:pt x="11" y="342"/>
                    <a:pt x="11" y="344"/>
                    <a:pt x="12" y="345"/>
                  </a:cubicBezTo>
                  <a:cubicBezTo>
                    <a:pt x="28" y="395"/>
                    <a:pt x="59" y="441"/>
                    <a:pt x="101" y="473"/>
                  </a:cubicBezTo>
                  <a:cubicBezTo>
                    <a:pt x="102" y="474"/>
                    <a:pt x="103" y="474"/>
                    <a:pt x="104" y="475"/>
                  </a:cubicBezTo>
                  <a:cubicBezTo>
                    <a:pt x="105" y="476"/>
                    <a:pt x="106" y="477"/>
                    <a:pt x="107" y="478"/>
                  </a:cubicBezTo>
                  <a:cubicBezTo>
                    <a:pt x="112" y="481"/>
                    <a:pt x="112" y="481"/>
                    <a:pt x="112" y="481"/>
                  </a:cubicBezTo>
                  <a:cubicBezTo>
                    <a:pt x="113" y="482"/>
                    <a:pt x="113" y="482"/>
                    <a:pt x="114" y="482"/>
                  </a:cubicBezTo>
                  <a:cubicBezTo>
                    <a:pt x="117" y="484"/>
                    <a:pt x="120" y="486"/>
                    <a:pt x="123" y="489"/>
                  </a:cubicBezTo>
                  <a:cubicBezTo>
                    <a:pt x="125" y="489"/>
                    <a:pt x="126" y="490"/>
                    <a:pt x="127" y="491"/>
                  </a:cubicBezTo>
                  <a:cubicBezTo>
                    <a:pt x="130" y="492"/>
                    <a:pt x="132" y="494"/>
                    <a:pt x="135" y="495"/>
                  </a:cubicBezTo>
                  <a:cubicBezTo>
                    <a:pt x="135" y="495"/>
                    <a:pt x="135" y="495"/>
                    <a:pt x="135" y="495"/>
                  </a:cubicBezTo>
                  <a:cubicBezTo>
                    <a:pt x="136" y="496"/>
                    <a:pt x="138" y="497"/>
                    <a:pt x="139" y="497"/>
                  </a:cubicBezTo>
                  <a:cubicBezTo>
                    <a:pt x="140" y="498"/>
                    <a:pt x="142" y="499"/>
                    <a:pt x="144" y="500"/>
                  </a:cubicBezTo>
                  <a:cubicBezTo>
                    <a:pt x="145" y="500"/>
                    <a:pt x="146" y="501"/>
                    <a:pt x="147" y="501"/>
                  </a:cubicBezTo>
                  <a:cubicBezTo>
                    <a:pt x="151" y="503"/>
                    <a:pt x="151" y="503"/>
                    <a:pt x="151" y="503"/>
                  </a:cubicBezTo>
                  <a:cubicBezTo>
                    <a:pt x="151" y="503"/>
                    <a:pt x="151" y="503"/>
                    <a:pt x="151" y="503"/>
                  </a:cubicBezTo>
                  <a:cubicBezTo>
                    <a:pt x="154" y="505"/>
                    <a:pt x="154" y="505"/>
                    <a:pt x="154" y="505"/>
                  </a:cubicBezTo>
                  <a:cubicBezTo>
                    <a:pt x="155" y="505"/>
                    <a:pt x="156" y="506"/>
                    <a:pt x="157" y="506"/>
                  </a:cubicBezTo>
                  <a:cubicBezTo>
                    <a:pt x="158" y="507"/>
                    <a:pt x="159" y="507"/>
                    <a:pt x="160" y="507"/>
                  </a:cubicBezTo>
                  <a:cubicBezTo>
                    <a:pt x="163" y="508"/>
                    <a:pt x="163" y="508"/>
                    <a:pt x="163" y="508"/>
                  </a:cubicBezTo>
                  <a:cubicBezTo>
                    <a:pt x="165" y="510"/>
                    <a:pt x="168" y="511"/>
                    <a:pt x="170" y="512"/>
                  </a:cubicBezTo>
                  <a:cubicBezTo>
                    <a:pt x="172" y="512"/>
                    <a:pt x="172" y="512"/>
                    <a:pt x="172" y="512"/>
                  </a:cubicBezTo>
                  <a:cubicBezTo>
                    <a:pt x="179" y="515"/>
                    <a:pt x="186" y="517"/>
                    <a:pt x="192" y="519"/>
                  </a:cubicBezTo>
                  <a:cubicBezTo>
                    <a:pt x="200" y="521"/>
                    <a:pt x="200" y="521"/>
                    <a:pt x="200" y="521"/>
                  </a:cubicBezTo>
                  <a:cubicBezTo>
                    <a:pt x="202" y="521"/>
                    <a:pt x="203" y="521"/>
                    <a:pt x="204" y="522"/>
                  </a:cubicBezTo>
                  <a:cubicBezTo>
                    <a:pt x="230" y="527"/>
                    <a:pt x="257" y="529"/>
                    <a:pt x="284" y="527"/>
                  </a:cubicBezTo>
                  <a:cubicBezTo>
                    <a:pt x="311" y="525"/>
                    <a:pt x="338" y="518"/>
                    <a:pt x="363" y="507"/>
                  </a:cubicBezTo>
                  <a:cubicBezTo>
                    <a:pt x="364" y="507"/>
                    <a:pt x="365" y="506"/>
                    <a:pt x="367" y="506"/>
                  </a:cubicBezTo>
                  <a:cubicBezTo>
                    <a:pt x="374" y="503"/>
                    <a:pt x="374" y="503"/>
                    <a:pt x="374" y="503"/>
                  </a:cubicBezTo>
                  <a:cubicBezTo>
                    <a:pt x="377" y="501"/>
                    <a:pt x="379" y="500"/>
                    <a:pt x="382" y="498"/>
                  </a:cubicBezTo>
                  <a:cubicBezTo>
                    <a:pt x="384" y="497"/>
                    <a:pt x="384" y="497"/>
                    <a:pt x="384" y="497"/>
                  </a:cubicBezTo>
                  <a:cubicBezTo>
                    <a:pt x="386" y="496"/>
                    <a:pt x="389" y="495"/>
                    <a:pt x="391" y="493"/>
                  </a:cubicBezTo>
                  <a:cubicBezTo>
                    <a:pt x="394" y="492"/>
                    <a:pt x="394" y="492"/>
                    <a:pt x="394" y="492"/>
                  </a:cubicBezTo>
                  <a:cubicBezTo>
                    <a:pt x="396" y="490"/>
                    <a:pt x="398" y="489"/>
                    <a:pt x="400" y="488"/>
                  </a:cubicBezTo>
                  <a:cubicBezTo>
                    <a:pt x="403" y="486"/>
                    <a:pt x="403" y="486"/>
                    <a:pt x="403" y="486"/>
                  </a:cubicBezTo>
                  <a:cubicBezTo>
                    <a:pt x="403" y="486"/>
                    <a:pt x="404" y="485"/>
                    <a:pt x="405" y="485"/>
                  </a:cubicBezTo>
                  <a:cubicBezTo>
                    <a:pt x="406" y="484"/>
                    <a:pt x="407" y="484"/>
                    <a:pt x="407" y="483"/>
                  </a:cubicBezTo>
                  <a:cubicBezTo>
                    <a:pt x="413" y="479"/>
                    <a:pt x="413" y="479"/>
                    <a:pt x="413" y="479"/>
                  </a:cubicBezTo>
                  <a:cubicBezTo>
                    <a:pt x="415" y="478"/>
                    <a:pt x="417" y="477"/>
                    <a:pt x="419" y="475"/>
                  </a:cubicBezTo>
                  <a:cubicBezTo>
                    <a:pt x="419" y="474"/>
                    <a:pt x="420" y="474"/>
                    <a:pt x="421" y="473"/>
                  </a:cubicBezTo>
                  <a:cubicBezTo>
                    <a:pt x="422" y="472"/>
                    <a:pt x="423" y="471"/>
                    <a:pt x="425" y="470"/>
                  </a:cubicBezTo>
                  <a:cubicBezTo>
                    <a:pt x="425" y="470"/>
                    <a:pt x="425" y="470"/>
                    <a:pt x="425" y="470"/>
                  </a:cubicBezTo>
                  <a:cubicBezTo>
                    <a:pt x="427" y="468"/>
                    <a:pt x="429" y="467"/>
                    <a:pt x="431" y="465"/>
                  </a:cubicBezTo>
                  <a:cubicBezTo>
                    <a:pt x="433" y="464"/>
                    <a:pt x="434" y="462"/>
                    <a:pt x="436" y="461"/>
                  </a:cubicBezTo>
                  <a:cubicBezTo>
                    <a:pt x="437" y="459"/>
                    <a:pt x="439" y="458"/>
                    <a:pt x="440" y="457"/>
                  </a:cubicBezTo>
                  <a:cubicBezTo>
                    <a:pt x="441" y="456"/>
                    <a:pt x="441" y="456"/>
                    <a:pt x="441" y="456"/>
                  </a:cubicBezTo>
                  <a:cubicBezTo>
                    <a:pt x="443" y="455"/>
                    <a:pt x="444" y="453"/>
                    <a:pt x="445" y="452"/>
                  </a:cubicBezTo>
                  <a:cubicBezTo>
                    <a:pt x="446" y="452"/>
                    <a:pt x="446" y="452"/>
                    <a:pt x="446" y="452"/>
                  </a:cubicBezTo>
                  <a:cubicBezTo>
                    <a:pt x="451" y="447"/>
                    <a:pt x="451" y="447"/>
                    <a:pt x="451" y="447"/>
                  </a:cubicBezTo>
                  <a:cubicBezTo>
                    <a:pt x="451" y="446"/>
                    <a:pt x="452" y="445"/>
                    <a:pt x="453" y="444"/>
                  </a:cubicBezTo>
                  <a:cubicBezTo>
                    <a:pt x="453" y="444"/>
                    <a:pt x="454" y="443"/>
                    <a:pt x="454" y="443"/>
                  </a:cubicBezTo>
                  <a:cubicBezTo>
                    <a:pt x="490" y="403"/>
                    <a:pt x="514" y="353"/>
                    <a:pt x="520" y="300"/>
                  </a:cubicBezTo>
                  <a:cubicBezTo>
                    <a:pt x="521" y="298"/>
                    <a:pt x="521" y="296"/>
                    <a:pt x="521" y="295"/>
                  </a:cubicBezTo>
                  <a:cubicBezTo>
                    <a:pt x="522" y="288"/>
                    <a:pt x="522" y="288"/>
                    <a:pt x="522" y="288"/>
                  </a:cubicBezTo>
                  <a:cubicBezTo>
                    <a:pt x="522" y="287"/>
                    <a:pt x="522" y="286"/>
                    <a:pt x="522" y="285"/>
                  </a:cubicBezTo>
                  <a:cubicBezTo>
                    <a:pt x="522" y="285"/>
                    <a:pt x="522" y="285"/>
                    <a:pt x="522" y="285"/>
                  </a:cubicBezTo>
                  <a:cubicBezTo>
                    <a:pt x="522" y="284"/>
                    <a:pt x="522" y="284"/>
                    <a:pt x="522" y="284"/>
                  </a:cubicBezTo>
                  <a:cubicBezTo>
                    <a:pt x="522" y="280"/>
                    <a:pt x="522" y="276"/>
                    <a:pt x="523" y="273"/>
                  </a:cubicBezTo>
                  <a:cubicBezTo>
                    <a:pt x="523" y="270"/>
                    <a:pt x="523" y="270"/>
                    <a:pt x="523" y="270"/>
                  </a:cubicBezTo>
                  <a:cubicBezTo>
                    <a:pt x="523" y="266"/>
                    <a:pt x="523" y="263"/>
                    <a:pt x="523" y="260"/>
                  </a:cubicBezTo>
                  <a:cubicBezTo>
                    <a:pt x="522" y="257"/>
                    <a:pt x="522" y="257"/>
                    <a:pt x="522" y="257"/>
                  </a:cubicBezTo>
                  <a:cubicBezTo>
                    <a:pt x="522" y="255"/>
                    <a:pt x="522" y="253"/>
                    <a:pt x="522" y="251"/>
                  </a:cubicBezTo>
                  <a:cubicBezTo>
                    <a:pt x="522" y="250"/>
                    <a:pt x="522" y="249"/>
                    <a:pt x="522" y="248"/>
                  </a:cubicBezTo>
                  <a:cubicBezTo>
                    <a:pt x="521" y="240"/>
                    <a:pt x="521" y="240"/>
                    <a:pt x="521" y="240"/>
                  </a:cubicBezTo>
                  <a:cubicBezTo>
                    <a:pt x="521" y="239"/>
                    <a:pt x="521" y="238"/>
                    <a:pt x="521" y="237"/>
                  </a:cubicBezTo>
                  <a:cubicBezTo>
                    <a:pt x="521" y="235"/>
                    <a:pt x="520" y="233"/>
                    <a:pt x="520" y="231"/>
                  </a:cubicBezTo>
                  <a:cubicBezTo>
                    <a:pt x="520" y="231"/>
                    <a:pt x="520" y="230"/>
                    <a:pt x="520" y="229"/>
                  </a:cubicBezTo>
                  <a:cubicBezTo>
                    <a:pt x="520" y="228"/>
                    <a:pt x="520" y="228"/>
                    <a:pt x="520" y="228"/>
                  </a:cubicBezTo>
                  <a:cubicBezTo>
                    <a:pt x="519" y="225"/>
                    <a:pt x="519" y="222"/>
                    <a:pt x="518" y="219"/>
                  </a:cubicBezTo>
                  <a:cubicBezTo>
                    <a:pt x="518" y="217"/>
                    <a:pt x="518" y="216"/>
                    <a:pt x="518" y="215"/>
                  </a:cubicBezTo>
                  <a:cubicBezTo>
                    <a:pt x="517" y="212"/>
                    <a:pt x="516" y="208"/>
                    <a:pt x="515" y="205"/>
                  </a:cubicBezTo>
                  <a:cubicBezTo>
                    <a:pt x="515" y="202"/>
                    <a:pt x="515" y="202"/>
                    <a:pt x="515" y="202"/>
                  </a:cubicBezTo>
                  <a:cubicBezTo>
                    <a:pt x="514" y="201"/>
                    <a:pt x="514" y="200"/>
                    <a:pt x="514" y="199"/>
                  </a:cubicBezTo>
                  <a:cubicBezTo>
                    <a:pt x="512" y="192"/>
                    <a:pt x="512" y="192"/>
                    <a:pt x="512" y="192"/>
                  </a:cubicBezTo>
                  <a:cubicBezTo>
                    <a:pt x="512" y="191"/>
                    <a:pt x="511" y="190"/>
                    <a:pt x="511" y="188"/>
                  </a:cubicBezTo>
                  <a:cubicBezTo>
                    <a:pt x="495" y="138"/>
                    <a:pt x="463" y="92"/>
                    <a:pt x="421" y="60"/>
                  </a:cubicBezTo>
                  <a:cubicBezTo>
                    <a:pt x="421" y="59"/>
                    <a:pt x="420" y="59"/>
                    <a:pt x="419" y="58"/>
                  </a:cubicBezTo>
                  <a:cubicBezTo>
                    <a:pt x="418" y="57"/>
                    <a:pt x="417" y="56"/>
                    <a:pt x="416" y="55"/>
                  </a:cubicBezTo>
                  <a:cubicBezTo>
                    <a:pt x="410" y="52"/>
                    <a:pt x="410" y="52"/>
                    <a:pt x="410" y="52"/>
                  </a:cubicBezTo>
                  <a:cubicBezTo>
                    <a:pt x="410" y="51"/>
                    <a:pt x="410" y="51"/>
                    <a:pt x="410" y="51"/>
                  </a:cubicBezTo>
                  <a:cubicBezTo>
                    <a:pt x="409" y="51"/>
                    <a:pt x="409" y="51"/>
                    <a:pt x="408" y="50"/>
                  </a:cubicBezTo>
                  <a:cubicBezTo>
                    <a:pt x="405" y="48"/>
                    <a:pt x="402" y="46"/>
                    <a:pt x="399" y="45"/>
                  </a:cubicBezTo>
                  <a:cubicBezTo>
                    <a:pt x="398" y="44"/>
                    <a:pt x="397" y="43"/>
                    <a:pt x="396" y="42"/>
                  </a:cubicBezTo>
                  <a:cubicBezTo>
                    <a:pt x="395" y="42"/>
                    <a:pt x="395" y="42"/>
                    <a:pt x="395" y="42"/>
                  </a:cubicBezTo>
                  <a:cubicBezTo>
                    <a:pt x="393" y="41"/>
                    <a:pt x="390" y="39"/>
                    <a:pt x="387" y="38"/>
                  </a:cubicBezTo>
                  <a:cubicBezTo>
                    <a:pt x="387" y="37"/>
                    <a:pt x="387" y="37"/>
                    <a:pt x="387" y="37"/>
                  </a:cubicBezTo>
                  <a:cubicBezTo>
                    <a:pt x="386" y="37"/>
                    <a:pt x="385" y="36"/>
                    <a:pt x="384" y="36"/>
                  </a:cubicBezTo>
                  <a:cubicBezTo>
                    <a:pt x="383" y="35"/>
                    <a:pt x="382" y="35"/>
                    <a:pt x="381" y="34"/>
                  </a:cubicBezTo>
                  <a:cubicBezTo>
                    <a:pt x="379" y="33"/>
                    <a:pt x="377" y="31"/>
                    <a:pt x="374" y="31"/>
                  </a:cubicBezTo>
                  <a:cubicBezTo>
                    <a:pt x="368" y="28"/>
                    <a:pt x="368" y="28"/>
                    <a:pt x="368" y="28"/>
                  </a:cubicBezTo>
                  <a:cubicBezTo>
                    <a:pt x="367" y="28"/>
                    <a:pt x="366" y="27"/>
                    <a:pt x="366" y="27"/>
                  </a:cubicBezTo>
                  <a:cubicBezTo>
                    <a:pt x="365" y="26"/>
                    <a:pt x="364" y="26"/>
                    <a:pt x="362" y="26"/>
                  </a:cubicBezTo>
                  <a:cubicBezTo>
                    <a:pt x="360" y="25"/>
                    <a:pt x="360" y="25"/>
                    <a:pt x="360" y="25"/>
                  </a:cubicBezTo>
                  <a:cubicBezTo>
                    <a:pt x="357" y="23"/>
                    <a:pt x="355" y="22"/>
                    <a:pt x="352" y="21"/>
                  </a:cubicBezTo>
                  <a:cubicBezTo>
                    <a:pt x="350" y="21"/>
                    <a:pt x="350" y="21"/>
                    <a:pt x="350" y="21"/>
                  </a:cubicBezTo>
                  <a:cubicBezTo>
                    <a:pt x="344" y="18"/>
                    <a:pt x="337" y="16"/>
                    <a:pt x="330" y="14"/>
                  </a:cubicBezTo>
                  <a:cubicBezTo>
                    <a:pt x="329" y="14"/>
                    <a:pt x="329" y="14"/>
                    <a:pt x="329" y="14"/>
                  </a:cubicBezTo>
                  <a:cubicBezTo>
                    <a:pt x="322" y="12"/>
                    <a:pt x="322" y="12"/>
                    <a:pt x="322" y="12"/>
                  </a:cubicBezTo>
                  <a:cubicBezTo>
                    <a:pt x="321" y="12"/>
                    <a:pt x="320" y="12"/>
                    <a:pt x="319" y="11"/>
                  </a:cubicBezTo>
                  <a:cubicBezTo>
                    <a:pt x="265" y="0"/>
                    <a:pt x="209" y="5"/>
                    <a:pt x="159" y="26"/>
                  </a:cubicBezTo>
                  <a:cubicBezTo>
                    <a:pt x="158" y="26"/>
                    <a:pt x="157" y="27"/>
                    <a:pt x="156" y="27"/>
                  </a:cubicBezTo>
                  <a:cubicBezTo>
                    <a:pt x="149" y="30"/>
                    <a:pt x="149" y="30"/>
                    <a:pt x="149" y="30"/>
                  </a:cubicBezTo>
                  <a:cubicBezTo>
                    <a:pt x="146" y="32"/>
                    <a:pt x="143" y="33"/>
                    <a:pt x="140" y="35"/>
                  </a:cubicBezTo>
                  <a:cubicBezTo>
                    <a:pt x="138" y="36"/>
                    <a:pt x="138" y="36"/>
                    <a:pt x="138" y="36"/>
                  </a:cubicBezTo>
                  <a:cubicBezTo>
                    <a:pt x="136" y="37"/>
                    <a:pt x="133" y="38"/>
                    <a:pt x="131" y="40"/>
                  </a:cubicBezTo>
                  <a:cubicBezTo>
                    <a:pt x="129" y="41"/>
                    <a:pt x="129" y="41"/>
                    <a:pt x="129" y="41"/>
                  </a:cubicBezTo>
                  <a:cubicBezTo>
                    <a:pt x="126" y="43"/>
                    <a:pt x="124" y="44"/>
                    <a:pt x="121" y="46"/>
                  </a:cubicBezTo>
                  <a:cubicBezTo>
                    <a:pt x="120" y="46"/>
                    <a:pt x="120" y="46"/>
                    <a:pt x="120" y="46"/>
                  </a:cubicBezTo>
                  <a:cubicBezTo>
                    <a:pt x="119" y="47"/>
                    <a:pt x="118" y="48"/>
                    <a:pt x="117" y="48"/>
                  </a:cubicBezTo>
                  <a:cubicBezTo>
                    <a:pt x="116" y="49"/>
                    <a:pt x="115" y="49"/>
                    <a:pt x="115" y="50"/>
                  </a:cubicBezTo>
                  <a:cubicBezTo>
                    <a:pt x="112" y="52"/>
                    <a:pt x="112" y="52"/>
                    <a:pt x="112" y="52"/>
                  </a:cubicBezTo>
                  <a:cubicBezTo>
                    <a:pt x="112" y="52"/>
                    <a:pt x="112" y="52"/>
                    <a:pt x="112" y="52"/>
                  </a:cubicBezTo>
                  <a:cubicBezTo>
                    <a:pt x="108" y="55"/>
                    <a:pt x="108" y="55"/>
                    <a:pt x="108" y="55"/>
                  </a:cubicBezTo>
                  <a:cubicBezTo>
                    <a:pt x="107" y="55"/>
                    <a:pt x="107" y="55"/>
                    <a:pt x="106" y="56"/>
                  </a:cubicBezTo>
                  <a:cubicBezTo>
                    <a:pt x="105" y="57"/>
                    <a:pt x="105" y="57"/>
                    <a:pt x="105" y="57"/>
                  </a:cubicBezTo>
                  <a:cubicBezTo>
                    <a:pt x="104" y="58"/>
                    <a:pt x="102" y="59"/>
                    <a:pt x="101" y="60"/>
                  </a:cubicBezTo>
                  <a:cubicBezTo>
                    <a:pt x="100" y="61"/>
                    <a:pt x="99" y="62"/>
                    <a:pt x="98" y="63"/>
                  </a:cubicBezTo>
                  <a:cubicBezTo>
                    <a:pt x="97" y="63"/>
                    <a:pt x="97" y="63"/>
                    <a:pt x="97" y="63"/>
                  </a:cubicBezTo>
                  <a:cubicBezTo>
                    <a:pt x="95" y="65"/>
                    <a:pt x="93" y="66"/>
                    <a:pt x="91" y="68"/>
                  </a:cubicBezTo>
                  <a:cubicBezTo>
                    <a:pt x="90" y="69"/>
                    <a:pt x="88" y="71"/>
                    <a:pt x="86" y="73"/>
                  </a:cubicBezTo>
                  <a:cubicBezTo>
                    <a:pt x="85" y="74"/>
                    <a:pt x="84" y="75"/>
                    <a:pt x="83" y="76"/>
                  </a:cubicBezTo>
                  <a:cubicBezTo>
                    <a:pt x="82" y="76"/>
                    <a:pt x="82" y="76"/>
                    <a:pt x="82" y="76"/>
                  </a:cubicBezTo>
                  <a:cubicBezTo>
                    <a:pt x="80" y="78"/>
                    <a:pt x="78" y="80"/>
                    <a:pt x="77" y="82"/>
                  </a:cubicBezTo>
                  <a:cubicBezTo>
                    <a:pt x="72" y="86"/>
                    <a:pt x="72" y="86"/>
                    <a:pt x="72" y="86"/>
                  </a:cubicBezTo>
                  <a:cubicBezTo>
                    <a:pt x="71" y="87"/>
                    <a:pt x="70" y="88"/>
                    <a:pt x="69" y="89"/>
                  </a:cubicBezTo>
                  <a:cubicBezTo>
                    <a:pt x="69" y="89"/>
                    <a:pt x="69" y="90"/>
                    <a:pt x="68" y="90"/>
                  </a:cubicBezTo>
                  <a:cubicBezTo>
                    <a:pt x="32" y="130"/>
                    <a:pt x="9" y="181"/>
                    <a:pt x="2" y="234"/>
                  </a:cubicBezTo>
                  <a:cubicBezTo>
                    <a:pt x="2" y="235"/>
                    <a:pt x="1" y="237"/>
                    <a:pt x="1" y="238"/>
                  </a:cubicBezTo>
                  <a:cubicBezTo>
                    <a:pt x="1" y="245"/>
                    <a:pt x="1" y="245"/>
                    <a:pt x="1" y="245"/>
                  </a:cubicBezTo>
                  <a:cubicBezTo>
                    <a:pt x="1" y="246"/>
                    <a:pt x="1" y="247"/>
                    <a:pt x="1" y="248"/>
                  </a:cubicBezTo>
                  <a:cubicBezTo>
                    <a:pt x="1" y="248"/>
                    <a:pt x="1" y="248"/>
                    <a:pt x="1" y="248"/>
                  </a:cubicBezTo>
                  <a:cubicBezTo>
                    <a:pt x="0" y="249"/>
                    <a:pt x="0" y="249"/>
                    <a:pt x="0" y="249"/>
                  </a:cubicBezTo>
                  <a:cubicBezTo>
                    <a:pt x="0" y="253"/>
                    <a:pt x="0" y="257"/>
                    <a:pt x="0" y="260"/>
                  </a:cubicBezTo>
                  <a:cubicBezTo>
                    <a:pt x="0" y="261"/>
                    <a:pt x="0" y="262"/>
                    <a:pt x="0" y="263"/>
                  </a:cubicBezTo>
                  <a:cubicBezTo>
                    <a:pt x="0" y="267"/>
                    <a:pt x="0" y="270"/>
                    <a:pt x="0" y="273"/>
                  </a:cubicBezTo>
                  <a:cubicBezTo>
                    <a:pt x="0" y="274"/>
                    <a:pt x="0" y="274"/>
                    <a:pt x="0" y="274"/>
                  </a:cubicBezTo>
                  <a:cubicBezTo>
                    <a:pt x="0" y="275"/>
                    <a:pt x="0" y="276"/>
                    <a:pt x="0" y="276"/>
                  </a:cubicBezTo>
                  <a:cubicBezTo>
                    <a:pt x="0" y="278"/>
                    <a:pt x="0" y="280"/>
                    <a:pt x="0" y="282"/>
                  </a:cubicBezTo>
                  <a:cubicBezTo>
                    <a:pt x="0" y="283"/>
                    <a:pt x="0" y="284"/>
                    <a:pt x="0" y="285"/>
                  </a:cubicBezTo>
                  <a:cubicBezTo>
                    <a:pt x="1" y="293"/>
                    <a:pt x="1" y="293"/>
                    <a:pt x="1" y="293"/>
                  </a:cubicBezTo>
                  <a:cubicBezTo>
                    <a:pt x="1" y="294"/>
                    <a:pt x="1" y="295"/>
                    <a:pt x="2" y="296"/>
                  </a:cubicBezTo>
                  <a:cubicBezTo>
                    <a:pt x="2" y="298"/>
                    <a:pt x="2" y="300"/>
                    <a:pt x="2" y="302"/>
                  </a:cubicBezTo>
                </a:path>
              </a:pathLst>
            </a:custGeom>
            <a:blipFill>
              <a:blip r:embed="rId3" cstate="screen">
                <a:extLst>
                  <a:ext uri="{28A0092B-C50C-407E-A947-70E740481C1C}">
                    <a14:useLocalDpi xmlns:a14="http://schemas.microsoft.com/office/drawing/2010/main" xmlns=""/>
                  </a:ext>
                </a:extLst>
              </a:blip>
              <a:stretch>
                <a:fillRect/>
              </a:stretch>
            </a:blipFill>
            <a:ln>
              <a:noFill/>
            </a:ln>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grpSp>
      <p:grpSp>
        <p:nvGrpSpPr>
          <p:cNvPr id="39" name="组合 38">
            <a:extLst>
              <a:ext uri="{FF2B5EF4-FFF2-40B4-BE49-F238E27FC236}">
                <a16:creationId xmlns:a16="http://schemas.microsoft.com/office/drawing/2014/main" xmlns="" id="{47636EC0-D537-44B5-8BCF-C5F93CCB4A8C}"/>
              </a:ext>
            </a:extLst>
          </p:cNvPr>
          <p:cNvGrpSpPr/>
          <p:nvPr/>
        </p:nvGrpSpPr>
        <p:grpSpPr>
          <a:xfrm>
            <a:off x="2269752" y="2991758"/>
            <a:ext cx="1578886" cy="1584326"/>
            <a:chOff x="4946651" y="2265363"/>
            <a:chExt cx="2303463" cy="2311400"/>
          </a:xfrm>
        </p:grpSpPr>
        <p:sp>
          <p:nvSpPr>
            <p:cNvPr id="40" name="Freeform 5">
              <a:extLst>
                <a:ext uri="{FF2B5EF4-FFF2-40B4-BE49-F238E27FC236}">
                  <a16:creationId xmlns:a16="http://schemas.microsoft.com/office/drawing/2014/main" xmlns="" id="{255B7C66-0A7D-492F-8B48-0F74F774BC3A}"/>
                </a:ext>
              </a:extLst>
            </p:cNvPr>
            <p:cNvSpPr>
              <a:spLocks/>
            </p:cNvSpPr>
            <p:nvPr/>
          </p:nvSpPr>
          <p:spPr bwMode="auto">
            <a:xfrm>
              <a:off x="5384801" y="2579688"/>
              <a:ext cx="1865313" cy="1997075"/>
            </a:xfrm>
            <a:custGeom>
              <a:avLst/>
              <a:gdLst>
                <a:gd name="T0" fmla="*/ 409 w 438"/>
                <a:gd name="T1" fmla="*/ 118 h 469"/>
                <a:gd name="T2" fmla="*/ 412 w 438"/>
                <a:gd name="T3" fmla="*/ 131 h 469"/>
                <a:gd name="T4" fmla="*/ 417 w 438"/>
                <a:gd name="T5" fmla="*/ 154 h 469"/>
                <a:gd name="T6" fmla="*/ 418 w 438"/>
                <a:gd name="T7" fmla="*/ 163 h 469"/>
                <a:gd name="T8" fmla="*/ 419 w 438"/>
                <a:gd name="T9" fmla="*/ 177 h 469"/>
                <a:gd name="T10" fmla="*/ 420 w 438"/>
                <a:gd name="T11" fmla="*/ 196 h 469"/>
                <a:gd name="T12" fmla="*/ 419 w 438"/>
                <a:gd name="T13" fmla="*/ 211 h 469"/>
                <a:gd name="T14" fmla="*/ 418 w 438"/>
                <a:gd name="T15" fmla="*/ 221 h 469"/>
                <a:gd name="T16" fmla="*/ 350 w 438"/>
                <a:gd name="T17" fmla="*/ 370 h 469"/>
                <a:gd name="T18" fmla="*/ 342 w 438"/>
                <a:gd name="T19" fmla="*/ 378 h 469"/>
                <a:gd name="T20" fmla="*/ 333 w 438"/>
                <a:gd name="T21" fmla="*/ 387 h 469"/>
                <a:gd name="T22" fmla="*/ 322 w 438"/>
                <a:gd name="T23" fmla="*/ 396 h 469"/>
                <a:gd name="T24" fmla="*/ 310 w 438"/>
                <a:gd name="T25" fmla="*/ 405 h 469"/>
                <a:gd name="T26" fmla="*/ 300 w 438"/>
                <a:gd name="T27" fmla="*/ 412 h 469"/>
                <a:gd name="T28" fmla="*/ 288 w 438"/>
                <a:gd name="T29" fmla="*/ 419 h 469"/>
                <a:gd name="T30" fmla="*/ 271 w 438"/>
                <a:gd name="T31" fmla="*/ 429 h 469"/>
                <a:gd name="T32" fmla="*/ 181 w 438"/>
                <a:gd name="T33" fmla="*/ 453 h 469"/>
                <a:gd name="T34" fmla="*/ 97 w 438"/>
                <a:gd name="T35" fmla="*/ 447 h 469"/>
                <a:gd name="T36" fmla="*/ 67 w 438"/>
                <a:gd name="T37" fmla="*/ 438 h 469"/>
                <a:gd name="T38" fmla="*/ 54 w 438"/>
                <a:gd name="T39" fmla="*/ 432 h 469"/>
                <a:gd name="T40" fmla="*/ 48 w 438"/>
                <a:gd name="T41" fmla="*/ 429 h 469"/>
                <a:gd name="T42" fmla="*/ 36 w 438"/>
                <a:gd name="T43" fmla="*/ 423 h 469"/>
                <a:gd name="T44" fmla="*/ 24 w 438"/>
                <a:gd name="T45" fmla="*/ 417 h 469"/>
                <a:gd name="T46" fmla="*/ 9 w 438"/>
                <a:gd name="T47" fmla="*/ 407 h 469"/>
                <a:gd name="T48" fmla="*/ 0 w 438"/>
                <a:gd name="T49" fmla="*/ 400 h 469"/>
                <a:gd name="T50" fmla="*/ 22 w 438"/>
                <a:gd name="T51" fmla="*/ 419 h 469"/>
                <a:gd name="T52" fmla="*/ 39 w 438"/>
                <a:gd name="T53" fmla="*/ 430 h 469"/>
                <a:gd name="T54" fmla="*/ 51 w 438"/>
                <a:gd name="T55" fmla="*/ 437 h 469"/>
                <a:gd name="T56" fmla="*/ 62 w 438"/>
                <a:gd name="T57" fmla="*/ 443 h 469"/>
                <a:gd name="T58" fmla="*/ 69 w 438"/>
                <a:gd name="T59" fmla="*/ 446 h 469"/>
                <a:gd name="T60" fmla="*/ 78 w 438"/>
                <a:gd name="T61" fmla="*/ 450 h 469"/>
                <a:gd name="T62" fmla="*/ 108 w 438"/>
                <a:gd name="T63" fmla="*/ 460 h 469"/>
                <a:gd name="T64" fmla="*/ 177 w 438"/>
                <a:gd name="T65" fmla="*/ 469 h 469"/>
                <a:gd name="T66" fmla="*/ 282 w 438"/>
                <a:gd name="T67" fmla="*/ 447 h 469"/>
                <a:gd name="T68" fmla="*/ 299 w 438"/>
                <a:gd name="T69" fmla="*/ 439 h 469"/>
                <a:gd name="T70" fmla="*/ 315 w 438"/>
                <a:gd name="T71" fmla="*/ 429 h 469"/>
                <a:gd name="T72" fmla="*/ 323 w 438"/>
                <a:gd name="T73" fmla="*/ 425 h 469"/>
                <a:gd name="T74" fmla="*/ 337 w 438"/>
                <a:gd name="T75" fmla="*/ 415 h 469"/>
                <a:gd name="T76" fmla="*/ 346 w 438"/>
                <a:gd name="T77" fmla="*/ 407 h 469"/>
                <a:gd name="T78" fmla="*/ 356 w 438"/>
                <a:gd name="T79" fmla="*/ 398 h 469"/>
                <a:gd name="T80" fmla="*/ 366 w 438"/>
                <a:gd name="T81" fmla="*/ 388 h 469"/>
                <a:gd name="T82" fmla="*/ 436 w 438"/>
                <a:gd name="T83" fmla="*/ 241 h 469"/>
                <a:gd name="T84" fmla="*/ 437 w 438"/>
                <a:gd name="T85" fmla="*/ 227 h 469"/>
                <a:gd name="T86" fmla="*/ 438 w 438"/>
                <a:gd name="T87" fmla="*/ 214 h 469"/>
                <a:gd name="T88" fmla="*/ 438 w 438"/>
                <a:gd name="T89" fmla="*/ 198 h 469"/>
                <a:gd name="T90" fmla="*/ 437 w 438"/>
                <a:gd name="T91" fmla="*/ 181 h 469"/>
                <a:gd name="T92" fmla="*/ 435 w 438"/>
                <a:gd name="T93" fmla="*/ 170 h 469"/>
                <a:gd name="T94" fmla="*/ 433 w 438"/>
                <a:gd name="T95" fmla="*/ 157 h 469"/>
                <a:gd name="T96" fmla="*/ 429 w 438"/>
                <a:gd name="T97" fmla="*/ 141 h 469"/>
                <a:gd name="T98" fmla="*/ 337 w 438"/>
                <a:gd name="T99" fmla="*/ 1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38" h="469">
                  <a:moveTo>
                    <a:pt x="335" y="0"/>
                  </a:moveTo>
                  <a:cubicBezTo>
                    <a:pt x="369" y="31"/>
                    <a:pt x="394" y="71"/>
                    <a:pt x="408" y="114"/>
                  </a:cubicBezTo>
                  <a:cubicBezTo>
                    <a:pt x="408" y="116"/>
                    <a:pt x="409" y="117"/>
                    <a:pt x="409" y="118"/>
                  </a:cubicBezTo>
                  <a:cubicBezTo>
                    <a:pt x="411" y="125"/>
                    <a:pt x="411" y="125"/>
                    <a:pt x="411" y="125"/>
                  </a:cubicBezTo>
                  <a:cubicBezTo>
                    <a:pt x="411" y="126"/>
                    <a:pt x="411" y="127"/>
                    <a:pt x="412" y="128"/>
                  </a:cubicBezTo>
                  <a:cubicBezTo>
                    <a:pt x="412" y="131"/>
                    <a:pt x="412" y="131"/>
                    <a:pt x="412" y="131"/>
                  </a:cubicBezTo>
                  <a:cubicBezTo>
                    <a:pt x="413" y="134"/>
                    <a:pt x="414" y="138"/>
                    <a:pt x="415" y="141"/>
                  </a:cubicBezTo>
                  <a:cubicBezTo>
                    <a:pt x="415" y="142"/>
                    <a:pt x="415" y="143"/>
                    <a:pt x="415" y="145"/>
                  </a:cubicBezTo>
                  <a:cubicBezTo>
                    <a:pt x="416" y="148"/>
                    <a:pt x="416" y="151"/>
                    <a:pt x="417" y="154"/>
                  </a:cubicBezTo>
                  <a:cubicBezTo>
                    <a:pt x="417" y="155"/>
                    <a:pt x="417" y="155"/>
                    <a:pt x="417" y="155"/>
                  </a:cubicBezTo>
                  <a:cubicBezTo>
                    <a:pt x="417" y="156"/>
                    <a:pt x="417" y="157"/>
                    <a:pt x="417" y="157"/>
                  </a:cubicBezTo>
                  <a:cubicBezTo>
                    <a:pt x="417" y="159"/>
                    <a:pt x="418" y="161"/>
                    <a:pt x="418" y="163"/>
                  </a:cubicBezTo>
                  <a:cubicBezTo>
                    <a:pt x="418" y="164"/>
                    <a:pt x="418" y="165"/>
                    <a:pt x="418" y="166"/>
                  </a:cubicBezTo>
                  <a:cubicBezTo>
                    <a:pt x="419" y="174"/>
                    <a:pt x="419" y="174"/>
                    <a:pt x="419" y="174"/>
                  </a:cubicBezTo>
                  <a:cubicBezTo>
                    <a:pt x="419" y="175"/>
                    <a:pt x="419" y="176"/>
                    <a:pt x="419" y="177"/>
                  </a:cubicBezTo>
                  <a:cubicBezTo>
                    <a:pt x="419" y="179"/>
                    <a:pt x="419" y="181"/>
                    <a:pt x="419" y="183"/>
                  </a:cubicBezTo>
                  <a:cubicBezTo>
                    <a:pt x="420" y="186"/>
                    <a:pt x="420" y="186"/>
                    <a:pt x="420" y="186"/>
                  </a:cubicBezTo>
                  <a:cubicBezTo>
                    <a:pt x="420" y="189"/>
                    <a:pt x="420" y="192"/>
                    <a:pt x="420" y="196"/>
                  </a:cubicBezTo>
                  <a:cubicBezTo>
                    <a:pt x="420" y="199"/>
                    <a:pt x="420" y="199"/>
                    <a:pt x="420" y="199"/>
                  </a:cubicBezTo>
                  <a:cubicBezTo>
                    <a:pt x="419" y="202"/>
                    <a:pt x="419" y="206"/>
                    <a:pt x="419" y="210"/>
                  </a:cubicBezTo>
                  <a:cubicBezTo>
                    <a:pt x="419" y="211"/>
                    <a:pt x="419" y="211"/>
                    <a:pt x="419" y="211"/>
                  </a:cubicBezTo>
                  <a:cubicBezTo>
                    <a:pt x="419" y="211"/>
                    <a:pt x="419" y="211"/>
                    <a:pt x="419" y="211"/>
                  </a:cubicBezTo>
                  <a:cubicBezTo>
                    <a:pt x="419" y="212"/>
                    <a:pt x="419" y="213"/>
                    <a:pt x="419" y="214"/>
                  </a:cubicBezTo>
                  <a:cubicBezTo>
                    <a:pt x="418" y="221"/>
                    <a:pt x="418" y="221"/>
                    <a:pt x="418" y="221"/>
                  </a:cubicBezTo>
                  <a:cubicBezTo>
                    <a:pt x="418" y="222"/>
                    <a:pt x="418" y="224"/>
                    <a:pt x="417" y="226"/>
                  </a:cubicBezTo>
                  <a:cubicBezTo>
                    <a:pt x="411" y="279"/>
                    <a:pt x="387" y="329"/>
                    <a:pt x="351" y="369"/>
                  </a:cubicBezTo>
                  <a:cubicBezTo>
                    <a:pt x="351" y="369"/>
                    <a:pt x="350" y="370"/>
                    <a:pt x="350" y="370"/>
                  </a:cubicBezTo>
                  <a:cubicBezTo>
                    <a:pt x="349" y="371"/>
                    <a:pt x="348" y="372"/>
                    <a:pt x="348" y="373"/>
                  </a:cubicBezTo>
                  <a:cubicBezTo>
                    <a:pt x="343" y="378"/>
                    <a:pt x="343" y="378"/>
                    <a:pt x="343" y="378"/>
                  </a:cubicBezTo>
                  <a:cubicBezTo>
                    <a:pt x="342" y="378"/>
                    <a:pt x="342" y="378"/>
                    <a:pt x="342" y="378"/>
                  </a:cubicBezTo>
                  <a:cubicBezTo>
                    <a:pt x="341" y="379"/>
                    <a:pt x="340" y="381"/>
                    <a:pt x="338" y="382"/>
                  </a:cubicBezTo>
                  <a:cubicBezTo>
                    <a:pt x="337" y="383"/>
                    <a:pt x="337" y="383"/>
                    <a:pt x="337" y="383"/>
                  </a:cubicBezTo>
                  <a:cubicBezTo>
                    <a:pt x="336" y="384"/>
                    <a:pt x="334" y="385"/>
                    <a:pt x="333" y="387"/>
                  </a:cubicBezTo>
                  <a:cubicBezTo>
                    <a:pt x="331" y="388"/>
                    <a:pt x="330" y="390"/>
                    <a:pt x="328" y="391"/>
                  </a:cubicBezTo>
                  <a:cubicBezTo>
                    <a:pt x="326" y="393"/>
                    <a:pt x="324" y="394"/>
                    <a:pt x="322" y="396"/>
                  </a:cubicBezTo>
                  <a:cubicBezTo>
                    <a:pt x="322" y="396"/>
                    <a:pt x="322" y="396"/>
                    <a:pt x="322" y="396"/>
                  </a:cubicBezTo>
                  <a:cubicBezTo>
                    <a:pt x="320" y="397"/>
                    <a:pt x="319" y="398"/>
                    <a:pt x="318" y="399"/>
                  </a:cubicBezTo>
                  <a:cubicBezTo>
                    <a:pt x="317" y="400"/>
                    <a:pt x="316" y="400"/>
                    <a:pt x="316" y="401"/>
                  </a:cubicBezTo>
                  <a:cubicBezTo>
                    <a:pt x="314" y="403"/>
                    <a:pt x="312" y="404"/>
                    <a:pt x="310" y="405"/>
                  </a:cubicBezTo>
                  <a:cubicBezTo>
                    <a:pt x="304" y="409"/>
                    <a:pt x="304" y="409"/>
                    <a:pt x="304" y="409"/>
                  </a:cubicBezTo>
                  <a:cubicBezTo>
                    <a:pt x="304" y="410"/>
                    <a:pt x="303" y="410"/>
                    <a:pt x="302" y="411"/>
                  </a:cubicBezTo>
                  <a:cubicBezTo>
                    <a:pt x="301" y="411"/>
                    <a:pt x="300" y="412"/>
                    <a:pt x="300" y="412"/>
                  </a:cubicBezTo>
                  <a:cubicBezTo>
                    <a:pt x="297" y="414"/>
                    <a:pt x="297" y="414"/>
                    <a:pt x="297" y="414"/>
                  </a:cubicBezTo>
                  <a:cubicBezTo>
                    <a:pt x="295" y="415"/>
                    <a:pt x="293" y="416"/>
                    <a:pt x="291" y="418"/>
                  </a:cubicBezTo>
                  <a:cubicBezTo>
                    <a:pt x="288" y="419"/>
                    <a:pt x="288" y="419"/>
                    <a:pt x="288" y="419"/>
                  </a:cubicBezTo>
                  <a:cubicBezTo>
                    <a:pt x="286" y="421"/>
                    <a:pt x="283" y="422"/>
                    <a:pt x="281" y="423"/>
                  </a:cubicBezTo>
                  <a:cubicBezTo>
                    <a:pt x="279" y="424"/>
                    <a:pt x="279" y="424"/>
                    <a:pt x="279" y="424"/>
                  </a:cubicBezTo>
                  <a:cubicBezTo>
                    <a:pt x="276" y="426"/>
                    <a:pt x="274" y="427"/>
                    <a:pt x="271" y="429"/>
                  </a:cubicBezTo>
                  <a:cubicBezTo>
                    <a:pt x="264" y="432"/>
                    <a:pt x="264" y="432"/>
                    <a:pt x="264" y="432"/>
                  </a:cubicBezTo>
                  <a:cubicBezTo>
                    <a:pt x="262" y="432"/>
                    <a:pt x="261" y="433"/>
                    <a:pt x="260" y="433"/>
                  </a:cubicBezTo>
                  <a:cubicBezTo>
                    <a:pt x="235" y="444"/>
                    <a:pt x="208" y="451"/>
                    <a:pt x="181" y="453"/>
                  </a:cubicBezTo>
                  <a:cubicBezTo>
                    <a:pt x="173" y="454"/>
                    <a:pt x="166" y="454"/>
                    <a:pt x="158" y="454"/>
                  </a:cubicBezTo>
                  <a:cubicBezTo>
                    <a:pt x="139" y="454"/>
                    <a:pt x="120" y="452"/>
                    <a:pt x="101" y="448"/>
                  </a:cubicBezTo>
                  <a:cubicBezTo>
                    <a:pt x="100" y="447"/>
                    <a:pt x="99" y="447"/>
                    <a:pt x="97" y="447"/>
                  </a:cubicBezTo>
                  <a:cubicBezTo>
                    <a:pt x="89" y="445"/>
                    <a:pt x="89" y="445"/>
                    <a:pt x="89" y="445"/>
                  </a:cubicBezTo>
                  <a:cubicBezTo>
                    <a:pt x="83" y="443"/>
                    <a:pt x="76" y="441"/>
                    <a:pt x="69" y="438"/>
                  </a:cubicBezTo>
                  <a:cubicBezTo>
                    <a:pt x="67" y="438"/>
                    <a:pt x="67" y="438"/>
                    <a:pt x="67" y="438"/>
                  </a:cubicBezTo>
                  <a:cubicBezTo>
                    <a:pt x="65" y="437"/>
                    <a:pt x="62" y="436"/>
                    <a:pt x="60" y="434"/>
                  </a:cubicBezTo>
                  <a:cubicBezTo>
                    <a:pt x="57" y="433"/>
                    <a:pt x="57" y="433"/>
                    <a:pt x="57" y="433"/>
                  </a:cubicBezTo>
                  <a:cubicBezTo>
                    <a:pt x="56" y="433"/>
                    <a:pt x="55" y="433"/>
                    <a:pt x="54" y="432"/>
                  </a:cubicBezTo>
                  <a:cubicBezTo>
                    <a:pt x="53" y="432"/>
                    <a:pt x="52" y="431"/>
                    <a:pt x="51" y="431"/>
                  </a:cubicBezTo>
                  <a:cubicBezTo>
                    <a:pt x="48" y="429"/>
                    <a:pt x="48" y="429"/>
                    <a:pt x="48" y="429"/>
                  </a:cubicBezTo>
                  <a:cubicBezTo>
                    <a:pt x="48" y="429"/>
                    <a:pt x="48" y="429"/>
                    <a:pt x="48" y="429"/>
                  </a:cubicBezTo>
                  <a:cubicBezTo>
                    <a:pt x="44" y="427"/>
                    <a:pt x="44" y="427"/>
                    <a:pt x="44" y="427"/>
                  </a:cubicBezTo>
                  <a:cubicBezTo>
                    <a:pt x="43" y="427"/>
                    <a:pt x="42" y="426"/>
                    <a:pt x="41" y="426"/>
                  </a:cubicBezTo>
                  <a:cubicBezTo>
                    <a:pt x="39" y="425"/>
                    <a:pt x="37" y="424"/>
                    <a:pt x="36" y="423"/>
                  </a:cubicBezTo>
                  <a:cubicBezTo>
                    <a:pt x="35" y="423"/>
                    <a:pt x="33" y="422"/>
                    <a:pt x="32" y="421"/>
                  </a:cubicBezTo>
                  <a:cubicBezTo>
                    <a:pt x="32" y="421"/>
                    <a:pt x="32" y="421"/>
                    <a:pt x="32" y="421"/>
                  </a:cubicBezTo>
                  <a:cubicBezTo>
                    <a:pt x="29" y="420"/>
                    <a:pt x="27" y="418"/>
                    <a:pt x="24" y="417"/>
                  </a:cubicBezTo>
                  <a:cubicBezTo>
                    <a:pt x="23" y="416"/>
                    <a:pt x="22" y="415"/>
                    <a:pt x="20" y="415"/>
                  </a:cubicBezTo>
                  <a:cubicBezTo>
                    <a:pt x="17" y="412"/>
                    <a:pt x="14" y="410"/>
                    <a:pt x="11" y="408"/>
                  </a:cubicBezTo>
                  <a:cubicBezTo>
                    <a:pt x="10" y="408"/>
                    <a:pt x="10" y="408"/>
                    <a:pt x="9" y="407"/>
                  </a:cubicBezTo>
                  <a:cubicBezTo>
                    <a:pt x="4" y="404"/>
                    <a:pt x="4" y="404"/>
                    <a:pt x="4" y="404"/>
                  </a:cubicBezTo>
                  <a:cubicBezTo>
                    <a:pt x="3" y="403"/>
                    <a:pt x="2" y="402"/>
                    <a:pt x="1" y="401"/>
                  </a:cubicBezTo>
                  <a:cubicBezTo>
                    <a:pt x="0" y="401"/>
                    <a:pt x="0" y="400"/>
                    <a:pt x="0" y="400"/>
                  </a:cubicBezTo>
                  <a:cubicBezTo>
                    <a:pt x="5" y="405"/>
                    <a:pt x="11" y="410"/>
                    <a:pt x="17" y="415"/>
                  </a:cubicBezTo>
                  <a:cubicBezTo>
                    <a:pt x="17" y="415"/>
                    <a:pt x="18" y="416"/>
                    <a:pt x="19" y="417"/>
                  </a:cubicBezTo>
                  <a:cubicBezTo>
                    <a:pt x="20" y="417"/>
                    <a:pt x="21" y="418"/>
                    <a:pt x="22" y="419"/>
                  </a:cubicBezTo>
                  <a:cubicBezTo>
                    <a:pt x="28" y="423"/>
                    <a:pt x="28" y="423"/>
                    <a:pt x="28" y="423"/>
                  </a:cubicBezTo>
                  <a:cubicBezTo>
                    <a:pt x="28" y="423"/>
                    <a:pt x="29" y="423"/>
                    <a:pt x="29" y="424"/>
                  </a:cubicBezTo>
                  <a:cubicBezTo>
                    <a:pt x="32" y="426"/>
                    <a:pt x="35" y="428"/>
                    <a:pt x="39" y="430"/>
                  </a:cubicBezTo>
                  <a:cubicBezTo>
                    <a:pt x="40" y="431"/>
                    <a:pt x="41" y="431"/>
                    <a:pt x="42" y="432"/>
                  </a:cubicBezTo>
                  <a:cubicBezTo>
                    <a:pt x="45" y="434"/>
                    <a:pt x="48" y="435"/>
                    <a:pt x="50" y="437"/>
                  </a:cubicBezTo>
                  <a:cubicBezTo>
                    <a:pt x="51" y="437"/>
                    <a:pt x="51" y="437"/>
                    <a:pt x="51" y="437"/>
                  </a:cubicBezTo>
                  <a:cubicBezTo>
                    <a:pt x="52" y="438"/>
                    <a:pt x="53" y="438"/>
                    <a:pt x="54" y="439"/>
                  </a:cubicBezTo>
                  <a:cubicBezTo>
                    <a:pt x="56" y="440"/>
                    <a:pt x="57" y="441"/>
                    <a:pt x="59" y="441"/>
                  </a:cubicBezTo>
                  <a:cubicBezTo>
                    <a:pt x="60" y="442"/>
                    <a:pt x="61" y="442"/>
                    <a:pt x="62" y="443"/>
                  </a:cubicBezTo>
                  <a:cubicBezTo>
                    <a:pt x="66" y="445"/>
                    <a:pt x="66" y="445"/>
                    <a:pt x="66" y="445"/>
                  </a:cubicBezTo>
                  <a:cubicBezTo>
                    <a:pt x="66" y="445"/>
                    <a:pt x="66" y="445"/>
                    <a:pt x="66" y="445"/>
                  </a:cubicBezTo>
                  <a:cubicBezTo>
                    <a:pt x="69" y="446"/>
                    <a:pt x="69" y="446"/>
                    <a:pt x="69" y="446"/>
                  </a:cubicBezTo>
                  <a:cubicBezTo>
                    <a:pt x="70" y="447"/>
                    <a:pt x="71" y="447"/>
                    <a:pt x="72" y="448"/>
                  </a:cubicBezTo>
                  <a:cubicBezTo>
                    <a:pt x="73" y="448"/>
                    <a:pt x="74" y="448"/>
                    <a:pt x="75" y="449"/>
                  </a:cubicBezTo>
                  <a:cubicBezTo>
                    <a:pt x="78" y="450"/>
                    <a:pt x="78" y="450"/>
                    <a:pt x="78" y="450"/>
                  </a:cubicBezTo>
                  <a:cubicBezTo>
                    <a:pt x="80" y="451"/>
                    <a:pt x="83" y="452"/>
                    <a:pt x="86" y="453"/>
                  </a:cubicBezTo>
                  <a:cubicBezTo>
                    <a:pt x="88" y="454"/>
                    <a:pt x="88" y="454"/>
                    <a:pt x="88" y="454"/>
                  </a:cubicBezTo>
                  <a:cubicBezTo>
                    <a:pt x="94" y="456"/>
                    <a:pt x="101" y="458"/>
                    <a:pt x="108" y="460"/>
                  </a:cubicBezTo>
                  <a:cubicBezTo>
                    <a:pt x="116" y="462"/>
                    <a:pt x="116" y="462"/>
                    <a:pt x="116" y="462"/>
                  </a:cubicBezTo>
                  <a:cubicBezTo>
                    <a:pt x="117" y="463"/>
                    <a:pt x="118" y="463"/>
                    <a:pt x="120" y="463"/>
                  </a:cubicBezTo>
                  <a:cubicBezTo>
                    <a:pt x="138" y="467"/>
                    <a:pt x="157" y="469"/>
                    <a:pt x="177" y="469"/>
                  </a:cubicBezTo>
                  <a:cubicBezTo>
                    <a:pt x="184" y="469"/>
                    <a:pt x="192" y="469"/>
                    <a:pt x="199" y="468"/>
                  </a:cubicBezTo>
                  <a:cubicBezTo>
                    <a:pt x="226" y="466"/>
                    <a:pt x="253" y="459"/>
                    <a:pt x="278" y="449"/>
                  </a:cubicBezTo>
                  <a:cubicBezTo>
                    <a:pt x="280" y="448"/>
                    <a:pt x="281" y="448"/>
                    <a:pt x="282" y="447"/>
                  </a:cubicBezTo>
                  <a:cubicBezTo>
                    <a:pt x="289" y="444"/>
                    <a:pt x="289" y="444"/>
                    <a:pt x="289" y="444"/>
                  </a:cubicBezTo>
                  <a:cubicBezTo>
                    <a:pt x="292" y="443"/>
                    <a:pt x="295" y="441"/>
                    <a:pt x="298" y="440"/>
                  </a:cubicBezTo>
                  <a:cubicBezTo>
                    <a:pt x="299" y="439"/>
                    <a:pt x="299" y="439"/>
                    <a:pt x="299" y="439"/>
                  </a:cubicBezTo>
                  <a:cubicBezTo>
                    <a:pt x="302" y="437"/>
                    <a:pt x="304" y="436"/>
                    <a:pt x="307" y="435"/>
                  </a:cubicBezTo>
                  <a:cubicBezTo>
                    <a:pt x="309" y="433"/>
                    <a:pt x="309" y="433"/>
                    <a:pt x="309" y="433"/>
                  </a:cubicBezTo>
                  <a:cubicBezTo>
                    <a:pt x="311" y="432"/>
                    <a:pt x="313" y="431"/>
                    <a:pt x="315" y="429"/>
                  </a:cubicBezTo>
                  <a:cubicBezTo>
                    <a:pt x="318" y="428"/>
                    <a:pt x="318" y="428"/>
                    <a:pt x="318" y="428"/>
                  </a:cubicBezTo>
                  <a:cubicBezTo>
                    <a:pt x="319" y="427"/>
                    <a:pt x="320" y="427"/>
                    <a:pt x="320" y="426"/>
                  </a:cubicBezTo>
                  <a:cubicBezTo>
                    <a:pt x="321" y="426"/>
                    <a:pt x="322" y="425"/>
                    <a:pt x="323" y="425"/>
                  </a:cubicBezTo>
                  <a:cubicBezTo>
                    <a:pt x="328" y="421"/>
                    <a:pt x="328" y="421"/>
                    <a:pt x="328" y="421"/>
                  </a:cubicBezTo>
                  <a:cubicBezTo>
                    <a:pt x="330" y="420"/>
                    <a:pt x="332" y="418"/>
                    <a:pt x="334" y="417"/>
                  </a:cubicBezTo>
                  <a:cubicBezTo>
                    <a:pt x="335" y="416"/>
                    <a:pt x="336" y="415"/>
                    <a:pt x="337" y="415"/>
                  </a:cubicBezTo>
                  <a:cubicBezTo>
                    <a:pt x="338" y="414"/>
                    <a:pt x="339" y="413"/>
                    <a:pt x="340" y="412"/>
                  </a:cubicBezTo>
                  <a:cubicBezTo>
                    <a:pt x="341" y="411"/>
                    <a:pt x="341" y="411"/>
                    <a:pt x="341" y="411"/>
                  </a:cubicBezTo>
                  <a:cubicBezTo>
                    <a:pt x="343" y="410"/>
                    <a:pt x="345" y="408"/>
                    <a:pt x="346" y="407"/>
                  </a:cubicBezTo>
                  <a:cubicBezTo>
                    <a:pt x="348" y="405"/>
                    <a:pt x="350" y="404"/>
                    <a:pt x="351" y="402"/>
                  </a:cubicBezTo>
                  <a:cubicBezTo>
                    <a:pt x="353" y="401"/>
                    <a:pt x="354" y="400"/>
                    <a:pt x="356" y="398"/>
                  </a:cubicBezTo>
                  <a:cubicBezTo>
                    <a:pt x="356" y="398"/>
                    <a:pt x="356" y="398"/>
                    <a:pt x="356" y="398"/>
                  </a:cubicBezTo>
                  <a:cubicBezTo>
                    <a:pt x="358" y="396"/>
                    <a:pt x="359" y="395"/>
                    <a:pt x="361" y="393"/>
                  </a:cubicBezTo>
                  <a:cubicBezTo>
                    <a:pt x="361" y="393"/>
                    <a:pt x="361" y="393"/>
                    <a:pt x="361" y="393"/>
                  </a:cubicBezTo>
                  <a:cubicBezTo>
                    <a:pt x="366" y="388"/>
                    <a:pt x="366" y="388"/>
                    <a:pt x="366" y="388"/>
                  </a:cubicBezTo>
                  <a:cubicBezTo>
                    <a:pt x="367" y="387"/>
                    <a:pt x="368" y="386"/>
                    <a:pt x="368" y="386"/>
                  </a:cubicBezTo>
                  <a:cubicBezTo>
                    <a:pt x="369" y="385"/>
                    <a:pt x="369" y="385"/>
                    <a:pt x="370" y="384"/>
                  </a:cubicBezTo>
                  <a:cubicBezTo>
                    <a:pt x="406" y="345"/>
                    <a:pt x="429" y="294"/>
                    <a:pt x="436" y="241"/>
                  </a:cubicBezTo>
                  <a:cubicBezTo>
                    <a:pt x="436" y="239"/>
                    <a:pt x="436" y="238"/>
                    <a:pt x="437" y="236"/>
                  </a:cubicBezTo>
                  <a:cubicBezTo>
                    <a:pt x="437" y="229"/>
                    <a:pt x="437" y="229"/>
                    <a:pt x="437" y="229"/>
                  </a:cubicBezTo>
                  <a:cubicBezTo>
                    <a:pt x="437" y="229"/>
                    <a:pt x="437" y="228"/>
                    <a:pt x="437" y="227"/>
                  </a:cubicBezTo>
                  <a:cubicBezTo>
                    <a:pt x="437" y="226"/>
                    <a:pt x="437" y="226"/>
                    <a:pt x="437" y="226"/>
                  </a:cubicBezTo>
                  <a:cubicBezTo>
                    <a:pt x="437" y="226"/>
                    <a:pt x="437" y="226"/>
                    <a:pt x="437" y="226"/>
                  </a:cubicBezTo>
                  <a:cubicBezTo>
                    <a:pt x="438" y="222"/>
                    <a:pt x="438" y="218"/>
                    <a:pt x="438" y="214"/>
                  </a:cubicBezTo>
                  <a:cubicBezTo>
                    <a:pt x="438" y="211"/>
                    <a:pt x="438" y="211"/>
                    <a:pt x="438" y="211"/>
                  </a:cubicBezTo>
                  <a:cubicBezTo>
                    <a:pt x="438" y="208"/>
                    <a:pt x="438" y="205"/>
                    <a:pt x="438" y="201"/>
                  </a:cubicBezTo>
                  <a:cubicBezTo>
                    <a:pt x="438" y="198"/>
                    <a:pt x="438" y="198"/>
                    <a:pt x="438" y="198"/>
                  </a:cubicBezTo>
                  <a:cubicBezTo>
                    <a:pt x="438" y="196"/>
                    <a:pt x="438" y="194"/>
                    <a:pt x="437" y="193"/>
                  </a:cubicBezTo>
                  <a:cubicBezTo>
                    <a:pt x="438" y="192"/>
                    <a:pt x="437" y="191"/>
                    <a:pt x="437" y="190"/>
                  </a:cubicBezTo>
                  <a:cubicBezTo>
                    <a:pt x="437" y="181"/>
                    <a:pt x="437" y="181"/>
                    <a:pt x="437" y="181"/>
                  </a:cubicBezTo>
                  <a:cubicBezTo>
                    <a:pt x="437" y="180"/>
                    <a:pt x="436" y="179"/>
                    <a:pt x="436" y="178"/>
                  </a:cubicBezTo>
                  <a:cubicBezTo>
                    <a:pt x="436" y="176"/>
                    <a:pt x="436" y="175"/>
                    <a:pt x="436" y="173"/>
                  </a:cubicBezTo>
                  <a:cubicBezTo>
                    <a:pt x="435" y="172"/>
                    <a:pt x="435" y="171"/>
                    <a:pt x="435" y="170"/>
                  </a:cubicBezTo>
                  <a:cubicBezTo>
                    <a:pt x="435" y="169"/>
                    <a:pt x="435" y="169"/>
                    <a:pt x="435" y="169"/>
                  </a:cubicBezTo>
                  <a:cubicBezTo>
                    <a:pt x="435" y="166"/>
                    <a:pt x="434" y="163"/>
                    <a:pt x="434" y="160"/>
                  </a:cubicBezTo>
                  <a:cubicBezTo>
                    <a:pt x="433" y="159"/>
                    <a:pt x="433" y="158"/>
                    <a:pt x="433" y="157"/>
                  </a:cubicBezTo>
                  <a:cubicBezTo>
                    <a:pt x="432" y="153"/>
                    <a:pt x="431" y="150"/>
                    <a:pt x="430" y="146"/>
                  </a:cubicBezTo>
                  <a:cubicBezTo>
                    <a:pt x="430" y="144"/>
                    <a:pt x="430" y="144"/>
                    <a:pt x="430" y="144"/>
                  </a:cubicBezTo>
                  <a:cubicBezTo>
                    <a:pt x="430" y="143"/>
                    <a:pt x="429" y="142"/>
                    <a:pt x="429" y="141"/>
                  </a:cubicBezTo>
                  <a:cubicBezTo>
                    <a:pt x="427" y="134"/>
                    <a:pt x="427" y="134"/>
                    <a:pt x="427" y="134"/>
                  </a:cubicBezTo>
                  <a:cubicBezTo>
                    <a:pt x="427" y="132"/>
                    <a:pt x="427" y="131"/>
                    <a:pt x="426" y="130"/>
                  </a:cubicBezTo>
                  <a:cubicBezTo>
                    <a:pt x="410" y="79"/>
                    <a:pt x="378" y="34"/>
                    <a:pt x="337" y="1"/>
                  </a:cubicBezTo>
                  <a:cubicBezTo>
                    <a:pt x="336" y="1"/>
                    <a:pt x="336" y="1"/>
                    <a:pt x="335" y="0"/>
                  </a:cubicBezTo>
                </a:path>
              </a:pathLst>
            </a:custGeom>
            <a:solidFill>
              <a:srgbClr val="C0C3C7"/>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sp>
          <p:nvSpPr>
            <p:cNvPr id="41" name="Freeform 6">
              <a:extLst>
                <a:ext uri="{FF2B5EF4-FFF2-40B4-BE49-F238E27FC236}">
                  <a16:creationId xmlns:a16="http://schemas.microsoft.com/office/drawing/2014/main" xmlns="" id="{09100541-DEA0-4352-8790-14D14FF5A796}"/>
                </a:ext>
              </a:extLst>
            </p:cNvPr>
            <p:cNvSpPr>
              <a:spLocks/>
            </p:cNvSpPr>
            <p:nvPr/>
          </p:nvSpPr>
          <p:spPr bwMode="auto">
            <a:xfrm>
              <a:off x="4946651" y="2265363"/>
              <a:ext cx="2225675" cy="2251075"/>
            </a:xfrm>
            <a:custGeom>
              <a:avLst/>
              <a:gdLst>
                <a:gd name="T0" fmla="*/ 3 w 523"/>
                <a:gd name="T1" fmla="*/ 305 h 529"/>
                <a:gd name="T2" fmla="*/ 7 w 523"/>
                <a:gd name="T3" fmla="*/ 328 h 529"/>
                <a:gd name="T4" fmla="*/ 10 w 523"/>
                <a:gd name="T5" fmla="*/ 341 h 529"/>
                <a:gd name="T6" fmla="*/ 104 w 523"/>
                <a:gd name="T7" fmla="*/ 475 h 529"/>
                <a:gd name="T8" fmla="*/ 114 w 523"/>
                <a:gd name="T9" fmla="*/ 482 h 529"/>
                <a:gd name="T10" fmla="*/ 135 w 523"/>
                <a:gd name="T11" fmla="*/ 495 h 529"/>
                <a:gd name="T12" fmla="*/ 144 w 523"/>
                <a:gd name="T13" fmla="*/ 500 h 529"/>
                <a:gd name="T14" fmla="*/ 151 w 523"/>
                <a:gd name="T15" fmla="*/ 503 h 529"/>
                <a:gd name="T16" fmla="*/ 160 w 523"/>
                <a:gd name="T17" fmla="*/ 507 h 529"/>
                <a:gd name="T18" fmla="*/ 172 w 523"/>
                <a:gd name="T19" fmla="*/ 512 h 529"/>
                <a:gd name="T20" fmla="*/ 204 w 523"/>
                <a:gd name="T21" fmla="*/ 522 h 529"/>
                <a:gd name="T22" fmla="*/ 367 w 523"/>
                <a:gd name="T23" fmla="*/ 506 h 529"/>
                <a:gd name="T24" fmla="*/ 384 w 523"/>
                <a:gd name="T25" fmla="*/ 497 h 529"/>
                <a:gd name="T26" fmla="*/ 400 w 523"/>
                <a:gd name="T27" fmla="*/ 488 h 529"/>
                <a:gd name="T28" fmla="*/ 407 w 523"/>
                <a:gd name="T29" fmla="*/ 483 h 529"/>
                <a:gd name="T30" fmla="*/ 421 w 523"/>
                <a:gd name="T31" fmla="*/ 473 h 529"/>
                <a:gd name="T32" fmla="*/ 431 w 523"/>
                <a:gd name="T33" fmla="*/ 465 h 529"/>
                <a:gd name="T34" fmla="*/ 441 w 523"/>
                <a:gd name="T35" fmla="*/ 456 h 529"/>
                <a:gd name="T36" fmla="*/ 451 w 523"/>
                <a:gd name="T37" fmla="*/ 447 h 529"/>
                <a:gd name="T38" fmla="*/ 520 w 523"/>
                <a:gd name="T39" fmla="*/ 300 h 529"/>
                <a:gd name="T40" fmla="*/ 522 w 523"/>
                <a:gd name="T41" fmla="*/ 285 h 529"/>
                <a:gd name="T42" fmla="*/ 523 w 523"/>
                <a:gd name="T43" fmla="*/ 273 h 529"/>
                <a:gd name="T44" fmla="*/ 522 w 523"/>
                <a:gd name="T45" fmla="*/ 257 h 529"/>
                <a:gd name="T46" fmla="*/ 521 w 523"/>
                <a:gd name="T47" fmla="*/ 240 h 529"/>
                <a:gd name="T48" fmla="*/ 520 w 523"/>
                <a:gd name="T49" fmla="*/ 229 h 529"/>
                <a:gd name="T50" fmla="*/ 518 w 523"/>
                <a:gd name="T51" fmla="*/ 215 h 529"/>
                <a:gd name="T52" fmla="*/ 514 w 523"/>
                <a:gd name="T53" fmla="*/ 199 h 529"/>
                <a:gd name="T54" fmla="*/ 421 w 523"/>
                <a:gd name="T55" fmla="*/ 60 h 529"/>
                <a:gd name="T56" fmla="*/ 410 w 523"/>
                <a:gd name="T57" fmla="*/ 52 h 529"/>
                <a:gd name="T58" fmla="*/ 399 w 523"/>
                <a:gd name="T59" fmla="*/ 45 h 529"/>
                <a:gd name="T60" fmla="*/ 387 w 523"/>
                <a:gd name="T61" fmla="*/ 38 h 529"/>
                <a:gd name="T62" fmla="*/ 381 w 523"/>
                <a:gd name="T63" fmla="*/ 34 h 529"/>
                <a:gd name="T64" fmla="*/ 366 w 523"/>
                <a:gd name="T65" fmla="*/ 27 h 529"/>
                <a:gd name="T66" fmla="*/ 352 w 523"/>
                <a:gd name="T67" fmla="*/ 21 h 529"/>
                <a:gd name="T68" fmla="*/ 329 w 523"/>
                <a:gd name="T69" fmla="*/ 14 h 529"/>
                <a:gd name="T70" fmla="*/ 159 w 523"/>
                <a:gd name="T71" fmla="*/ 26 h 529"/>
                <a:gd name="T72" fmla="*/ 140 w 523"/>
                <a:gd name="T73" fmla="*/ 35 h 529"/>
                <a:gd name="T74" fmla="*/ 129 w 523"/>
                <a:gd name="T75" fmla="*/ 41 h 529"/>
                <a:gd name="T76" fmla="*/ 117 w 523"/>
                <a:gd name="T77" fmla="*/ 48 h 529"/>
                <a:gd name="T78" fmla="*/ 112 w 523"/>
                <a:gd name="T79" fmla="*/ 52 h 529"/>
                <a:gd name="T80" fmla="*/ 105 w 523"/>
                <a:gd name="T81" fmla="*/ 57 h 529"/>
                <a:gd name="T82" fmla="*/ 97 w 523"/>
                <a:gd name="T83" fmla="*/ 63 h 529"/>
                <a:gd name="T84" fmla="*/ 83 w 523"/>
                <a:gd name="T85" fmla="*/ 76 h 529"/>
                <a:gd name="T86" fmla="*/ 72 w 523"/>
                <a:gd name="T87" fmla="*/ 86 h 529"/>
                <a:gd name="T88" fmla="*/ 2 w 523"/>
                <a:gd name="T89" fmla="*/ 234 h 529"/>
                <a:gd name="T90" fmla="*/ 1 w 523"/>
                <a:gd name="T91" fmla="*/ 248 h 529"/>
                <a:gd name="T92" fmla="*/ 0 w 523"/>
                <a:gd name="T93" fmla="*/ 260 h 529"/>
                <a:gd name="T94" fmla="*/ 0 w 523"/>
                <a:gd name="T95" fmla="*/ 274 h 529"/>
                <a:gd name="T96" fmla="*/ 0 w 523"/>
                <a:gd name="T97" fmla="*/ 285 h 529"/>
                <a:gd name="T98" fmla="*/ 2 w 523"/>
                <a:gd name="T99" fmla="*/ 302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23" h="529">
                  <a:moveTo>
                    <a:pt x="2" y="302"/>
                  </a:moveTo>
                  <a:cubicBezTo>
                    <a:pt x="2" y="302"/>
                    <a:pt x="2" y="303"/>
                    <a:pt x="3" y="304"/>
                  </a:cubicBezTo>
                  <a:cubicBezTo>
                    <a:pt x="3" y="305"/>
                    <a:pt x="3" y="305"/>
                    <a:pt x="3" y="305"/>
                  </a:cubicBezTo>
                  <a:cubicBezTo>
                    <a:pt x="3" y="308"/>
                    <a:pt x="4" y="311"/>
                    <a:pt x="4" y="314"/>
                  </a:cubicBezTo>
                  <a:cubicBezTo>
                    <a:pt x="5" y="318"/>
                    <a:pt x="5" y="318"/>
                    <a:pt x="5" y="318"/>
                  </a:cubicBezTo>
                  <a:cubicBezTo>
                    <a:pt x="6" y="321"/>
                    <a:pt x="6" y="325"/>
                    <a:pt x="7" y="328"/>
                  </a:cubicBezTo>
                  <a:cubicBezTo>
                    <a:pt x="8" y="331"/>
                    <a:pt x="8" y="331"/>
                    <a:pt x="8" y="331"/>
                  </a:cubicBezTo>
                  <a:cubicBezTo>
                    <a:pt x="8" y="332"/>
                    <a:pt x="8" y="333"/>
                    <a:pt x="9" y="334"/>
                  </a:cubicBezTo>
                  <a:cubicBezTo>
                    <a:pt x="10" y="341"/>
                    <a:pt x="10" y="341"/>
                    <a:pt x="10" y="341"/>
                  </a:cubicBezTo>
                  <a:cubicBezTo>
                    <a:pt x="11" y="342"/>
                    <a:pt x="11" y="344"/>
                    <a:pt x="12" y="345"/>
                  </a:cubicBezTo>
                  <a:cubicBezTo>
                    <a:pt x="28" y="395"/>
                    <a:pt x="59" y="441"/>
                    <a:pt x="101" y="473"/>
                  </a:cubicBezTo>
                  <a:cubicBezTo>
                    <a:pt x="102" y="474"/>
                    <a:pt x="103" y="474"/>
                    <a:pt x="104" y="475"/>
                  </a:cubicBezTo>
                  <a:cubicBezTo>
                    <a:pt x="105" y="476"/>
                    <a:pt x="106" y="477"/>
                    <a:pt x="107" y="478"/>
                  </a:cubicBezTo>
                  <a:cubicBezTo>
                    <a:pt x="112" y="481"/>
                    <a:pt x="112" y="481"/>
                    <a:pt x="112" y="481"/>
                  </a:cubicBezTo>
                  <a:cubicBezTo>
                    <a:pt x="113" y="482"/>
                    <a:pt x="113" y="482"/>
                    <a:pt x="114" y="482"/>
                  </a:cubicBezTo>
                  <a:cubicBezTo>
                    <a:pt x="117" y="484"/>
                    <a:pt x="120" y="486"/>
                    <a:pt x="123" y="489"/>
                  </a:cubicBezTo>
                  <a:cubicBezTo>
                    <a:pt x="125" y="489"/>
                    <a:pt x="126" y="490"/>
                    <a:pt x="127" y="491"/>
                  </a:cubicBezTo>
                  <a:cubicBezTo>
                    <a:pt x="130" y="492"/>
                    <a:pt x="132" y="494"/>
                    <a:pt x="135" y="495"/>
                  </a:cubicBezTo>
                  <a:cubicBezTo>
                    <a:pt x="135" y="495"/>
                    <a:pt x="135" y="495"/>
                    <a:pt x="135" y="495"/>
                  </a:cubicBezTo>
                  <a:cubicBezTo>
                    <a:pt x="136" y="496"/>
                    <a:pt x="138" y="497"/>
                    <a:pt x="139" y="497"/>
                  </a:cubicBezTo>
                  <a:cubicBezTo>
                    <a:pt x="140" y="498"/>
                    <a:pt x="142" y="499"/>
                    <a:pt x="144" y="500"/>
                  </a:cubicBezTo>
                  <a:cubicBezTo>
                    <a:pt x="145" y="500"/>
                    <a:pt x="146" y="501"/>
                    <a:pt x="147" y="501"/>
                  </a:cubicBezTo>
                  <a:cubicBezTo>
                    <a:pt x="151" y="503"/>
                    <a:pt x="151" y="503"/>
                    <a:pt x="151" y="503"/>
                  </a:cubicBezTo>
                  <a:cubicBezTo>
                    <a:pt x="151" y="503"/>
                    <a:pt x="151" y="503"/>
                    <a:pt x="151" y="503"/>
                  </a:cubicBezTo>
                  <a:cubicBezTo>
                    <a:pt x="154" y="505"/>
                    <a:pt x="154" y="505"/>
                    <a:pt x="154" y="505"/>
                  </a:cubicBezTo>
                  <a:cubicBezTo>
                    <a:pt x="155" y="505"/>
                    <a:pt x="156" y="506"/>
                    <a:pt x="157" y="506"/>
                  </a:cubicBezTo>
                  <a:cubicBezTo>
                    <a:pt x="158" y="507"/>
                    <a:pt x="159" y="507"/>
                    <a:pt x="160" y="507"/>
                  </a:cubicBezTo>
                  <a:cubicBezTo>
                    <a:pt x="163" y="508"/>
                    <a:pt x="163" y="508"/>
                    <a:pt x="163" y="508"/>
                  </a:cubicBezTo>
                  <a:cubicBezTo>
                    <a:pt x="165" y="510"/>
                    <a:pt x="168" y="511"/>
                    <a:pt x="170" y="512"/>
                  </a:cubicBezTo>
                  <a:cubicBezTo>
                    <a:pt x="172" y="512"/>
                    <a:pt x="172" y="512"/>
                    <a:pt x="172" y="512"/>
                  </a:cubicBezTo>
                  <a:cubicBezTo>
                    <a:pt x="179" y="515"/>
                    <a:pt x="186" y="517"/>
                    <a:pt x="192" y="519"/>
                  </a:cubicBezTo>
                  <a:cubicBezTo>
                    <a:pt x="200" y="521"/>
                    <a:pt x="200" y="521"/>
                    <a:pt x="200" y="521"/>
                  </a:cubicBezTo>
                  <a:cubicBezTo>
                    <a:pt x="202" y="521"/>
                    <a:pt x="203" y="521"/>
                    <a:pt x="204" y="522"/>
                  </a:cubicBezTo>
                  <a:cubicBezTo>
                    <a:pt x="230" y="527"/>
                    <a:pt x="257" y="529"/>
                    <a:pt x="284" y="527"/>
                  </a:cubicBezTo>
                  <a:cubicBezTo>
                    <a:pt x="311" y="525"/>
                    <a:pt x="338" y="518"/>
                    <a:pt x="363" y="507"/>
                  </a:cubicBezTo>
                  <a:cubicBezTo>
                    <a:pt x="364" y="507"/>
                    <a:pt x="365" y="506"/>
                    <a:pt x="367" y="506"/>
                  </a:cubicBezTo>
                  <a:cubicBezTo>
                    <a:pt x="374" y="503"/>
                    <a:pt x="374" y="503"/>
                    <a:pt x="374" y="503"/>
                  </a:cubicBezTo>
                  <a:cubicBezTo>
                    <a:pt x="377" y="501"/>
                    <a:pt x="379" y="500"/>
                    <a:pt x="382" y="498"/>
                  </a:cubicBezTo>
                  <a:cubicBezTo>
                    <a:pt x="384" y="497"/>
                    <a:pt x="384" y="497"/>
                    <a:pt x="384" y="497"/>
                  </a:cubicBezTo>
                  <a:cubicBezTo>
                    <a:pt x="386" y="496"/>
                    <a:pt x="389" y="495"/>
                    <a:pt x="391" y="493"/>
                  </a:cubicBezTo>
                  <a:cubicBezTo>
                    <a:pt x="394" y="492"/>
                    <a:pt x="394" y="492"/>
                    <a:pt x="394" y="492"/>
                  </a:cubicBezTo>
                  <a:cubicBezTo>
                    <a:pt x="396" y="490"/>
                    <a:pt x="398" y="489"/>
                    <a:pt x="400" y="488"/>
                  </a:cubicBezTo>
                  <a:cubicBezTo>
                    <a:pt x="403" y="486"/>
                    <a:pt x="403" y="486"/>
                    <a:pt x="403" y="486"/>
                  </a:cubicBezTo>
                  <a:cubicBezTo>
                    <a:pt x="403" y="486"/>
                    <a:pt x="404" y="485"/>
                    <a:pt x="405" y="485"/>
                  </a:cubicBezTo>
                  <a:cubicBezTo>
                    <a:pt x="406" y="484"/>
                    <a:pt x="407" y="484"/>
                    <a:pt x="407" y="483"/>
                  </a:cubicBezTo>
                  <a:cubicBezTo>
                    <a:pt x="413" y="479"/>
                    <a:pt x="413" y="479"/>
                    <a:pt x="413" y="479"/>
                  </a:cubicBezTo>
                  <a:cubicBezTo>
                    <a:pt x="415" y="478"/>
                    <a:pt x="417" y="477"/>
                    <a:pt x="419" y="475"/>
                  </a:cubicBezTo>
                  <a:cubicBezTo>
                    <a:pt x="419" y="474"/>
                    <a:pt x="420" y="474"/>
                    <a:pt x="421" y="473"/>
                  </a:cubicBezTo>
                  <a:cubicBezTo>
                    <a:pt x="422" y="472"/>
                    <a:pt x="423" y="471"/>
                    <a:pt x="425" y="470"/>
                  </a:cubicBezTo>
                  <a:cubicBezTo>
                    <a:pt x="425" y="470"/>
                    <a:pt x="425" y="470"/>
                    <a:pt x="425" y="470"/>
                  </a:cubicBezTo>
                  <a:cubicBezTo>
                    <a:pt x="427" y="468"/>
                    <a:pt x="429" y="467"/>
                    <a:pt x="431" y="465"/>
                  </a:cubicBezTo>
                  <a:cubicBezTo>
                    <a:pt x="433" y="464"/>
                    <a:pt x="434" y="462"/>
                    <a:pt x="436" y="461"/>
                  </a:cubicBezTo>
                  <a:cubicBezTo>
                    <a:pt x="437" y="459"/>
                    <a:pt x="439" y="458"/>
                    <a:pt x="440" y="457"/>
                  </a:cubicBezTo>
                  <a:cubicBezTo>
                    <a:pt x="441" y="456"/>
                    <a:pt x="441" y="456"/>
                    <a:pt x="441" y="456"/>
                  </a:cubicBezTo>
                  <a:cubicBezTo>
                    <a:pt x="443" y="455"/>
                    <a:pt x="444" y="453"/>
                    <a:pt x="445" y="452"/>
                  </a:cubicBezTo>
                  <a:cubicBezTo>
                    <a:pt x="446" y="452"/>
                    <a:pt x="446" y="452"/>
                    <a:pt x="446" y="452"/>
                  </a:cubicBezTo>
                  <a:cubicBezTo>
                    <a:pt x="451" y="447"/>
                    <a:pt x="451" y="447"/>
                    <a:pt x="451" y="447"/>
                  </a:cubicBezTo>
                  <a:cubicBezTo>
                    <a:pt x="451" y="446"/>
                    <a:pt x="452" y="445"/>
                    <a:pt x="453" y="444"/>
                  </a:cubicBezTo>
                  <a:cubicBezTo>
                    <a:pt x="453" y="444"/>
                    <a:pt x="454" y="443"/>
                    <a:pt x="454" y="443"/>
                  </a:cubicBezTo>
                  <a:cubicBezTo>
                    <a:pt x="490" y="403"/>
                    <a:pt x="514" y="353"/>
                    <a:pt x="520" y="300"/>
                  </a:cubicBezTo>
                  <a:cubicBezTo>
                    <a:pt x="521" y="298"/>
                    <a:pt x="521" y="296"/>
                    <a:pt x="521" y="295"/>
                  </a:cubicBezTo>
                  <a:cubicBezTo>
                    <a:pt x="522" y="288"/>
                    <a:pt x="522" y="288"/>
                    <a:pt x="522" y="288"/>
                  </a:cubicBezTo>
                  <a:cubicBezTo>
                    <a:pt x="522" y="287"/>
                    <a:pt x="522" y="286"/>
                    <a:pt x="522" y="285"/>
                  </a:cubicBezTo>
                  <a:cubicBezTo>
                    <a:pt x="522" y="285"/>
                    <a:pt x="522" y="285"/>
                    <a:pt x="522" y="285"/>
                  </a:cubicBezTo>
                  <a:cubicBezTo>
                    <a:pt x="522" y="284"/>
                    <a:pt x="522" y="284"/>
                    <a:pt x="522" y="284"/>
                  </a:cubicBezTo>
                  <a:cubicBezTo>
                    <a:pt x="522" y="280"/>
                    <a:pt x="522" y="276"/>
                    <a:pt x="523" y="273"/>
                  </a:cubicBezTo>
                  <a:cubicBezTo>
                    <a:pt x="523" y="270"/>
                    <a:pt x="523" y="270"/>
                    <a:pt x="523" y="270"/>
                  </a:cubicBezTo>
                  <a:cubicBezTo>
                    <a:pt x="523" y="266"/>
                    <a:pt x="523" y="263"/>
                    <a:pt x="523" y="260"/>
                  </a:cubicBezTo>
                  <a:cubicBezTo>
                    <a:pt x="522" y="257"/>
                    <a:pt x="522" y="257"/>
                    <a:pt x="522" y="257"/>
                  </a:cubicBezTo>
                  <a:cubicBezTo>
                    <a:pt x="522" y="255"/>
                    <a:pt x="522" y="253"/>
                    <a:pt x="522" y="251"/>
                  </a:cubicBezTo>
                  <a:cubicBezTo>
                    <a:pt x="522" y="250"/>
                    <a:pt x="522" y="249"/>
                    <a:pt x="522" y="248"/>
                  </a:cubicBezTo>
                  <a:cubicBezTo>
                    <a:pt x="521" y="240"/>
                    <a:pt x="521" y="240"/>
                    <a:pt x="521" y="240"/>
                  </a:cubicBezTo>
                  <a:cubicBezTo>
                    <a:pt x="521" y="239"/>
                    <a:pt x="521" y="238"/>
                    <a:pt x="521" y="237"/>
                  </a:cubicBezTo>
                  <a:cubicBezTo>
                    <a:pt x="521" y="235"/>
                    <a:pt x="520" y="233"/>
                    <a:pt x="520" y="231"/>
                  </a:cubicBezTo>
                  <a:cubicBezTo>
                    <a:pt x="520" y="231"/>
                    <a:pt x="520" y="230"/>
                    <a:pt x="520" y="229"/>
                  </a:cubicBezTo>
                  <a:cubicBezTo>
                    <a:pt x="520" y="228"/>
                    <a:pt x="520" y="228"/>
                    <a:pt x="520" y="228"/>
                  </a:cubicBezTo>
                  <a:cubicBezTo>
                    <a:pt x="519" y="225"/>
                    <a:pt x="519" y="222"/>
                    <a:pt x="518" y="219"/>
                  </a:cubicBezTo>
                  <a:cubicBezTo>
                    <a:pt x="518" y="217"/>
                    <a:pt x="518" y="216"/>
                    <a:pt x="518" y="215"/>
                  </a:cubicBezTo>
                  <a:cubicBezTo>
                    <a:pt x="517" y="212"/>
                    <a:pt x="516" y="208"/>
                    <a:pt x="515" y="205"/>
                  </a:cubicBezTo>
                  <a:cubicBezTo>
                    <a:pt x="515" y="202"/>
                    <a:pt x="515" y="202"/>
                    <a:pt x="515" y="202"/>
                  </a:cubicBezTo>
                  <a:cubicBezTo>
                    <a:pt x="514" y="201"/>
                    <a:pt x="514" y="200"/>
                    <a:pt x="514" y="199"/>
                  </a:cubicBezTo>
                  <a:cubicBezTo>
                    <a:pt x="512" y="192"/>
                    <a:pt x="512" y="192"/>
                    <a:pt x="512" y="192"/>
                  </a:cubicBezTo>
                  <a:cubicBezTo>
                    <a:pt x="512" y="191"/>
                    <a:pt x="511" y="190"/>
                    <a:pt x="511" y="188"/>
                  </a:cubicBezTo>
                  <a:cubicBezTo>
                    <a:pt x="495" y="138"/>
                    <a:pt x="463" y="92"/>
                    <a:pt x="421" y="60"/>
                  </a:cubicBezTo>
                  <a:cubicBezTo>
                    <a:pt x="421" y="59"/>
                    <a:pt x="420" y="59"/>
                    <a:pt x="419" y="58"/>
                  </a:cubicBezTo>
                  <a:cubicBezTo>
                    <a:pt x="418" y="57"/>
                    <a:pt x="417" y="56"/>
                    <a:pt x="416" y="55"/>
                  </a:cubicBezTo>
                  <a:cubicBezTo>
                    <a:pt x="410" y="52"/>
                    <a:pt x="410" y="52"/>
                    <a:pt x="410" y="52"/>
                  </a:cubicBezTo>
                  <a:cubicBezTo>
                    <a:pt x="410" y="51"/>
                    <a:pt x="410" y="51"/>
                    <a:pt x="410" y="51"/>
                  </a:cubicBezTo>
                  <a:cubicBezTo>
                    <a:pt x="409" y="51"/>
                    <a:pt x="409" y="51"/>
                    <a:pt x="408" y="50"/>
                  </a:cubicBezTo>
                  <a:cubicBezTo>
                    <a:pt x="405" y="48"/>
                    <a:pt x="402" y="46"/>
                    <a:pt x="399" y="45"/>
                  </a:cubicBezTo>
                  <a:cubicBezTo>
                    <a:pt x="398" y="44"/>
                    <a:pt x="397" y="43"/>
                    <a:pt x="396" y="42"/>
                  </a:cubicBezTo>
                  <a:cubicBezTo>
                    <a:pt x="395" y="42"/>
                    <a:pt x="395" y="42"/>
                    <a:pt x="395" y="42"/>
                  </a:cubicBezTo>
                  <a:cubicBezTo>
                    <a:pt x="393" y="41"/>
                    <a:pt x="390" y="39"/>
                    <a:pt x="387" y="38"/>
                  </a:cubicBezTo>
                  <a:cubicBezTo>
                    <a:pt x="387" y="37"/>
                    <a:pt x="387" y="37"/>
                    <a:pt x="387" y="37"/>
                  </a:cubicBezTo>
                  <a:cubicBezTo>
                    <a:pt x="386" y="37"/>
                    <a:pt x="385" y="36"/>
                    <a:pt x="384" y="36"/>
                  </a:cubicBezTo>
                  <a:cubicBezTo>
                    <a:pt x="383" y="35"/>
                    <a:pt x="382" y="35"/>
                    <a:pt x="381" y="34"/>
                  </a:cubicBezTo>
                  <a:cubicBezTo>
                    <a:pt x="379" y="33"/>
                    <a:pt x="377" y="31"/>
                    <a:pt x="374" y="31"/>
                  </a:cubicBezTo>
                  <a:cubicBezTo>
                    <a:pt x="368" y="28"/>
                    <a:pt x="368" y="28"/>
                    <a:pt x="368" y="28"/>
                  </a:cubicBezTo>
                  <a:cubicBezTo>
                    <a:pt x="367" y="28"/>
                    <a:pt x="366" y="27"/>
                    <a:pt x="366" y="27"/>
                  </a:cubicBezTo>
                  <a:cubicBezTo>
                    <a:pt x="365" y="26"/>
                    <a:pt x="364" y="26"/>
                    <a:pt x="362" y="26"/>
                  </a:cubicBezTo>
                  <a:cubicBezTo>
                    <a:pt x="360" y="25"/>
                    <a:pt x="360" y="25"/>
                    <a:pt x="360" y="25"/>
                  </a:cubicBezTo>
                  <a:cubicBezTo>
                    <a:pt x="357" y="23"/>
                    <a:pt x="355" y="22"/>
                    <a:pt x="352" y="21"/>
                  </a:cubicBezTo>
                  <a:cubicBezTo>
                    <a:pt x="350" y="21"/>
                    <a:pt x="350" y="21"/>
                    <a:pt x="350" y="21"/>
                  </a:cubicBezTo>
                  <a:cubicBezTo>
                    <a:pt x="344" y="18"/>
                    <a:pt x="337" y="16"/>
                    <a:pt x="330" y="14"/>
                  </a:cubicBezTo>
                  <a:cubicBezTo>
                    <a:pt x="329" y="14"/>
                    <a:pt x="329" y="14"/>
                    <a:pt x="329" y="14"/>
                  </a:cubicBezTo>
                  <a:cubicBezTo>
                    <a:pt x="322" y="12"/>
                    <a:pt x="322" y="12"/>
                    <a:pt x="322" y="12"/>
                  </a:cubicBezTo>
                  <a:cubicBezTo>
                    <a:pt x="321" y="12"/>
                    <a:pt x="320" y="12"/>
                    <a:pt x="319" y="11"/>
                  </a:cubicBezTo>
                  <a:cubicBezTo>
                    <a:pt x="265" y="0"/>
                    <a:pt x="209" y="5"/>
                    <a:pt x="159" y="26"/>
                  </a:cubicBezTo>
                  <a:cubicBezTo>
                    <a:pt x="158" y="26"/>
                    <a:pt x="157" y="27"/>
                    <a:pt x="156" y="27"/>
                  </a:cubicBezTo>
                  <a:cubicBezTo>
                    <a:pt x="149" y="30"/>
                    <a:pt x="149" y="30"/>
                    <a:pt x="149" y="30"/>
                  </a:cubicBezTo>
                  <a:cubicBezTo>
                    <a:pt x="146" y="32"/>
                    <a:pt x="143" y="33"/>
                    <a:pt x="140" y="35"/>
                  </a:cubicBezTo>
                  <a:cubicBezTo>
                    <a:pt x="138" y="36"/>
                    <a:pt x="138" y="36"/>
                    <a:pt x="138" y="36"/>
                  </a:cubicBezTo>
                  <a:cubicBezTo>
                    <a:pt x="136" y="37"/>
                    <a:pt x="133" y="38"/>
                    <a:pt x="131" y="40"/>
                  </a:cubicBezTo>
                  <a:cubicBezTo>
                    <a:pt x="129" y="41"/>
                    <a:pt x="129" y="41"/>
                    <a:pt x="129" y="41"/>
                  </a:cubicBezTo>
                  <a:cubicBezTo>
                    <a:pt x="126" y="43"/>
                    <a:pt x="124" y="44"/>
                    <a:pt x="121" y="46"/>
                  </a:cubicBezTo>
                  <a:cubicBezTo>
                    <a:pt x="120" y="46"/>
                    <a:pt x="120" y="46"/>
                    <a:pt x="120" y="46"/>
                  </a:cubicBezTo>
                  <a:cubicBezTo>
                    <a:pt x="119" y="47"/>
                    <a:pt x="118" y="48"/>
                    <a:pt x="117" y="48"/>
                  </a:cubicBezTo>
                  <a:cubicBezTo>
                    <a:pt x="116" y="49"/>
                    <a:pt x="115" y="49"/>
                    <a:pt x="115" y="50"/>
                  </a:cubicBezTo>
                  <a:cubicBezTo>
                    <a:pt x="112" y="52"/>
                    <a:pt x="112" y="52"/>
                    <a:pt x="112" y="52"/>
                  </a:cubicBezTo>
                  <a:cubicBezTo>
                    <a:pt x="112" y="52"/>
                    <a:pt x="112" y="52"/>
                    <a:pt x="112" y="52"/>
                  </a:cubicBezTo>
                  <a:cubicBezTo>
                    <a:pt x="108" y="55"/>
                    <a:pt x="108" y="55"/>
                    <a:pt x="108" y="55"/>
                  </a:cubicBezTo>
                  <a:cubicBezTo>
                    <a:pt x="107" y="55"/>
                    <a:pt x="107" y="55"/>
                    <a:pt x="106" y="56"/>
                  </a:cubicBezTo>
                  <a:cubicBezTo>
                    <a:pt x="105" y="57"/>
                    <a:pt x="105" y="57"/>
                    <a:pt x="105" y="57"/>
                  </a:cubicBezTo>
                  <a:cubicBezTo>
                    <a:pt x="104" y="58"/>
                    <a:pt x="102" y="59"/>
                    <a:pt x="101" y="60"/>
                  </a:cubicBezTo>
                  <a:cubicBezTo>
                    <a:pt x="100" y="61"/>
                    <a:pt x="99" y="62"/>
                    <a:pt x="98" y="63"/>
                  </a:cubicBezTo>
                  <a:cubicBezTo>
                    <a:pt x="97" y="63"/>
                    <a:pt x="97" y="63"/>
                    <a:pt x="97" y="63"/>
                  </a:cubicBezTo>
                  <a:cubicBezTo>
                    <a:pt x="95" y="65"/>
                    <a:pt x="93" y="66"/>
                    <a:pt x="91" y="68"/>
                  </a:cubicBezTo>
                  <a:cubicBezTo>
                    <a:pt x="90" y="69"/>
                    <a:pt x="88" y="71"/>
                    <a:pt x="86" y="73"/>
                  </a:cubicBezTo>
                  <a:cubicBezTo>
                    <a:pt x="85" y="74"/>
                    <a:pt x="84" y="75"/>
                    <a:pt x="83" y="76"/>
                  </a:cubicBezTo>
                  <a:cubicBezTo>
                    <a:pt x="82" y="76"/>
                    <a:pt x="82" y="76"/>
                    <a:pt x="82" y="76"/>
                  </a:cubicBezTo>
                  <a:cubicBezTo>
                    <a:pt x="80" y="78"/>
                    <a:pt x="78" y="80"/>
                    <a:pt x="77" y="82"/>
                  </a:cubicBezTo>
                  <a:cubicBezTo>
                    <a:pt x="72" y="86"/>
                    <a:pt x="72" y="86"/>
                    <a:pt x="72" y="86"/>
                  </a:cubicBezTo>
                  <a:cubicBezTo>
                    <a:pt x="71" y="87"/>
                    <a:pt x="70" y="88"/>
                    <a:pt x="69" y="89"/>
                  </a:cubicBezTo>
                  <a:cubicBezTo>
                    <a:pt x="69" y="89"/>
                    <a:pt x="69" y="90"/>
                    <a:pt x="68" y="90"/>
                  </a:cubicBezTo>
                  <a:cubicBezTo>
                    <a:pt x="32" y="130"/>
                    <a:pt x="9" y="181"/>
                    <a:pt x="2" y="234"/>
                  </a:cubicBezTo>
                  <a:cubicBezTo>
                    <a:pt x="2" y="235"/>
                    <a:pt x="1" y="237"/>
                    <a:pt x="1" y="238"/>
                  </a:cubicBezTo>
                  <a:cubicBezTo>
                    <a:pt x="1" y="245"/>
                    <a:pt x="1" y="245"/>
                    <a:pt x="1" y="245"/>
                  </a:cubicBezTo>
                  <a:cubicBezTo>
                    <a:pt x="1" y="246"/>
                    <a:pt x="1" y="247"/>
                    <a:pt x="1" y="248"/>
                  </a:cubicBezTo>
                  <a:cubicBezTo>
                    <a:pt x="1" y="248"/>
                    <a:pt x="1" y="248"/>
                    <a:pt x="1" y="248"/>
                  </a:cubicBezTo>
                  <a:cubicBezTo>
                    <a:pt x="0" y="249"/>
                    <a:pt x="0" y="249"/>
                    <a:pt x="0" y="249"/>
                  </a:cubicBezTo>
                  <a:cubicBezTo>
                    <a:pt x="0" y="253"/>
                    <a:pt x="0" y="257"/>
                    <a:pt x="0" y="260"/>
                  </a:cubicBezTo>
                  <a:cubicBezTo>
                    <a:pt x="0" y="261"/>
                    <a:pt x="0" y="262"/>
                    <a:pt x="0" y="263"/>
                  </a:cubicBezTo>
                  <a:cubicBezTo>
                    <a:pt x="0" y="267"/>
                    <a:pt x="0" y="270"/>
                    <a:pt x="0" y="273"/>
                  </a:cubicBezTo>
                  <a:cubicBezTo>
                    <a:pt x="0" y="274"/>
                    <a:pt x="0" y="274"/>
                    <a:pt x="0" y="274"/>
                  </a:cubicBezTo>
                  <a:cubicBezTo>
                    <a:pt x="0" y="275"/>
                    <a:pt x="0" y="276"/>
                    <a:pt x="0" y="276"/>
                  </a:cubicBezTo>
                  <a:cubicBezTo>
                    <a:pt x="0" y="278"/>
                    <a:pt x="0" y="280"/>
                    <a:pt x="0" y="282"/>
                  </a:cubicBezTo>
                  <a:cubicBezTo>
                    <a:pt x="0" y="283"/>
                    <a:pt x="0" y="284"/>
                    <a:pt x="0" y="285"/>
                  </a:cubicBezTo>
                  <a:cubicBezTo>
                    <a:pt x="1" y="293"/>
                    <a:pt x="1" y="293"/>
                    <a:pt x="1" y="293"/>
                  </a:cubicBezTo>
                  <a:cubicBezTo>
                    <a:pt x="1" y="294"/>
                    <a:pt x="1" y="295"/>
                    <a:pt x="2" y="296"/>
                  </a:cubicBezTo>
                  <a:cubicBezTo>
                    <a:pt x="2" y="298"/>
                    <a:pt x="2" y="300"/>
                    <a:pt x="2" y="302"/>
                  </a:cubicBezTo>
                </a:path>
              </a:pathLst>
            </a:custGeom>
            <a:blipFill>
              <a:blip r:embed="rId4" cstate="screen">
                <a:extLst>
                  <a:ext uri="{28A0092B-C50C-407E-A947-70E740481C1C}">
                    <a14:useLocalDpi xmlns:a14="http://schemas.microsoft.com/office/drawing/2010/main" xmlns=""/>
                  </a:ext>
                </a:extLst>
              </a:blip>
              <a:stretch>
                <a:fillRect/>
              </a:stretch>
            </a:blipFill>
            <a:ln>
              <a:noFill/>
            </a:ln>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grpSp>
      <p:grpSp>
        <p:nvGrpSpPr>
          <p:cNvPr id="42" name="组合 41">
            <a:extLst>
              <a:ext uri="{FF2B5EF4-FFF2-40B4-BE49-F238E27FC236}">
                <a16:creationId xmlns:a16="http://schemas.microsoft.com/office/drawing/2014/main" xmlns="" id="{567DA0B9-579D-4432-AD0D-D6F6F5A09E69}"/>
              </a:ext>
            </a:extLst>
          </p:cNvPr>
          <p:cNvGrpSpPr/>
          <p:nvPr/>
        </p:nvGrpSpPr>
        <p:grpSpPr>
          <a:xfrm>
            <a:off x="8343362" y="2991758"/>
            <a:ext cx="1578886" cy="1584326"/>
            <a:chOff x="4946651" y="2265363"/>
            <a:chExt cx="2303463" cy="2311400"/>
          </a:xfrm>
        </p:grpSpPr>
        <p:sp>
          <p:nvSpPr>
            <p:cNvPr id="43" name="Freeform 5">
              <a:extLst>
                <a:ext uri="{FF2B5EF4-FFF2-40B4-BE49-F238E27FC236}">
                  <a16:creationId xmlns:a16="http://schemas.microsoft.com/office/drawing/2014/main" xmlns="" id="{12869035-710C-44B0-805E-F38BE1F9E849}"/>
                </a:ext>
              </a:extLst>
            </p:cNvPr>
            <p:cNvSpPr>
              <a:spLocks/>
            </p:cNvSpPr>
            <p:nvPr/>
          </p:nvSpPr>
          <p:spPr bwMode="auto">
            <a:xfrm>
              <a:off x="5384801" y="2579688"/>
              <a:ext cx="1865313" cy="1997075"/>
            </a:xfrm>
            <a:custGeom>
              <a:avLst/>
              <a:gdLst>
                <a:gd name="T0" fmla="*/ 409 w 438"/>
                <a:gd name="T1" fmla="*/ 118 h 469"/>
                <a:gd name="T2" fmla="*/ 412 w 438"/>
                <a:gd name="T3" fmla="*/ 131 h 469"/>
                <a:gd name="T4" fmla="*/ 417 w 438"/>
                <a:gd name="T5" fmla="*/ 154 h 469"/>
                <a:gd name="T6" fmla="*/ 418 w 438"/>
                <a:gd name="T7" fmla="*/ 163 h 469"/>
                <a:gd name="T8" fmla="*/ 419 w 438"/>
                <a:gd name="T9" fmla="*/ 177 h 469"/>
                <a:gd name="T10" fmla="*/ 420 w 438"/>
                <a:gd name="T11" fmla="*/ 196 h 469"/>
                <a:gd name="T12" fmla="*/ 419 w 438"/>
                <a:gd name="T13" fmla="*/ 211 h 469"/>
                <a:gd name="T14" fmla="*/ 418 w 438"/>
                <a:gd name="T15" fmla="*/ 221 h 469"/>
                <a:gd name="T16" fmla="*/ 350 w 438"/>
                <a:gd name="T17" fmla="*/ 370 h 469"/>
                <a:gd name="T18" fmla="*/ 342 w 438"/>
                <a:gd name="T19" fmla="*/ 378 h 469"/>
                <a:gd name="T20" fmla="*/ 333 w 438"/>
                <a:gd name="T21" fmla="*/ 387 h 469"/>
                <a:gd name="T22" fmla="*/ 322 w 438"/>
                <a:gd name="T23" fmla="*/ 396 h 469"/>
                <a:gd name="T24" fmla="*/ 310 w 438"/>
                <a:gd name="T25" fmla="*/ 405 h 469"/>
                <a:gd name="T26" fmla="*/ 300 w 438"/>
                <a:gd name="T27" fmla="*/ 412 h 469"/>
                <a:gd name="T28" fmla="*/ 288 w 438"/>
                <a:gd name="T29" fmla="*/ 419 h 469"/>
                <a:gd name="T30" fmla="*/ 271 w 438"/>
                <a:gd name="T31" fmla="*/ 429 h 469"/>
                <a:gd name="T32" fmla="*/ 181 w 438"/>
                <a:gd name="T33" fmla="*/ 453 h 469"/>
                <a:gd name="T34" fmla="*/ 97 w 438"/>
                <a:gd name="T35" fmla="*/ 447 h 469"/>
                <a:gd name="T36" fmla="*/ 67 w 438"/>
                <a:gd name="T37" fmla="*/ 438 h 469"/>
                <a:gd name="T38" fmla="*/ 54 w 438"/>
                <a:gd name="T39" fmla="*/ 432 h 469"/>
                <a:gd name="T40" fmla="*/ 48 w 438"/>
                <a:gd name="T41" fmla="*/ 429 h 469"/>
                <a:gd name="T42" fmla="*/ 36 w 438"/>
                <a:gd name="T43" fmla="*/ 423 h 469"/>
                <a:gd name="T44" fmla="*/ 24 w 438"/>
                <a:gd name="T45" fmla="*/ 417 h 469"/>
                <a:gd name="T46" fmla="*/ 9 w 438"/>
                <a:gd name="T47" fmla="*/ 407 h 469"/>
                <a:gd name="T48" fmla="*/ 0 w 438"/>
                <a:gd name="T49" fmla="*/ 400 h 469"/>
                <a:gd name="T50" fmla="*/ 22 w 438"/>
                <a:gd name="T51" fmla="*/ 419 h 469"/>
                <a:gd name="T52" fmla="*/ 39 w 438"/>
                <a:gd name="T53" fmla="*/ 430 h 469"/>
                <a:gd name="T54" fmla="*/ 51 w 438"/>
                <a:gd name="T55" fmla="*/ 437 h 469"/>
                <a:gd name="T56" fmla="*/ 62 w 438"/>
                <a:gd name="T57" fmla="*/ 443 h 469"/>
                <a:gd name="T58" fmla="*/ 69 w 438"/>
                <a:gd name="T59" fmla="*/ 446 h 469"/>
                <a:gd name="T60" fmla="*/ 78 w 438"/>
                <a:gd name="T61" fmla="*/ 450 h 469"/>
                <a:gd name="T62" fmla="*/ 108 w 438"/>
                <a:gd name="T63" fmla="*/ 460 h 469"/>
                <a:gd name="T64" fmla="*/ 177 w 438"/>
                <a:gd name="T65" fmla="*/ 469 h 469"/>
                <a:gd name="T66" fmla="*/ 282 w 438"/>
                <a:gd name="T67" fmla="*/ 447 h 469"/>
                <a:gd name="T68" fmla="*/ 299 w 438"/>
                <a:gd name="T69" fmla="*/ 439 h 469"/>
                <a:gd name="T70" fmla="*/ 315 w 438"/>
                <a:gd name="T71" fmla="*/ 429 h 469"/>
                <a:gd name="T72" fmla="*/ 323 w 438"/>
                <a:gd name="T73" fmla="*/ 425 h 469"/>
                <a:gd name="T74" fmla="*/ 337 w 438"/>
                <a:gd name="T75" fmla="*/ 415 h 469"/>
                <a:gd name="T76" fmla="*/ 346 w 438"/>
                <a:gd name="T77" fmla="*/ 407 h 469"/>
                <a:gd name="T78" fmla="*/ 356 w 438"/>
                <a:gd name="T79" fmla="*/ 398 h 469"/>
                <a:gd name="T80" fmla="*/ 366 w 438"/>
                <a:gd name="T81" fmla="*/ 388 h 469"/>
                <a:gd name="T82" fmla="*/ 436 w 438"/>
                <a:gd name="T83" fmla="*/ 241 h 469"/>
                <a:gd name="T84" fmla="*/ 437 w 438"/>
                <a:gd name="T85" fmla="*/ 227 h 469"/>
                <a:gd name="T86" fmla="*/ 438 w 438"/>
                <a:gd name="T87" fmla="*/ 214 h 469"/>
                <a:gd name="T88" fmla="*/ 438 w 438"/>
                <a:gd name="T89" fmla="*/ 198 h 469"/>
                <a:gd name="T90" fmla="*/ 437 w 438"/>
                <a:gd name="T91" fmla="*/ 181 h 469"/>
                <a:gd name="T92" fmla="*/ 435 w 438"/>
                <a:gd name="T93" fmla="*/ 170 h 469"/>
                <a:gd name="T94" fmla="*/ 433 w 438"/>
                <a:gd name="T95" fmla="*/ 157 h 469"/>
                <a:gd name="T96" fmla="*/ 429 w 438"/>
                <a:gd name="T97" fmla="*/ 141 h 469"/>
                <a:gd name="T98" fmla="*/ 337 w 438"/>
                <a:gd name="T99" fmla="*/ 1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38" h="469">
                  <a:moveTo>
                    <a:pt x="335" y="0"/>
                  </a:moveTo>
                  <a:cubicBezTo>
                    <a:pt x="369" y="31"/>
                    <a:pt x="394" y="71"/>
                    <a:pt x="408" y="114"/>
                  </a:cubicBezTo>
                  <a:cubicBezTo>
                    <a:pt x="408" y="116"/>
                    <a:pt x="409" y="117"/>
                    <a:pt x="409" y="118"/>
                  </a:cubicBezTo>
                  <a:cubicBezTo>
                    <a:pt x="411" y="125"/>
                    <a:pt x="411" y="125"/>
                    <a:pt x="411" y="125"/>
                  </a:cubicBezTo>
                  <a:cubicBezTo>
                    <a:pt x="411" y="126"/>
                    <a:pt x="411" y="127"/>
                    <a:pt x="412" y="128"/>
                  </a:cubicBezTo>
                  <a:cubicBezTo>
                    <a:pt x="412" y="131"/>
                    <a:pt x="412" y="131"/>
                    <a:pt x="412" y="131"/>
                  </a:cubicBezTo>
                  <a:cubicBezTo>
                    <a:pt x="413" y="134"/>
                    <a:pt x="414" y="138"/>
                    <a:pt x="415" y="141"/>
                  </a:cubicBezTo>
                  <a:cubicBezTo>
                    <a:pt x="415" y="142"/>
                    <a:pt x="415" y="143"/>
                    <a:pt x="415" y="145"/>
                  </a:cubicBezTo>
                  <a:cubicBezTo>
                    <a:pt x="416" y="148"/>
                    <a:pt x="416" y="151"/>
                    <a:pt x="417" y="154"/>
                  </a:cubicBezTo>
                  <a:cubicBezTo>
                    <a:pt x="417" y="155"/>
                    <a:pt x="417" y="155"/>
                    <a:pt x="417" y="155"/>
                  </a:cubicBezTo>
                  <a:cubicBezTo>
                    <a:pt x="417" y="156"/>
                    <a:pt x="417" y="157"/>
                    <a:pt x="417" y="157"/>
                  </a:cubicBezTo>
                  <a:cubicBezTo>
                    <a:pt x="417" y="159"/>
                    <a:pt x="418" y="161"/>
                    <a:pt x="418" y="163"/>
                  </a:cubicBezTo>
                  <a:cubicBezTo>
                    <a:pt x="418" y="164"/>
                    <a:pt x="418" y="165"/>
                    <a:pt x="418" y="166"/>
                  </a:cubicBezTo>
                  <a:cubicBezTo>
                    <a:pt x="419" y="174"/>
                    <a:pt x="419" y="174"/>
                    <a:pt x="419" y="174"/>
                  </a:cubicBezTo>
                  <a:cubicBezTo>
                    <a:pt x="419" y="175"/>
                    <a:pt x="419" y="176"/>
                    <a:pt x="419" y="177"/>
                  </a:cubicBezTo>
                  <a:cubicBezTo>
                    <a:pt x="419" y="179"/>
                    <a:pt x="419" y="181"/>
                    <a:pt x="419" y="183"/>
                  </a:cubicBezTo>
                  <a:cubicBezTo>
                    <a:pt x="420" y="186"/>
                    <a:pt x="420" y="186"/>
                    <a:pt x="420" y="186"/>
                  </a:cubicBezTo>
                  <a:cubicBezTo>
                    <a:pt x="420" y="189"/>
                    <a:pt x="420" y="192"/>
                    <a:pt x="420" y="196"/>
                  </a:cubicBezTo>
                  <a:cubicBezTo>
                    <a:pt x="420" y="199"/>
                    <a:pt x="420" y="199"/>
                    <a:pt x="420" y="199"/>
                  </a:cubicBezTo>
                  <a:cubicBezTo>
                    <a:pt x="419" y="202"/>
                    <a:pt x="419" y="206"/>
                    <a:pt x="419" y="210"/>
                  </a:cubicBezTo>
                  <a:cubicBezTo>
                    <a:pt x="419" y="211"/>
                    <a:pt x="419" y="211"/>
                    <a:pt x="419" y="211"/>
                  </a:cubicBezTo>
                  <a:cubicBezTo>
                    <a:pt x="419" y="211"/>
                    <a:pt x="419" y="211"/>
                    <a:pt x="419" y="211"/>
                  </a:cubicBezTo>
                  <a:cubicBezTo>
                    <a:pt x="419" y="212"/>
                    <a:pt x="419" y="213"/>
                    <a:pt x="419" y="214"/>
                  </a:cubicBezTo>
                  <a:cubicBezTo>
                    <a:pt x="418" y="221"/>
                    <a:pt x="418" y="221"/>
                    <a:pt x="418" y="221"/>
                  </a:cubicBezTo>
                  <a:cubicBezTo>
                    <a:pt x="418" y="222"/>
                    <a:pt x="418" y="224"/>
                    <a:pt x="417" y="226"/>
                  </a:cubicBezTo>
                  <a:cubicBezTo>
                    <a:pt x="411" y="279"/>
                    <a:pt x="387" y="329"/>
                    <a:pt x="351" y="369"/>
                  </a:cubicBezTo>
                  <a:cubicBezTo>
                    <a:pt x="351" y="369"/>
                    <a:pt x="350" y="370"/>
                    <a:pt x="350" y="370"/>
                  </a:cubicBezTo>
                  <a:cubicBezTo>
                    <a:pt x="349" y="371"/>
                    <a:pt x="348" y="372"/>
                    <a:pt x="348" y="373"/>
                  </a:cubicBezTo>
                  <a:cubicBezTo>
                    <a:pt x="343" y="378"/>
                    <a:pt x="343" y="378"/>
                    <a:pt x="343" y="378"/>
                  </a:cubicBezTo>
                  <a:cubicBezTo>
                    <a:pt x="342" y="378"/>
                    <a:pt x="342" y="378"/>
                    <a:pt x="342" y="378"/>
                  </a:cubicBezTo>
                  <a:cubicBezTo>
                    <a:pt x="341" y="379"/>
                    <a:pt x="340" y="381"/>
                    <a:pt x="338" y="382"/>
                  </a:cubicBezTo>
                  <a:cubicBezTo>
                    <a:pt x="337" y="383"/>
                    <a:pt x="337" y="383"/>
                    <a:pt x="337" y="383"/>
                  </a:cubicBezTo>
                  <a:cubicBezTo>
                    <a:pt x="336" y="384"/>
                    <a:pt x="334" y="385"/>
                    <a:pt x="333" y="387"/>
                  </a:cubicBezTo>
                  <a:cubicBezTo>
                    <a:pt x="331" y="388"/>
                    <a:pt x="330" y="390"/>
                    <a:pt x="328" y="391"/>
                  </a:cubicBezTo>
                  <a:cubicBezTo>
                    <a:pt x="326" y="393"/>
                    <a:pt x="324" y="394"/>
                    <a:pt x="322" y="396"/>
                  </a:cubicBezTo>
                  <a:cubicBezTo>
                    <a:pt x="322" y="396"/>
                    <a:pt x="322" y="396"/>
                    <a:pt x="322" y="396"/>
                  </a:cubicBezTo>
                  <a:cubicBezTo>
                    <a:pt x="320" y="397"/>
                    <a:pt x="319" y="398"/>
                    <a:pt x="318" y="399"/>
                  </a:cubicBezTo>
                  <a:cubicBezTo>
                    <a:pt x="317" y="400"/>
                    <a:pt x="316" y="400"/>
                    <a:pt x="316" y="401"/>
                  </a:cubicBezTo>
                  <a:cubicBezTo>
                    <a:pt x="314" y="403"/>
                    <a:pt x="312" y="404"/>
                    <a:pt x="310" y="405"/>
                  </a:cubicBezTo>
                  <a:cubicBezTo>
                    <a:pt x="304" y="409"/>
                    <a:pt x="304" y="409"/>
                    <a:pt x="304" y="409"/>
                  </a:cubicBezTo>
                  <a:cubicBezTo>
                    <a:pt x="304" y="410"/>
                    <a:pt x="303" y="410"/>
                    <a:pt x="302" y="411"/>
                  </a:cubicBezTo>
                  <a:cubicBezTo>
                    <a:pt x="301" y="411"/>
                    <a:pt x="300" y="412"/>
                    <a:pt x="300" y="412"/>
                  </a:cubicBezTo>
                  <a:cubicBezTo>
                    <a:pt x="297" y="414"/>
                    <a:pt x="297" y="414"/>
                    <a:pt x="297" y="414"/>
                  </a:cubicBezTo>
                  <a:cubicBezTo>
                    <a:pt x="295" y="415"/>
                    <a:pt x="293" y="416"/>
                    <a:pt x="291" y="418"/>
                  </a:cubicBezTo>
                  <a:cubicBezTo>
                    <a:pt x="288" y="419"/>
                    <a:pt x="288" y="419"/>
                    <a:pt x="288" y="419"/>
                  </a:cubicBezTo>
                  <a:cubicBezTo>
                    <a:pt x="286" y="421"/>
                    <a:pt x="283" y="422"/>
                    <a:pt x="281" y="423"/>
                  </a:cubicBezTo>
                  <a:cubicBezTo>
                    <a:pt x="279" y="424"/>
                    <a:pt x="279" y="424"/>
                    <a:pt x="279" y="424"/>
                  </a:cubicBezTo>
                  <a:cubicBezTo>
                    <a:pt x="276" y="426"/>
                    <a:pt x="274" y="427"/>
                    <a:pt x="271" y="429"/>
                  </a:cubicBezTo>
                  <a:cubicBezTo>
                    <a:pt x="264" y="432"/>
                    <a:pt x="264" y="432"/>
                    <a:pt x="264" y="432"/>
                  </a:cubicBezTo>
                  <a:cubicBezTo>
                    <a:pt x="262" y="432"/>
                    <a:pt x="261" y="433"/>
                    <a:pt x="260" y="433"/>
                  </a:cubicBezTo>
                  <a:cubicBezTo>
                    <a:pt x="235" y="444"/>
                    <a:pt x="208" y="451"/>
                    <a:pt x="181" y="453"/>
                  </a:cubicBezTo>
                  <a:cubicBezTo>
                    <a:pt x="173" y="454"/>
                    <a:pt x="166" y="454"/>
                    <a:pt x="158" y="454"/>
                  </a:cubicBezTo>
                  <a:cubicBezTo>
                    <a:pt x="139" y="454"/>
                    <a:pt x="120" y="452"/>
                    <a:pt x="101" y="448"/>
                  </a:cubicBezTo>
                  <a:cubicBezTo>
                    <a:pt x="100" y="447"/>
                    <a:pt x="99" y="447"/>
                    <a:pt x="97" y="447"/>
                  </a:cubicBezTo>
                  <a:cubicBezTo>
                    <a:pt x="89" y="445"/>
                    <a:pt x="89" y="445"/>
                    <a:pt x="89" y="445"/>
                  </a:cubicBezTo>
                  <a:cubicBezTo>
                    <a:pt x="83" y="443"/>
                    <a:pt x="76" y="441"/>
                    <a:pt x="69" y="438"/>
                  </a:cubicBezTo>
                  <a:cubicBezTo>
                    <a:pt x="67" y="438"/>
                    <a:pt x="67" y="438"/>
                    <a:pt x="67" y="438"/>
                  </a:cubicBezTo>
                  <a:cubicBezTo>
                    <a:pt x="65" y="437"/>
                    <a:pt x="62" y="436"/>
                    <a:pt x="60" y="434"/>
                  </a:cubicBezTo>
                  <a:cubicBezTo>
                    <a:pt x="57" y="433"/>
                    <a:pt x="57" y="433"/>
                    <a:pt x="57" y="433"/>
                  </a:cubicBezTo>
                  <a:cubicBezTo>
                    <a:pt x="56" y="433"/>
                    <a:pt x="55" y="433"/>
                    <a:pt x="54" y="432"/>
                  </a:cubicBezTo>
                  <a:cubicBezTo>
                    <a:pt x="53" y="432"/>
                    <a:pt x="52" y="431"/>
                    <a:pt x="51" y="431"/>
                  </a:cubicBezTo>
                  <a:cubicBezTo>
                    <a:pt x="48" y="429"/>
                    <a:pt x="48" y="429"/>
                    <a:pt x="48" y="429"/>
                  </a:cubicBezTo>
                  <a:cubicBezTo>
                    <a:pt x="48" y="429"/>
                    <a:pt x="48" y="429"/>
                    <a:pt x="48" y="429"/>
                  </a:cubicBezTo>
                  <a:cubicBezTo>
                    <a:pt x="44" y="427"/>
                    <a:pt x="44" y="427"/>
                    <a:pt x="44" y="427"/>
                  </a:cubicBezTo>
                  <a:cubicBezTo>
                    <a:pt x="43" y="427"/>
                    <a:pt x="42" y="426"/>
                    <a:pt x="41" y="426"/>
                  </a:cubicBezTo>
                  <a:cubicBezTo>
                    <a:pt x="39" y="425"/>
                    <a:pt x="37" y="424"/>
                    <a:pt x="36" y="423"/>
                  </a:cubicBezTo>
                  <a:cubicBezTo>
                    <a:pt x="35" y="423"/>
                    <a:pt x="33" y="422"/>
                    <a:pt x="32" y="421"/>
                  </a:cubicBezTo>
                  <a:cubicBezTo>
                    <a:pt x="32" y="421"/>
                    <a:pt x="32" y="421"/>
                    <a:pt x="32" y="421"/>
                  </a:cubicBezTo>
                  <a:cubicBezTo>
                    <a:pt x="29" y="420"/>
                    <a:pt x="27" y="418"/>
                    <a:pt x="24" y="417"/>
                  </a:cubicBezTo>
                  <a:cubicBezTo>
                    <a:pt x="23" y="416"/>
                    <a:pt x="22" y="415"/>
                    <a:pt x="20" y="415"/>
                  </a:cubicBezTo>
                  <a:cubicBezTo>
                    <a:pt x="17" y="412"/>
                    <a:pt x="14" y="410"/>
                    <a:pt x="11" y="408"/>
                  </a:cubicBezTo>
                  <a:cubicBezTo>
                    <a:pt x="10" y="408"/>
                    <a:pt x="10" y="408"/>
                    <a:pt x="9" y="407"/>
                  </a:cubicBezTo>
                  <a:cubicBezTo>
                    <a:pt x="4" y="404"/>
                    <a:pt x="4" y="404"/>
                    <a:pt x="4" y="404"/>
                  </a:cubicBezTo>
                  <a:cubicBezTo>
                    <a:pt x="3" y="403"/>
                    <a:pt x="2" y="402"/>
                    <a:pt x="1" y="401"/>
                  </a:cubicBezTo>
                  <a:cubicBezTo>
                    <a:pt x="0" y="401"/>
                    <a:pt x="0" y="400"/>
                    <a:pt x="0" y="400"/>
                  </a:cubicBezTo>
                  <a:cubicBezTo>
                    <a:pt x="5" y="405"/>
                    <a:pt x="11" y="410"/>
                    <a:pt x="17" y="415"/>
                  </a:cubicBezTo>
                  <a:cubicBezTo>
                    <a:pt x="17" y="415"/>
                    <a:pt x="18" y="416"/>
                    <a:pt x="19" y="417"/>
                  </a:cubicBezTo>
                  <a:cubicBezTo>
                    <a:pt x="20" y="417"/>
                    <a:pt x="21" y="418"/>
                    <a:pt x="22" y="419"/>
                  </a:cubicBezTo>
                  <a:cubicBezTo>
                    <a:pt x="28" y="423"/>
                    <a:pt x="28" y="423"/>
                    <a:pt x="28" y="423"/>
                  </a:cubicBezTo>
                  <a:cubicBezTo>
                    <a:pt x="28" y="423"/>
                    <a:pt x="29" y="423"/>
                    <a:pt x="29" y="424"/>
                  </a:cubicBezTo>
                  <a:cubicBezTo>
                    <a:pt x="32" y="426"/>
                    <a:pt x="35" y="428"/>
                    <a:pt x="39" y="430"/>
                  </a:cubicBezTo>
                  <a:cubicBezTo>
                    <a:pt x="40" y="431"/>
                    <a:pt x="41" y="431"/>
                    <a:pt x="42" y="432"/>
                  </a:cubicBezTo>
                  <a:cubicBezTo>
                    <a:pt x="45" y="434"/>
                    <a:pt x="48" y="435"/>
                    <a:pt x="50" y="437"/>
                  </a:cubicBezTo>
                  <a:cubicBezTo>
                    <a:pt x="51" y="437"/>
                    <a:pt x="51" y="437"/>
                    <a:pt x="51" y="437"/>
                  </a:cubicBezTo>
                  <a:cubicBezTo>
                    <a:pt x="52" y="438"/>
                    <a:pt x="53" y="438"/>
                    <a:pt x="54" y="439"/>
                  </a:cubicBezTo>
                  <a:cubicBezTo>
                    <a:pt x="56" y="440"/>
                    <a:pt x="57" y="441"/>
                    <a:pt x="59" y="441"/>
                  </a:cubicBezTo>
                  <a:cubicBezTo>
                    <a:pt x="60" y="442"/>
                    <a:pt x="61" y="442"/>
                    <a:pt x="62" y="443"/>
                  </a:cubicBezTo>
                  <a:cubicBezTo>
                    <a:pt x="66" y="445"/>
                    <a:pt x="66" y="445"/>
                    <a:pt x="66" y="445"/>
                  </a:cubicBezTo>
                  <a:cubicBezTo>
                    <a:pt x="66" y="445"/>
                    <a:pt x="66" y="445"/>
                    <a:pt x="66" y="445"/>
                  </a:cubicBezTo>
                  <a:cubicBezTo>
                    <a:pt x="69" y="446"/>
                    <a:pt x="69" y="446"/>
                    <a:pt x="69" y="446"/>
                  </a:cubicBezTo>
                  <a:cubicBezTo>
                    <a:pt x="70" y="447"/>
                    <a:pt x="71" y="447"/>
                    <a:pt x="72" y="448"/>
                  </a:cubicBezTo>
                  <a:cubicBezTo>
                    <a:pt x="73" y="448"/>
                    <a:pt x="74" y="448"/>
                    <a:pt x="75" y="449"/>
                  </a:cubicBezTo>
                  <a:cubicBezTo>
                    <a:pt x="78" y="450"/>
                    <a:pt x="78" y="450"/>
                    <a:pt x="78" y="450"/>
                  </a:cubicBezTo>
                  <a:cubicBezTo>
                    <a:pt x="80" y="451"/>
                    <a:pt x="83" y="452"/>
                    <a:pt x="86" y="453"/>
                  </a:cubicBezTo>
                  <a:cubicBezTo>
                    <a:pt x="88" y="454"/>
                    <a:pt x="88" y="454"/>
                    <a:pt x="88" y="454"/>
                  </a:cubicBezTo>
                  <a:cubicBezTo>
                    <a:pt x="94" y="456"/>
                    <a:pt x="101" y="458"/>
                    <a:pt x="108" y="460"/>
                  </a:cubicBezTo>
                  <a:cubicBezTo>
                    <a:pt x="116" y="462"/>
                    <a:pt x="116" y="462"/>
                    <a:pt x="116" y="462"/>
                  </a:cubicBezTo>
                  <a:cubicBezTo>
                    <a:pt x="117" y="463"/>
                    <a:pt x="118" y="463"/>
                    <a:pt x="120" y="463"/>
                  </a:cubicBezTo>
                  <a:cubicBezTo>
                    <a:pt x="138" y="467"/>
                    <a:pt x="157" y="469"/>
                    <a:pt x="177" y="469"/>
                  </a:cubicBezTo>
                  <a:cubicBezTo>
                    <a:pt x="184" y="469"/>
                    <a:pt x="192" y="469"/>
                    <a:pt x="199" y="468"/>
                  </a:cubicBezTo>
                  <a:cubicBezTo>
                    <a:pt x="226" y="466"/>
                    <a:pt x="253" y="459"/>
                    <a:pt x="278" y="449"/>
                  </a:cubicBezTo>
                  <a:cubicBezTo>
                    <a:pt x="280" y="448"/>
                    <a:pt x="281" y="448"/>
                    <a:pt x="282" y="447"/>
                  </a:cubicBezTo>
                  <a:cubicBezTo>
                    <a:pt x="289" y="444"/>
                    <a:pt x="289" y="444"/>
                    <a:pt x="289" y="444"/>
                  </a:cubicBezTo>
                  <a:cubicBezTo>
                    <a:pt x="292" y="443"/>
                    <a:pt x="295" y="441"/>
                    <a:pt x="298" y="440"/>
                  </a:cubicBezTo>
                  <a:cubicBezTo>
                    <a:pt x="299" y="439"/>
                    <a:pt x="299" y="439"/>
                    <a:pt x="299" y="439"/>
                  </a:cubicBezTo>
                  <a:cubicBezTo>
                    <a:pt x="302" y="437"/>
                    <a:pt x="304" y="436"/>
                    <a:pt x="307" y="435"/>
                  </a:cubicBezTo>
                  <a:cubicBezTo>
                    <a:pt x="309" y="433"/>
                    <a:pt x="309" y="433"/>
                    <a:pt x="309" y="433"/>
                  </a:cubicBezTo>
                  <a:cubicBezTo>
                    <a:pt x="311" y="432"/>
                    <a:pt x="313" y="431"/>
                    <a:pt x="315" y="429"/>
                  </a:cubicBezTo>
                  <a:cubicBezTo>
                    <a:pt x="318" y="428"/>
                    <a:pt x="318" y="428"/>
                    <a:pt x="318" y="428"/>
                  </a:cubicBezTo>
                  <a:cubicBezTo>
                    <a:pt x="319" y="427"/>
                    <a:pt x="320" y="427"/>
                    <a:pt x="320" y="426"/>
                  </a:cubicBezTo>
                  <a:cubicBezTo>
                    <a:pt x="321" y="426"/>
                    <a:pt x="322" y="425"/>
                    <a:pt x="323" y="425"/>
                  </a:cubicBezTo>
                  <a:cubicBezTo>
                    <a:pt x="328" y="421"/>
                    <a:pt x="328" y="421"/>
                    <a:pt x="328" y="421"/>
                  </a:cubicBezTo>
                  <a:cubicBezTo>
                    <a:pt x="330" y="420"/>
                    <a:pt x="332" y="418"/>
                    <a:pt x="334" y="417"/>
                  </a:cubicBezTo>
                  <a:cubicBezTo>
                    <a:pt x="335" y="416"/>
                    <a:pt x="336" y="415"/>
                    <a:pt x="337" y="415"/>
                  </a:cubicBezTo>
                  <a:cubicBezTo>
                    <a:pt x="338" y="414"/>
                    <a:pt x="339" y="413"/>
                    <a:pt x="340" y="412"/>
                  </a:cubicBezTo>
                  <a:cubicBezTo>
                    <a:pt x="341" y="411"/>
                    <a:pt x="341" y="411"/>
                    <a:pt x="341" y="411"/>
                  </a:cubicBezTo>
                  <a:cubicBezTo>
                    <a:pt x="343" y="410"/>
                    <a:pt x="345" y="408"/>
                    <a:pt x="346" y="407"/>
                  </a:cubicBezTo>
                  <a:cubicBezTo>
                    <a:pt x="348" y="405"/>
                    <a:pt x="350" y="404"/>
                    <a:pt x="351" y="402"/>
                  </a:cubicBezTo>
                  <a:cubicBezTo>
                    <a:pt x="353" y="401"/>
                    <a:pt x="354" y="400"/>
                    <a:pt x="356" y="398"/>
                  </a:cubicBezTo>
                  <a:cubicBezTo>
                    <a:pt x="356" y="398"/>
                    <a:pt x="356" y="398"/>
                    <a:pt x="356" y="398"/>
                  </a:cubicBezTo>
                  <a:cubicBezTo>
                    <a:pt x="358" y="396"/>
                    <a:pt x="359" y="395"/>
                    <a:pt x="361" y="393"/>
                  </a:cubicBezTo>
                  <a:cubicBezTo>
                    <a:pt x="361" y="393"/>
                    <a:pt x="361" y="393"/>
                    <a:pt x="361" y="393"/>
                  </a:cubicBezTo>
                  <a:cubicBezTo>
                    <a:pt x="366" y="388"/>
                    <a:pt x="366" y="388"/>
                    <a:pt x="366" y="388"/>
                  </a:cubicBezTo>
                  <a:cubicBezTo>
                    <a:pt x="367" y="387"/>
                    <a:pt x="368" y="386"/>
                    <a:pt x="368" y="386"/>
                  </a:cubicBezTo>
                  <a:cubicBezTo>
                    <a:pt x="369" y="385"/>
                    <a:pt x="369" y="385"/>
                    <a:pt x="370" y="384"/>
                  </a:cubicBezTo>
                  <a:cubicBezTo>
                    <a:pt x="406" y="345"/>
                    <a:pt x="429" y="294"/>
                    <a:pt x="436" y="241"/>
                  </a:cubicBezTo>
                  <a:cubicBezTo>
                    <a:pt x="436" y="239"/>
                    <a:pt x="436" y="238"/>
                    <a:pt x="437" y="236"/>
                  </a:cubicBezTo>
                  <a:cubicBezTo>
                    <a:pt x="437" y="229"/>
                    <a:pt x="437" y="229"/>
                    <a:pt x="437" y="229"/>
                  </a:cubicBezTo>
                  <a:cubicBezTo>
                    <a:pt x="437" y="229"/>
                    <a:pt x="437" y="228"/>
                    <a:pt x="437" y="227"/>
                  </a:cubicBezTo>
                  <a:cubicBezTo>
                    <a:pt x="437" y="226"/>
                    <a:pt x="437" y="226"/>
                    <a:pt x="437" y="226"/>
                  </a:cubicBezTo>
                  <a:cubicBezTo>
                    <a:pt x="437" y="226"/>
                    <a:pt x="437" y="226"/>
                    <a:pt x="437" y="226"/>
                  </a:cubicBezTo>
                  <a:cubicBezTo>
                    <a:pt x="438" y="222"/>
                    <a:pt x="438" y="218"/>
                    <a:pt x="438" y="214"/>
                  </a:cubicBezTo>
                  <a:cubicBezTo>
                    <a:pt x="438" y="211"/>
                    <a:pt x="438" y="211"/>
                    <a:pt x="438" y="211"/>
                  </a:cubicBezTo>
                  <a:cubicBezTo>
                    <a:pt x="438" y="208"/>
                    <a:pt x="438" y="205"/>
                    <a:pt x="438" y="201"/>
                  </a:cubicBezTo>
                  <a:cubicBezTo>
                    <a:pt x="438" y="198"/>
                    <a:pt x="438" y="198"/>
                    <a:pt x="438" y="198"/>
                  </a:cubicBezTo>
                  <a:cubicBezTo>
                    <a:pt x="438" y="196"/>
                    <a:pt x="438" y="194"/>
                    <a:pt x="437" y="193"/>
                  </a:cubicBezTo>
                  <a:cubicBezTo>
                    <a:pt x="438" y="192"/>
                    <a:pt x="437" y="191"/>
                    <a:pt x="437" y="190"/>
                  </a:cubicBezTo>
                  <a:cubicBezTo>
                    <a:pt x="437" y="181"/>
                    <a:pt x="437" y="181"/>
                    <a:pt x="437" y="181"/>
                  </a:cubicBezTo>
                  <a:cubicBezTo>
                    <a:pt x="437" y="180"/>
                    <a:pt x="436" y="179"/>
                    <a:pt x="436" y="178"/>
                  </a:cubicBezTo>
                  <a:cubicBezTo>
                    <a:pt x="436" y="176"/>
                    <a:pt x="436" y="175"/>
                    <a:pt x="436" y="173"/>
                  </a:cubicBezTo>
                  <a:cubicBezTo>
                    <a:pt x="435" y="172"/>
                    <a:pt x="435" y="171"/>
                    <a:pt x="435" y="170"/>
                  </a:cubicBezTo>
                  <a:cubicBezTo>
                    <a:pt x="435" y="169"/>
                    <a:pt x="435" y="169"/>
                    <a:pt x="435" y="169"/>
                  </a:cubicBezTo>
                  <a:cubicBezTo>
                    <a:pt x="435" y="166"/>
                    <a:pt x="434" y="163"/>
                    <a:pt x="434" y="160"/>
                  </a:cubicBezTo>
                  <a:cubicBezTo>
                    <a:pt x="433" y="159"/>
                    <a:pt x="433" y="158"/>
                    <a:pt x="433" y="157"/>
                  </a:cubicBezTo>
                  <a:cubicBezTo>
                    <a:pt x="432" y="153"/>
                    <a:pt x="431" y="150"/>
                    <a:pt x="430" y="146"/>
                  </a:cubicBezTo>
                  <a:cubicBezTo>
                    <a:pt x="430" y="144"/>
                    <a:pt x="430" y="144"/>
                    <a:pt x="430" y="144"/>
                  </a:cubicBezTo>
                  <a:cubicBezTo>
                    <a:pt x="430" y="143"/>
                    <a:pt x="429" y="142"/>
                    <a:pt x="429" y="141"/>
                  </a:cubicBezTo>
                  <a:cubicBezTo>
                    <a:pt x="427" y="134"/>
                    <a:pt x="427" y="134"/>
                    <a:pt x="427" y="134"/>
                  </a:cubicBezTo>
                  <a:cubicBezTo>
                    <a:pt x="427" y="132"/>
                    <a:pt x="427" y="131"/>
                    <a:pt x="426" y="130"/>
                  </a:cubicBezTo>
                  <a:cubicBezTo>
                    <a:pt x="410" y="79"/>
                    <a:pt x="378" y="34"/>
                    <a:pt x="337" y="1"/>
                  </a:cubicBezTo>
                  <a:cubicBezTo>
                    <a:pt x="336" y="1"/>
                    <a:pt x="336" y="1"/>
                    <a:pt x="335" y="0"/>
                  </a:cubicBezTo>
                </a:path>
              </a:pathLst>
            </a:custGeom>
            <a:solidFill>
              <a:srgbClr val="C0C3C7"/>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sp>
          <p:nvSpPr>
            <p:cNvPr id="44" name="Freeform 6">
              <a:extLst>
                <a:ext uri="{FF2B5EF4-FFF2-40B4-BE49-F238E27FC236}">
                  <a16:creationId xmlns:a16="http://schemas.microsoft.com/office/drawing/2014/main" xmlns="" id="{3BA9BCF0-A7C2-4C1D-B2A8-73C6FE5300DA}"/>
                </a:ext>
              </a:extLst>
            </p:cNvPr>
            <p:cNvSpPr>
              <a:spLocks/>
            </p:cNvSpPr>
            <p:nvPr/>
          </p:nvSpPr>
          <p:spPr bwMode="auto">
            <a:xfrm>
              <a:off x="4946651" y="2265363"/>
              <a:ext cx="2225675" cy="2251075"/>
            </a:xfrm>
            <a:custGeom>
              <a:avLst/>
              <a:gdLst>
                <a:gd name="T0" fmla="*/ 3 w 523"/>
                <a:gd name="T1" fmla="*/ 305 h 529"/>
                <a:gd name="T2" fmla="*/ 7 w 523"/>
                <a:gd name="T3" fmla="*/ 328 h 529"/>
                <a:gd name="T4" fmla="*/ 10 w 523"/>
                <a:gd name="T5" fmla="*/ 341 h 529"/>
                <a:gd name="T6" fmla="*/ 104 w 523"/>
                <a:gd name="T7" fmla="*/ 475 h 529"/>
                <a:gd name="T8" fmla="*/ 114 w 523"/>
                <a:gd name="T9" fmla="*/ 482 h 529"/>
                <a:gd name="T10" fmla="*/ 135 w 523"/>
                <a:gd name="T11" fmla="*/ 495 h 529"/>
                <a:gd name="T12" fmla="*/ 144 w 523"/>
                <a:gd name="T13" fmla="*/ 500 h 529"/>
                <a:gd name="T14" fmla="*/ 151 w 523"/>
                <a:gd name="T15" fmla="*/ 503 h 529"/>
                <a:gd name="T16" fmla="*/ 160 w 523"/>
                <a:gd name="T17" fmla="*/ 507 h 529"/>
                <a:gd name="T18" fmla="*/ 172 w 523"/>
                <a:gd name="T19" fmla="*/ 512 h 529"/>
                <a:gd name="T20" fmla="*/ 204 w 523"/>
                <a:gd name="T21" fmla="*/ 522 h 529"/>
                <a:gd name="T22" fmla="*/ 367 w 523"/>
                <a:gd name="T23" fmla="*/ 506 h 529"/>
                <a:gd name="T24" fmla="*/ 384 w 523"/>
                <a:gd name="T25" fmla="*/ 497 h 529"/>
                <a:gd name="T26" fmla="*/ 400 w 523"/>
                <a:gd name="T27" fmla="*/ 488 h 529"/>
                <a:gd name="T28" fmla="*/ 407 w 523"/>
                <a:gd name="T29" fmla="*/ 483 h 529"/>
                <a:gd name="T30" fmla="*/ 421 w 523"/>
                <a:gd name="T31" fmla="*/ 473 h 529"/>
                <a:gd name="T32" fmla="*/ 431 w 523"/>
                <a:gd name="T33" fmla="*/ 465 h 529"/>
                <a:gd name="T34" fmla="*/ 441 w 523"/>
                <a:gd name="T35" fmla="*/ 456 h 529"/>
                <a:gd name="T36" fmla="*/ 451 w 523"/>
                <a:gd name="T37" fmla="*/ 447 h 529"/>
                <a:gd name="T38" fmla="*/ 520 w 523"/>
                <a:gd name="T39" fmla="*/ 300 h 529"/>
                <a:gd name="T40" fmla="*/ 522 w 523"/>
                <a:gd name="T41" fmla="*/ 285 h 529"/>
                <a:gd name="T42" fmla="*/ 523 w 523"/>
                <a:gd name="T43" fmla="*/ 273 h 529"/>
                <a:gd name="T44" fmla="*/ 522 w 523"/>
                <a:gd name="T45" fmla="*/ 257 h 529"/>
                <a:gd name="T46" fmla="*/ 521 w 523"/>
                <a:gd name="T47" fmla="*/ 240 h 529"/>
                <a:gd name="T48" fmla="*/ 520 w 523"/>
                <a:gd name="T49" fmla="*/ 229 h 529"/>
                <a:gd name="T50" fmla="*/ 518 w 523"/>
                <a:gd name="T51" fmla="*/ 215 h 529"/>
                <a:gd name="T52" fmla="*/ 514 w 523"/>
                <a:gd name="T53" fmla="*/ 199 h 529"/>
                <a:gd name="T54" fmla="*/ 421 w 523"/>
                <a:gd name="T55" fmla="*/ 60 h 529"/>
                <a:gd name="T56" fmla="*/ 410 w 523"/>
                <a:gd name="T57" fmla="*/ 52 h 529"/>
                <a:gd name="T58" fmla="*/ 399 w 523"/>
                <a:gd name="T59" fmla="*/ 45 h 529"/>
                <a:gd name="T60" fmla="*/ 387 w 523"/>
                <a:gd name="T61" fmla="*/ 38 h 529"/>
                <a:gd name="T62" fmla="*/ 381 w 523"/>
                <a:gd name="T63" fmla="*/ 34 h 529"/>
                <a:gd name="T64" fmla="*/ 366 w 523"/>
                <a:gd name="T65" fmla="*/ 27 h 529"/>
                <a:gd name="T66" fmla="*/ 352 w 523"/>
                <a:gd name="T67" fmla="*/ 21 h 529"/>
                <a:gd name="T68" fmla="*/ 329 w 523"/>
                <a:gd name="T69" fmla="*/ 14 h 529"/>
                <a:gd name="T70" fmla="*/ 159 w 523"/>
                <a:gd name="T71" fmla="*/ 26 h 529"/>
                <a:gd name="T72" fmla="*/ 140 w 523"/>
                <a:gd name="T73" fmla="*/ 35 h 529"/>
                <a:gd name="T74" fmla="*/ 129 w 523"/>
                <a:gd name="T75" fmla="*/ 41 h 529"/>
                <a:gd name="T76" fmla="*/ 117 w 523"/>
                <a:gd name="T77" fmla="*/ 48 h 529"/>
                <a:gd name="T78" fmla="*/ 112 w 523"/>
                <a:gd name="T79" fmla="*/ 52 h 529"/>
                <a:gd name="T80" fmla="*/ 105 w 523"/>
                <a:gd name="T81" fmla="*/ 57 h 529"/>
                <a:gd name="T82" fmla="*/ 97 w 523"/>
                <a:gd name="T83" fmla="*/ 63 h 529"/>
                <a:gd name="T84" fmla="*/ 83 w 523"/>
                <a:gd name="T85" fmla="*/ 76 h 529"/>
                <a:gd name="T86" fmla="*/ 72 w 523"/>
                <a:gd name="T87" fmla="*/ 86 h 529"/>
                <a:gd name="T88" fmla="*/ 2 w 523"/>
                <a:gd name="T89" fmla="*/ 234 h 529"/>
                <a:gd name="T90" fmla="*/ 1 w 523"/>
                <a:gd name="T91" fmla="*/ 248 h 529"/>
                <a:gd name="T92" fmla="*/ 0 w 523"/>
                <a:gd name="T93" fmla="*/ 260 h 529"/>
                <a:gd name="T94" fmla="*/ 0 w 523"/>
                <a:gd name="T95" fmla="*/ 274 h 529"/>
                <a:gd name="T96" fmla="*/ 0 w 523"/>
                <a:gd name="T97" fmla="*/ 285 h 529"/>
                <a:gd name="T98" fmla="*/ 2 w 523"/>
                <a:gd name="T99" fmla="*/ 302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23" h="529">
                  <a:moveTo>
                    <a:pt x="2" y="302"/>
                  </a:moveTo>
                  <a:cubicBezTo>
                    <a:pt x="2" y="302"/>
                    <a:pt x="2" y="303"/>
                    <a:pt x="3" y="304"/>
                  </a:cubicBezTo>
                  <a:cubicBezTo>
                    <a:pt x="3" y="305"/>
                    <a:pt x="3" y="305"/>
                    <a:pt x="3" y="305"/>
                  </a:cubicBezTo>
                  <a:cubicBezTo>
                    <a:pt x="3" y="308"/>
                    <a:pt x="4" y="311"/>
                    <a:pt x="4" y="314"/>
                  </a:cubicBezTo>
                  <a:cubicBezTo>
                    <a:pt x="5" y="318"/>
                    <a:pt x="5" y="318"/>
                    <a:pt x="5" y="318"/>
                  </a:cubicBezTo>
                  <a:cubicBezTo>
                    <a:pt x="6" y="321"/>
                    <a:pt x="6" y="325"/>
                    <a:pt x="7" y="328"/>
                  </a:cubicBezTo>
                  <a:cubicBezTo>
                    <a:pt x="8" y="331"/>
                    <a:pt x="8" y="331"/>
                    <a:pt x="8" y="331"/>
                  </a:cubicBezTo>
                  <a:cubicBezTo>
                    <a:pt x="8" y="332"/>
                    <a:pt x="8" y="333"/>
                    <a:pt x="9" y="334"/>
                  </a:cubicBezTo>
                  <a:cubicBezTo>
                    <a:pt x="10" y="341"/>
                    <a:pt x="10" y="341"/>
                    <a:pt x="10" y="341"/>
                  </a:cubicBezTo>
                  <a:cubicBezTo>
                    <a:pt x="11" y="342"/>
                    <a:pt x="11" y="344"/>
                    <a:pt x="12" y="345"/>
                  </a:cubicBezTo>
                  <a:cubicBezTo>
                    <a:pt x="28" y="395"/>
                    <a:pt x="59" y="441"/>
                    <a:pt x="101" y="473"/>
                  </a:cubicBezTo>
                  <a:cubicBezTo>
                    <a:pt x="102" y="474"/>
                    <a:pt x="103" y="474"/>
                    <a:pt x="104" y="475"/>
                  </a:cubicBezTo>
                  <a:cubicBezTo>
                    <a:pt x="105" y="476"/>
                    <a:pt x="106" y="477"/>
                    <a:pt x="107" y="478"/>
                  </a:cubicBezTo>
                  <a:cubicBezTo>
                    <a:pt x="112" y="481"/>
                    <a:pt x="112" y="481"/>
                    <a:pt x="112" y="481"/>
                  </a:cubicBezTo>
                  <a:cubicBezTo>
                    <a:pt x="113" y="482"/>
                    <a:pt x="113" y="482"/>
                    <a:pt x="114" y="482"/>
                  </a:cubicBezTo>
                  <a:cubicBezTo>
                    <a:pt x="117" y="484"/>
                    <a:pt x="120" y="486"/>
                    <a:pt x="123" y="489"/>
                  </a:cubicBezTo>
                  <a:cubicBezTo>
                    <a:pt x="125" y="489"/>
                    <a:pt x="126" y="490"/>
                    <a:pt x="127" y="491"/>
                  </a:cubicBezTo>
                  <a:cubicBezTo>
                    <a:pt x="130" y="492"/>
                    <a:pt x="132" y="494"/>
                    <a:pt x="135" y="495"/>
                  </a:cubicBezTo>
                  <a:cubicBezTo>
                    <a:pt x="135" y="495"/>
                    <a:pt x="135" y="495"/>
                    <a:pt x="135" y="495"/>
                  </a:cubicBezTo>
                  <a:cubicBezTo>
                    <a:pt x="136" y="496"/>
                    <a:pt x="138" y="497"/>
                    <a:pt x="139" y="497"/>
                  </a:cubicBezTo>
                  <a:cubicBezTo>
                    <a:pt x="140" y="498"/>
                    <a:pt x="142" y="499"/>
                    <a:pt x="144" y="500"/>
                  </a:cubicBezTo>
                  <a:cubicBezTo>
                    <a:pt x="145" y="500"/>
                    <a:pt x="146" y="501"/>
                    <a:pt x="147" y="501"/>
                  </a:cubicBezTo>
                  <a:cubicBezTo>
                    <a:pt x="151" y="503"/>
                    <a:pt x="151" y="503"/>
                    <a:pt x="151" y="503"/>
                  </a:cubicBezTo>
                  <a:cubicBezTo>
                    <a:pt x="151" y="503"/>
                    <a:pt x="151" y="503"/>
                    <a:pt x="151" y="503"/>
                  </a:cubicBezTo>
                  <a:cubicBezTo>
                    <a:pt x="154" y="505"/>
                    <a:pt x="154" y="505"/>
                    <a:pt x="154" y="505"/>
                  </a:cubicBezTo>
                  <a:cubicBezTo>
                    <a:pt x="155" y="505"/>
                    <a:pt x="156" y="506"/>
                    <a:pt x="157" y="506"/>
                  </a:cubicBezTo>
                  <a:cubicBezTo>
                    <a:pt x="158" y="507"/>
                    <a:pt x="159" y="507"/>
                    <a:pt x="160" y="507"/>
                  </a:cubicBezTo>
                  <a:cubicBezTo>
                    <a:pt x="163" y="508"/>
                    <a:pt x="163" y="508"/>
                    <a:pt x="163" y="508"/>
                  </a:cubicBezTo>
                  <a:cubicBezTo>
                    <a:pt x="165" y="510"/>
                    <a:pt x="168" y="511"/>
                    <a:pt x="170" y="512"/>
                  </a:cubicBezTo>
                  <a:cubicBezTo>
                    <a:pt x="172" y="512"/>
                    <a:pt x="172" y="512"/>
                    <a:pt x="172" y="512"/>
                  </a:cubicBezTo>
                  <a:cubicBezTo>
                    <a:pt x="179" y="515"/>
                    <a:pt x="186" y="517"/>
                    <a:pt x="192" y="519"/>
                  </a:cubicBezTo>
                  <a:cubicBezTo>
                    <a:pt x="200" y="521"/>
                    <a:pt x="200" y="521"/>
                    <a:pt x="200" y="521"/>
                  </a:cubicBezTo>
                  <a:cubicBezTo>
                    <a:pt x="202" y="521"/>
                    <a:pt x="203" y="521"/>
                    <a:pt x="204" y="522"/>
                  </a:cubicBezTo>
                  <a:cubicBezTo>
                    <a:pt x="230" y="527"/>
                    <a:pt x="257" y="529"/>
                    <a:pt x="284" y="527"/>
                  </a:cubicBezTo>
                  <a:cubicBezTo>
                    <a:pt x="311" y="525"/>
                    <a:pt x="338" y="518"/>
                    <a:pt x="363" y="507"/>
                  </a:cubicBezTo>
                  <a:cubicBezTo>
                    <a:pt x="364" y="507"/>
                    <a:pt x="365" y="506"/>
                    <a:pt x="367" y="506"/>
                  </a:cubicBezTo>
                  <a:cubicBezTo>
                    <a:pt x="374" y="503"/>
                    <a:pt x="374" y="503"/>
                    <a:pt x="374" y="503"/>
                  </a:cubicBezTo>
                  <a:cubicBezTo>
                    <a:pt x="377" y="501"/>
                    <a:pt x="379" y="500"/>
                    <a:pt x="382" y="498"/>
                  </a:cubicBezTo>
                  <a:cubicBezTo>
                    <a:pt x="384" y="497"/>
                    <a:pt x="384" y="497"/>
                    <a:pt x="384" y="497"/>
                  </a:cubicBezTo>
                  <a:cubicBezTo>
                    <a:pt x="386" y="496"/>
                    <a:pt x="389" y="495"/>
                    <a:pt x="391" y="493"/>
                  </a:cubicBezTo>
                  <a:cubicBezTo>
                    <a:pt x="394" y="492"/>
                    <a:pt x="394" y="492"/>
                    <a:pt x="394" y="492"/>
                  </a:cubicBezTo>
                  <a:cubicBezTo>
                    <a:pt x="396" y="490"/>
                    <a:pt x="398" y="489"/>
                    <a:pt x="400" y="488"/>
                  </a:cubicBezTo>
                  <a:cubicBezTo>
                    <a:pt x="403" y="486"/>
                    <a:pt x="403" y="486"/>
                    <a:pt x="403" y="486"/>
                  </a:cubicBezTo>
                  <a:cubicBezTo>
                    <a:pt x="403" y="486"/>
                    <a:pt x="404" y="485"/>
                    <a:pt x="405" y="485"/>
                  </a:cubicBezTo>
                  <a:cubicBezTo>
                    <a:pt x="406" y="484"/>
                    <a:pt x="407" y="484"/>
                    <a:pt x="407" y="483"/>
                  </a:cubicBezTo>
                  <a:cubicBezTo>
                    <a:pt x="413" y="479"/>
                    <a:pt x="413" y="479"/>
                    <a:pt x="413" y="479"/>
                  </a:cubicBezTo>
                  <a:cubicBezTo>
                    <a:pt x="415" y="478"/>
                    <a:pt x="417" y="477"/>
                    <a:pt x="419" y="475"/>
                  </a:cubicBezTo>
                  <a:cubicBezTo>
                    <a:pt x="419" y="474"/>
                    <a:pt x="420" y="474"/>
                    <a:pt x="421" y="473"/>
                  </a:cubicBezTo>
                  <a:cubicBezTo>
                    <a:pt x="422" y="472"/>
                    <a:pt x="423" y="471"/>
                    <a:pt x="425" y="470"/>
                  </a:cubicBezTo>
                  <a:cubicBezTo>
                    <a:pt x="425" y="470"/>
                    <a:pt x="425" y="470"/>
                    <a:pt x="425" y="470"/>
                  </a:cubicBezTo>
                  <a:cubicBezTo>
                    <a:pt x="427" y="468"/>
                    <a:pt x="429" y="467"/>
                    <a:pt x="431" y="465"/>
                  </a:cubicBezTo>
                  <a:cubicBezTo>
                    <a:pt x="433" y="464"/>
                    <a:pt x="434" y="462"/>
                    <a:pt x="436" y="461"/>
                  </a:cubicBezTo>
                  <a:cubicBezTo>
                    <a:pt x="437" y="459"/>
                    <a:pt x="439" y="458"/>
                    <a:pt x="440" y="457"/>
                  </a:cubicBezTo>
                  <a:cubicBezTo>
                    <a:pt x="441" y="456"/>
                    <a:pt x="441" y="456"/>
                    <a:pt x="441" y="456"/>
                  </a:cubicBezTo>
                  <a:cubicBezTo>
                    <a:pt x="443" y="455"/>
                    <a:pt x="444" y="453"/>
                    <a:pt x="445" y="452"/>
                  </a:cubicBezTo>
                  <a:cubicBezTo>
                    <a:pt x="446" y="452"/>
                    <a:pt x="446" y="452"/>
                    <a:pt x="446" y="452"/>
                  </a:cubicBezTo>
                  <a:cubicBezTo>
                    <a:pt x="451" y="447"/>
                    <a:pt x="451" y="447"/>
                    <a:pt x="451" y="447"/>
                  </a:cubicBezTo>
                  <a:cubicBezTo>
                    <a:pt x="451" y="446"/>
                    <a:pt x="452" y="445"/>
                    <a:pt x="453" y="444"/>
                  </a:cubicBezTo>
                  <a:cubicBezTo>
                    <a:pt x="453" y="444"/>
                    <a:pt x="454" y="443"/>
                    <a:pt x="454" y="443"/>
                  </a:cubicBezTo>
                  <a:cubicBezTo>
                    <a:pt x="490" y="403"/>
                    <a:pt x="514" y="353"/>
                    <a:pt x="520" y="300"/>
                  </a:cubicBezTo>
                  <a:cubicBezTo>
                    <a:pt x="521" y="298"/>
                    <a:pt x="521" y="296"/>
                    <a:pt x="521" y="295"/>
                  </a:cubicBezTo>
                  <a:cubicBezTo>
                    <a:pt x="522" y="288"/>
                    <a:pt x="522" y="288"/>
                    <a:pt x="522" y="288"/>
                  </a:cubicBezTo>
                  <a:cubicBezTo>
                    <a:pt x="522" y="287"/>
                    <a:pt x="522" y="286"/>
                    <a:pt x="522" y="285"/>
                  </a:cubicBezTo>
                  <a:cubicBezTo>
                    <a:pt x="522" y="285"/>
                    <a:pt x="522" y="285"/>
                    <a:pt x="522" y="285"/>
                  </a:cubicBezTo>
                  <a:cubicBezTo>
                    <a:pt x="522" y="284"/>
                    <a:pt x="522" y="284"/>
                    <a:pt x="522" y="284"/>
                  </a:cubicBezTo>
                  <a:cubicBezTo>
                    <a:pt x="522" y="280"/>
                    <a:pt x="522" y="276"/>
                    <a:pt x="523" y="273"/>
                  </a:cubicBezTo>
                  <a:cubicBezTo>
                    <a:pt x="523" y="270"/>
                    <a:pt x="523" y="270"/>
                    <a:pt x="523" y="270"/>
                  </a:cubicBezTo>
                  <a:cubicBezTo>
                    <a:pt x="523" y="266"/>
                    <a:pt x="523" y="263"/>
                    <a:pt x="523" y="260"/>
                  </a:cubicBezTo>
                  <a:cubicBezTo>
                    <a:pt x="522" y="257"/>
                    <a:pt x="522" y="257"/>
                    <a:pt x="522" y="257"/>
                  </a:cubicBezTo>
                  <a:cubicBezTo>
                    <a:pt x="522" y="255"/>
                    <a:pt x="522" y="253"/>
                    <a:pt x="522" y="251"/>
                  </a:cubicBezTo>
                  <a:cubicBezTo>
                    <a:pt x="522" y="250"/>
                    <a:pt x="522" y="249"/>
                    <a:pt x="522" y="248"/>
                  </a:cubicBezTo>
                  <a:cubicBezTo>
                    <a:pt x="521" y="240"/>
                    <a:pt x="521" y="240"/>
                    <a:pt x="521" y="240"/>
                  </a:cubicBezTo>
                  <a:cubicBezTo>
                    <a:pt x="521" y="239"/>
                    <a:pt x="521" y="238"/>
                    <a:pt x="521" y="237"/>
                  </a:cubicBezTo>
                  <a:cubicBezTo>
                    <a:pt x="521" y="235"/>
                    <a:pt x="520" y="233"/>
                    <a:pt x="520" y="231"/>
                  </a:cubicBezTo>
                  <a:cubicBezTo>
                    <a:pt x="520" y="231"/>
                    <a:pt x="520" y="230"/>
                    <a:pt x="520" y="229"/>
                  </a:cubicBezTo>
                  <a:cubicBezTo>
                    <a:pt x="520" y="228"/>
                    <a:pt x="520" y="228"/>
                    <a:pt x="520" y="228"/>
                  </a:cubicBezTo>
                  <a:cubicBezTo>
                    <a:pt x="519" y="225"/>
                    <a:pt x="519" y="222"/>
                    <a:pt x="518" y="219"/>
                  </a:cubicBezTo>
                  <a:cubicBezTo>
                    <a:pt x="518" y="217"/>
                    <a:pt x="518" y="216"/>
                    <a:pt x="518" y="215"/>
                  </a:cubicBezTo>
                  <a:cubicBezTo>
                    <a:pt x="517" y="212"/>
                    <a:pt x="516" y="208"/>
                    <a:pt x="515" y="205"/>
                  </a:cubicBezTo>
                  <a:cubicBezTo>
                    <a:pt x="515" y="202"/>
                    <a:pt x="515" y="202"/>
                    <a:pt x="515" y="202"/>
                  </a:cubicBezTo>
                  <a:cubicBezTo>
                    <a:pt x="514" y="201"/>
                    <a:pt x="514" y="200"/>
                    <a:pt x="514" y="199"/>
                  </a:cubicBezTo>
                  <a:cubicBezTo>
                    <a:pt x="512" y="192"/>
                    <a:pt x="512" y="192"/>
                    <a:pt x="512" y="192"/>
                  </a:cubicBezTo>
                  <a:cubicBezTo>
                    <a:pt x="512" y="191"/>
                    <a:pt x="511" y="190"/>
                    <a:pt x="511" y="188"/>
                  </a:cubicBezTo>
                  <a:cubicBezTo>
                    <a:pt x="495" y="138"/>
                    <a:pt x="463" y="92"/>
                    <a:pt x="421" y="60"/>
                  </a:cubicBezTo>
                  <a:cubicBezTo>
                    <a:pt x="421" y="59"/>
                    <a:pt x="420" y="59"/>
                    <a:pt x="419" y="58"/>
                  </a:cubicBezTo>
                  <a:cubicBezTo>
                    <a:pt x="418" y="57"/>
                    <a:pt x="417" y="56"/>
                    <a:pt x="416" y="55"/>
                  </a:cubicBezTo>
                  <a:cubicBezTo>
                    <a:pt x="410" y="52"/>
                    <a:pt x="410" y="52"/>
                    <a:pt x="410" y="52"/>
                  </a:cubicBezTo>
                  <a:cubicBezTo>
                    <a:pt x="410" y="51"/>
                    <a:pt x="410" y="51"/>
                    <a:pt x="410" y="51"/>
                  </a:cubicBezTo>
                  <a:cubicBezTo>
                    <a:pt x="409" y="51"/>
                    <a:pt x="409" y="51"/>
                    <a:pt x="408" y="50"/>
                  </a:cubicBezTo>
                  <a:cubicBezTo>
                    <a:pt x="405" y="48"/>
                    <a:pt x="402" y="46"/>
                    <a:pt x="399" y="45"/>
                  </a:cubicBezTo>
                  <a:cubicBezTo>
                    <a:pt x="398" y="44"/>
                    <a:pt x="397" y="43"/>
                    <a:pt x="396" y="42"/>
                  </a:cubicBezTo>
                  <a:cubicBezTo>
                    <a:pt x="395" y="42"/>
                    <a:pt x="395" y="42"/>
                    <a:pt x="395" y="42"/>
                  </a:cubicBezTo>
                  <a:cubicBezTo>
                    <a:pt x="393" y="41"/>
                    <a:pt x="390" y="39"/>
                    <a:pt x="387" y="38"/>
                  </a:cubicBezTo>
                  <a:cubicBezTo>
                    <a:pt x="387" y="37"/>
                    <a:pt x="387" y="37"/>
                    <a:pt x="387" y="37"/>
                  </a:cubicBezTo>
                  <a:cubicBezTo>
                    <a:pt x="386" y="37"/>
                    <a:pt x="385" y="36"/>
                    <a:pt x="384" y="36"/>
                  </a:cubicBezTo>
                  <a:cubicBezTo>
                    <a:pt x="383" y="35"/>
                    <a:pt x="382" y="35"/>
                    <a:pt x="381" y="34"/>
                  </a:cubicBezTo>
                  <a:cubicBezTo>
                    <a:pt x="379" y="33"/>
                    <a:pt x="377" y="31"/>
                    <a:pt x="374" y="31"/>
                  </a:cubicBezTo>
                  <a:cubicBezTo>
                    <a:pt x="368" y="28"/>
                    <a:pt x="368" y="28"/>
                    <a:pt x="368" y="28"/>
                  </a:cubicBezTo>
                  <a:cubicBezTo>
                    <a:pt x="367" y="28"/>
                    <a:pt x="366" y="27"/>
                    <a:pt x="366" y="27"/>
                  </a:cubicBezTo>
                  <a:cubicBezTo>
                    <a:pt x="365" y="26"/>
                    <a:pt x="364" y="26"/>
                    <a:pt x="362" y="26"/>
                  </a:cubicBezTo>
                  <a:cubicBezTo>
                    <a:pt x="360" y="25"/>
                    <a:pt x="360" y="25"/>
                    <a:pt x="360" y="25"/>
                  </a:cubicBezTo>
                  <a:cubicBezTo>
                    <a:pt x="357" y="23"/>
                    <a:pt x="355" y="22"/>
                    <a:pt x="352" y="21"/>
                  </a:cubicBezTo>
                  <a:cubicBezTo>
                    <a:pt x="350" y="21"/>
                    <a:pt x="350" y="21"/>
                    <a:pt x="350" y="21"/>
                  </a:cubicBezTo>
                  <a:cubicBezTo>
                    <a:pt x="344" y="18"/>
                    <a:pt x="337" y="16"/>
                    <a:pt x="330" y="14"/>
                  </a:cubicBezTo>
                  <a:cubicBezTo>
                    <a:pt x="329" y="14"/>
                    <a:pt x="329" y="14"/>
                    <a:pt x="329" y="14"/>
                  </a:cubicBezTo>
                  <a:cubicBezTo>
                    <a:pt x="322" y="12"/>
                    <a:pt x="322" y="12"/>
                    <a:pt x="322" y="12"/>
                  </a:cubicBezTo>
                  <a:cubicBezTo>
                    <a:pt x="321" y="12"/>
                    <a:pt x="320" y="12"/>
                    <a:pt x="319" y="11"/>
                  </a:cubicBezTo>
                  <a:cubicBezTo>
                    <a:pt x="265" y="0"/>
                    <a:pt x="209" y="5"/>
                    <a:pt x="159" y="26"/>
                  </a:cubicBezTo>
                  <a:cubicBezTo>
                    <a:pt x="158" y="26"/>
                    <a:pt x="157" y="27"/>
                    <a:pt x="156" y="27"/>
                  </a:cubicBezTo>
                  <a:cubicBezTo>
                    <a:pt x="149" y="30"/>
                    <a:pt x="149" y="30"/>
                    <a:pt x="149" y="30"/>
                  </a:cubicBezTo>
                  <a:cubicBezTo>
                    <a:pt x="146" y="32"/>
                    <a:pt x="143" y="33"/>
                    <a:pt x="140" y="35"/>
                  </a:cubicBezTo>
                  <a:cubicBezTo>
                    <a:pt x="138" y="36"/>
                    <a:pt x="138" y="36"/>
                    <a:pt x="138" y="36"/>
                  </a:cubicBezTo>
                  <a:cubicBezTo>
                    <a:pt x="136" y="37"/>
                    <a:pt x="133" y="38"/>
                    <a:pt x="131" y="40"/>
                  </a:cubicBezTo>
                  <a:cubicBezTo>
                    <a:pt x="129" y="41"/>
                    <a:pt x="129" y="41"/>
                    <a:pt x="129" y="41"/>
                  </a:cubicBezTo>
                  <a:cubicBezTo>
                    <a:pt x="126" y="43"/>
                    <a:pt x="124" y="44"/>
                    <a:pt x="121" y="46"/>
                  </a:cubicBezTo>
                  <a:cubicBezTo>
                    <a:pt x="120" y="46"/>
                    <a:pt x="120" y="46"/>
                    <a:pt x="120" y="46"/>
                  </a:cubicBezTo>
                  <a:cubicBezTo>
                    <a:pt x="119" y="47"/>
                    <a:pt x="118" y="48"/>
                    <a:pt x="117" y="48"/>
                  </a:cubicBezTo>
                  <a:cubicBezTo>
                    <a:pt x="116" y="49"/>
                    <a:pt x="115" y="49"/>
                    <a:pt x="115" y="50"/>
                  </a:cubicBezTo>
                  <a:cubicBezTo>
                    <a:pt x="112" y="52"/>
                    <a:pt x="112" y="52"/>
                    <a:pt x="112" y="52"/>
                  </a:cubicBezTo>
                  <a:cubicBezTo>
                    <a:pt x="112" y="52"/>
                    <a:pt x="112" y="52"/>
                    <a:pt x="112" y="52"/>
                  </a:cubicBezTo>
                  <a:cubicBezTo>
                    <a:pt x="108" y="55"/>
                    <a:pt x="108" y="55"/>
                    <a:pt x="108" y="55"/>
                  </a:cubicBezTo>
                  <a:cubicBezTo>
                    <a:pt x="107" y="55"/>
                    <a:pt x="107" y="55"/>
                    <a:pt x="106" y="56"/>
                  </a:cubicBezTo>
                  <a:cubicBezTo>
                    <a:pt x="105" y="57"/>
                    <a:pt x="105" y="57"/>
                    <a:pt x="105" y="57"/>
                  </a:cubicBezTo>
                  <a:cubicBezTo>
                    <a:pt x="104" y="58"/>
                    <a:pt x="102" y="59"/>
                    <a:pt x="101" y="60"/>
                  </a:cubicBezTo>
                  <a:cubicBezTo>
                    <a:pt x="100" y="61"/>
                    <a:pt x="99" y="62"/>
                    <a:pt x="98" y="63"/>
                  </a:cubicBezTo>
                  <a:cubicBezTo>
                    <a:pt x="97" y="63"/>
                    <a:pt x="97" y="63"/>
                    <a:pt x="97" y="63"/>
                  </a:cubicBezTo>
                  <a:cubicBezTo>
                    <a:pt x="95" y="65"/>
                    <a:pt x="93" y="66"/>
                    <a:pt x="91" y="68"/>
                  </a:cubicBezTo>
                  <a:cubicBezTo>
                    <a:pt x="90" y="69"/>
                    <a:pt x="88" y="71"/>
                    <a:pt x="86" y="73"/>
                  </a:cubicBezTo>
                  <a:cubicBezTo>
                    <a:pt x="85" y="74"/>
                    <a:pt x="84" y="75"/>
                    <a:pt x="83" y="76"/>
                  </a:cubicBezTo>
                  <a:cubicBezTo>
                    <a:pt x="82" y="76"/>
                    <a:pt x="82" y="76"/>
                    <a:pt x="82" y="76"/>
                  </a:cubicBezTo>
                  <a:cubicBezTo>
                    <a:pt x="80" y="78"/>
                    <a:pt x="78" y="80"/>
                    <a:pt x="77" y="82"/>
                  </a:cubicBezTo>
                  <a:cubicBezTo>
                    <a:pt x="72" y="86"/>
                    <a:pt x="72" y="86"/>
                    <a:pt x="72" y="86"/>
                  </a:cubicBezTo>
                  <a:cubicBezTo>
                    <a:pt x="71" y="87"/>
                    <a:pt x="70" y="88"/>
                    <a:pt x="69" y="89"/>
                  </a:cubicBezTo>
                  <a:cubicBezTo>
                    <a:pt x="69" y="89"/>
                    <a:pt x="69" y="90"/>
                    <a:pt x="68" y="90"/>
                  </a:cubicBezTo>
                  <a:cubicBezTo>
                    <a:pt x="32" y="130"/>
                    <a:pt x="9" y="181"/>
                    <a:pt x="2" y="234"/>
                  </a:cubicBezTo>
                  <a:cubicBezTo>
                    <a:pt x="2" y="235"/>
                    <a:pt x="1" y="237"/>
                    <a:pt x="1" y="238"/>
                  </a:cubicBezTo>
                  <a:cubicBezTo>
                    <a:pt x="1" y="245"/>
                    <a:pt x="1" y="245"/>
                    <a:pt x="1" y="245"/>
                  </a:cubicBezTo>
                  <a:cubicBezTo>
                    <a:pt x="1" y="246"/>
                    <a:pt x="1" y="247"/>
                    <a:pt x="1" y="248"/>
                  </a:cubicBezTo>
                  <a:cubicBezTo>
                    <a:pt x="1" y="248"/>
                    <a:pt x="1" y="248"/>
                    <a:pt x="1" y="248"/>
                  </a:cubicBezTo>
                  <a:cubicBezTo>
                    <a:pt x="0" y="249"/>
                    <a:pt x="0" y="249"/>
                    <a:pt x="0" y="249"/>
                  </a:cubicBezTo>
                  <a:cubicBezTo>
                    <a:pt x="0" y="253"/>
                    <a:pt x="0" y="257"/>
                    <a:pt x="0" y="260"/>
                  </a:cubicBezTo>
                  <a:cubicBezTo>
                    <a:pt x="0" y="261"/>
                    <a:pt x="0" y="262"/>
                    <a:pt x="0" y="263"/>
                  </a:cubicBezTo>
                  <a:cubicBezTo>
                    <a:pt x="0" y="267"/>
                    <a:pt x="0" y="270"/>
                    <a:pt x="0" y="273"/>
                  </a:cubicBezTo>
                  <a:cubicBezTo>
                    <a:pt x="0" y="274"/>
                    <a:pt x="0" y="274"/>
                    <a:pt x="0" y="274"/>
                  </a:cubicBezTo>
                  <a:cubicBezTo>
                    <a:pt x="0" y="275"/>
                    <a:pt x="0" y="276"/>
                    <a:pt x="0" y="276"/>
                  </a:cubicBezTo>
                  <a:cubicBezTo>
                    <a:pt x="0" y="278"/>
                    <a:pt x="0" y="280"/>
                    <a:pt x="0" y="282"/>
                  </a:cubicBezTo>
                  <a:cubicBezTo>
                    <a:pt x="0" y="283"/>
                    <a:pt x="0" y="284"/>
                    <a:pt x="0" y="285"/>
                  </a:cubicBezTo>
                  <a:cubicBezTo>
                    <a:pt x="1" y="293"/>
                    <a:pt x="1" y="293"/>
                    <a:pt x="1" y="293"/>
                  </a:cubicBezTo>
                  <a:cubicBezTo>
                    <a:pt x="1" y="294"/>
                    <a:pt x="1" y="295"/>
                    <a:pt x="2" y="296"/>
                  </a:cubicBezTo>
                  <a:cubicBezTo>
                    <a:pt x="2" y="298"/>
                    <a:pt x="2" y="300"/>
                    <a:pt x="2" y="302"/>
                  </a:cubicBezTo>
                </a:path>
              </a:pathLst>
            </a:custGeom>
            <a:blipFill>
              <a:blip r:embed="rId5" cstate="screen">
                <a:extLst>
                  <a:ext uri="{28A0092B-C50C-407E-A947-70E740481C1C}">
                    <a14:useLocalDpi xmlns:a14="http://schemas.microsoft.com/office/drawing/2010/main" xmlns=""/>
                  </a:ext>
                </a:extLst>
              </a:blip>
              <a:stretch>
                <a:fillRect/>
              </a:stretch>
            </a:blipFill>
            <a:ln>
              <a:noFill/>
            </a:ln>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grpSp>
      <p:grpSp>
        <p:nvGrpSpPr>
          <p:cNvPr id="11" name="组合 10">
            <a:extLst>
              <a:ext uri="{FF2B5EF4-FFF2-40B4-BE49-F238E27FC236}">
                <a16:creationId xmlns:a16="http://schemas.microsoft.com/office/drawing/2014/main" xmlns="" id="{909DD268-518F-44B2-BFD2-F92A0E9EB697}"/>
              </a:ext>
            </a:extLst>
          </p:cNvPr>
          <p:cNvGrpSpPr/>
          <p:nvPr/>
        </p:nvGrpSpPr>
        <p:grpSpPr>
          <a:xfrm>
            <a:off x="1477914" y="5011492"/>
            <a:ext cx="3109241" cy="850175"/>
            <a:chOff x="8402845" y="2972099"/>
            <a:chExt cx="3109241" cy="850175"/>
          </a:xfrm>
        </p:grpSpPr>
        <p:sp>
          <p:nvSpPr>
            <p:cNvPr id="12" name="文本框 6">
              <a:extLst>
                <a:ext uri="{FF2B5EF4-FFF2-40B4-BE49-F238E27FC236}">
                  <a16:creationId xmlns:a16="http://schemas.microsoft.com/office/drawing/2014/main" xmlns="" id="{8B21A2D7-7A84-4DAB-8160-1D94856BA80A}"/>
                </a:ext>
              </a:extLst>
            </p:cNvPr>
            <p:cNvSpPr txBox="1"/>
            <p:nvPr/>
          </p:nvSpPr>
          <p:spPr bwMode="auto">
            <a:xfrm>
              <a:off x="8402845" y="3329831"/>
              <a:ext cx="3109241" cy="492443"/>
            </a:xfrm>
            <a:prstGeom prst="rect">
              <a:avLst/>
            </a:prstGeom>
            <a:noFill/>
          </p:spPr>
          <p:txBody>
            <a:bodyPr wrap="square">
              <a:spAutoFit/>
              <a:scene3d>
                <a:camera prst="orthographicFront"/>
                <a:lightRig rig="threePt" dir="t"/>
              </a:scene3d>
              <a:sp3d contourW="12700"/>
            </a:bodyPr>
            <a:lstStyle>
              <a:defPPr>
                <a:defRPr lang="en-US"/>
              </a:defPPr>
              <a:lvl1pPr marR="0" lvl="0" indent="0" defTabSz="914400" fontAlgn="auto">
                <a:lnSpc>
                  <a:spcPct val="130000"/>
                </a:lnSpc>
                <a:spcBef>
                  <a:spcPts val="0"/>
                </a:spcBef>
                <a:spcAft>
                  <a:spcPts val="0"/>
                </a:spcAft>
                <a:buClrTx/>
                <a:buSzTx/>
                <a:buFontTx/>
                <a:buNone/>
                <a:tabLst/>
                <a:defRPr kumimoji="0" sz="1000" b="0" i="0" u="none" strike="noStrike" kern="0" cap="none" spc="0" normalizeH="0" baseline="0">
                  <a:ln>
                    <a:noFill/>
                  </a:ln>
                  <a:gradFill>
                    <a:gsLst>
                      <a:gs pos="0">
                        <a:schemeClr val="tx1">
                          <a:lumMod val="50000"/>
                          <a:lumOff val="50000"/>
                        </a:schemeClr>
                      </a:gs>
                      <a:gs pos="100000">
                        <a:schemeClr val="tx1">
                          <a:lumMod val="65000"/>
                          <a:lumOff val="35000"/>
                        </a:schemeClr>
                      </a:gs>
                    </a:gsLst>
                    <a:lin ang="5400000" scaled="1"/>
                  </a:gradFill>
                  <a:effectLst/>
                  <a:uLnTx/>
                  <a:uFillTx/>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eaLnBrk="1" hangingPunct="1">
                <a:defRPr/>
              </a:pPr>
              <a:r>
                <a:rPr lang="zh-CN" altLang="en-US" dirty="0" smtClean="0">
                  <a:solidFill>
                    <a:schemeClr val="tx1">
                      <a:lumMod val="75000"/>
                      <a:lumOff val="25000"/>
                    </a:schemeClr>
                  </a:solidFill>
                  <a:latin typeface="inpin heiti" charset="-122"/>
                  <a:ea typeface="inpin heiti" charset="-122"/>
                </a:rPr>
                <a:t>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供全面且质优的多品类设计素材打破传统素材网站单向沟通的服务模式</a:t>
              </a:r>
            </a:p>
          </p:txBody>
        </p:sp>
        <p:sp>
          <p:nvSpPr>
            <p:cNvPr id="13" name="文本框 7">
              <a:extLst>
                <a:ext uri="{FF2B5EF4-FFF2-40B4-BE49-F238E27FC236}">
                  <a16:creationId xmlns:a16="http://schemas.microsoft.com/office/drawing/2014/main" xmlns="" id="{F0A1D2C2-A805-4CF1-8357-44973A3CC846}"/>
                </a:ext>
              </a:extLst>
            </p:cNvPr>
            <p:cNvSpPr txBox="1"/>
            <p:nvPr/>
          </p:nvSpPr>
          <p:spPr bwMode="auto">
            <a:xfrm>
              <a:off x="9379060" y="2972099"/>
              <a:ext cx="1156811" cy="369332"/>
            </a:xfrm>
            <a:prstGeom prst="rect">
              <a:avLst/>
            </a:prstGeom>
            <a:noFill/>
          </p:spPr>
          <p:txBody>
            <a:bodyPr>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914400" fontAlgn="auto">
                <a:spcBef>
                  <a:spcPts val="0"/>
                </a:spcBef>
                <a:spcAft>
                  <a:spcPts val="0"/>
                </a:spcAft>
                <a:defRPr/>
              </a:pPr>
              <a:r>
                <a:rPr lang="zh-CN" altLang="en-US" kern="0" dirty="0">
                  <a:latin typeface="inpin heiti" charset="-122"/>
                  <a:ea typeface="inpin heiti" charset="-122"/>
                </a:rPr>
                <a:t>文字输入</a:t>
              </a:r>
            </a:p>
          </p:txBody>
        </p:sp>
      </p:grpSp>
      <p:grpSp>
        <p:nvGrpSpPr>
          <p:cNvPr id="14" name="组合 13">
            <a:extLst>
              <a:ext uri="{FF2B5EF4-FFF2-40B4-BE49-F238E27FC236}">
                <a16:creationId xmlns:a16="http://schemas.microsoft.com/office/drawing/2014/main" xmlns="" id="{C9374D51-ED82-4FFD-B696-FA77587D9DA5}"/>
              </a:ext>
            </a:extLst>
          </p:cNvPr>
          <p:cNvGrpSpPr/>
          <p:nvPr/>
        </p:nvGrpSpPr>
        <p:grpSpPr>
          <a:xfrm>
            <a:off x="7551524" y="5011492"/>
            <a:ext cx="3109241" cy="850175"/>
            <a:chOff x="8402845" y="2972099"/>
            <a:chExt cx="3109241" cy="850175"/>
          </a:xfrm>
        </p:grpSpPr>
        <p:sp>
          <p:nvSpPr>
            <p:cNvPr id="15" name="文本框 6">
              <a:extLst>
                <a:ext uri="{FF2B5EF4-FFF2-40B4-BE49-F238E27FC236}">
                  <a16:creationId xmlns:a16="http://schemas.microsoft.com/office/drawing/2014/main" xmlns="" id="{98027A1E-94D2-474F-AC8B-5F1A35A46C77}"/>
                </a:ext>
              </a:extLst>
            </p:cNvPr>
            <p:cNvSpPr txBox="1"/>
            <p:nvPr/>
          </p:nvSpPr>
          <p:spPr bwMode="auto">
            <a:xfrm>
              <a:off x="8402845" y="3329831"/>
              <a:ext cx="3109241" cy="492443"/>
            </a:xfrm>
            <a:prstGeom prst="rect">
              <a:avLst/>
            </a:prstGeom>
            <a:noFill/>
          </p:spPr>
          <p:txBody>
            <a:bodyPr wrap="square">
              <a:spAutoFit/>
              <a:scene3d>
                <a:camera prst="orthographicFront"/>
                <a:lightRig rig="threePt" dir="t"/>
              </a:scene3d>
              <a:sp3d contourW="12700"/>
            </a:bodyPr>
            <a:lstStyle>
              <a:defPPr>
                <a:defRPr lang="en-US"/>
              </a:defPPr>
              <a:lvl1pPr marR="0" lvl="0" indent="0" defTabSz="914400" fontAlgn="auto">
                <a:lnSpc>
                  <a:spcPct val="130000"/>
                </a:lnSpc>
                <a:spcBef>
                  <a:spcPts val="0"/>
                </a:spcBef>
                <a:spcAft>
                  <a:spcPts val="0"/>
                </a:spcAft>
                <a:buClrTx/>
                <a:buSzTx/>
                <a:buFontTx/>
                <a:buNone/>
                <a:tabLst/>
                <a:defRPr kumimoji="0" sz="1000" b="0" i="0" u="none" strike="noStrike" kern="0" cap="none" spc="0" normalizeH="0" baseline="0">
                  <a:ln>
                    <a:noFill/>
                  </a:ln>
                  <a:gradFill>
                    <a:gsLst>
                      <a:gs pos="0">
                        <a:schemeClr val="tx1">
                          <a:lumMod val="50000"/>
                          <a:lumOff val="50000"/>
                        </a:schemeClr>
                      </a:gs>
                      <a:gs pos="100000">
                        <a:schemeClr val="tx1">
                          <a:lumMod val="65000"/>
                          <a:lumOff val="35000"/>
                        </a:schemeClr>
                      </a:gs>
                    </a:gsLst>
                    <a:lin ang="5400000" scaled="1"/>
                  </a:gradFill>
                  <a:effectLst/>
                  <a:uLnTx/>
                  <a:uFillTx/>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eaLnBrk="1" hangingPunct="1">
                <a:defRPr/>
              </a:pPr>
              <a:r>
                <a:rPr lang="zh-CN" altLang="en-US" dirty="0" smtClean="0">
                  <a:solidFill>
                    <a:schemeClr val="tx1">
                      <a:lumMod val="75000"/>
                      <a:lumOff val="25000"/>
                    </a:schemeClr>
                  </a:solidFill>
                  <a:latin typeface="inpin heiti" charset="-122"/>
                  <a:ea typeface="inpin heiti" charset="-122"/>
                </a:rPr>
                <a:t>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供全面且质优的多品类设计素材打破传统素材网站单向沟通的服务模式</a:t>
              </a:r>
            </a:p>
          </p:txBody>
        </p:sp>
        <p:sp>
          <p:nvSpPr>
            <p:cNvPr id="16" name="文本框 7">
              <a:extLst>
                <a:ext uri="{FF2B5EF4-FFF2-40B4-BE49-F238E27FC236}">
                  <a16:creationId xmlns:a16="http://schemas.microsoft.com/office/drawing/2014/main" xmlns="" id="{79367A22-F1B3-4F19-9F5E-8BB5E576B20A}"/>
                </a:ext>
              </a:extLst>
            </p:cNvPr>
            <p:cNvSpPr txBox="1"/>
            <p:nvPr/>
          </p:nvSpPr>
          <p:spPr bwMode="auto">
            <a:xfrm>
              <a:off x="9379060" y="2972099"/>
              <a:ext cx="1156811" cy="369332"/>
            </a:xfrm>
            <a:prstGeom prst="rect">
              <a:avLst/>
            </a:prstGeom>
            <a:noFill/>
          </p:spPr>
          <p:txBody>
            <a:bodyPr>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914400" fontAlgn="auto">
                <a:spcBef>
                  <a:spcPts val="0"/>
                </a:spcBef>
                <a:spcAft>
                  <a:spcPts val="0"/>
                </a:spcAft>
                <a:defRPr/>
              </a:pPr>
              <a:r>
                <a:rPr lang="zh-CN" altLang="en-US" kern="0" dirty="0">
                  <a:latin typeface="inpin heiti" charset="-122"/>
                  <a:ea typeface="inpin heiti" charset="-122"/>
                </a:rPr>
                <a:t>文字输入</a:t>
              </a:r>
            </a:p>
          </p:txBody>
        </p:sp>
      </p:grpSp>
      <p:grpSp>
        <p:nvGrpSpPr>
          <p:cNvPr id="17" name="组合 16">
            <a:extLst>
              <a:ext uri="{FF2B5EF4-FFF2-40B4-BE49-F238E27FC236}">
                <a16:creationId xmlns:a16="http://schemas.microsoft.com/office/drawing/2014/main" xmlns="" id="{C250A6E5-F283-47BF-A781-546BEC634CB7}"/>
              </a:ext>
            </a:extLst>
          </p:cNvPr>
          <p:cNvGrpSpPr/>
          <p:nvPr/>
        </p:nvGrpSpPr>
        <p:grpSpPr>
          <a:xfrm>
            <a:off x="4818857" y="453004"/>
            <a:ext cx="2554287" cy="1133476"/>
            <a:chOff x="6307931" y="1847056"/>
            <a:chExt cx="2554287" cy="1133476"/>
          </a:xfrm>
        </p:grpSpPr>
        <p:sp>
          <p:nvSpPr>
            <p:cNvPr id="18" name="Freeform 8">
              <a:extLst>
                <a:ext uri="{FF2B5EF4-FFF2-40B4-BE49-F238E27FC236}">
                  <a16:creationId xmlns:a16="http://schemas.microsoft.com/office/drawing/2014/main" xmlns="" id="{6B3F8970-4F93-4F17-A073-F96E33FF595B}"/>
                </a:ext>
              </a:extLst>
            </p:cNvPr>
            <p:cNvSpPr>
              <a:spLocks/>
            </p:cNvSpPr>
            <p:nvPr/>
          </p:nvSpPr>
          <p:spPr bwMode="auto">
            <a:xfrm>
              <a:off x="6353968" y="1940719"/>
              <a:ext cx="2508250" cy="1039813"/>
            </a:xfrm>
            <a:custGeom>
              <a:avLst/>
              <a:gdLst>
                <a:gd name="T0" fmla="*/ 120 w 1580"/>
                <a:gd name="T1" fmla="*/ 0 h 655"/>
                <a:gd name="T2" fmla="*/ 0 w 1580"/>
                <a:gd name="T3" fmla="*/ 513 h 655"/>
                <a:gd name="T4" fmla="*/ 1449 w 1580"/>
                <a:gd name="T5" fmla="*/ 655 h 655"/>
                <a:gd name="T6" fmla="*/ 1580 w 1580"/>
                <a:gd name="T7" fmla="*/ 254 h 655"/>
                <a:gd name="T8" fmla="*/ 120 w 1580"/>
                <a:gd name="T9" fmla="*/ 0 h 655"/>
              </a:gdLst>
              <a:ahLst/>
              <a:cxnLst>
                <a:cxn ang="0">
                  <a:pos x="T0" y="T1"/>
                </a:cxn>
                <a:cxn ang="0">
                  <a:pos x="T2" y="T3"/>
                </a:cxn>
                <a:cxn ang="0">
                  <a:pos x="T4" y="T5"/>
                </a:cxn>
                <a:cxn ang="0">
                  <a:pos x="T6" y="T7"/>
                </a:cxn>
                <a:cxn ang="0">
                  <a:pos x="T8" y="T9"/>
                </a:cxn>
              </a:cxnLst>
              <a:rect l="0" t="0" r="r" b="b"/>
              <a:pathLst>
                <a:path w="1580" h="655">
                  <a:moveTo>
                    <a:pt x="120" y="0"/>
                  </a:moveTo>
                  <a:lnTo>
                    <a:pt x="0" y="513"/>
                  </a:lnTo>
                  <a:lnTo>
                    <a:pt x="1449" y="655"/>
                  </a:lnTo>
                  <a:lnTo>
                    <a:pt x="1580" y="254"/>
                  </a:lnTo>
                  <a:lnTo>
                    <a:pt x="120" y="0"/>
                  </a:lnTo>
                  <a:close/>
                </a:path>
              </a:pathLst>
            </a:custGeom>
            <a:solidFill>
              <a:srgbClr val="C0C3C7"/>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sp>
          <p:nvSpPr>
            <p:cNvPr id="19" name="Freeform 9">
              <a:extLst>
                <a:ext uri="{FF2B5EF4-FFF2-40B4-BE49-F238E27FC236}">
                  <a16:creationId xmlns:a16="http://schemas.microsoft.com/office/drawing/2014/main" xmlns="" id="{D22BF300-6FE9-4929-9D2E-EAA957D6B64D}"/>
                </a:ext>
              </a:extLst>
            </p:cNvPr>
            <p:cNvSpPr>
              <a:spLocks/>
            </p:cNvSpPr>
            <p:nvPr/>
          </p:nvSpPr>
          <p:spPr bwMode="auto">
            <a:xfrm>
              <a:off x="6353968" y="1940719"/>
              <a:ext cx="2508250" cy="1039813"/>
            </a:xfrm>
            <a:custGeom>
              <a:avLst/>
              <a:gdLst>
                <a:gd name="T0" fmla="*/ 120 w 1580"/>
                <a:gd name="T1" fmla="*/ 0 h 655"/>
                <a:gd name="T2" fmla="*/ 0 w 1580"/>
                <a:gd name="T3" fmla="*/ 513 h 655"/>
                <a:gd name="T4" fmla="*/ 1449 w 1580"/>
                <a:gd name="T5" fmla="*/ 655 h 655"/>
                <a:gd name="T6" fmla="*/ 1580 w 1580"/>
                <a:gd name="T7" fmla="*/ 254 h 655"/>
                <a:gd name="T8" fmla="*/ 120 w 1580"/>
                <a:gd name="T9" fmla="*/ 0 h 655"/>
              </a:gdLst>
              <a:ahLst/>
              <a:cxnLst>
                <a:cxn ang="0">
                  <a:pos x="T0" y="T1"/>
                </a:cxn>
                <a:cxn ang="0">
                  <a:pos x="T2" y="T3"/>
                </a:cxn>
                <a:cxn ang="0">
                  <a:pos x="T4" y="T5"/>
                </a:cxn>
                <a:cxn ang="0">
                  <a:pos x="T6" y="T7"/>
                </a:cxn>
                <a:cxn ang="0">
                  <a:pos x="T8" y="T9"/>
                </a:cxn>
              </a:cxnLst>
              <a:rect l="0" t="0" r="r" b="b"/>
              <a:pathLst>
                <a:path w="1580" h="655">
                  <a:moveTo>
                    <a:pt x="120" y="0"/>
                  </a:moveTo>
                  <a:lnTo>
                    <a:pt x="0" y="513"/>
                  </a:lnTo>
                  <a:lnTo>
                    <a:pt x="1449" y="655"/>
                  </a:lnTo>
                  <a:lnTo>
                    <a:pt x="1580" y="254"/>
                  </a:lnTo>
                  <a:lnTo>
                    <a:pt x="120" y="0"/>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sp>
          <p:nvSpPr>
            <p:cNvPr id="20" name="Freeform 10">
              <a:extLst>
                <a:ext uri="{FF2B5EF4-FFF2-40B4-BE49-F238E27FC236}">
                  <a16:creationId xmlns:a16="http://schemas.microsoft.com/office/drawing/2014/main" xmlns="" id="{73D58B1C-4BA3-4057-ACB1-A8810D9B0904}"/>
                </a:ext>
              </a:extLst>
            </p:cNvPr>
            <p:cNvSpPr>
              <a:spLocks/>
            </p:cNvSpPr>
            <p:nvPr/>
          </p:nvSpPr>
          <p:spPr bwMode="auto">
            <a:xfrm>
              <a:off x="6307931" y="1847056"/>
              <a:ext cx="2503488" cy="1044575"/>
            </a:xfrm>
            <a:custGeom>
              <a:avLst/>
              <a:gdLst>
                <a:gd name="T0" fmla="*/ 0 w 1577"/>
                <a:gd name="T1" fmla="*/ 516 h 658"/>
                <a:gd name="T2" fmla="*/ 117 w 1577"/>
                <a:gd name="T3" fmla="*/ 0 h 658"/>
                <a:gd name="T4" fmla="*/ 1577 w 1577"/>
                <a:gd name="T5" fmla="*/ 257 h 658"/>
                <a:gd name="T6" fmla="*/ 1446 w 1577"/>
                <a:gd name="T7" fmla="*/ 658 h 658"/>
                <a:gd name="T8" fmla="*/ 0 w 1577"/>
                <a:gd name="T9" fmla="*/ 516 h 658"/>
              </a:gdLst>
              <a:ahLst/>
              <a:cxnLst>
                <a:cxn ang="0">
                  <a:pos x="T0" y="T1"/>
                </a:cxn>
                <a:cxn ang="0">
                  <a:pos x="T2" y="T3"/>
                </a:cxn>
                <a:cxn ang="0">
                  <a:pos x="T4" y="T5"/>
                </a:cxn>
                <a:cxn ang="0">
                  <a:pos x="T6" y="T7"/>
                </a:cxn>
                <a:cxn ang="0">
                  <a:pos x="T8" y="T9"/>
                </a:cxn>
              </a:cxnLst>
              <a:rect l="0" t="0" r="r" b="b"/>
              <a:pathLst>
                <a:path w="1577" h="658">
                  <a:moveTo>
                    <a:pt x="0" y="516"/>
                  </a:moveTo>
                  <a:lnTo>
                    <a:pt x="117" y="0"/>
                  </a:lnTo>
                  <a:lnTo>
                    <a:pt x="1577" y="257"/>
                  </a:lnTo>
                  <a:lnTo>
                    <a:pt x="1446" y="658"/>
                  </a:lnTo>
                  <a:lnTo>
                    <a:pt x="0" y="516"/>
                  </a:lnTo>
                  <a:close/>
                </a:path>
              </a:pathLst>
            </a:custGeom>
            <a:solidFill>
              <a:srgbClr val="FABC23"/>
            </a:solid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grpSp>
      <p:sp>
        <p:nvSpPr>
          <p:cNvPr id="21" name="文本框 7">
            <a:extLst>
              <a:ext uri="{FF2B5EF4-FFF2-40B4-BE49-F238E27FC236}">
                <a16:creationId xmlns:a16="http://schemas.microsoft.com/office/drawing/2014/main" xmlns="" id="{F8B4D36E-8CB2-426A-ADD9-FD2431C2214A}"/>
              </a:ext>
            </a:extLst>
          </p:cNvPr>
          <p:cNvSpPr txBox="1"/>
          <p:nvPr/>
        </p:nvSpPr>
        <p:spPr bwMode="auto">
          <a:xfrm>
            <a:off x="4709654" y="651140"/>
            <a:ext cx="2772692" cy="646331"/>
          </a:xfrm>
          <a:prstGeom prst="rect">
            <a:avLst/>
          </a:prstGeom>
          <a:noFill/>
        </p:spPr>
        <p:txBody>
          <a:bodyPr wrap="square">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914400" fontAlgn="auto">
              <a:spcBef>
                <a:spcPts val="0"/>
              </a:spcBef>
              <a:spcAft>
                <a:spcPts val="0"/>
              </a:spcAft>
              <a:defRPr/>
            </a:pPr>
            <a:r>
              <a:rPr lang="zh-CN" altLang="en-US" sz="3600" kern="0" dirty="0">
                <a:solidFill>
                  <a:schemeClr val="bg1"/>
                </a:solidFill>
                <a:latin typeface="inpin heiti" charset="-122"/>
                <a:ea typeface="inpin heiti" charset="-122"/>
              </a:rPr>
              <a:t>文字输入</a:t>
            </a:r>
          </a:p>
        </p:txBody>
      </p:sp>
    </p:spTree>
    <p:extLst>
      <p:ext uri="{BB962C8B-B14F-4D97-AF65-F5344CB8AC3E}">
        <p14:creationId xmlns:p14="http://schemas.microsoft.com/office/powerpoint/2010/main" xmlns="" val="255857173"/>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p:cTn id="7" dur="500" fill="hold"/>
                                        <p:tgtEl>
                                          <p:spTgt spid="42"/>
                                        </p:tgtEl>
                                        <p:attrNameLst>
                                          <p:attrName>ppt_w</p:attrName>
                                        </p:attrNameLst>
                                      </p:cBhvr>
                                      <p:tavLst>
                                        <p:tav tm="0">
                                          <p:val>
                                            <p:fltVal val="0"/>
                                          </p:val>
                                        </p:tav>
                                        <p:tav tm="100000">
                                          <p:val>
                                            <p:strVal val="#ppt_w"/>
                                          </p:val>
                                        </p:tav>
                                      </p:tavLst>
                                    </p:anim>
                                    <p:anim calcmode="lin" valueType="num">
                                      <p:cBhvr>
                                        <p:cTn id="8" dur="500" fill="hold"/>
                                        <p:tgtEl>
                                          <p:spTgt spid="42"/>
                                        </p:tgtEl>
                                        <p:attrNameLst>
                                          <p:attrName>ppt_h</p:attrName>
                                        </p:attrNameLst>
                                      </p:cBhvr>
                                      <p:tavLst>
                                        <p:tav tm="0">
                                          <p:val>
                                            <p:fltVal val="0"/>
                                          </p:val>
                                        </p:tav>
                                        <p:tav tm="100000">
                                          <p:val>
                                            <p:strVal val="#ppt_h"/>
                                          </p:val>
                                        </p:tav>
                                      </p:tavLst>
                                    </p:anim>
                                    <p:animEffect transition="in" filter="fade">
                                      <p:cBhvr>
                                        <p:cTn id="9" dur="500"/>
                                        <p:tgtEl>
                                          <p:spTgt spid="42"/>
                                        </p:tgtEl>
                                      </p:cBhvr>
                                    </p:animEffect>
                                  </p:childTnLst>
                                </p:cTn>
                              </p:par>
                              <p:par>
                                <p:cTn id="10" presetID="53" presetClass="entr" presetSubtype="16" fill="hold" nodeType="withEffect">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cBhvr>
                                        <p:cTn id="12" dur="500" fill="hold"/>
                                        <p:tgtEl>
                                          <p:spTgt spid="38"/>
                                        </p:tgtEl>
                                        <p:attrNameLst>
                                          <p:attrName>ppt_w</p:attrName>
                                        </p:attrNameLst>
                                      </p:cBhvr>
                                      <p:tavLst>
                                        <p:tav tm="0">
                                          <p:val>
                                            <p:fltVal val="0"/>
                                          </p:val>
                                        </p:tav>
                                        <p:tav tm="100000">
                                          <p:val>
                                            <p:strVal val="#ppt_w"/>
                                          </p:val>
                                        </p:tav>
                                      </p:tavLst>
                                    </p:anim>
                                    <p:anim calcmode="lin" valueType="num">
                                      <p:cBhvr>
                                        <p:cTn id="13" dur="500" fill="hold"/>
                                        <p:tgtEl>
                                          <p:spTgt spid="38"/>
                                        </p:tgtEl>
                                        <p:attrNameLst>
                                          <p:attrName>ppt_h</p:attrName>
                                        </p:attrNameLst>
                                      </p:cBhvr>
                                      <p:tavLst>
                                        <p:tav tm="0">
                                          <p:val>
                                            <p:fltVal val="0"/>
                                          </p:val>
                                        </p:tav>
                                        <p:tav tm="100000">
                                          <p:val>
                                            <p:strVal val="#ppt_h"/>
                                          </p:val>
                                        </p:tav>
                                      </p:tavLst>
                                    </p:anim>
                                    <p:animEffect transition="in" filter="fade">
                                      <p:cBhvr>
                                        <p:cTn id="14" dur="500"/>
                                        <p:tgtEl>
                                          <p:spTgt spid="38"/>
                                        </p:tgtEl>
                                      </p:cBhvr>
                                    </p:animEffect>
                                  </p:childTnLst>
                                </p:cTn>
                              </p:par>
                              <p:par>
                                <p:cTn id="15" presetID="53" presetClass="entr" presetSubtype="16"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p:cTn id="17" dur="500" fill="hold"/>
                                        <p:tgtEl>
                                          <p:spTgt spid="39"/>
                                        </p:tgtEl>
                                        <p:attrNameLst>
                                          <p:attrName>ppt_w</p:attrName>
                                        </p:attrNameLst>
                                      </p:cBhvr>
                                      <p:tavLst>
                                        <p:tav tm="0">
                                          <p:val>
                                            <p:fltVal val="0"/>
                                          </p:val>
                                        </p:tav>
                                        <p:tav tm="100000">
                                          <p:val>
                                            <p:strVal val="#ppt_w"/>
                                          </p:val>
                                        </p:tav>
                                      </p:tavLst>
                                    </p:anim>
                                    <p:anim calcmode="lin" valueType="num">
                                      <p:cBhvr>
                                        <p:cTn id="18" dur="500" fill="hold"/>
                                        <p:tgtEl>
                                          <p:spTgt spid="39"/>
                                        </p:tgtEl>
                                        <p:attrNameLst>
                                          <p:attrName>ppt_h</p:attrName>
                                        </p:attrNameLst>
                                      </p:cBhvr>
                                      <p:tavLst>
                                        <p:tav tm="0">
                                          <p:val>
                                            <p:fltVal val="0"/>
                                          </p:val>
                                        </p:tav>
                                        <p:tav tm="100000">
                                          <p:val>
                                            <p:strVal val="#ppt_h"/>
                                          </p:val>
                                        </p:tav>
                                      </p:tavLst>
                                    </p:anim>
                                    <p:animEffect transition="in" filter="fade">
                                      <p:cBhvr>
                                        <p:cTn id="19" dur="500"/>
                                        <p:tgtEl>
                                          <p:spTgt spid="39"/>
                                        </p:tgtEl>
                                      </p:cBhvr>
                                    </p:animEffect>
                                  </p:childTnLst>
                                </p:cTn>
                              </p:par>
                            </p:childTnLst>
                          </p:cTn>
                        </p:par>
                        <p:par>
                          <p:cTn id="20" fill="hold">
                            <p:stCondLst>
                              <p:cond delay="500"/>
                            </p:stCondLst>
                            <p:childTnLst>
                              <p:par>
                                <p:cTn id="21" presetID="2" presetClass="entr" presetSubtype="4"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ppt_x"/>
                                          </p:val>
                                        </p:tav>
                                        <p:tav tm="100000">
                                          <p:val>
                                            <p:strVal val="#ppt_x"/>
                                          </p:val>
                                        </p:tav>
                                      </p:tavLst>
                                    </p:anim>
                                    <p:anim calcmode="lin" valueType="num">
                                      <p:cBhvr additive="base">
                                        <p:cTn id="24" dur="500" fill="hold"/>
                                        <p:tgtEl>
                                          <p:spTgt spid="11"/>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fill="hold"/>
                                        <p:tgtEl>
                                          <p:spTgt spid="14"/>
                                        </p:tgtEl>
                                        <p:attrNameLst>
                                          <p:attrName>ppt_x</p:attrName>
                                        </p:attrNameLst>
                                      </p:cBhvr>
                                      <p:tavLst>
                                        <p:tav tm="0">
                                          <p:val>
                                            <p:strVal val="#ppt_x"/>
                                          </p:val>
                                        </p:tav>
                                        <p:tav tm="100000">
                                          <p:val>
                                            <p:strVal val="#ppt_x"/>
                                          </p:val>
                                        </p:tav>
                                      </p:tavLst>
                                    </p:anim>
                                    <p:anim calcmode="lin" valueType="num">
                                      <p:cBhvr additive="base">
                                        <p:cTn id="2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xmlns="" id="{970B461B-2ADA-419C-BFA9-32269151F10F}"/>
              </a:ext>
            </a:extLst>
          </p:cNvPr>
          <p:cNvGrpSpPr/>
          <p:nvPr/>
        </p:nvGrpSpPr>
        <p:grpSpPr>
          <a:xfrm rot="866752">
            <a:off x="7719923" y="1679235"/>
            <a:ext cx="2505255" cy="4319587"/>
            <a:chOff x="2158874" y="1773238"/>
            <a:chExt cx="2505255" cy="4319587"/>
          </a:xfrm>
        </p:grpSpPr>
        <p:pic>
          <p:nvPicPr>
            <p:cNvPr id="3" name="图片 2">
              <a:extLst>
                <a:ext uri="{FF2B5EF4-FFF2-40B4-BE49-F238E27FC236}">
                  <a16:creationId xmlns:a16="http://schemas.microsoft.com/office/drawing/2014/main" xmlns="" id="{5AFD9416-8D3E-4B5F-A9EE-D49C9ABDD3D3}"/>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2158874" y="1773238"/>
              <a:ext cx="2505255" cy="4319587"/>
            </a:xfrm>
            <a:prstGeom prst="rect">
              <a:avLst/>
            </a:prstGeom>
          </p:spPr>
        </p:pic>
        <p:pic>
          <p:nvPicPr>
            <p:cNvPr id="4" name="图片 3">
              <a:extLst>
                <a:ext uri="{FF2B5EF4-FFF2-40B4-BE49-F238E27FC236}">
                  <a16:creationId xmlns:a16="http://schemas.microsoft.com/office/drawing/2014/main" xmlns="" id="{140C70AF-7B49-4398-A68A-38098C3C2C7B}"/>
                </a:ext>
              </a:extLst>
            </p:cNvPr>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flipH="1">
              <a:off x="2498625" y="2546384"/>
              <a:ext cx="1825751" cy="3147979"/>
            </a:xfrm>
            <a:prstGeom prst="rect">
              <a:avLst/>
            </a:prstGeom>
          </p:spPr>
        </p:pic>
      </p:grpSp>
      <p:grpSp>
        <p:nvGrpSpPr>
          <p:cNvPr id="6" name="组合 5">
            <a:extLst>
              <a:ext uri="{FF2B5EF4-FFF2-40B4-BE49-F238E27FC236}">
                <a16:creationId xmlns:a16="http://schemas.microsoft.com/office/drawing/2014/main" xmlns="" id="{DAF8363C-C489-4556-AB98-65499DB4C4E7}"/>
              </a:ext>
            </a:extLst>
          </p:cNvPr>
          <p:cNvGrpSpPr/>
          <p:nvPr/>
        </p:nvGrpSpPr>
        <p:grpSpPr>
          <a:xfrm>
            <a:off x="1834852" y="2559539"/>
            <a:ext cx="5137745" cy="1050229"/>
            <a:chOff x="8402845" y="2972099"/>
            <a:chExt cx="5137745" cy="1050229"/>
          </a:xfrm>
        </p:grpSpPr>
        <p:sp>
          <p:nvSpPr>
            <p:cNvPr id="7" name="文本框 6">
              <a:extLst>
                <a:ext uri="{FF2B5EF4-FFF2-40B4-BE49-F238E27FC236}">
                  <a16:creationId xmlns:a16="http://schemas.microsoft.com/office/drawing/2014/main" xmlns="" id="{0E6CB0D7-D915-431B-A8C1-3D9B4899A209}"/>
                </a:ext>
              </a:extLst>
            </p:cNvPr>
            <p:cNvSpPr txBox="1"/>
            <p:nvPr/>
          </p:nvSpPr>
          <p:spPr bwMode="auto">
            <a:xfrm>
              <a:off x="8402845" y="3329831"/>
              <a:ext cx="5137745" cy="692497"/>
            </a:xfrm>
            <a:prstGeom prst="rect">
              <a:avLst/>
            </a:prstGeom>
            <a:noFill/>
          </p:spPr>
          <p:txBody>
            <a:bodyPr wrap="square">
              <a:spAutoFit/>
              <a:scene3d>
                <a:camera prst="orthographicFront"/>
                <a:lightRig rig="threePt" dir="t"/>
              </a:scene3d>
              <a:sp3d contourW="12700"/>
            </a:bodyPr>
            <a:lstStyle>
              <a:defPPr>
                <a:defRPr lang="en-US"/>
              </a:defPPr>
              <a:lvl1pPr marR="0" lvl="0" indent="0" defTabSz="914400" fontAlgn="auto">
                <a:lnSpc>
                  <a:spcPct val="130000"/>
                </a:lnSpc>
                <a:spcBef>
                  <a:spcPts val="0"/>
                </a:spcBef>
                <a:spcAft>
                  <a:spcPts val="0"/>
                </a:spcAft>
                <a:buClrTx/>
                <a:buSzTx/>
                <a:buFontTx/>
                <a:buNone/>
                <a:tabLst/>
                <a:defRPr kumimoji="0" sz="1000" b="0" i="0" u="none" strike="noStrike" kern="0" cap="none" spc="0" normalizeH="0" baseline="0">
                  <a:ln>
                    <a:noFill/>
                  </a:ln>
                  <a:gradFill>
                    <a:gsLst>
                      <a:gs pos="0">
                        <a:schemeClr val="tx1">
                          <a:lumMod val="50000"/>
                          <a:lumOff val="50000"/>
                        </a:schemeClr>
                      </a:gs>
                      <a:gs pos="100000">
                        <a:schemeClr val="tx1">
                          <a:lumMod val="65000"/>
                          <a:lumOff val="35000"/>
                        </a:schemeClr>
                      </a:gs>
                    </a:gsLst>
                    <a:lin ang="5400000" scaled="1"/>
                  </a:gradFill>
                  <a:effectLst/>
                  <a:uLnTx/>
                  <a:uFillTx/>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zh-CN" altLang="en-US" dirty="0" smtClean="0">
                  <a:solidFill>
                    <a:schemeClr val="tx1">
                      <a:lumMod val="75000"/>
                      <a:lumOff val="25000"/>
                    </a:schemeClr>
                  </a:solidFill>
                  <a:latin typeface="inpin heiti" charset="-122"/>
                  <a:ea typeface="inpin heiti" charset="-122"/>
                </a:rPr>
                <a:t>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a:t>
              </a:r>
              <a:r>
                <a:rPr lang="zh-CN" altLang="en-US" dirty="0" smtClean="0">
                  <a:solidFill>
                    <a:schemeClr val="tx1">
                      <a:lumMod val="75000"/>
                      <a:lumOff val="25000"/>
                    </a:schemeClr>
                  </a:solidFill>
                  <a:latin typeface="inpin heiti" charset="-122"/>
                  <a:ea typeface="inpin heiti" charset="-122"/>
                </a:rPr>
                <a:t>式第一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a:t>
              </a:r>
              <a:r>
                <a:rPr lang="zh-CN" altLang="en-US" dirty="0" smtClean="0">
                  <a:solidFill>
                    <a:schemeClr val="tx1">
                      <a:lumMod val="75000"/>
                      <a:lumOff val="25000"/>
                    </a:schemeClr>
                  </a:solidFill>
                  <a:latin typeface="inpin heiti" charset="-122"/>
                  <a:ea typeface="inpin heiti" charset="-122"/>
                </a:rPr>
                <a:t>式第一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供全面且质优的多品类设计素材打破传统素材网站单向沟通的服务模式</a:t>
              </a:r>
            </a:p>
          </p:txBody>
        </p:sp>
        <p:sp>
          <p:nvSpPr>
            <p:cNvPr id="8" name="文本框 7">
              <a:extLst>
                <a:ext uri="{FF2B5EF4-FFF2-40B4-BE49-F238E27FC236}">
                  <a16:creationId xmlns:a16="http://schemas.microsoft.com/office/drawing/2014/main" xmlns="" id="{6B03569A-43E2-4232-84B8-8640746D1C20}"/>
                </a:ext>
              </a:extLst>
            </p:cNvPr>
            <p:cNvSpPr txBox="1"/>
            <p:nvPr/>
          </p:nvSpPr>
          <p:spPr bwMode="auto">
            <a:xfrm>
              <a:off x="8402845" y="2972099"/>
              <a:ext cx="1156811" cy="369332"/>
            </a:xfrm>
            <a:prstGeom prst="rect">
              <a:avLst/>
            </a:prstGeom>
            <a:noFill/>
          </p:spPr>
          <p:txBody>
            <a:bodyPr>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fontAlgn="auto">
                <a:spcBef>
                  <a:spcPts val="0"/>
                </a:spcBef>
                <a:spcAft>
                  <a:spcPts val="0"/>
                </a:spcAft>
                <a:defRPr/>
              </a:pPr>
              <a:r>
                <a:rPr lang="zh-CN" altLang="en-US" kern="0" dirty="0">
                  <a:latin typeface="inpin heiti" charset="-122"/>
                  <a:ea typeface="inpin heiti" charset="-122"/>
                </a:rPr>
                <a:t>文字输入</a:t>
              </a:r>
            </a:p>
          </p:txBody>
        </p:sp>
      </p:grpSp>
      <p:pic>
        <p:nvPicPr>
          <p:cNvPr id="9" name="图片 8">
            <a:extLst>
              <a:ext uri="{FF2B5EF4-FFF2-40B4-BE49-F238E27FC236}">
                <a16:creationId xmlns:a16="http://schemas.microsoft.com/office/drawing/2014/main" xmlns="" id="{AE96915F-32E0-4C85-8FC8-BEEABF0B1F5F}"/>
              </a:ext>
            </a:extLst>
          </p:cNvPr>
          <p:cNvPicPr>
            <a:picLocks noChangeAspect="1"/>
          </p:cNvPicPr>
          <p:nvPr/>
        </p:nvPicPr>
        <p:blipFill>
          <a:blip r:embed="rId5" cstate="screen">
            <a:extLst>
              <a:ext uri="{28A0092B-C50C-407E-A947-70E740481C1C}">
                <a14:useLocalDpi xmlns:a14="http://schemas.microsoft.com/office/drawing/2010/main" xmlns=""/>
              </a:ext>
            </a:extLst>
          </a:blip>
          <a:stretch>
            <a:fillRect/>
          </a:stretch>
        </p:blipFill>
        <p:spPr>
          <a:xfrm>
            <a:off x="1834852" y="4467731"/>
            <a:ext cx="892779" cy="1204246"/>
          </a:xfrm>
          <a:prstGeom prst="rect">
            <a:avLst/>
          </a:prstGeom>
        </p:spPr>
      </p:pic>
      <p:pic>
        <p:nvPicPr>
          <p:cNvPr id="10" name="图片 9">
            <a:extLst>
              <a:ext uri="{FF2B5EF4-FFF2-40B4-BE49-F238E27FC236}">
                <a16:creationId xmlns:a16="http://schemas.microsoft.com/office/drawing/2014/main" xmlns="" id="{3451F887-804C-4902-B7A1-287CCACC0607}"/>
              </a:ext>
            </a:extLst>
          </p:cNvPr>
          <p:cNvPicPr>
            <a:picLocks noChangeAspect="1"/>
          </p:cNvPicPr>
          <p:nvPr/>
        </p:nvPicPr>
        <p:blipFill>
          <a:blip r:embed="rId6" cstate="screen">
            <a:extLst>
              <a:ext uri="{28A0092B-C50C-407E-A947-70E740481C1C}">
                <a14:useLocalDpi xmlns:a14="http://schemas.microsoft.com/office/drawing/2010/main" xmlns=""/>
              </a:ext>
            </a:extLst>
          </a:blip>
          <a:stretch>
            <a:fillRect/>
          </a:stretch>
        </p:blipFill>
        <p:spPr>
          <a:xfrm>
            <a:off x="4420123" y="4520746"/>
            <a:ext cx="859155" cy="1047750"/>
          </a:xfrm>
          <a:prstGeom prst="rect">
            <a:avLst/>
          </a:prstGeom>
        </p:spPr>
      </p:pic>
      <p:sp>
        <p:nvSpPr>
          <p:cNvPr id="12" name="文本框 6">
            <a:extLst>
              <a:ext uri="{FF2B5EF4-FFF2-40B4-BE49-F238E27FC236}">
                <a16:creationId xmlns:a16="http://schemas.microsoft.com/office/drawing/2014/main" xmlns="" id="{6F26B981-D5E7-4388-86F2-C4AE88D747A6}"/>
              </a:ext>
            </a:extLst>
          </p:cNvPr>
          <p:cNvSpPr txBox="1"/>
          <p:nvPr/>
        </p:nvSpPr>
        <p:spPr bwMode="auto">
          <a:xfrm>
            <a:off x="2745496" y="4641795"/>
            <a:ext cx="1534837" cy="892552"/>
          </a:xfrm>
          <a:prstGeom prst="rect">
            <a:avLst/>
          </a:prstGeom>
          <a:noFill/>
        </p:spPr>
        <p:txBody>
          <a:bodyPr wrap="square">
            <a:spAutoFit/>
            <a:scene3d>
              <a:camera prst="orthographicFront"/>
              <a:lightRig rig="threePt" dir="t"/>
            </a:scene3d>
            <a:sp3d contourW="12700"/>
          </a:bodyPr>
          <a:lstStyle>
            <a:defPPr>
              <a:defRPr lang="en-US"/>
            </a:defPPr>
            <a:lvl1pPr marR="0" lvl="0" indent="0" defTabSz="914400" fontAlgn="auto">
              <a:lnSpc>
                <a:spcPct val="130000"/>
              </a:lnSpc>
              <a:spcBef>
                <a:spcPts val="0"/>
              </a:spcBef>
              <a:spcAft>
                <a:spcPts val="0"/>
              </a:spcAft>
              <a:buClrTx/>
              <a:buSzTx/>
              <a:buFontTx/>
              <a:buNone/>
              <a:tabLst/>
              <a:defRPr kumimoji="0" sz="1000" b="0" i="0" u="none" strike="noStrike" kern="0" cap="none" spc="0" normalizeH="0" baseline="0">
                <a:ln>
                  <a:noFill/>
                </a:ln>
                <a:gradFill>
                  <a:gsLst>
                    <a:gs pos="0">
                      <a:schemeClr val="tx1">
                        <a:lumMod val="50000"/>
                        <a:lumOff val="50000"/>
                      </a:schemeClr>
                    </a:gs>
                    <a:gs pos="100000">
                      <a:schemeClr val="tx1">
                        <a:lumMod val="65000"/>
                        <a:lumOff val="35000"/>
                      </a:schemeClr>
                    </a:gs>
                  </a:gsLst>
                  <a:lin ang="5400000" scaled="1"/>
                </a:gradFill>
                <a:effectLst/>
                <a:uLnTx/>
                <a:uFillTx/>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eaLnBrk="1" hangingPunct="1">
              <a:defRPr/>
            </a:pPr>
            <a:r>
              <a:rPr lang="zh-CN" altLang="en-US" dirty="0" smtClean="0">
                <a:solidFill>
                  <a:schemeClr val="tx1">
                    <a:lumMod val="75000"/>
                    <a:lumOff val="25000"/>
                  </a:schemeClr>
                </a:solidFill>
                <a:latin typeface="inpin heiti" charset="-122"/>
                <a:ea typeface="inpin heiti" charset="-122"/>
              </a:rPr>
              <a:t>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供全面且质优的多品类设计素材打破传统素材网站单向沟通的服务模式</a:t>
            </a:r>
          </a:p>
        </p:txBody>
      </p:sp>
      <p:sp>
        <p:nvSpPr>
          <p:cNvPr id="14" name="文本框 6">
            <a:extLst>
              <a:ext uri="{FF2B5EF4-FFF2-40B4-BE49-F238E27FC236}">
                <a16:creationId xmlns:a16="http://schemas.microsoft.com/office/drawing/2014/main" xmlns="" id="{C66D9B12-3D05-4C11-AD14-823D332727BD}"/>
              </a:ext>
            </a:extLst>
          </p:cNvPr>
          <p:cNvSpPr txBox="1"/>
          <p:nvPr/>
        </p:nvSpPr>
        <p:spPr bwMode="auto">
          <a:xfrm>
            <a:off x="5377887" y="4641795"/>
            <a:ext cx="1534837" cy="892552"/>
          </a:xfrm>
          <a:prstGeom prst="rect">
            <a:avLst/>
          </a:prstGeom>
          <a:noFill/>
        </p:spPr>
        <p:txBody>
          <a:bodyPr wrap="square">
            <a:spAutoFit/>
            <a:scene3d>
              <a:camera prst="orthographicFront"/>
              <a:lightRig rig="threePt" dir="t"/>
            </a:scene3d>
            <a:sp3d contourW="12700"/>
          </a:bodyPr>
          <a:lstStyle>
            <a:defPPr>
              <a:defRPr lang="en-US"/>
            </a:defPPr>
            <a:lvl1pPr marR="0" lvl="0" indent="0" defTabSz="914400" fontAlgn="auto">
              <a:lnSpc>
                <a:spcPct val="130000"/>
              </a:lnSpc>
              <a:spcBef>
                <a:spcPts val="0"/>
              </a:spcBef>
              <a:spcAft>
                <a:spcPts val="0"/>
              </a:spcAft>
              <a:buClrTx/>
              <a:buSzTx/>
              <a:buFontTx/>
              <a:buNone/>
              <a:tabLst/>
              <a:defRPr kumimoji="0" sz="1000" b="0" i="0" u="none" strike="noStrike" kern="0" cap="none" spc="0" normalizeH="0" baseline="0">
                <a:ln>
                  <a:noFill/>
                </a:ln>
                <a:gradFill>
                  <a:gsLst>
                    <a:gs pos="0">
                      <a:schemeClr val="tx1">
                        <a:lumMod val="50000"/>
                        <a:lumOff val="50000"/>
                      </a:schemeClr>
                    </a:gs>
                    <a:gs pos="100000">
                      <a:schemeClr val="tx1">
                        <a:lumMod val="65000"/>
                        <a:lumOff val="35000"/>
                      </a:schemeClr>
                    </a:gs>
                  </a:gsLst>
                  <a:lin ang="5400000" scaled="1"/>
                </a:gradFill>
                <a:effectLst/>
                <a:uLnTx/>
                <a:uFillTx/>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eaLnBrk="1" hangingPunct="1">
              <a:defRPr/>
            </a:pPr>
            <a:r>
              <a:rPr lang="zh-CN" altLang="en-US" dirty="0" smtClean="0">
                <a:solidFill>
                  <a:schemeClr val="tx1">
                    <a:lumMod val="75000"/>
                    <a:lumOff val="25000"/>
                  </a:schemeClr>
                </a:solidFill>
                <a:latin typeface="inpin heiti" charset="-122"/>
                <a:ea typeface="inpin heiti" charset="-122"/>
              </a:rPr>
              <a:t>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供全面且质优的多品类设计素材打破传统素材网站单向沟通的服务模式</a:t>
            </a:r>
          </a:p>
        </p:txBody>
      </p:sp>
      <p:grpSp>
        <p:nvGrpSpPr>
          <p:cNvPr id="15" name="组合 14">
            <a:extLst>
              <a:ext uri="{FF2B5EF4-FFF2-40B4-BE49-F238E27FC236}">
                <a16:creationId xmlns:a16="http://schemas.microsoft.com/office/drawing/2014/main" xmlns="" id="{1417AF79-630A-40C6-855D-BDF023BA1930}"/>
              </a:ext>
            </a:extLst>
          </p:cNvPr>
          <p:cNvGrpSpPr/>
          <p:nvPr/>
        </p:nvGrpSpPr>
        <p:grpSpPr>
          <a:xfrm>
            <a:off x="4818857" y="453004"/>
            <a:ext cx="2554287" cy="1133476"/>
            <a:chOff x="6307931" y="1847056"/>
            <a:chExt cx="2554287" cy="1133476"/>
          </a:xfrm>
        </p:grpSpPr>
        <p:sp>
          <p:nvSpPr>
            <p:cNvPr id="16" name="Freeform 8">
              <a:extLst>
                <a:ext uri="{FF2B5EF4-FFF2-40B4-BE49-F238E27FC236}">
                  <a16:creationId xmlns:a16="http://schemas.microsoft.com/office/drawing/2014/main" xmlns="" id="{0D49A449-192B-4AE2-BBA8-3305B78F937B}"/>
                </a:ext>
              </a:extLst>
            </p:cNvPr>
            <p:cNvSpPr>
              <a:spLocks/>
            </p:cNvSpPr>
            <p:nvPr/>
          </p:nvSpPr>
          <p:spPr bwMode="auto">
            <a:xfrm>
              <a:off x="6353968" y="1940719"/>
              <a:ext cx="2508250" cy="1039813"/>
            </a:xfrm>
            <a:custGeom>
              <a:avLst/>
              <a:gdLst>
                <a:gd name="T0" fmla="*/ 120 w 1580"/>
                <a:gd name="T1" fmla="*/ 0 h 655"/>
                <a:gd name="T2" fmla="*/ 0 w 1580"/>
                <a:gd name="T3" fmla="*/ 513 h 655"/>
                <a:gd name="T4" fmla="*/ 1449 w 1580"/>
                <a:gd name="T5" fmla="*/ 655 h 655"/>
                <a:gd name="T6" fmla="*/ 1580 w 1580"/>
                <a:gd name="T7" fmla="*/ 254 h 655"/>
                <a:gd name="T8" fmla="*/ 120 w 1580"/>
                <a:gd name="T9" fmla="*/ 0 h 655"/>
              </a:gdLst>
              <a:ahLst/>
              <a:cxnLst>
                <a:cxn ang="0">
                  <a:pos x="T0" y="T1"/>
                </a:cxn>
                <a:cxn ang="0">
                  <a:pos x="T2" y="T3"/>
                </a:cxn>
                <a:cxn ang="0">
                  <a:pos x="T4" y="T5"/>
                </a:cxn>
                <a:cxn ang="0">
                  <a:pos x="T6" y="T7"/>
                </a:cxn>
                <a:cxn ang="0">
                  <a:pos x="T8" y="T9"/>
                </a:cxn>
              </a:cxnLst>
              <a:rect l="0" t="0" r="r" b="b"/>
              <a:pathLst>
                <a:path w="1580" h="655">
                  <a:moveTo>
                    <a:pt x="120" y="0"/>
                  </a:moveTo>
                  <a:lnTo>
                    <a:pt x="0" y="513"/>
                  </a:lnTo>
                  <a:lnTo>
                    <a:pt x="1449" y="655"/>
                  </a:lnTo>
                  <a:lnTo>
                    <a:pt x="1580" y="254"/>
                  </a:lnTo>
                  <a:lnTo>
                    <a:pt x="120" y="0"/>
                  </a:lnTo>
                  <a:close/>
                </a:path>
              </a:pathLst>
            </a:custGeom>
            <a:solidFill>
              <a:srgbClr val="C0C3C7"/>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sp>
          <p:nvSpPr>
            <p:cNvPr id="17" name="Freeform 9">
              <a:extLst>
                <a:ext uri="{FF2B5EF4-FFF2-40B4-BE49-F238E27FC236}">
                  <a16:creationId xmlns:a16="http://schemas.microsoft.com/office/drawing/2014/main" xmlns="" id="{02378FDE-FE82-4065-9DA8-543AC634D968}"/>
                </a:ext>
              </a:extLst>
            </p:cNvPr>
            <p:cNvSpPr>
              <a:spLocks/>
            </p:cNvSpPr>
            <p:nvPr/>
          </p:nvSpPr>
          <p:spPr bwMode="auto">
            <a:xfrm>
              <a:off x="6353968" y="1940719"/>
              <a:ext cx="2508250" cy="1039813"/>
            </a:xfrm>
            <a:custGeom>
              <a:avLst/>
              <a:gdLst>
                <a:gd name="T0" fmla="*/ 120 w 1580"/>
                <a:gd name="T1" fmla="*/ 0 h 655"/>
                <a:gd name="T2" fmla="*/ 0 w 1580"/>
                <a:gd name="T3" fmla="*/ 513 h 655"/>
                <a:gd name="T4" fmla="*/ 1449 w 1580"/>
                <a:gd name="T5" fmla="*/ 655 h 655"/>
                <a:gd name="T6" fmla="*/ 1580 w 1580"/>
                <a:gd name="T7" fmla="*/ 254 h 655"/>
                <a:gd name="T8" fmla="*/ 120 w 1580"/>
                <a:gd name="T9" fmla="*/ 0 h 655"/>
              </a:gdLst>
              <a:ahLst/>
              <a:cxnLst>
                <a:cxn ang="0">
                  <a:pos x="T0" y="T1"/>
                </a:cxn>
                <a:cxn ang="0">
                  <a:pos x="T2" y="T3"/>
                </a:cxn>
                <a:cxn ang="0">
                  <a:pos x="T4" y="T5"/>
                </a:cxn>
                <a:cxn ang="0">
                  <a:pos x="T6" y="T7"/>
                </a:cxn>
                <a:cxn ang="0">
                  <a:pos x="T8" y="T9"/>
                </a:cxn>
              </a:cxnLst>
              <a:rect l="0" t="0" r="r" b="b"/>
              <a:pathLst>
                <a:path w="1580" h="655">
                  <a:moveTo>
                    <a:pt x="120" y="0"/>
                  </a:moveTo>
                  <a:lnTo>
                    <a:pt x="0" y="513"/>
                  </a:lnTo>
                  <a:lnTo>
                    <a:pt x="1449" y="655"/>
                  </a:lnTo>
                  <a:lnTo>
                    <a:pt x="1580" y="254"/>
                  </a:lnTo>
                  <a:lnTo>
                    <a:pt x="120" y="0"/>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sp>
          <p:nvSpPr>
            <p:cNvPr id="18" name="Freeform 10">
              <a:extLst>
                <a:ext uri="{FF2B5EF4-FFF2-40B4-BE49-F238E27FC236}">
                  <a16:creationId xmlns:a16="http://schemas.microsoft.com/office/drawing/2014/main" xmlns="" id="{749ADF95-253F-4530-A094-D9D520E787AC}"/>
                </a:ext>
              </a:extLst>
            </p:cNvPr>
            <p:cNvSpPr>
              <a:spLocks/>
            </p:cNvSpPr>
            <p:nvPr/>
          </p:nvSpPr>
          <p:spPr bwMode="auto">
            <a:xfrm>
              <a:off x="6307931" y="1847056"/>
              <a:ext cx="2503488" cy="1044575"/>
            </a:xfrm>
            <a:custGeom>
              <a:avLst/>
              <a:gdLst>
                <a:gd name="T0" fmla="*/ 0 w 1577"/>
                <a:gd name="T1" fmla="*/ 516 h 658"/>
                <a:gd name="T2" fmla="*/ 117 w 1577"/>
                <a:gd name="T3" fmla="*/ 0 h 658"/>
                <a:gd name="T4" fmla="*/ 1577 w 1577"/>
                <a:gd name="T5" fmla="*/ 257 h 658"/>
                <a:gd name="T6" fmla="*/ 1446 w 1577"/>
                <a:gd name="T7" fmla="*/ 658 h 658"/>
                <a:gd name="T8" fmla="*/ 0 w 1577"/>
                <a:gd name="T9" fmla="*/ 516 h 658"/>
              </a:gdLst>
              <a:ahLst/>
              <a:cxnLst>
                <a:cxn ang="0">
                  <a:pos x="T0" y="T1"/>
                </a:cxn>
                <a:cxn ang="0">
                  <a:pos x="T2" y="T3"/>
                </a:cxn>
                <a:cxn ang="0">
                  <a:pos x="T4" y="T5"/>
                </a:cxn>
                <a:cxn ang="0">
                  <a:pos x="T6" y="T7"/>
                </a:cxn>
                <a:cxn ang="0">
                  <a:pos x="T8" y="T9"/>
                </a:cxn>
              </a:cxnLst>
              <a:rect l="0" t="0" r="r" b="b"/>
              <a:pathLst>
                <a:path w="1577" h="658">
                  <a:moveTo>
                    <a:pt x="0" y="516"/>
                  </a:moveTo>
                  <a:lnTo>
                    <a:pt x="117" y="0"/>
                  </a:lnTo>
                  <a:lnTo>
                    <a:pt x="1577" y="257"/>
                  </a:lnTo>
                  <a:lnTo>
                    <a:pt x="1446" y="658"/>
                  </a:lnTo>
                  <a:lnTo>
                    <a:pt x="0" y="516"/>
                  </a:lnTo>
                  <a:close/>
                </a:path>
              </a:pathLst>
            </a:custGeom>
            <a:solidFill>
              <a:srgbClr val="FABC23"/>
            </a:solid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grpSp>
      <p:sp>
        <p:nvSpPr>
          <p:cNvPr id="19" name="文本框 7">
            <a:extLst>
              <a:ext uri="{FF2B5EF4-FFF2-40B4-BE49-F238E27FC236}">
                <a16:creationId xmlns:a16="http://schemas.microsoft.com/office/drawing/2014/main" xmlns="" id="{D8CB4C45-54B0-4D96-97BC-EE8B959FCB38}"/>
              </a:ext>
            </a:extLst>
          </p:cNvPr>
          <p:cNvSpPr txBox="1"/>
          <p:nvPr/>
        </p:nvSpPr>
        <p:spPr bwMode="auto">
          <a:xfrm>
            <a:off x="4709654" y="651140"/>
            <a:ext cx="2772692" cy="646331"/>
          </a:xfrm>
          <a:prstGeom prst="rect">
            <a:avLst/>
          </a:prstGeom>
          <a:noFill/>
        </p:spPr>
        <p:txBody>
          <a:bodyPr wrap="square">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914400" fontAlgn="auto">
              <a:spcBef>
                <a:spcPts val="0"/>
              </a:spcBef>
              <a:spcAft>
                <a:spcPts val="0"/>
              </a:spcAft>
              <a:defRPr/>
            </a:pPr>
            <a:r>
              <a:rPr lang="zh-CN" altLang="en-US" sz="3600" kern="0" dirty="0">
                <a:solidFill>
                  <a:schemeClr val="bg1"/>
                </a:solidFill>
                <a:latin typeface="inpin heiti" charset="-122"/>
                <a:ea typeface="inpin heiti" charset="-122"/>
              </a:rPr>
              <a:t>文字输入</a:t>
            </a:r>
          </a:p>
        </p:txBody>
      </p:sp>
    </p:spTree>
    <p:extLst>
      <p:ext uri="{BB962C8B-B14F-4D97-AF65-F5344CB8AC3E}">
        <p14:creationId xmlns:p14="http://schemas.microsoft.com/office/powerpoint/2010/main" xmlns="" val="3262820142"/>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0-#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1000"/>
                                        <p:tgtEl>
                                          <p:spTgt spid="9"/>
                                        </p:tgtEl>
                                      </p:cBhvr>
                                    </p:animEffect>
                                    <p:anim calcmode="lin" valueType="num">
                                      <p:cBhvr>
                                        <p:cTn id="19" dur="1000" fill="hold"/>
                                        <p:tgtEl>
                                          <p:spTgt spid="9"/>
                                        </p:tgtEl>
                                        <p:attrNameLst>
                                          <p:attrName>ppt_x</p:attrName>
                                        </p:attrNameLst>
                                      </p:cBhvr>
                                      <p:tavLst>
                                        <p:tav tm="0">
                                          <p:val>
                                            <p:strVal val="#ppt_x"/>
                                          </p:val>
                                        </p:tav>
                                        <p:tav tm="100000">
                                          <p:val>
                                            <p:strVal val="#ppt_x"/>
                                          </p:val>
                                        </p:tav>
                                      </p:tavLst>
                                    </p:anim>
                                    <p:anim calcmode="lin" valueType="num">
                                      <p:cBhvr>
                                        <p:cTn id="20" dur="1000" fill="hold"/>
                                        <p:tgtEl>
                                          <p:spTgt spid="9"/>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1000"/>
                                        <p:tgtEl>
                                          <p:spTgt spid="10"/>
                                        </p:tgtEl>
                                      </p:cBhvr>
                                    </p:animEffect>
                                    <p:anim calcmode="lin" valueType="num">
                                      <p:cBhvr>
                                        <p:cTn id="24" dur="1000" fill="hold"/>
                                        <p:tgtEl>
                                          <p:spTgt spid="10"/>
                                        </p:tgtEl>
                                        <p:attrNameLst>
                                          <p:attrName>ppt_x</p:attrName>
                                        </p:attrNameLst>
                                      </p:cBhvr>
                                      <p:tavLst>
                                        <p:tav tm="0">
                                          <p:val>
                                            <p:strVal val="#ppt_x"/>
                                          </p:val>
                                        </p:tav>
                                        <p:tav tm="100000">
                                          <p:val>
                                            <p:strVal val="#ppt_x"/>
                                          </p:val>
                                        </p:tav>
                                      </p:tavLst>
                                    </p:anim>
                                    <p:anim calcmode="lin" valueType="num">
                                      <p:cBhvr>
                                        <p:cTn id="25" dur="1000" fill="hold"/>
                                        <p:tgtEl>
                                          <p:spTgt spid="10"/>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1000"/>
                                        <p:tgtEl>
                                          <p:spTgt spid="12"/>
                                        </p:tgtEl>
                                      </p:cBhvr>
                                    </p:animEffect>
                                    <p:anim calcmode="lin" valueType="num">
                                      <p:cBhvr>
                                        <p:cTn id="29" dur="1000" fill="hold"/>
                                        <p:tgtEl>
                                          <p:spTgt spid="12"/>
                                        </p:tgtEl>
                                        <p:attrNameLst>
                                          <p:attrName>ppt_x</p:attrName>
                                        </p:attrNameLst>
                                      </p:cBhvr>
                                      <p:tavLst>
                                        <p:tav tm="0">
                                          <p:val>
                                            <p:strVal val="#ppt_x"/>
                                          </p:val>
                                        </p:tav>
                                        <p:tav tm="100000">
                                          <p:val>
                                            <p:strVal val="#ppt_x"/>
                                          </p:val>
                                        </p:tav>
                                      </p:tavLst>
                                    </p:anim>
                                    <p:anim calcmode="lin" valueType="num">
                                      <p:cBhvr>
                                        <p:cTn id="30" dur="1000" fill="hold"/>
                                        <p:tgtEl>
                                          <p:spTgt spid="12"/>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1000"/>
                                        <p:tgtEl>
                                          <p:spTgt spid="14"/>
                                        </p:tgtEl>
                                      </p:cBhvr>
                                    </p:animEffect>
                                    <p:anim calcmode="lin" valueType="num">
                                      <p:cBhvr>
                                        <p:cTn id="34" dur="1000" fill="hold"/>
                                        <p:tgtEl>
                                          <p:spTgt spid="14"/>
                                        </p:tgtEl>
                                        <p:attrNameLst>
                                          <p:attrName>ppt_x</p:attrName>
                                        </p:attrNameLst>
                                      </p:cBhvr>
                                      <p:tavLst>
                                        <p:tav tm="0">
                                          <p:val>
                                            <p:strVal val="#ppt_x"/>
                                          </p:val>
                                        </p:tav>
                                        <p:tav tm="100000">
                                          <p:val>
                                            <p:strVal val="#ppt_x"/>
                                          </p:val>
                                        </p:tav>
                                      </p:tavLst>
                                    </p:anim>
                                    <p:anim calcmode="lin" valueType="num">
                                      <p:cBhvr>
                                        <p:cTn id="35"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2FBF3F54-1DD2-4963-B86E-B574FDD49E6B}"/>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1992872" y="2116138"/>
            <a:ext cx="1818155" cy="1897062"/>
          </a:xfrm>
          <a:prstGeom prst="rect">
            <a:avLst/>
          </a:prstGeom>
        </p:spPr>
      </p:pic>
      <p:pic>
        <p:nvPicPr>
          <p:cNvPr id="4" name="图片 3">
            <a:extLst>
              <a:ext uri="{FF2B5EF4-FFF2-40B4-BE49-F238E27FC236}">
                <a16:creationId xmlns:a16="http://schemas.microsoft.com/office/drawing/2014/main" xmlns="" id="{C46C2577-CFC8-49AD-8844-B1EA3199D8CE}"/>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5186922" y="2116138"/>
            <a:ext cx="1818155" cy="1897062"/>
          </a:xfrm>
          <a:prstGeom prst="rect">
            <a:avLst/>
          </a:prstGeom>
        </p:spPr>
      </p:pic>
      <p:pic>
        <p:nvPicPr>
          <p:cNvPr id="5" name="图片 4">
            <a:extLst>
              <a:ext uri="{FF2B5EF4-FFF2-40B4-BE49-F238E27FC236}">
                <a16:creationId xmlns:a16="http://schemas.microsoft.com/office/drawing/2014/main" xmlns="" id="{9C33C152-B67A-4CE0-93D2-26F1E09F65BF}"/>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8380972" y="2116138"/>
            <a:ext cx="1818155" cy="1897062"/>
          </a:xfrm>
          <a:prstGeom prst="rect">
            <a:avLst/>
          </a:prstGeom>
        </p:spPr>
      </p:pic>
      <p:grpSp>
        <p:nvGrpSpPr>
          <p:cNvPr id="7" name="组合 6">
            <a:extLst>
              <a:ext uri="{FF2B5EF4-FFF2-40B4-BE49-F238E27FC236}">
                <a16:creationId xmlns:a16="http://schemas.microsoft.com/office/drawing/2014/main" xmlns="" id="{8F30D776-B64A-4BD3-B376-BCCBAF8740B8}"/>
              </a:ext>
            </a:extLst>
          </p:cNvPr>
          <p:cNvGrpSpPr/>
          <p:nvPr/>
        </p:nvGrpSpPr>
        <p:grpSpPr>
          <a:xfrm>
            <a:off x="1606088" y="4416203"/>
            <a:ext cx="2602148" cy="850175"/>
            <a:chOff x="8995543" y="2972099"/>
            <a:chExt cx="1923846" cy="850175"/>
          </a:xfrm>
        </p:grpSpPr>
        <p:sp>
          <p:nvSpPr>
            <p:cNvPr id="8" name="文本框 6">
              <a:extLst>
                <a:ext uri="{FF2B5EF4-FFF2-40B4-BE49-F238E27FC236}">
                  <a16:creationId xmlns:a16="http://schemas.microsoft.com/office/drawing/2014/main" xmlns="" id="{4B7A64EE-B92B-4034-8B68-B31EB8FEEC7E}"/>
                </a:ext>
              </a:extLst>
            </p:cNvPr>
            <p:cNvSpPr txBox="1"/>
            <p:nvPr/>
          </p:nvSpPr>
          <p:spPr bwMode="auto">
            <a:xfrm>
              <a:off x="8995543" y="3329831"/>
              <a:ext cx="1923846" cy="492443"/>
            </a:xfrm>
            <a:prstGeom prst="rect">
              <a:avLst/>
            </a:prstGeom>
            <a:noFill/>
          </p:spPr>
          <p:txBody>
            <a:bodyPr wrap="square">
              <a:spAutoFit/>
              <a:scene3d>
                <a:camera prst="orthographicFront"/>
                <a:lightRig rig="threePt" dir="t"/>
              </a:scene3d>
              <a:sp3d contourW="12700"/>
            </a:bodyPr>
            <a:lstStyle>
              <a:defPPr>
                <a:defRPr lang="en-US"/>
              </a:defPPr>
              <a:lvl1pPr marR="0" lvl="0" indent="0" defTabSz="914400" fontAlgn="auto">
                <a:lnSpc>
                  <a:spcPct val="130000"/>
                </a:lnSpc>
                <a:spcBef>
                  <a:spcPts val="0"/>
                </a:spcBef>
                <a:spcAft>
                  <a:spcPts val="0"/>
                </a:spcAft>
                <a:buClrTx/>
                <a:buSzTx/>
                <a:buFontTx/>
                <a:buNone/>
                <a:tabLst/>
                <a:defRPr kumimoji="0" sz="1000" b="0" i="0" u="none" strike="noStrike" kern="0" cap="none" spc="0" normalizeH="0" baseline="0">
                  <a:ln>
                    <a:noFill/>
                  </a:ln>
                  <a:gradFill>
                    <a:gsLst>
                      <a:gs pos="0">
                        <a:schemeClr val="tx1">
                          <a:lumMod val="50000"/>
                          <a:lumOff val="50000"/>
                        </a:schemeClr>
                      </a:gs>
                      <a:gs pos="100000">
                        <a:schemeClr val="tx1">
                          <a:lumMod val="65000"/>
                          <a:lumOff val="35000"/>
                        </a:schemeClr>
                      </a:gs>
                    </a:gsLst>
                    <a:lin ang="5400000" scaled="1"/>
                  </a:gradFill>
                  <a:effectLst/>
                  <a:uLnTx/>
                  <a:uFillTx/>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eaLnBrk="1" hangingPunct="1">
                <a:defRPr/>
              </a:pPr>
              <a:r>
                <a:rPr lang="zh-CN" altLang="en-US" dirty="0" smtClean="0">
                  <a:solidFill>
                    <a:schemeClr val="tx1">
                      <a:lumMod val="75000"/>
                      <a:lumOff val="25000"/>
                    </a:schemeClr>
                  </a:solidFill>
                  <a:latin typeface="inpin heiti" charset="-122"/>
                  <a:ea typeface="inpin heiti" charset="-122"/>
                </a:rPr>
                <a:t>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供全面且质优的多品类设计素材打破传统素材网站单向沟通的服务模式</a:t>
              </a:r>
            </a:p>
          </p:txBody>
        </p:sp>
        <p:sp>
          <p:nvSpPr>
            <p:cNvPr id="9" name="文本框 7">
              <a:extLst>
                <a:ext uri="{FF2B5EF4-FFF2-40B4-BE49-F238E27FC236}">
                  <a16:creationId xmlns:a16="http://schemas.microsoft.com/office/drawing/2014/main" xmlns="" id="{3FF7AB1F-808E-4644-9B69-C8D27B7B822D}"/>
                </a:ext>
              </a:extLst>
            </p:cNvPr>
            <p:cNvSpPr txBox="1"/>
            <p:nvPr/>
          </p:nvSpPr>
          <p:spPr bwMode="auto">
            <a:xfrm>
              <a:off x="9379060" y="2972099"/>
              <a:ext cx="1156811" cy="369332"/>
            </a:xfrm>
            <a:prstGeom prst="rect">
              <a:avLst/>
            </a:prstGeom>
            <a:noFill/>
          </p:spPr>
          <p:txBody>
            <a:bodyPr>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914400" fontAlgn="auto">
                <a:spcBef>
                  <a:spcPts val="0"/>
                </a:spcBef>
                <a:spcAft>
                  <a:spcPts val="0"/>
                </a:spcAft>
                <a:defRPr/>
              </a:pPr>
              <a:r>
                <a:rPr lang="zh-CN" altLang="en-US" kern="0" dirty="0">
                  <a:latin typeface="inpin heiti" charset="-122"/>
                  <a:ea typeface="inpin heiti" charset="-122"/>
                </a:rPr>
                <a:t>文字输入</a:t>
              </a:r>
            </a:p>
          </p:txBody>
        </p:sp>
      </p:grpSp>
      <p:grpSp>
        <p:nvGrpSpPr>
          <p:cNvPr id="10" name="组合 9">
            <a:extLst>
              <a:ext uri="{FF2B5EF4-FFF2-40B4-BE49-F238E27FC236}">
                <a16:creationId xmlns:a16="http://schemas.microsoft.com/office/drawing/2014/main" xmlns="" id="{DF9C22E5-A5ED-4A55-8889-7D88AB64C9A5}"/>
              </a:ext>
            </a:extLst>
          </p:cNvPr>
          <p:cNvGrpSpPr/>
          <p:nvPr/>
        </p:nvGrpSpPr>
        <p:grpSpPr>
          <a:xfrm>
            <a:off x="4800138" y="4416203"/>
            <a:ext cx="2602148" cy="850175"/>
            <a:chOff x="8995543" y="2972099"/>
            <a:chExt cx="1923846" cy="850175"/>
          </a:xfrm>
        </p:grpSpPr>
        <p:sp>
          <p:nvSpPr>
            <p:cNvPr id="11" name="文本框 6">
              <a:extLst>
                <a:ext uri="{FF2B5EF4-FFF2-40B4-BE49-F238E27FC236}">
                  <a16:creationId xmlns:a16="http://schemas.microsoft.com/office/drawing/2014/main" xmlns="" id="{D6B503C2-C77F-4896-BA91-DC9481D8AE6B}"/>
                </a:ext>
              </a:extLst>
            </p:cNvPr>
            <p:cNvSpPr txBox="1"/>
            <p:nvPr/>
          </p:nvSpPr>
          <p:spPr bwMode="auto">
            <a:xfrm>
              <a:off x="8995543" y="3329831"/>
              <a:ext cx="1923846" cy="492443"/>
            </a:xfrm>
            <a:prstGeom prst="rect">
              <a:avLst/>
            </a:prstGeom>
            <a:noFill/>
          </p:spPr>
          <p:txBody>
            <a:bodyPr wrap="square">
              <a:spAutoFit/>
              <a:scene3d>
                <a:camera prst="orthographicFront"/>
                <a:lightRig rig="threePt" dir="t"/>
              </a:scene3d>
              <a:sp3d contourW="12700"/>
            </a:bodyPr>
            <a:lstStyle>
              <a:defPPr>
                <a:defRPr lang="en-US"/>
              </a:defPPr>
              <a:lvl1pPr marR="0" lvl="0" indent="0" defTabSz="914400" fontAlgn="auto">
                <a:lnSpc>
                  <a:spcPct val="130000"/>
                </a:lnSpc>
                <a:spcBef>
                  <a:spcPts val="0"/>
                </a:spcBef>
                <a:spcAft>
                  <a:spcPts val="0"/>
                </a:spcAft>
                <a:buClrTx/>
                <a:buSzTx/>
                <a:buFontTx/>
                <a:buNone/>
                <a:tabLst/>
                <a:defRPr kumimoji="0" sz="1000" b="0" i="0" u="none" strike="noStrike" kern="0" cap="none" spc="0" normalizeH="0" baseline="0">
                  <a:ln>
                    <a:noFill/>
                  </a:ln>
                  <a:gradFill>
                    <a:gsLst>
                      <a:gs pos="0">
                        <a:schemeClr val="tx1">
                          <a:lumMod val="50000"/>
                          <a:lumOff val="50000"/>
                        </a:schemeClr>
                      </a:gs>
                      <a:gs pos="100000">
                        <a:schemeClr val="tx1">
                          <a:lumMod val="65000"/>
                          <a:lumOff val="35000"/>
                        </a:schemeClr>
                      </a:gs>
                    </a:gsLst>
                    <a:lin ang="5400000" scaled="1"/>
                  </a:gradFill>
                  <a:effectLst/>
                  <a:uLnTx/>
                  <a:uFillTx/>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eaLnBrk="1" hangingPunct="1">
                <a:defRPr/>
              </a:pPr>
              <a:r>
                <a:rPr lang="zh-CN" altLang="en-US" dirty="0" smtClean="0">
                  <a:solidFill>
                    <a:schemeClr val="tx1">
                      <a:lumMod val="75000"/>
                      <a:lumOff val="25000"/>
                    </a:schemeClr>
                  </a:solidFill>
                  <a:latin typeface="inpin heiti" charset="-122"/>
                  <a:ea typeface="inpin heiti" charset="-122"/>
                </a:rPr>
                <a:t>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供全面且质优的多品类设计素材打破传统素材网站单向沟通的服务模式</a:t>
              </a:r>
            </a:p>
          </p:txBody>
        </p:sp>
        <p:sp>
          <p:nvSpPr>
            <p:cNvPr id="12" name="文本框 7">
              <a:extLst>
                <a:ext uri="{FF2B5EF4-FFF2-40B4-BE49-F238E27FC236}">
                  <a16:creationId xmlns:a16="http://schemas.microsoft.com/office/drawing/2014/main" xmlns="" id="{4386D99D-4857-43D9-9A07-1AFEB05F61A3}"/>
                </a:ext>
              </a:extLst>
            </p:cNvPr>
            <p:cNvSpPr txBox="1"/>
            <p:nvPr/>
          </p:nvSpPr>
          <p:spPr bwMode="auto">
            <a:xfrm>
              <a:off x="9379060" y="2972099"/>
              <a:ext cx="1156811" cy="369332"/>
            </a:xfrm>
            <a:prstGeom prst="rect">
              <a:avLst/>
            </a:prstGeom>
            <a:noFill/>
          </p:spPr>
          <p:txBody>
            <a:bodyPr>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914400" fontAlgn="auto">
                <a:spcBef>
                  <a:spcPts val="0"/>
                </a:spcBef>
                <a:spcAft>
                  <a:spcPts val="0"/>
                </a:spcAft>
                <a:defRPr/>
              </a:pPr>
              <a:r>
                <a:rPr lang="zh-CN" altLang="en-US" kern="0" dirty="0">
                  <a:latin typeface="inpin heiti" charset="-122"/>
                  <a:ea typeface="inpin heiti" charset="-122"/>
                </a:rPr>
                <a:t>文字输入</a:t>
              </a:r>
            </a:p>
          </p:txBody>
        </p:sp>
      </p:grpSp>
      <p:grpSp>
        <p:nvGrpSpPr>
          <p:cNvPr id="13" name="组合 12">
            <a:extLst>
              <a:ext uri="{FF2B5EF4-FFF2-40B4-BE49-F238E27FC236}">
                <a16:creationId xmlns:a16="http://schemas.microsoft.com/office/drawing/2014/main" xmlns="" id="{A4BD433D-94B6-40BA-9000-9D5EF3936FE4}"/>
              </a:ext>
            </a:extLst>
          </p:cNvPr>
          <p:cNvGrpSpPr/>
          <p:nvPr/>
        </p:nvGrpSpPr>
        <p:grpSpPr>
          <a:xfrm>
            <a:off x="7994187" y="4416203"/>
            <a:ext cx="2602148" cy="850175"/>
            <a:chOff x="8995543" y="2972099"/>
            <a:chExt cx="1923846" cy="850175"/>
          </a:xfrm>
        </p:grpSpPr>
        <p:sp>
          <p:nvSpPr>
            <p:cNvPr id="14" name="文本框 6">
              <a:extLst>
                <a:ext uri="{FF2B5EF4-FFF2-40B4-BE49-F238E27FC236}">
                  <a16:creationId xmlns:a16="http://schemas.microsoft.com/office/drawing/2014/main" xmlns="" id="{B08C513C-0DEB-4CE5-8139-30A4CFA23576}"/>
                </a:ext>
              </a:extLst>
            </p:cNvPr>
            <p:cNvSpPr txBox="1"/>
            <p:nvPr/>
          </p:nvSpPr>
          <p:spPr bwMode="auto">
            <a:xfrm>
              <a:off x="8995543" y="3329831"/>
              <a:ext cx="1923846" cy="492443"/>
            </a:xfrm>
            <a:prstGeom prst="rect">
              <a:avLst/>
            </a:prstGeom>
            <a:noFill/>
          </p:spPr>
          <p:txBody>
            <a:bodyPr wrap="square">
              <a:spAutoFit/>
              <a:scene3d>
                <a:camera prst="orthographicFront"/>
                <a:lightRig rig="threePt" dir="t"/>
              </a:scene3d>
              <a:sp3d contourW="12700"/>
            </a:bodyPr>
            <a:lstStyle>
              <a:defPPr>
                <a:defRPr lang="en-US"/>
              </a:defPPr>
              <a:lvl1pPr marR="0" lvl="0" indent="0" defTabSz="914400" fontAlgn="auto">
                <a:lnSpc>
                  <a:spcPct val="130000"/>
                </a:lnSpc>
                <a:spcBef>
                  <a:spcPts val="0"/>
                </a:spcBef>
                <a:spcAft>
                  <a:spcPts val="0"/>
                </a:spcAft>
                <a:buClrTx/>
                <a:buSzTx/>
                <a:buFontTx/>
                <a:buNone/>
                <a:tabLst/>
                <a:defRPr kumimoji="0" sz="1000" b="0" i="0" u="none" strike="noStrike" kern="0" cap="none" spc="0" normalizeH="0" baseline="0">
                  <a:ln>
                    <a:noFill/>
                  </a:ln>
                  <a:gradFill>
                    <a:gsLst>
                      <a:gs pos="0">
                        <a:schemeClr val="tx1">
                          <a:lumMod val="50000"/>
                          <a:lumOff val="50000"/>
                        </a:schemeClr>
                      </a:gs>
                      <a:gs pos="100000">
                        <a:schemeClr val="tx1">
                          <a:lumMod val="65000"/>
                          <a:lumOff val="35000"/>
                        </a:schemeClr>
                      </a:gs>
                    </a:gsLst>
                    <a:lin ang="5400000" scaled="1"/>
                  </a:gradFill>
                  <a:effectLst/>
                  <a:uLnTx/>
                  <a:uFillTx/>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eaLnBrk="1" hangingPunct="1">
                <a:defRPr/>
              </a:pPr>
              <a:r>
                <a:rPr lang="zh-CN" altLang="en-US" dirty="0" smtClean="0">
                  <a:solidFill>
                    <a:schemeClr val="tx1">
                      <a:lumMod val="75000"/>
                      <a:lumOff val="25000"/>
                    </a:schemeClr>
                  </a:solidFill>
                  <a:latin typeface="inpin heiti" charset="-122"/>
                  <a:ea typeface="inpin heiti" charset="-122"/>
                </a:rPr>
                <a:t>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供全面且质优的多品类设计素材打破传统素材网站单向沟通的服务模式</a:t>
              </a:r>
            </a:p>
          </p:txBody>
        </p:sp>
        <p:sp>
          <p:nvSpPr>
            <p:cNvPr id="15" name="文本框 7">
              <a:extLst>
                <a:ext uri="{FF2B5EF4-FFF2-40B4-BE49-F238E27FC236}">
                  <a16:creationId xmlns:a16="http://schemas.microsoft.com/office/drawing/2014/main" xmlns="" id="{DBE12793-314D-4B43-83D9-1A2932E21AF2}"/>
                </a:ext>
              </a:extLst>
            </p:cNvPr>
            <p:cNvSpPr txBox="1"/>
            <p:nvPr/>
          </p:nvSpPr>
          <p:spPr bwMode="auto">
            <a:xfrm>
              <a:off x="9379060" y="2972099"/>
              <a:ext cx="1156811" cy="369332"/>
            </a:xfrm>
            <a:prstGeom prst="rect">
              <a:avLst/>
            </a:prstGeom>
            <a:noFill/>
          </p:spPr>
          <p:txBody>
            <a:bodyPr>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914400" fontAlgn="auto">
                <a:spcBef>
                  <a:spcPts val="0"/>
                </a:spcBef>
                <a:spcAft>
                  <a:spcPts val="0"/>
                </a:spcAft>
                <a:defRPr/>
              </a:pPr>
              <a:r>
                <a:rPr lang="zh-CN" altLang="en-US" kern="0" dirty="0">
                  <a:latin typeface="inpin heiti" charset="-122"/>
                  <a:ea typeface="inpin heiti" charset="-122"/>
                </a:rPr>
                <a:t>文字输入</a:t>
              </a:r>
            </a:p>
          </p:txBody>
        </p:sp>
      </p:grpSp>
      <p:grpSp>
        <p:nvGrpSpPr>
          <p:cNvPr id="16" name="组合 15">
            <a:extLst>
              <a:ext uri="{FF2B5EF4-FFF2-40B4-BE49-F238E27FC236}">
                <a16:creationId xmlns:a16="http://schemas.microsoft.com/office/drawing/2014/main" xmlns="" id="{1FFB40CD-0587-46FE-AE1C-0538C76FA919}"/>
              </a:ext>
            </a:extLst>
          </p:cNvPr>
          <p:cNvGrpSpPr/>
          <p:nvPr/>
        </p:nvGrpSpPr>
        <p:grpSpPr>
          <a:xfrm>
            <a:off x="4818857" y="453004"/>
            <a:ext cx="2554287" cy="1133476"/>
            <a:chOff x="6307931" y="1847056"/>
            <a:chExt cx="2554287" cy="1133476"/>
          </a:xfrm>
        </p:grpSpPr>
        <p:sp>
          <p:nvSpPr>
            <p:cNvPr id="17" name="Freeform 8">
              <a:extLst>
                <a:ext uri="{FF2B5EF4-FFF2-40B4-BE49-F238E27FC236}">
                  <a16:creationId xmlns:a16="http://schemas.microsoft.com/office/drawing/2014/main" xmlns="" id="{6956AC02-A7BB-4DDE-9927-304E15A5BB26}"/>
                </a:ext>
              </a:extLst>
            </p:cNvPr>
            <p:cNvSpPr>
              <a:spLocks/>
            </p:cNvSpPr>
            <p:nvPr/>
          </p:nvSpPr>
          <p:spPr bwMode="auto">
            <a:xfrm>
              <a:off x="6353968" y="1940719"/>
              <a:ext cx="2508250" cy="1039813"/>
            </a:xfrm>
            <a:custGeom>
              <a:avLst/>
              <a:gdLst>
                <a:gd name="T0" fmla="*/ 120 w 1580"/>
                <a:gd name="T1" fmla="*/ 0 h 655"/>
                <a:gd name="T2" fmla="*/ 0 w 1580"/>
                <a:gd name="T3" fmla="*/ 513 h 655"/>
                <a:gd name="T4" fmla="*/ 1449 w 1580"/>
                <a:gd name="T5" fmla="*/ 655 h 655"/>
                <a:gd name="T6" fmla="*/ 1580 w 1580"/>
                <a:gd name="T7" fmla="*/ 254 h 655"/>
                <a:gd name="T8" fmla="*/ 120 w 1580"/>
                <a:gd name="T9" fmla="*/ 0 h 655"/>
              </a:gdLst>
              <a:ahLst/>
              <a:cxnLst>
                <a:cxn ang="0">
                  <a:pos x="T0" y="T1"/>
                </a:cxn>
                <a:cxn ang="0">
                  <a:pos x="T2" y="T3"/>
                </a:cxn>
                <a:cxn ang="0">
                  <a:pos x="T4" y="T5"/>
                </a:cxn>
                <a:cxn ang="0">
                  <a:pos x="T6" y="T7"/>
                </a:cxn>
                <a:cxn ang="0">
                  <a:pos x="T8" y="T9"/>
                </a:cxn>
              </a:cxnLst>
              <a:rect l="0" t="0" r="r" b="b"/>
              <a:pathLst>
                <a:path w="1580" h="655">
                  <a:moveTo>
                    <a:pt x="120" y="0"/>
                  </a:moveTo>
                  <a:lnTo>
                    <a:pt x="0" y="513"/>
                  </a:lnTo>
                  <a:lnTo>
                    <a:pt x="1449" y="655"/>
                  </a:lnTo>
                  <a:lnTo>
                    <a:pt x="1580" y="254"/>
                  </a:lnTo>
                  <a:lnTo>
                    <a:pt x="120" y="0"/>
                  </a:lnTo>
                  <a:close/>
                </a:path>
              </a:pathLst>
            </a:custGeom>
            <a:solidFill>
              <a:srgbClr val="C0C3C7"/>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sp>
          <p:nvSpPr>
            <p:cNvPr id="18" name="Freeform 9">
              <a:extLst>
                <a:ext uri="{FF2B5EF4-FFF2-40B4-BE49-F238E27FC236}">
                  <a16:creationId xmlns:a16="http://schemas.microsoft.com/office/drawing/2014/main" xmlns="" id="{91ACECCE-B5B0-4E6D-B625-34D88DA14148}"/>
                </a:ext>
              </a:extLst>
            </p:cNvPr>
            <p:cNvSpPr>
              <a:spLocks/>
            </p:cNvSpPr>
            <p:nvPr/>
          </p:nvSpPr>
          <p:spPr bwMode="auto">
            <a:xfrm>
              <a:off x="6353968" y="1940719"/>
              <a:ext cx="2508250" cy="1039813"/>
            </a:xfrm>
            <a:custGeom>
              <a:avLst/>
              <a:gdLst>
                <a:gd name="T0" fmla="*/ 120 w 1580"/>
                <a:gd name="T1" fmla="*/ 0 h 655"/>
                <a:gd name="T2" fmla="*/ 0 w 1580"/>
                <a:gd name="T3" fmla="*/ 513 h 655"/>
                <a:gd name="T4" fmla="*/ 1449 w 1580"/>
                <a:gd name="T5" fmla="*/ 655 h 655"/>
                <a:gd name="T6" fmla="*/ 1580 w 1580"/>
                <a:gd name="T7" fmla="*/ 254 h 655"/>
                <a:gd name="T8" fmla="*/ 120 w 1580"/>
                <a:gd name="T9" fmla="*/ 0 h 655"/>
              </a:gdLst>
              <a:ahLst/>
              <a:cxnLst>
                <a:cxn ang="0">
                  <a:pos x="T0" y="T1"/>
                </a:cxn>
                <a:cxn ang="0">
                  <a:pos x="T2" y="T3"/>
                </a:cxn>
                <a:cxn ang="0">
                  <a:pos x="T4" y="T5"/>
                </a:cxn>
                <a:cxn ang="0">
                  <a:pos x="T6" y="T7"/>
                </a:cxn>
                <a:cxn ang="0">
                  <a:pos x="T8" y="T9"/>
                </a:cxn>
              </a:cxnLst>
              <a:rect l="0" t="0" r="r" b="b"/>
              <a:pathLst>
                <a:path w="1580" h="655">
                  <a:moveTo>
                    <a:pt x="120" y="0"/>
                  </a:moveTo>
                  <a:lnTo>
                    <a:pt x="0" y="513"/>
                  </a:lnTo>
                  <a:lnTo>
                    <a:pt x="1449" y="655"/>
                  </a:lnTo>
                  <a:lnTo>
                    <a:pt x="1580" y="254"/>
                  </a:lnTo>
                  <a:lnTo>
                    <a:pt x="120" y="0"/>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sp>
          <p:nvSpPr>
            <p:cNvPr id="19" name="Freeform 10">
              <a:extLst>
                <a:ext uri="{FF2B5EF4-FFF2-40B4-BE49-F238E27FC236}">
                  <a16:creationId xmlns:a16="http://schemas.microsoft.com/office/drawing/2014/main" xmlns="" id="{F284845F-4531-4701-9335-6FAAC41E460A}"/>
                </a:ext>
              </a:extLst>
            </p:cNvPr>
            <p:cNvSpPr>
              <a:spLocks/>
            </p:cNvSpPr>
            <p:nvPr/>
          </p:nvSpPr>
          <p:spPr bwMode="auto">
            <a:xfrm>
              <a:off x="6307931" y="1847056"/>
              <a:ext cx="2503488" cy="1044575"/>
            </a:xfrm>
            <a:custGeom>
              <a:avLst/>
              <a:gdLst>
                <a:gd name="T0" fmla="*/ 0 w 1577"/>
                <a:gd name="T1" fmla="*/ 516 h 658"/>
                <a:gd name="T2" fmla="*/ 117 w 1577"/>
                <a:gd name="T3" fmla="*/ 0 h 658"/>
                <a:gd name="T4" fmla="*/ 1577 w 1577"/>
                <a:gd name="T5" fmla="*/ 257 h 658"/>
                <a:gd name="T6" fmla="*/ 1446 w 1577"/>
                <a:gd name="T7" fmla="*/ 658 h 658"/>
                <a:gd name="T8" fmla="*/ 0 w 1577"/>
                <a:gd name="T9" fmla="*/ 516 h 658"/>
              </a:gdLst>
              <a:ahLst/>
              <a:cxnLst>
                <a:cxn ang="0">
                  <a:pos x="T0" y="T1"/>
                </a:cxn>
                <a:cxn ang="0">
                  <a:pos x="T2" y="T3"/>
                </a:cxn>
                <a:cxn ang="0">
                  <a:pos x="T4" y="T5"/>
                </a:cxn>
                <a:cxn ang="0">
                  <a:pos x="T6" y="T7"/>
                </a:cxn>
                <a:cxn ang="0">
                  <a:pos x="T8" y="T9"/>
                </a:cxn>
              </a:cxnLst>
              <a:rect l="0" t="0" r="r" b="b"/>
              <a:pathLst>
                <a:path w="1577" h="658">
                  <a:moveTo>
                    <a:pt x="0" y="516"/>
                  </a:moveTo>
                  <a:lnTo>
                    <a:pt x="117" y="0"/>
                  </a:lnTo>
                  <a:lnTo>
                    <a:pt x="1577" y="257"/>
                  </a:lnTo>
                  <a:lnTo>
                    <a:pt x="1446" y="658"/>
                  </a:lnTo>
                  <a:lnTo>
                    <a:pt x="0" y="516"/>
                  </a:lnTo>
                  <a:close/>
                </a:path>
              </a:pathLst>
            </a:custGeom>
            <a:solidFill>
              <a:srgbClr val="FABC23"/>
            </a:solid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grpSp>
      <p:sp>
        <p:nvSpPr>
          <p:cNvPr id="20" name="文本框 7">
            <a:extLst>
              <a:ext uri="{FF2B5EF4-FFF2-40B4-BE49-F238E27FC236}">
                <a16:creationId xmlns:a16="http://schemas.microsoft.com/office/drawing/2014/main" xmlns="" id="{1687DA96-384E-41D7-9304-711EE7A4A7FC}"/>
              </a:ext>
            </a:extLst>
          </p:cNvPr>
          <p:cNvSpPr txBox="1"/>
          <p:nvPr/>
        </p:nvSpPr>
        <p:spPr bwMode="auto">
          <a:xfrm>
            <a:off x="4709654" y="651140"/>
            <a:ext cx="2772692" cy="646331"/>
          </a:xfrm>
          <a:prstGeom prst="rect">
            <a:avLst/>
          </a:prstGeom>
          <a:noFill/>
        </p:spPr>
        <p:txBody>
          <a:bodyPr wrap="square">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914400" fontAlgn="auto">
              <a:spcBef>
                <a:spcPts val="0"/>
              </a:spcBef>
              <a:spcAft>
                <a:spcPts val="0"/>
              </a:spcAft>
              <a:defRPr/>
            </a:pPr>
            <a:r>
              <a:rPr lang="zh-CN" altLang="en-US" sz="3600" kern="0" dirty="0">
                <a:solidFill>
                  <a:schemeClr val="bg1"/>
                </a:solidFill>
                <a:latin typeface="inpin heiti" charset="-122"/>
                <a:ea typeface="inpin heiti" charset="-122"/>
              </a:rPr>
              <a:t>文字输入</a:t>
            </a:r>
          </a:p>
        </p:txBody>
      </p:sp>
    </p:spTree>
    <p:extLst>
      <p:ext uri="{BB962C8B-B14F-4D97-AF65-F5344CB8AC3E}">
        <p14:creationId xmlns:p14="http://schemas.microsoft.com/office/powerpoint/2010/main" xmlns="" val="1238555631"/>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childTnLst>
                          </p:cTn>
                        </p:par>
                        <p:par>
                          <p:cTn id="20" fill="hold">
                            <p:stCondLst>
                              <p:cond delay="500"/>
                            </p:stCondLst>
                            <p:childTnLst>
                              <p:par>
                                <p:cTn id="21" presetID="2" presetClass="entr" presetSubtype="4"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ppt_x"/>
                                          </p:val>
                                        </p:tav>
                                        <p:tav tm="100000">
                                          <p:val>
                                            <p:strVal val="#ppt_x"/>
                                          </p:val>
                                        </p:tav>
                                      </p:tavLst>
                                    </p:anim>
                                    <p:anim calcmode="lin" valueType="num">
                                      <p:cBhvr additive="base">
                                        <p:cTn id="24" dur="500" fill="hold"/>
                                        <p:tgtEl>
                                          <p:spTgt spid="7"/>
                                        </p:tgtEl>
                                        <p:attrNameLst>
                                          <p:attrName>ppt_y</p:attrName>
                                        </p:attrNameLst>
                                      </p:cBhvr>
                                      <p:tavLst>
                                        <p:tav tm="0">
                                          <p:val>
                                            <p:strVal val="1+#ppt_h/2"/>
                                          </p:val>
                                        </p:tav>
                                        <p:tav tm="100000">
                                          <p:val>
                                            <p:strVal val="#ppt_y"/>
                                          </p:val>
                                        </p:tav>
                                      </p:tavLst>
                                    </p:anim>
                                  </p:childTnLst>
                                </p:cTn>
                              </p:par>
                            </p:childTnLst>
                          </p:cTn>
                        </p:par>
                        <p:par>
                          <p:cTn id="25" fill="hold">
                            <p:stCondLst>
                              <p:cond delay="1000"/>
                            </p:stCondLst>
                            <p:childTnLst>
                              <p:par>
                                <p:cTn id="26" presetID="2" presetClass="entr" presetSubtype="4" fill="hold" nodeType="after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ppt_x"/>
                                          </p:val>
                                        </p:tav>
                                        <p:tav tm="100000">
                                          <p:val>
                                            <p:strVal val="#ppt_x"/>
                                          </p:val>
                                        </p:tav>
                                      </p:tavLst>
                                    </p:anim>
                                    <p:anim calcmode="lin" valueType="num">
                                      <p:cBhvr additive="base">
                                        <p:cTn id="29" dur="500" fill="hold"/>
                                        <p:tgtEl>
                                          <p:spTgt spid="10"/>
                                        </p:tgtEl>
                                        <p:attrNameLst>
                                          <p:attrName>ppt_y</p:attrName>
                                        </p:attrNameLst>
                                      </p:cBhvr>
                                      <p:tavLst>
                                        <p:tav tm="0">
                                          <p:val>
                                            <p:strVal val="1+#ppt_h/2"/>
                                          </p:val>
                                        </p:tav>
                                        <p:tav tm="100000">
                                          <p:val>
                                            <p:strVal val="#ppt_y"/>
                                          </p:val>
                                        </p:tav>
                                      </p:tavLst>
                                    </p:anim>
                                  </p:childTnLst>
                                </p:cTn>
                              </p:par>
                            </p:childTnLst>
                          </p:cTn>
                        </p:par>
                        <p:par>
                          <p:cTn id="30" fill="hold">
                            <p:stCondLst>
                              <p:cond delay="1500"/>
                            </p:stCondLst>
                            <p:childTnLst>
                              <p:par>
                                <p:cTn id="31" presetID="2" presetClass="entr" presetSubtype="4" fill="hold" nodeType="after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500" fill="hold"/>
                                        <p:tgtEl>
                                          <p:spTgt spid="13"/>
                                        </p:tgtEl>
                                        <p:attrNameLst>
                                          <p:attrName>ppt_x</p:attrName>
                                        </p:attrNameLst>
                                      </p:cBhvr>
                                      <p:tavLst>
                                        <p:tav tm="0">
                                          <p:val>
                                            <p:strVal val="#ppt_x"/>
                                          </p:val>
                                        </p:tav>
                                        <p:tav tm="100000">
                                          <p:val>
                                            <p:strVal val="#ppt_x"/>
                                          </p:val>
                                        </p:tav>
                                      </p:tavLst>
                                    </p:anim>
                                    <p:anim calcmode="lin" valueType="num">
                                      <p:cBhvr additive="base">
                                        <p:cTn id="3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9EE5DE11-C831-4E4C-839B-59FE7B6CECD3}"/>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rot="19530018">
            <a:off x="1490340" y="2852738"/>
            <a:ext cx="1932973" cy="1426011"/>
          </a:xfrm>
          <a:prstGeom prst="rect">
            <a:avLst/>
          </a:prstGeom>
        </p:spPr>
      </p:pic>
      <p:pic>
        <p:nvPicPr>
          <p:cNvPr id="5" name="图片 4">
            <a:extLst>
              <a:ext uri="{FF2B5EF4-FFF2-40B4-BE49-F238E27FC236}">
                <a16:creationId xmlns:a16="http://schemas.microsoft.com/office/drawing/2014/main" xmlns="" id="{208D29FE-BA6B-4B5B-8FC5-2FB18C0A8DAE}"/>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rot="19530018">
            <a:off x="3891055" y="2852738"/>
            <a:ext cx="1932973" cy="1426011"/>
          </a:xfrm>
          <a:prstGeom prst="rect">
            <a:avLst/>
          </a:prstGeom>
        </p:spPr>
      </p:pic>
      <p:pic>
        <p:nvPicPr>
          <p:cNvPr id="6" name="图片 5">
            <a:extLst>
              <a:ext uri="{FF2B5EF4-FFF2-40B4-BE49-F238E27FC236}">
                <a16:creationId xmlns:a16="http://schemas.microsoft.com/office/drawing/2014/main" xmlns="" id="{23FCA7E2-77B8-4044-9A27-3918879AB928}"/>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rot="19530018">
            <a:off x="6291770" y="2852738"/>
            <a:ext cx="1932973" cy="1426011"/>
          </a:xfrm>
          <a:prstGeom prst="rect">
            <a:avLst/>
          </a:prstGeom>
        </p:spPr>
      </p:pic>
      <p:pic>
        <p:nvPicPr>
          <p:cNvPr id="7" name="图片 6">
            <a:extLst>
              <a:ext uri="{FF2B5EF4-FFF2-40B4-BE49-F238E27FC236}">
                <a16:creationId xmlns:a16="http://schemas.microsoft.com/office/drawing/2014/main" xmlns="" id="{37666FCB-8E7F-42EE-A37B-054AD2E8D1B5}"/>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rot="19530018">
            <a:off x="8692486" y="2852738"/>
            <a:ext cx="1932973" cy="1426011"/>
          </a:xfrm>
          <a:prstGeom prst="rect">
            <a:avLst/>
          </a:prstGeom>
        </p:spPr>
      </p:pic>
      <p:sp>
        <p:nvSpPr>
          <p:cNvPr id="10" name="文本框 6">
            <a:extLst>
              <a:ext uri="{FF2B5EF4-FFF2-40B4-BE49-F238E27FC236}">
                <a16:creationId xmlns:a16="http://schemas.microsoft.com/office/drawing/2014/main" xmlns="" id="{575359C0-4B76-4C0E-890E-6B975CC34F12}"/>
              </a:ext>
            </a:extLst>
          </p:cNvPr>
          <p:cNvSpPr txBox="1"/>
          <p:nvPr/>
        </p:nvSpPr>
        <p:spPr bwMode="auto">
          <a:xfrm>
            <a:off x="1402104" y="3991168"/>
            <a:ext cx="2069613" cy="692497"/>
          </a:xfrm>
          <a:prstGeom prst="rect">
            <a:avLst/>
          </a:prstGeom>
          <a:noFill/>
        </p:spPr>
        <p:txBody>
          <a:bodyPr wrap="square">
            <a:spAutoFit/>
            <a:scene3d>
              <a:camera prst="orthographicFront"/>
              <a:lightRig rig="threePt" dir="t"/>
            </a:scene3d>
            <a:sp3d contourW="12700"/>
          </a:bodyPr>
          <a:lstStyle>
            <a:defPPr>
              <a:defRPr lang="en-US"/>
            </a:defPPr>
            <a:lvl1pPr marR="0" lvl="0" indent="0" defTabSz="914400" fontAlgn="auto">
              <a:lnSpc>
                <a:spcPct val="130000"/>
              </a:lnSpc>
              <a:spcBef>
                <a:spcPts val="0"/>
              </a:spcBef>
              <a:spcAft>
                <a:spcPts val="0"/>
              </a:spcAft>
              <a:buClrTx/>
              <a:buSzTx/>
              <a:buFontTx/>
              <a:buNone/>
              <a:tabLst/>
              <a:defRPr kumimoji="0" sz="1000" b="0" i="0" u="none" strike="noStrike" kern="0" cap="none" spc="0" normalizeH="0" baseline="0">
                <a:ln>
                  <a:noFill/>
                </a:ln>
                <a:gradFill>
                  <a:gsLst>
                    <a:gs pos="0">
                      <a:schemeClr val="tx1">
                        <a:lumMod val="50000"/>
                        <a:lumOff val="50000"/>
                      </a:schemeClr>
                    </a:gs>
                    <a:gs pos="100000">
                      <a:schemeClr val="tx1">
                        <a:lumMod val="65000"/>
                        <a:lumOff val="35000"/>
                      </a:schemeClr>
                    </a:gs>
                  </a:gsLst>
                  <a:lin ang="5400000" scaled="1"/>
                </a:gradFill>
                <a:effectLst/>
                <a:uLnTx/>
                <a:uFillTx/>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71450" indent="-171450" eaLnBrk="1" hangingPunct="1">
              <a:buFont typeface="Wingdings" panose="05000000000000000000" pitchFamily="2" charset="2"/>
              <a:buChar char="l"/>
              <a:defRPr/>
            </a:pPr>
            <a:r>
              <a:rPr lang="zh-CN" altLang="en-US" dirty="0" smtClean="0">
                <a:solidFill>
                  <a:schemeClr val="tx1">
                    <a:lumMod val="75000"/>
                    <a:lumOff val="25000"/>
                  </a:schemeClr>
                </a:solidFill>
                <a:latin typeface="inpin heiti" charset="-122"/>
                <a:ea typeface="inpin heiti" charset="-122"/>
              </a:rPr>
              <a:t>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供全面且质优的多品类设计素材打破传统素材网站单向沟通的服务模式</a:t>
            </a:r>
          </a:p>
        </p:txBody>
      </p:sp>
      <p:sp>
        <p:nvSpPr>
          <p:cNvPr id="11" name="文本框 7">
            <a:extLst>
              <a:ext uri="{FF2B5EF4-FFF2-40B4-BE49-F238E27FC236}">
                <a16:creationId xmlns:a16="http://schemas.microsoft.com/office/drawing/2014/main" xmlns="" id="{D324F53A-71A3-438A-BCD3-728E199D2C78}"/>
              </a:ext>
            </a:extLst>
          </p:cNvPr>
          <p:cNvSpPr txBox="1"/>
          <p:nvPr/>
        </p:nvSpPr>
        <p:spPr bwMode="auto">
          <a:xfrm>
            <a:off x="1402105" y="2763596"/>
            <a:ext cx="1156811" cy="369332"/>
          </a:xfrm>
          <a:prstGeom prst="rect">
            <a:avLst/>
          </a:prstGeom>
          <a:noFill/>
        </p:spPr>
        <p:txBody>
          <a:bodyPr>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fontAlgn="auto">
              <a:spcBef>
                <a:spcPts val="0"/>
              </a:spcBef>
              <a:spcAft>
                <a:spcPts val="0"/>
              </a:spcAft>
              <a:defRPr/>
            </a:pPr>
            <a:r>
              <a:rPr lang="zh-CN" altLang="en-US" kern="0" dirty="0">
                <a:latin typeface="inpin heiti" charset="-122"/>
                <a:ea typeface="inpin heiti" charset="-122"/>
              </a:rPr>
              <a:t>文字输入</a:t>
            </a:r>
          </a:p>
        </p:txBody>
      </p:sp>
      <p:sp>
        <p:nvSpPr>
          <p:cNvPr id="12" name="文本框 6">
            <a:extLst>
              <a:ext uri="{FF2B5EF4-FFF2-40B4-BE49-F238E27FC236}">
                <a16:creationId xmlns:a16="http://schemas.microsoft.com/office/drawing/2014/main" xmlns="" id="{0FB4AEA7-BBEF-48F9-8C96-F979B0C4D37D}"/>
              </a:ext>
            </a:extLst>
          </p:cNvPr>
          <p:cNvSpPr txBox="1"/>
          <p:nvPr/>
        </p:nvSpPr>
        <p:spPr bwMode="auto">
          <a:xfrm>
            <a:off x="1402104" y="4869519"/>
            <a:ext cx="2069613" cy="692497"/>
          </a:xfrm>
          <a:prstGeom prst="rect">
            <a:avLst/>
          </a:prstGeom>
          <a:noFill/>
        </p:spPr>
        <p:txBody>
          <a:bodyPr wrap="square">
            <a:spAutoFit/>
            <a:scene3d>
              <a:camera prst="orthographicFront"/>
              <a:lightRig rig="threePt" dir="t"/>
            </a:scene3d>
            <a:sp3d contourW="12700"/>
          </a:bodyPr>
          <a:lstStyle>
            <a:defPPr>
              <a:defRPr lang="en-US"/>
            </a:defPPr>
            <a:lvl1pPr marR="0" lvl="0" indent="0" defTabSz="914400" fontAlgn="auto">
              <a:lnSpc>
                <a:spcPct val="130000"/>
              </a:lnSpc>
              <a:spcBef>
                <a:spcPts val="0"/>
              </a:spcBef>
              <a:spcAft>
                <a:spcPts val="0"/>
              </a:spcAft>
              <a:buClrTx/>
              <a:buSzTx/>
              <a:buFontTx/>
              <a:buNone/>
              <a:tabLst/>
              <a:defRPr kumimoji="0" sz="1000" b="0" i="0" u="none" strike="noStrike" kern="0" cap="none" spc="0" normalizeH="0" baseline="0">
                <a:ln>
                  <a:noFill/>
                </a:ln>
                <a:gradFill>
                  <a:gsLst>
                    <a:gs pos="0">
                      <a:schemeClr val="tx1">
                        <a:lumMod val="50000"/>
                        <a:lumOff val="50000"/>
                      </a:schemeClr>
                    </a:gs>
                    <a:gs pos="100000">
                      <a:schemeClr val="tx1">
                        <a:lumMod val="65000"/>
                        <a:lumOff val="35000"/>
                      </a:schemeClr>
                    </a:gs>
                  </a:gsLst>
                  <a:lin ang="5400000" scaled="1"/>
                </a:gradFill>
                <a:effectLst/>
                <a:uLnTx/>
                <a:uFillTx/>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71450" indent="-171450" eaLnBrk="1" hangingPunct="1">
              <a:buFont typeface="Wingdings" panose="05000000000000000000" pitchFamily="2" charset="2"/>
              <a:buChar char="l"/>
              <a:defRPr/>
            </a:pPr>
            <a:r>
              <a:rPr lang="zh-CN" altLang="en-US" dirty="0" smtClean="0">
                <a:solidFill>
                  <a:schemeClr val="tx1">
                    <a:lumMod val="75000"/>
                    <a:lumOff val="25000"/>
                  </a:schemeClr>
                </a:solidFill>
                <a:latin typeface="inpin heiti" charset="-122"/>
                <a:ea typeface="inpin heiti" charset="-122"/>
              </a:rPr>
              <a:t>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供全面且质优的多品类设计素材打破传统素材网站单向沟通的服务模式</a:t>
            </a:r>
          </a:p>
        </p:txBody>
      </p:sp>
      <p:sp>
        <p:nvSpPr>
          <p:cNvPr id="13" name="文本框 6">
            <a:extLst>
              <a:ext uri="{FF2B5EF4-FFF2-40B4-BE49-F238E27FC236}">
                <a16:creationId xmlns:a16="http://schemas.microsoft.com/office/drawing/2014/main" xmlns="" id="{C8FB7E7F-7083-4FB6-A225-D6E55BECAD3E}"/>
              </a:ext>
            </a:extLst>
          </p:cNvPr>
          <p:cNvSpPr txBox="1"/>
          <p:nvPr/>
        </p:nvSpPr>
        <p:spPr bwMode="auto">
          <a:xfrm>
            <a:off x="3802819" y="3991168"/>
            <a:ext cx="2069613" cy="692497"/>
          </a:xfrm>
          <a:prstGeom prst="rect">
            <a:avLst/>
          </a:prstGeom>
          <a:noFill/>
        </p:spPr>
        <p:txBody>
          <a:bodyPr wrap="square">
            <a:spAutoFit/>
            <a:scene3d>
              <a:camera prst="orthographicFront"/>
              <a:lightRig rig="threePt" dir="t"/>
            </a:scene3d>
            <a:sp3d contourW="12700"/>
          </a:bodyPr>
          <a:lstStyle>
            <a:defPPr>
              <a:defRPr lang="en-US"/>
            </a:defPPr>
            <a:lvl1pPr marR="0" lvl="0" indent="0" defTabSz="914400" fontAlgn="auto">
              <a:lnSpc>
                <a:spcPct val="130000"/>
              </a:lnSpc>
              <a:spcBef>
                <a:spcPts val="0"/>
              </a:spcBef>
              <a:spcAft>
                <a:spcPts val="0"/>
              </a:spcAft>
              <a:buClrTx/>
              <a:buSzTx/>
              <a:buFontTx/>
              <a:buNone/>
              <a:tabLst/>
              <a:defRPr kumimoji="0" sz="1000" b="0" i="0" u="none" strike="noStrike" kern="0" cap="none" spc="0" normalizeH="0" baseline="0">
                <a:ln>
                  <a:noFill/>
                </a:ln>
                <a:gradFill>
                  <a:gsLst>
                    <a:gs pos="0">
                      <a:schemeClr val="tx1">
                        <a:lumMod val="50000"/>
                        <a:lumOff val="50000"/>
                      </a:schemeClr>
                    </a:gs>
                    <a:gs pos="100000">
                      <a:schemeClr val="tx1">
                        <a:lumMod val="65000"/>
                        <a:lumOff val="35000"/>
                      </a:schemeClr>
                    </a:gs>
                  </a:gsLst>
                  <a:lin ang="5400000" scaled="1"/>
                </a:gradFill>
                <a:effectLst/>
                <a:uLnTx/>
                <a:uFillTx/>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71450" indent="-171450" eaLnBrk="1" hangingPunct="1">
              <a:buFont typeface="Wingdings" panose="05000000000000000000" pitchFamily="2" charset="2"/>
              <a:buChar char="l"/>
              <a:defRPr/>
            </a:pPr>
            <a:r>
              <a:rPr lang="zh-CN" altLang="en-US" dirty="0" smtClean="0">
                <a:solidFill>
                  <a:schemeClr val="tx1">
                    <a:lumMod val="75000"/>
                    <a:lumOff val="25000"/>
                  </a:schemeClr>
                </a:solidFill>
                <a:latin typeface="inpin heiti" charset="-122"/>
                <a:ea typeface="inpin heiti" charset="-122"/>
              </a:rPr>
              <a:t>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供全面且质优的多品类设计素材打破传统素材网站单向沟通的服务模式</a:t>
            </a:r>
          </a:p>
        </p:txBody>
      </p:sp>
      <p:sp>
        <p:nvSpPr>
          <p:cNvPr id="14" name="文本框 7">
            <a:extLst>
              <a:ext uri="{FF2B5EF4-FFF2-40B4-BE49-F238E27FC236}">
                <a16:creationId xmlns:a16="http://schemas.microsoft.com/office/drawing/2014/main" xmlns="" id="{C986810C-093E-4F59-AC18-251EE84F5B19}"/>
              </a:ext>
            </a:extLst>
          </p:cNvPr>
          <p:cNvSpPr txBox="1"/>
          <p:nvPr/>
        </p:nvSpPr>
        <p:spPr bwMode="auto">
          <a:xfrm>
            <a:off x="3802820" y="2763596"/>
            <a:ext cx="1156811" cy="369332"/>
          </a:xfrm>
          <a:prstGeom prst="rect">
            <a:avLst/>
          </a:prstGeom>
          <a:noFill/>
        </p:spPr>
        <p:txBody>
          <a:bodyPr>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fontAlgn="auto">
              <a:spcBef>
                <a:spcPts val="0"/>
              </a:spcBef>
              <a:spcAft>
                <a:spcPts val="0"/>
              </a:spcAft>
              <a:defRPr/>
            </a:pPr>
            <a:r>
              <a:rPr lang="zh-CN" altLang="en-US" kern="0" dirty="0">
                <a:latin typeface="inpin heiti" charset="-122"/>
                <a:ea typeface="inpin heiti" charset="-122"/>
              </a:rPr>
              <a:t>文字输入</a:t>
            </a:r>
          </a:p>
        </p:txBody>
      </p:sp>
      <p:sp>
        <p:nvSpPr>
          <p:cNvPr id="15" name="文本框 6">
            <a:extLst>
              <a:ext uri="{FF2B5EF4-FFF2-40B4-BE49-F238E27FC236}">
                <a16:creationId xmlns:a16="http://schemas.microsoft.com/office/drawing/2014/main" xmlns="" id="{DC72006B-986B-4DF4-8969-5B09D3DFB40D}"/>
              </a:ext>
            </a:extLst>
          </p:cNvPr>
          <p:cNvSpPr txBox="1"/>
          <p:nvPr/>
        </p:nvSpPr>
        <p:spPr bwMode="auto">
          <a:xfrm>
            <a:off x="3802819" y="4869519"/>
            <a:ext cx="2069613" cy="692497"/>
          </a:xfrm>
          <a:prstGeom prst="rect">
            <a:avLst/>
          </a:prstGeom>
          <a:noFill/>
        </p:spPr>
        <p:txBody>
          <a:bodyPr wrap="square">
            <a:spAutoFit/>
            <a:scene3d>
              <a:camera prst="orthographicFront"/>
              <a:lightRig rig="threePt" dir="t"/>
            </a:scene3d>
            <a:sp3d contourW="12700"/>
          </a:bodyPr>
          <a:lstStyle>
            <a:defPPr>
              <a:defRPr lang="en-US"/>
            </a:defPPr>
            <a:lvl1pPr marR="0" lvl="0" indent="0" defTabSz="914400" fontAlgn="auto">
              <a:lnSpc>
                <a:spcPct val="130000"/>
              </a:lnSpc>
              <a:spcBef>
                <a:spcPts val="0"/>
              </a:spcBef>
              <a:spcAft>
                <a:spcPts val="0"/>
              </a:spcAft>
              <a:buClrTx/>
              <a:buSzTx/>
              <a:buFontTx/>
              <a:buNone/>
              <a:tabLst/>
              <a:defRPr kumimoji="0" sz="1000" b="0" i="0" u="none" strike="noStrike" kern="0" cap="none" spc="0" normalizeH="0" baseline="0">
                <a:ln>
                  <a:noFill/>
                </a:ln>
                <a:gradFill>
                  <a:gsLst>
                    <a:gs pos="0">
                      <a:schemeClr val="tx1">
                        <a:lumMod val="50000"/>
                        <a:lumOff val="50000"/>
                      </a:schemeClr>
                    </a:gs>
                    <a:gs pos="100000">
                      <a:schemeClr val="tx1">
                        <a:lumMod val="65000"/>
                        <a:lumOff val="35000"/>
                      </a:schemeClr>
                    </a:gs>
                  </a:gsLst>
                  <a:lin ang="5400000" scaled="1"/>
                </a:gradFill>
                <a:effectLst/>
                <a:uLnTx/>
                <a:uFillTx/>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71450" indent="-171450" eaLnBrk="1" hangingPunct="1">
              <a:buFont typeface="Wingdings" panose="05000000000000000000" pitchFamily="2" charset="2"/>
              <a:buChar char="l"/>
              <a:defRPr/>
            </a:pPr>
            <a:r>
              <a:rPr lang="zh-CN" altLang="en-US" dirty="0" smtClean="0">
                <a:solidFill>
                  <a:schemeClr val="tx1">
                    <a:lumMod val="75000"/>
                    <a:lumOff val="25000"/>
                  </a:schemeClr>
                </a:solidFill>
                <a:latin typeface="inpin heiti" charset="-122"/>
                <a:ea typeface="inpin heiti" charset="-122"/>
              </a:rPr>
              <a:t>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供全面且质优的多品类设计素材打破传统素材网站单向沟通的服务模式</a:t>
            </a:r>
          </a:p>
        </p:txBody>
      </p:sp>
      <p:sp>
        <p:nvSpPr>
          <p:cNvPr id="16" name="文本框 6">
            <a:extLst>
              <a:ext uri="{FF2B5EF4-FFF2-40B4-BE49-F238E27FC236}">
                <a16:creationId xmlns:a16="http://schemas.microsoft.com/office/drawing/2014/main" xmlns="" id="{46BEBDEA-EDB3-4C19-B803-1C9F488F08F9}"/>
              </a:ext>
            </a:extLst>
          </p:cNvPr>
          <p:cNvSpPr txBox="1"/>
          <p:nvPr/>
        </p:nvSpPr>
        <p:spPr bwMode="auto">
          <a:xfrm>
            <a:off x="6203534" y="3991168"/>
            <a:ext cx="2069613" cy="692497"/>
          </a:xfrm>
          <a:prstGeom prst="rect">
            <a:avLst/>
          </a:prstGeom>
          <a:noFill/>
        </p:spPr>
        <p:txBody>
          <a:bodyPr wrap="square">
            <a:spAutoFit/>
            <a:scene3d>
              <a:camera prst="orthographicFront"/>
              <a:lightRig rig="threePt" dir="t"/>
            </a:scene3d>
            <a:sp3d contourW="12700"/>
          </a:bodyPr>
          <a:lstStyle>
            <a:defPPr>
              <a:defRPr lang="en-US"/>
            </a:defPPr>
            <a:lvl1pPr marR="0" lvl="0" indent="0" defTabSz="914400" fontAlgn="auto">
              <a:lnSpc>
                <a:spcPct val="130000"/>
              </a:lnSpc>
              <a:spcBef>
                <a:spcPts val="0"/>
              </a:spcBef>
              <a:spcAft>
                <a:spcPts val="0"/>
              </a:spcAft>
              <a:buClrTx/>
              <a:buSzTx/>
              <a:buFontTx/>
              <a:buNone/>
              <a:tabLst/>
              <a:defRPr kumimoji="0" sz="1000" b="0" i="0" u="none" strike="noStrike" kern="0" cap="none" spc="0" normalizeH="0" baseline="0">
                <a:ln>
                  <a:noFill/>
                </a:ln>
                <a:gradFill>
                  <a:gsLst>
                    <a:gs pos="0">
                      <a:schemeClr val="tx1">
                        <a:lumMod val="50000"/>
                        <a:lumOff val="50000"/>
                      </a:schemeClr>
                    </a:gs>
                    <a:gs pos="100000">
                      <a:schemeClr val="tx1">
                        <a:lumMod val="65000"/>
                        <a:lumOff val="35000"/>
                      </a:schemeClr>
                    </a:gs>
                  </a:gsLst>
                  <a:lin ang="5400000" scaled="1"/>
                </a:gradFill>
                <a:effectLst/>
                <a:uLnTx/>
                <a:uFillTx/>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71450" indent="-171450" eaLnBrk="1" hangingPunct="1">
              <a:buFont typeface="Wingdings" panose="05000000000000000000" pitchFamily="2" charset="2"/>
              <a:buChar char="l"/>
              <a:defRPr/>
            </a:pPr>
            <a:r>
              <a:rPr lang="zh-CN" altLang="en-US" dirty="0" smtClean="0">
                <a:solidFill>
                  <a:schemeClr val="tx1">
                    <a:lumMod val="75000"/>
                    <a:lumOff val="25000"/>
                  </a:schemeClr>
                </a:solidFill>
                <a:latin typeface="inpin heiti" charset="-122"/>
                <a:ea typeface="inpin heiti" charset="-122"/>
              </a:rPr>
              <a:t>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供全面且质优的多品类设计素材打破传统素材网站单向沟通的服务模式</a:t>
            </a:r>
          </a:p>
        </p:txBody>
      </p:sp>
      <p:sp>
        <p:nvSpPr>
          <p:cNvPr id="17" name="文本框 7">
            <a:extLst>
              <a:ext uri="{FF2B5EF4-FFF2-40B4-BE49-F238E27FC236}">
                <a16:creationId xmlns:a16="http://schemas.microsoft.com/office/drawing/2014/main" xmlns="" id="{0991AAE1-A823-447F-BBB8-2F8B649851BD}"/>
              </a:ext>
            </a:extLst>
          </p:cNvPr>
          <p:cNvSpPr txBox="1"/>
          <p:nvPr/>
        </p:nvSpPr>
        <p:spPr bwMode="auto">
          <a:xfrm>
            <a:off x="6203535" y="2763596"/>
            <a:ext cx="1156811" cy="369332"/>
          </a:xfrm>
          <a:prstGeom prst="rect">
            <a:avLst/>
          </a:prstGeom>
          <a:noFill/>
        </p:spPr>
        <p:txBody>
          <a:bodyPr>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fontAlgn="auto">
              <a:spcBef>
                <a:spcPts val="0"/>
              </a:spcBef>
              <a:spcAft>
                <a:spcPts val="0"/>
              </a:spcAft>
              <a:defRPr/>
            </a:pPr>
            <a:r>
              <a:rPr lang="zh-CN" altLang="en-US" kern="0" dirty="0">
                <a:latin typeface="inpin heiti" charset="-122"/>
                <a:ea typeface="inpin heiti" charset="-122"/>
              </a:rPr>
              <a:t>文字输入</a:t>
            </a:r>
          </a:p>
        </p:txBody>
      </p:sp>
      <p:sp>
        <p:nvSpPr>
          <p:cNvPr id="18" name="文本框 6">
            <a:extLst>
              <a:ext uri="{FF2B5EF4-FFF2-40B4-BE49-F238E27FC236}">
                <a16:creationId xmlns:a16="http://schemas.microsoft.com/office/drawing/2014/main" xmlns="" id="{F4ED247D-6528-4130-9EBE-4B7A9A96E605}"/>
              </a:ext>
            </a:extLst>
          </p:cNvPr>
          <p:cNvSpPr txBox="1"/>
          <p:nvPr/>
        </p:nvSpPr>
        <p:spPr bwMode="auto">
          <a:xfrm>
            <a:off x="6203534" y="4869519"/>
            <a:ext cx="2069613" cy="692497"/>
          </a:xfrm>
          <a:prstGeom prst="rect">
            <a:avLst/>
          </a:prstGeom>
          <a:noFill/>
        </p:spPr>
        <p:txBody>
          <a:bodyPr wrap="square">
            <a:spAutoFit/>
            <a:scene3d>
              <a:camera prst="orthographicFront"/>
              <a:lightRig rig="threePt" dir="t"/>
            </a:scene3d>
            <a:sp3d contourW="12700"/>
          </a:bodyPr>
          <a:lstStyle>
            <a:defPPr>
              <a:defRPr lang="en-US"/>
            </a:defPPr>
            <a:lvl1pPr marR="0" lvl="0" indent="0" defTabSz="914400" fontAlgn="auto">
              <a:lnSpc>
                <a:spcPct val="130000"/>
              </a:lnSpc>
              <a:spcBef>
                <a:spcPts val="0"/>
              </a:spcBef>
              <a:spcAft>
                <a:spcPts val="0"/>
              </a:spcAft>
              <a:buClrTx/>
              <a:buSzTx/>
              <a:buFontTx/>
              <a:buNone/>
              <a:tabLst/>
              <a:defRPr kumimoji="0" sz="1000" b="0" i="0" u="none" strike="noStrike" kern="0" cap="none" spc="0" normalizeH="0" baseline="0">
                <a:ln>
                  <a:noFill/>
                </a:ln>
                <a:gradFill>
                  <a:gsLst>
                    <a:gs pos="0">
                      <a:schemeClr val="tx1">
                        <a:lumMod val="50000"/>
                        <a:lumOff val="50000"/>
                      </a:schemeClr>
                    </a:gs>
                    <a:gs pos="100000">
                      <a:schemeClr val="tx1">
                        <a:lumMod val="65000"/>
                        <a:lumOff val="35000"/>
                      </a:schemeClr>
                    </a:gs>
                  </a:gsLst>
                  <a:lin ang="5400000" scaled="1"/>
                </a:gradFill>
                <a:effectLst/>
                <a:uLnTx/>
                <a:uFillTx/>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71450" indent="-171450" eaLnBrk="1" hangingPunct="1">
              <a:buFont typeface="Wingdings" panose="05000000000000000000" pitchFamily="2" charset="2"/>
              <a:buChar char="l"/>
              <a:defRPr/>
            </a:pPr>
            <a:r>
              <a:rPr lang="zh-CN" altLang="en-US" dirty="0" smtClean="0">
                <a:solidFill>
                  <a:schemeClr val="tx1">
                    <a:lumMod val="75000"/>
                    <a:lumOff val="25000"/>
                  </a:schemeClr>
                </a:solidFill>
                <a:latin typeface="inpin heiti" charset="-122"/>
                <a:ea typeface="inpin heiti" charset="-122"/>
              </a:rPr>
              <a:t>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供全面且质优的多品类设计素材打破传统素材网站单向沟通的服务模式</a:t>
            </a:r>
          </a:p>
        </p:txBody>
      </p:sp>
      <p:sp>
        <p:nvSpPr>
          <p:cNvPr id="19" name="文本框 6">
            <a:extLst>
              <a:ext uri="{FF2B5EF4-FFF2-40B4-BE49-F238E27FC236}">
                <a16:creationId xmlns:a16="http://schemas.microsoft.com/office/drawing/2014/main" xmlns="" id="{E9D61CE9-7D03-4CD3-A0C3-1376709E5B81}"/>
              </a:ext>
            </a:extLst>
          </p:cNvPr>
          <p:cNvSpPr txBox="1"/>
          <p:nvPr/>
        </p:nvSpPr>
        <p:spPr bwMode="auto">
          <a:xfrm>
            <a:off x="8604249" y="3991168"/>
            <a:ext cx="2069613" cy="692497"/>
          </a:xfrm>
          <a:prstGeom prst="rect">
            <a:avLst/>
          </a:prstGeom>
          <a:noFill/>
        </p:spPr>
        <p:txBody>
          <a:bodyPr wrap="square">
            <a:spAutoFit/>
            <a:scene3d>
              <a:camera prst="orthographicFront"/>
              <a:lightRig rig="threePt" dir="t"/>
            </a:scene3d>
            <a:sp3d contourW="12700"/>
          </a:bodyPr>
          <a:lstStyle>
            <a:defPPr>
              <a:defRPr lang="en-US"/>
            </a:defPPr>
            <a:lvl1pPr marR="0" lvl="0" indent="0" defTabSz="914400" fontAlgn="auto">
              <a:lnSpc>
                <a:spcPct val="130000"/>
              </a:lnSpc>
              <a:spcBef>
                <a:spcPts val="0"/>
              </a:spcBef>
              <a:spcAft>
                <a:spcPts val="0"/>
              </a:spcAft>
              <a:buClrTx/>
              <a:buSzTx/>
              <a:buFontTx/>
              <a:buNone/>
              <a:tabLst/>
              <a:defRPr kumimoji="0" sz="1000" b="0" i="0" u="none" strike="noStrike" kern="0" cap="none" spc="0" normalizeH="0" baseline="0">
                <a:ln>
                  <a:noFill/>
                </a:ln>
                <a:gradFill>
                  <a:gsLst>
                    <a:gs pos="0">
                      <a:schemeClr val="tx1">
                        <a:lumMod val="50000"/>
                        <a:lumOff val="50000"/>
                      </a:schemeClr>
                    </a:gs>
                    <a:gs pos="100000">
                      <a:schemeClr val="tx1">
                        <a:lumMod val="65000"/>
                        <a:lumOff val="35000"/>
                      </a:schemeClr>
                    </a:gs>
                  </a:gsLst>
                  <a:lin ang="5400000" scaled="1"/>
                </a:gradFill>
                <a:effectLst/>
                <a:uLnTx/>
                <a:uFillTx/>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71450" indent="-171450" eaLnBrk="1" hangingPunct="1">
              <a:buFont typeface="Wingdings" panose="05000000000000000000" pitchFamily="2" charset="2"/>
              <a:buChar char="l"/>
              <a:defRPr/>
            </a:pPr>
            <a:r>
              <a:rPr lang="zh-CN" altLang="en-US" dirty="0" smtClean="0">
                <a:solidFill>
                  <a:schemeClr val="tx1">
                    <a:lumMod val="75000"/>
                    <a:lumOff val="25000"/>
                  </a:schemeClr>
                </a:solidFill>
                <a:latin typeface="inpin heiti" charset="-122"/>
                <a:ea typeface="inpin heiti" charset="-122"/>
              </a:rPr>
              <a:t>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供全面且质优的多品类设计素材打破传统素材网站单向沟通的服务模式</a:t>
            </a:r>
          </a:p>
        </p:txBody>
      </p:sp>
      <p:sp>
        <p:nvSpPr>
          <p:cNvPr id="20" name="文本框 7">
            <a:extLst>
              <a:ext uri="{FF2B5EF4-FFF2-40B4-BE49-F238E27FC236}">
                <a16:creationId xmlns:a16="http://schemas.microsoft.com/office/drawing/2014/main" xmlns="" id="{540EC902-B75D-42DE-9AAF-86C048ED6E41}"/>
              </a:ext>
            </a:extLst>
          </p:cNvPr>
          <p:cNvSpPr txBox="1"/>
          <p:nvPr/>
        </p:nvSpPr>
        <p:spPr bwMode="auto">
          <a:xfrm>
            <a:off x="8604250" y="2763596"/>
            <a:ext cx="1156811" cy="369332"/>
          </a:xfrm>
          <a:prstGeom prst="rect">
            <a:avLst/>
          </a:prstGeom>
          <a:noFill/>
        </p:spPr>
        <p:txBody>
          <a:bodyPr>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fontAlgn="auto">
              <a:spcBef>
                <a:spcPts val="0"/>
              </a:spcBef>
              <a:spcAft>
                <a:spcPts val="0"/>
              </a:spcAft>
              <a:defRPr/>
            </a:pPr>
            <a:r>
              <a:rPr lang="zh-CN" altLang="en-US" kern="0" dirty="0">
                <a:latin typeface="inpin heiti" charset="-122"/>
                <a:ea typeface="inpin heiti" charset="-122"/>
              </a:rPr>
              <a:t>文字输入</a:t>
            </a:r>
          </a:p>
        </p:txBody>
      </p:sp>
      <p:sp>
        <p:nvSpPr>
          <p:cNvPr id="21" name="文本框 6">
            <a:extLst>
              <a:ext uri="{FF2B5EF4-FFF2-40B4-BE49-F238E27FC236}">
                <a16:creationId xmlns:a16="http://schemas.microsoft.com/office/drawing/2014/main" xmlns="" id="{581FD74F-546E-491F-80AD-8E57B44E63EA}"/>
              </a:ext>
            </a:extLst>
          </p:cNvPr>
          <p:cNvSpPr txBox="1"/>
          <p:nvPr/>
        </p:nvSpPr>
        <p:spPr bwMode="auto">
          <a:xfrm>
            <a:off x="8604249" y="4869519"/>
            <a:ext cx="2069613" cy="692497"/>
          </a:xfrm>
          <a:prstGeom prst="rect">
            <a:avLst/>
          </a:prstGeom>
          <a:noFill/>
        </p:spPr>
        <p:txBody>
          <a:bodyPr wrap="square">
            <a:spAutoFit/>
            <a:scene3d>
              <a:camera prst="orthographicFront"/>
              <a:lightRig rig="threePt" dir="t"/>
            </a:scene3d>
            <a:sp3d contourW="12700"/>
          </a:bodyPr>
          <a:lstStyle>
            <a:defPPr>
              <a:defRPr lang="en-US"/>
            </a:defPPr>
            <a:lvl1pPr marR="0" lvl="0" indent="0" defTabSz="914400" fontAlgn="auto">
              <a:lnSpc>
                <a:spcPct val="130000"/>
              </a:lnSpc>
              <a:spcBef>
                <a:spcPts val="0"/>
              </a:spcBef>
              <a:spcAft>
                <a:spcPts val="0"/>
              </a:spcAft>
              <a:buClrTx/>
              <a:buSzTx/>
              <a:buFontTx/>
              <a:buNone/>
              <a:tabLst/>
              <a:defRPr kumimoji="0" sz="1000" b="0" i="0" u="none" strike="noStrike" kern="0" cap="none" spc="0" normalizeH="0" baseline="0">
                <a:ln>
                  <a:noFill/>
                </a:ln>
                <a:gradFill>
                  <a:gsLst>
                    <a:gs pos="0">
                      <a:schemeClr val="tx1">
                        <a:lumMod val="50000"/>
                        <a:lumOff val="50000"/>
                      </a:schemeClr>
                    </a:gs>
                    <a:gs pos="100000">
                      <a:schemeClr val="tx1">
                        <a:lumMod val="65000"/>
                        <a:lumOff val="35000"/>
                      </a:schemeClr>
                    </a:gs>
                  </a:gsLst>
                  <a:lin ang="5400000" scaled="1"/>
                </a:gradFill>
                <a:effectLst/>
                <a:uLnTx/>
                <a:uFillTx/>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71450" indent="-171450" eaLnBrk="1" hangingPunct="1">
              <a:buFont typeface="Wingdings" panose="05000000000000000000" pitchFamily="2" charset="2"/>
              <a:buChar char="l"/>
              <a:defRPr/>
            </a:pPr>
            <a:r>
              <a:rPr lang="zh-CN" altLang="en-US" dirty="0" smtClean="0">
                <a:solidFill>
                  <a:schemeClr val="tx1">
                    <a:lumMod val="75000"/>
                    <a:lumOff val="25000"/>
                  </a:schemeClr>
                </a:solidFill>
                <a:latin typeface="inpin heiti" charset="-122"/>
                <a:ea typeface="inpin heiti" charset="-122"/>
              </a:rPr>
              <a:t>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供全面且质优的多品类设计素材打破传统素材网站单向沟通的服务模式</a:t>
            </a:r>
          </a:p>
        </p:txBody>
      </p:sp>
      <p:grpSp>
        <p:nvGrpSpPr>
          <p:cNvPr id="22" name="组合 21">
            <a:extLst>
              <a:ext uri="{FF2B5EF4-FFF2-40B4-BE49-F238E27FC236}">
                <a16:creationId xmlns:a16="http://schemas.microsoft.com/office/drawing/2014/main" xmlns="" id="{FEEA13C3-8003-4E02-A822-D5AEDEDF8C6D}"/>
              </a:ext>
            </a:extLst>
          </p:cNvPr>
          <p:cNvGrpSpPr/>
          <p:nvPr/>
        </p:nvGrpSpPr>
        <p:grpSpPr>
          <a:xfrm>
            <a:off x="4818857" y="453004"/>
            <a:ext cx="2554287" cy="1133476"/>
            <a:chOff x="6307931" y="1847056"/>
            <a:chExt cx="2554287" cy="1133476"/>
          </a:xfrm>
        </p:grpSpPr>
        <p:sp>
          <p:nvSpPr>
            <p:cNvPr id="23" name="Freeform 8">
              <a:extLst>
                <a:ext uri="{FF2B5EF4-FFF2-40B4-BE49-F238E27FC236}">
                  <a16:creationId xmlns:a16="http://schemas.microsoft.com/office/drawing/2014/main" xmlns="" id="{61EF07B2-BEE0-4E17-9FE3-51E76A3B703F}"/>
                </a:ext>
              </a:extLst>
            </p:cNvPr>
            <p:cNvSpPr>
              <a:spLocks/>
            </p:cNvSpPr>
            <p:nvPr/>
          </p:nvSpPr>
          <p:spPr bwMode="auto">
            <a:xfrm>
              <a:off x="6353968" y="1940719"/>
              <a:ext cx="2508250" cy="1039813"/>
            </a:xfrm>
            <a:custGeom>
              <a:avLst/>
              <a:gdLst>
                <a:gd name="T0" fmla="*/ 120 w 1580"/>
                <a:gd name="T1" fmla="*/ 0 h 655"/>
                <a:gd name="T2" fmla="*/ 0 w 1580"/>
                <a:gd name="T3" fmla="*/ 513 h 655"/>
                <a:gd name="T4" fmla="*/ 1449 w 1580"/>
                <a:gd name="T5" fmla="*/ 655 h 655"/>
                <a:gd name="T6" fmla="*/ 1580 w 1580"/>
                <a:gd name="T7" fmla="*/ 254 h 655"/>
                <a:gd name="T8" fmla="*/ 120 w 1580"/>
                <a:gd name="T9" fmla="*/ 0 h 655"/>
              </a:gdLst>
              <a:ahLst/>
              <a:cxnLst>
                <a:cxn ang="0">
                  <a:pos x="T0" y="T1"/>
                </a:cxn>
                <a:cxn ang="0">
                  <a:pos x="T2" y="T3"/>
                </a:cxn>
                <a:cxn ang="0">
                  <a:pos x="T4" y="T5"/>
                </a:cxn>
                <a:cxn ang="0">
                  <a:pos x="T6" y="T7"/>
                </a:cxn>
                <a:cxn ang="0">
                  <a:pos x="T8" y="T9"/>
                </a:cxn>
              </a:cxnLst>
              <a:rect l="0" t="0" r="r" b="b"/>
              <a:pathLst>
                <a:path w="1580" h="655">
                  <a:moveTo>
                    <a:pt x="120" y="0"/>
                  </a:moveTo>
                  <a:lnTo>
                    <a:pt x="0" y="513"/>
                  </a:lnTo>
                  <a:lnTo>
                    <a:pt x="1449" y="655"/>
                  </a:lnTo>
                  <a:lnTo>
                    <a:pt x="1580" y="254"/>
                  </a:lnTo>
                  <a:lnTo>
                    <a:pt x="120" y="0"/>
                  </a:lnTo>
                  <a:close/>
                </a:path>
              </a:pathLst>
            </a:custGeom>
            <a:solidFill>
              <a:srgbClr val="C0C3C7"/>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sp>
          <p:nvSpPr>
            <p:cNvPr id="24" name="Freeform 9">
              <a:extLst>
                <a:ext uri="{FF2B5EF4-FFF2-40B4-BE49-F238E27FC236}">
                  <a16:creationId xmlns:a16="http://schemas.microsoft.com/office/drawing/2014/main" xmlns="" id="{E9E67D6A-53A6-4B5B-9853-900430094F4E}"/>
                </a:ext>
              </a:extLst>
            </p:cNvPr>
            <p:cNvSpPr>
              <a:spLocks/>
            </p:cNvSpPr>
            <p:nvPr/>
          </p:nvSpPr>
          <p:spPr bwMode="auto">
            <a:xfrm>
              <a:off x="6353968" y="1940719"/>
              <a:ext cx="2508250" cy="1039813"/>
            </a:xfrm>
            <a:custGeom>
              <a:avLst/>
              <a:gdLst>
                <a:gd name="T0" fmla="*/ 120 w 1580"/>
                <a:gd name="T1" fmla="*/ 0 h 655"/>
                <a:gd name="T2" fmla="*/ 0 w 1580"/>
                <a:gd name="T3" fmla="*/ 513 h 655"/>
                <a:gd name="T4" fmla="*/ 1449 w 1580"/>
                <a:gd name="T5" fmla="*/ 655 h 655"/>
                <a:gd name="T6" fmla="*/ 1580 w 1580"/>
                <a:gd name="T7" fmla="*/ 254 h 655"/>
                <a:gd name="T8" fmla="*/ 120 w 1580"/>
                <a:gd name="T9" fmla="*/ 0 h 655"/>
              </a:gdLst>
              <a:ahLst/>
              <a:cxnLst>
                <a:cxn ang="0">
                  <a:pos x="T0" y="T1"/>
                </a:cxn>
                <a:cxn ang="0">
                  <a:pos x="T2" y="T3"/>
                </a:cxn>
                <a:cxn ang="0">
                  <a:pos x="T4" y="T5"/>
                </a:cxn>
                <a:cxn ang="0">
                  <a:pos x="T6" y="T7"/>
                </a:cxn>
                <a:cxn ang="0">
                  <a:pos x="T8" y="T9"/>
                </a:cxn>
              </a:cxnLst>
              <a:rect l="0" t="0" r="r" b="b"/>
              <a:pathLst>
                <a:path w="1580" h="655">
                  <a:moveTo>
                    <a:pt x="120" y="0"/>
                  </a:moveTo>
                  <a:lnTo>
                    <a:pt x="0" y="513"/>
                  </a:lnTo>
                  <a:lnTo>
                    <a:pt x="1449" y="655"/>
                  </a:lnTo>
                  <a:lnTo>
                    <a:pt x="1580" y="254"/>
                  </a:lnTo>
                  <a:lnTo>
                    <a:pt x="120" y="0"/>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sp>
          <p:nvSpPr>
            <p:cNvPr id="25" name="Freeform 10">
              <a:extLst>
                <a:ext uri="{FF2B5EF4-FFF2-40B4-BE49-F238E27FC236}">
                  <a16:creationId xmlns:a16="http://schemas.microsoft.com/office/drawing/2014/main" xmlns="" id="{042F1C66-DD25-438A-AFBC-9B89845265C1}"/>
                </a:ext>
              </a:extLst>
            </p:cNvPr>
            <p:cNvSpPr>
              <a:spLocks/>
            </p:cNvSpPr>
            <p:nvPr/>
          </p:nvSpPr>
          <p:spPr bwMode="auto">
            <a:xfrm>
              <a:off x="6307931" y="1847056"/>
              <a:ext cx="2503488" cy="1044575"/>
            </a:xfrm>
            <a:custGeom>
              <a:avLst/>
              <a:gdLst>
                <a:gd name="T0" fmla="*/ 0 w 1577"/>
                <a:gd name="T1" fmla="*/ 516 h 658"/>
                <a:gd name="T2" fmla="*/ 117 w 1577"/>
                <a:gd name="T3" fmla="*/ 0 h 658"/>
                <a:gd name="T4" fmla="*/ 1577 w 1577"/>
                <a:gd name="T5" fmla="*/ 257 h 658"/>
                <a:gd name="T6" fmla="*/ 1446 w 1577"/>
                <a:gd name="T7" fmla="*/ 658 h 658"/>
                <a:gd name="T8" fmla="*/ 0 w 1577"/>
                <a:gd name="T9" fmla="*/ 516 h 658"/>
              </a:gdLst>
              <a:ahLst/>
              <a:cxnLst>
                <a:cxn ang="0">
                  <a:pos x="T0" y="T1"/>
                </a:cxn>
                <a:cxn ang="0">
                  <a:pos x="T2" y="T3"/>
                </a:cxn>
                <a:cxn ang="0">
                  <a:pos x="T4" y="T5"/>
                </a:cxn>
                <a:cxn ang="0">
                  <a:pos x="T6" y="T7"/>
                </a:cxn>
                <a:cxn ang="0">
                  <a:pos x="T8" y="T9"/>
                </a:cxn>
              </a:cxnLst>
              <a:rect l="0" t="0" r="r" b="b"/>
              <a:pathLst>
                <a:path w="1577" h="658">
                  <a:moveTo>
                    <a:pt x="0" y="516"/>
                  </a:moveTo>
                  <a:lnTo>
                    <a:pt x="117" y="0"/>
                  </a:lnTo>
                  <a:lnTo>
                    <a:pt x="1577" y="257"/>
                  </a:lnTo>
                  <a:lnTo>
                    <a:pt x="1446" y="658"/>
                  </a:lnTo>
                  <a:lnTo>
                    <a:pt x="0" y="516"/>
                  </a:lnTo>
                  <a:close/>
                </a:path>
              </a:pathLst>
            </a:custGeom>
            <a:solidFill>
              <a:srgbClr val="FABC23"/>
            </a:solid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grpSp>
      <p:sp>
        <p:nvSpPr>
          <p:cNvPr id="26" name="文本框 7">
            <a:extLst>
              <a:ext uri="{FF2B5EF4-FFF2-40B4-BE49-F238E27FC236}">
                <a16:creationId xmlns:a16="http://schemas.microsoft.com/office/drawing/2014/main" xmlns="" id="{DCE86CDD-B56E-4A7B-9076-036ABF23C8F9}"/>
              </a:ext>
            </a:extLst>
          </p:cNvPr>
          <p:cNvSpPr txBox="1"/>
          <p:nvPr/>
        </p:nvSpPr>
        <p:spPr bwMode="auto">
          <a:xfrm>
            <a:off x="4709654" y="651140"/>
            <a:ext cx="2772692" cy="646331"/>
          </a:xfrm>
          <a:prstGeom prst="rect">
            <a:avLst/>
          </a:prstGeom>
          <a:noFill/>
        </p:spPr>
        <p:txBody>
          <a:bodyPr wrap="square">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914400" fontAlgn="auto">
              <a:spcBef>
                <a:spcPts val="0"/>
              </a:spcBef>
              <a:spcAft>
                <a:spcPts val="0"/>
              </a:spcAft>
              <a:defRPr/>
            </a:pPr>
            <a:r>
              <a:rPr lang="zh-CN" altLang="en-US" sz="3600" kern="0" dirty="0">
                <a:solidFill>
                  <a:schemeClr val="bg1"/>
                </a:solidFill>
                <a:latin typeface="inpin heiti" charset="-122"/>
                <a:ea typeface="inpin heiti" charset="-122"/>
              </a:rPr>
              <a:t>文字输入</a:t>
            </a:r>
          </a:p>
        </p:txBody>
      </p:sp>
    </p:spTree>
    <p:extLst>
      <p:ext uri="{BB962C8B-B14F-4D97-AF65-F5344CB8AC3E}">
        <p14:creationId xmlns:p14="http://schemas.microsoft.com/office/powerpoint/2010/main" xmlns="" val="1355065951"/>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0-#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0-#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0-#ppt_w/2"/>
                                          </p:val>
                                        </p:tav>
                                        <p:tav tm="100000">
                                          <p:val>
                                            <p:strVal val="#ppt_x"/>
                                          </p:val>
                                        </p:tav>
                                      </p:tavLst>
                                    </p:anim>
                                    <p:anim calcmode="lin" valueType="num">
                                      <p:cBhvr additive="base">
                                        <p:cTn id="24" dur="500" fill="hold"/>
                                        <p:tgtEl>
                                          <p:spTgt spid="10"/>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0-#ppt_w/2"/>
                                          </p:val>
                                        </p:tav>
                                        <p:tav tm="100000">
                                          <p:val>
                                            <p:strVal val="#ppt_x"/>
                                          </p:val>
                                        </p:tav>
                                      </p:tavLst>
                                    </p:anim>
                                    <p:anim calcmode="lin" valueType="num">
                                      <p:cBhvr additive="base">
                                        <p:cTn id="28" dur="500" fill="hold"/>
                                        <p:tgtEl>
                                          <p:spTgt spid="11"/>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0-#ppt_w/2"/>
                                          </p:val>
                                        </p:tav>
                                        <p:tav tm="100000">
                                          <p:val>
                                            <p:strVal val="#ppt_x"/>
                                          </p:val>
                                        </p:tav>
                                      </p:tavLst>
                                    </p:anim>
                                    <p:anim calcmode="lin" valueType="num">
                                      <p:cBhvr additive="base">
                                        <p:cTn id="32" dur="500" fill="hold"/>
                                        <p:tgtEl>
                                          <p:spTgt spid="12"/>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fill="hold"/>
                                        <p:tgtEl>
                                          <p:spTgt spid="13"/>
                                        </p:tgtEl>
                                        <p:attrNameLst>
                                          <p:attrName>ppt_x</p:attrName>
                                        </p:attrNameLst>
                                      </p:cBhvr>
                                      <p:tavLst>
                                        <p:tav tm="0">
                                          <p:val>
                                            <p:strVal val="0-#ppt_w/2"/>
                                          </p:val>
                                        </p:tav>
                                        <p:tav tm="100000">
                                          <p:val>
                                            <p:strVal val="#ppt_x"/>
                                          </p:val>
                                        </p:tav>
                                      </p:tavLst>
                                    </p:anim>
                                    <p:anim calcmode="lin" valueType="num">
                                      <p:cBhvr additive="base">
                                        <p:cTn id="36" dur="500" fill="hold"/>
                                        <p:tgtEl>
                                          <p:spTgt spid="13"/>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500" fill="hold"/>
                                        <p:tgtEl>
                                          <p:spTgt spid="14"/>
                                        </p:tgtEl>
                                        <p:attrNameLst>
                                          <p:attrName>ppt_x</p:attrName>
                                        </p:attrNameLst>
                                      </p:cBhvr>
                                      <p:tavLst>
                                        <p:tav tm="0">
                                          <p:val>
                                            <p:strVal val="0-#ppt_w/2"/>
                                          </p:val>
                                        </p:tav>
                                        <p:tav tm="100000">
                                          <p:val>
                                            <p:strVal val="#ppt_x"/>
                                          </p:val>
                                        </p:tav>
                                      </p:tavLst>
                                    </p:anim>
                                    <p:anim calcmode="lin" valueType="num">
                                      <p:cBhvr additive="base">
                                        <p:cTn id="40" dur="500" fill="hold"/>
                                        <p:tgtEl>
                                          <p:spTgt spid="14"/>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additive="base">
                                        <p:cTn id="43" dur="500" fill="hold"/>
                                        <p:tgtEl>
                                          <p:spTgt spid="15"/>
                                        </p:tgtEl>
                                        <p:attrNameLst>
                                          <p:attrName>ppt_x</p:attrName>
                                        </p:attrNameLst>
                                      </p:cBhvr>
                                      <p:tavLst>
                                        <p:tav tm="0">
                                          <p:val>
                                            <p:strVal val="0-#ppt_w/2"/>
                                          </p:val>
                                        </p:tav>
                                        <p:tav tm="100000">
                                          <p:val>
                                            <p:strVal val="#ppt_x"/>
                                          </p:val>
                                        </p:tav>
                                      </p:tavLst>
                                    </p:anim>
                                    <p:anim calcmode="lin" valueType="num">
                                      <p:cBhvr additive="base">
                                        <p:cTn id="44" dur="500" fill="hold"/>
                                        <p:tgtEl>
                                          <p:spTgt spid="15"/>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additive="base">
                                        <p:cTn id="47" dur="500" fill="hold"/>
                                        <p:tgtEl>
                                          <p:spTgt spid="16"/>
                                        </p:tgtEl>
                                        <p:attrNameLst>
                                          <p:attrName>ppt_x</p:attrName>
                                        </p:attrNameLst>
                                      </p:cBhvr>
                                      <p:tavLst>
                                        <p:tav tm="0">
                                          <p:val>
                                            <p:strVal val="0-#ppt_w/2"/>
                                          </p:val>
                                        </p:tav>
                                        <p:tav tm="100000">
                                          <p:val>
                                            <p:strVal val="#ppt_x"/>
                                          </p:val>
                                        </p:tav>
                                      </p:tavLst>
                                    </p:anim>
                                    <p:anim calcmode="lin" valueType="num">
                                      <p:cBhvr additive="base">
                                        <p:cTn id="48" dur="500" fill="hold"/>
                                        <p:tgtEl>
                                          <p:spTgt spid="16"/>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17"/>
                                        </p:tgtEl>
                                        <p:attrNameLst>
                                          <p:attrName>style.visibility</p:attrName>
                                        </p:attrNameLst>
                                      </p:cBhvr>
                                      <p:to>
                                        <p:strVal val="visible"/>
                                      </p:to>
                                    </p:set>
                                    <p:anim calcmode="lin" valueType="num">
                                      <p:cBhvr additive="base">
                                        <p:cTn id="51" dur="500" fill="hold"/>
                                        <p:tgtEl>
                                          <p:spTgt spid="17"/>
                                        </p:tgtEl>
                                        <p:attrNameLst>
                                          <p:attrName>ppt_x</p:attrName>
                                        </p:attrNameLst>
                                      </p:cBhvr>
                                      <p:tavLst>
                                        <p:tav tm="0">
                                          <p:val>
                                            <p:strVal val="0-#ppt_w/2"/>
                                          </p:val>
                                        </p:tav>
                                        <p:tav tm="100000">
                                          <p:val>
                                            <p:strVal val="#ppt_x"/>
                                          </p:val>
                                        </p:tav>
                                      </p:tavLst>
                                    </p:anim>
                                    <p:anim calcmode="lin" valueType="num">
                                      <p:cBhvr additive="base">
                                        <p:cTn id="52" dur="500" fill="hold"/>
                                        <p:tgtEl>
                                          <p:spTgt spid="17"/>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anim calcmode="lin" valueType="num">
                                      <p:cBhvr additive="base">
                                        <p:cTn id="55" dur="500" fill="hold"/>
                                        <p:tgtEl>
                                          <p:spTgt spid="18"/>
                                        </p:tgtEl>
                                        <p:attrNameLst>
                                          <p:attrName>ppt_x</p:attrName>
                                        </p:attrNameLst>
                                      </p:cBhvr>
                                      <p:tavLst>
                                        <p:tav tm="0">
                                          <p:val>
                                            <p:strVal val="0-#ppt_w/2"/>
                                          </p:val>
                                        </p:tav>
                                        <p:tav tm="100000">
                                          <p:val>
                                            <p:strVal val="#ppt_x"/>
                                          </p:val>
                                        </p:tav>
                                      </p:tavLst>
                                    </p:anim>
                                    <p:anim calcmode="lin" valueType="num">
                                      <p:cBhvr additive="base">
                                        <p:cTn id="56" dur="500" fill="hold"/>
                                        <p:tgtEl>
                                          <p:spTgt spid="18"/>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19"/>
                                        </p:tgtEl>
                                        <p:attrNameLst>
                                          <p:attrName>style.visibility</p:attrName>
                                        </p:attrNameLst>
                                      </p:cBhvr>
                                      <p:to>
                                        <p:strVal val="visible"/>
                                      </p:to>
                                    </p:set>
                                    <p:anim calcmode="lin" valueType="num">
                                      <p:cBhvr additive="base">
                                        <p:cTn id="59" dur="500" fill="hold"/>
                                        <p:tgtEl>
                                          <p:spTgt spid="19"/>
                                        </p:tgtEl>
                                        <p:attrNameLst>
                                          <p:attrName>ppt_x</p:attrName>
                                        </p:attrNameLst>
                                      </p:cBhvr>
                                      <p:tavLst>
                                        <p:tav tm="0">
                                          <p:val>
                                            <p:strVal val="0-#ppt_w/2"/>
                                          </p:val>
                                        </p:tav>
                                        <p:tav tm="100000">
                                          <p:val>
                                            <p:strVal val="#ppt_x"/>
                                          </p:val>
                                        </p:tav>
                                      </p:tavLst>
                                    </p:anim>
                                    <p:anim calcmode="lin" valueType="num">
                                      <p:cBhvr additive="base">
                                        <p:cTn id="60" dur="500" fill="hold"/>
                                        <p:tgtEl>
                                          <p:spTgt spid="19"/>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0"/>
                                  </p:stCondLst>
                                  <p:childTnLst>
                                    <p:set>
                                      <p:cBhvr>
                                        <p:cTn id="62" dur="1" fill="hold">
                                          <p:stCondLst>
                                            <p:cond delay="0"/>
                                          </p:stCondLst>
                                        </p:cTn>
                                        <p:tgtEl>
                                          <p:spTgt spid="20"/>
                                        </p:tgtEl>
                                        <p:attrNameLst>
                                          <p:attrName>style.visibility</p:attrName>
                                        </p:attrNameLst>
                                      </p:cBhvr>
                                      <p:to>
                                        <p:strVal val="visible"/>
                                      </p:to>
                                    </p:set>
                                    <p:anim calcmode="lin" valueType="num">
                                      <p:cBhvr additive="base">
                                        <p:cTn id="63" dur="500" fill="hold"/>
                                        <p:tgtEl>
                                          <p:spTgt spid="20"/>
                                        </p:tgtEl>
                                        <p:attrNameLst>
                                          <p:attrName>ppt_x</p:attrName>
                                        </p:attrNameLst>
                                      </p:cBhvr>
                                      <p:tavLst>
                                        <p:tav tm="0">
                                          <p:val>
                                            <p:strVal val="0-#ppt_w/2"/>
                                          </p:val>
                                        </p:tav>
                                        <p:tav tm="100000">
                                          <p:val>
                                            <p:strVal val="#ppt_x"/>
                                          </p:val>
                                        </p:tav>
                                      </p:tavLst>
                                    </p:anim>
                                    <p:anim calcmode="lin" valueType="num">
                                      <p:cBhvr additive="base">
                                        <p:cTn id="64" dur="500" fill="hold"/>
                                        <p:tgtEl>
                                          <p:spTgt spid="20"/>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0"/>
                                  </p:stCondLst>
                                  <p:childTnLst>
                                    <p:set>
                                      <p:cBhvr>
                                        <p:cTn id="66" dur="1" fill="hold">
                                          <p:stCondLst>
                                            <p:cond delay="0"/>
                                          </p:stCondLst>
                                        </p:cTn>
                                        <p:tgtEl>
                                          <p:spTgt spid="21"/>
                                        </p:tgtEl>
                                        <p:attrNameLst>
                                          <p:attrName>style.visibility</p:attrName>
                                        </p:attrNameLst>
                                      </p:cBhvr>
                                      <p:to>
                                        <p:strVal val="visible"/>
                                      </p:to>
                                    </p:set>
                                    <p:anim calcmode="lin" valueType="num">
                                      <p:cBhvr additive="base">
                                        <p:cTn id="67" dur="500" fill="hold"/>
                                        <p:tgtEl>
                                          <p:spTgt spid="21"/>
                                        </p:tgtEl>
                                        <p:attrNameLst>
                                          <p:attrName>ppt_x</p:attrName>
                                        </p:attrNameLst>
                                      </p:cBhvr>
                                      <p:tavLst>
                                        <p:tav tm="0">
                                          <p:val>
                                            <p:strVal val="0-#ppt_w/2"/>
                                          </p:val>
                                        </p:tav>
                                        <p:tav tm="100000">
                                          <p:val>
                                            <p:strVal val="#ppt_x"/>
                                          </p:val>
                                        </p:tav>
                                      </p:tavLst>
                                    </p:anim>
                                    <p:anim calcmode="lin" valueType="num">
                                      <p:cBhvr additive="base">
                                        <p:cTn id="68"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P spid="15" grpId="0"/>
      <p:bldP spid="16" grpId="0"/>
      <p:bldP spid="17" grpId="0"/>
      <p:bldP spid="18" grpId="0"/>
      <p:bldP spid="19" grpId="0"/>
      <p:bldP spid="20" grpId="0"/>
      <p:bldP spid="2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AD998E60-328D-4111-8D1C-F65BA470D7EA}"/>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4076700" y="1702593"/>
            <a:ext cx="4038600" cy="4291014"/>
          </a:xfrm>
          <a:prstGeom prst="rect">
            <a:avLst/>
          </a:prstGeom>
        </p:spPr>
      </p:pic>
      <p:grpSp>
        <p:nvGrpSpPr>
          <p:cNvPr id="7" name="组合 6">
            <a:extLst>
              <a:ext uri="{FF2B5EF4-FFF2-40B4-BE49-F238E27FC236}">
                <a16:creationId xmlns:a16="http://schemas.microsoft.com/office/drawing/2014/main" xmlns="" id="{D2D577AC-24EE-413A-8E62-388A65A05B10}"/>
              </a:ext>
            </a:extLst>
          </p:cNvPr>
          <p:cNvGrpSpPr/>
          <p:nvPr/>
        </p:nvGrpSpPr>
        <p:grpSpPr>
          <a:xfrm>
            <a:off x="8552314" y="1964531"/>
            <a:ext cx="2001611" cy="1050229"/>
            <a:chOff x="8402845" y="2972099"/>
            <a:chExt cx="2001611" cy="1050229"/>
          </a:xfrm>
        </p:grpSpPr>
        <p:sp>
          <p:nvSpPr>
            <p:cNvPr id="8" name="文本框 6">
              <a:extLst>
                <a:ext uri="{FF2B5EF4-FFF2-40B4-BE49-F238E27FC236}">
                  <a16:creationId xmlns:a16="http://schemas.microsoft.com/office/drawing/2014/main" xmlns="" id="{CBBA344E-5C6B-4DD9-B0E7-575D446B8B96}"/>
                </a:ext>
              </a:extLst>
            </p:cNvPr>
            <p:cNvSpPr txBox="1"/>
            <p:nvPr/>
          </p:nvSpPr>
          <p:spPr bwMode="auto">
            <a:xfrm>
              <a:off x="8402846" y="3329831"/>
              <a:ext cx="2001610" cy="692497"/>
            </a:xfrm>
            <a:prstGeom prst="rect">
              <a:avLst/>
            </a:prstGeom>
            <a:noFill/>
          </p:spPr>
          <p:txBody>
            <a:bodyPr wrap="square">
              <a:spAutoFit/>
              <a:scene3d>
                <a:camera prst="orthographicFront"/>
                <a:lightRig rig="threePt" dir="t"/>
              </a:scene3d>
              <a:sp3d contourW="12700"/>
            </a:bodyPr>
            <a:lstStyle>
              <a:defPPr>
                <a:defRPr lang="en-US"/>
              </a:defPPr>
              <a:lvl1pPr marR="0" lvl="0" indent="0" defTabSz="914400" fontAlgn="auto">
                <a:lnSpc>
                  <a:spcPct val="130000"/>
                </a:lnSpc>
                <a:spcBef>
                  <a:spcPts val="0"/>
                </a:spcBef>
                <a:spcAft>
                  <a:spcPts val="0"/>
                </a:spcAft>
                <a:buClrTx/>
                <a:buSzTx/>
                <a:buFontTx/>
                <a:buNone/>
                <a:tabLst/>
                <a:defRPr kumimoji="0" sz="1000" b="0" i="0" u="none" strike="noStrike" kern="0" cap="none" spc="0" normalizeH="0" baseline="0">
                  <a:ln>
                    <a:noFill/>
                  </a:ln>
                  <a:gradFill>
                    <a:gsLst>
                      <a:gs pos="0">
                        <a:schemeClr val="tx1">
                          <a:lumMod val="50000"/>
                          <a:lumOff val="50000"/>
                        </a:schemeClr>
                      </a:gs>
                      <a:gs pos="100000">
                        <a:schemeClr val="tx1">
                          <a:lumMod val="65000"/>
                          <a:lumOff val="35000"/>
                        </a:schemeClr>
                      </a:gs>
                    </a:gsLst>
                    <a:lin ang="5400000" scaled="1"/>
                  </a:gradFill>
                  <a:effectLst/>
                  <a:uLnTx/>
                  <a:uFillTx/>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eaLnBrk="1" hangingPunct="1">
                <a:defRPr/>
              </a:pPr>
              <a:r>
                <a:rPr lang="zh-CN" altLang="en-US" dirty="0" smtClean="0">
                  <a:solidFill>
                    <a:schemeClr val="tx1">
                      <a:lumMod val="75000"/>
                      <a:lumOff val="25000"/>
                    </a:schemeClr>
                  </a:solidFill>
                  <a:latin typeface="inpin heiti" charset="-122"/>
                  <a:ea typeface="inpin heiti" charset="-122"/>
                </a:rPr>
                <a:t>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供全面且质优的多品类设计素材打破传统素材网站单向沟通的服务模式</a:t>
              </a:r>
            </a:p>
          </p:txBody>
        </p:sp>
        <p:sp>
          <p:nvSpPr>
            <p:cNvPr id="9" name="文本框 7">
              <a:extLst>
                <a:ext uri="{FF2B5EF4-FFF2-40B4-BE49-F238E27FC236}">
                  <a16:creationId xmlns:a16="http://schemas.microsoft.com/office/drawing/2014/main" xmlns="" id="{1AF342CB-22BB-4801-8584-26CF9253EE4B}"/>
                </a:ext>
              </a:extLst>
            </p:cNvPr>
            <p:cNvSpPr txBox="1"/>
            <p:nvPr/>
          </p:nvSpPr>
          <p:spPr bwMode="auto">
            <a:xfrm>
              <a:off x="8402845" y="2972099"/>
              <a:ext cx="1156811" cy="369332"/>
            </a:xfrm>
            <a:prstGeom prst="rect">
              <a:avLst/>
            </a:prstGeom>
            <a:noFill/>
          </p:spPr>
          <p:txBody>
            <a:bodyPr>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fontAlgn="auto">
                <a:spcBef>
                  <a:spcPts val="0"/>
                </a:spcBef>
                <a:spcAft>
                  <a:spcPts val="0"/>
                </a:spcAft>
                <a:defRPr/>
              </a:pPr>
              <a:r>
                <a:rPr lang="zh-CN" altLang="en-US" kern="0" dirty="0">
                  <a:latin typeface="inpin heiti" charset="-122"/>
                  <a:ea typeface="inpin heiti" charset="-122"/>
                </a:rPr>
                <a:t>文字输入</a:t>
              </a:r>
            </a:p>
          </p:txBody>
        </p:sp>
      </p:grpSp>
      <p:grpSp>
        <p:nvGrpSpPr>
          <p:cNvPr id="10" name="组合 9">
            <a:extLst>
              <a:ext uri="{FF2B5EF4-FFF2-40B4-BE49-F238E27FC236}">
                <a16:creationId xmlns:a16="http://schemas.microsoft.com/office/drawing/2014/main" xmlns="" id="{5EAC37CE-4713-4997-9FFC-09E9BA18925E}"/>
              </a:ext>
            </a:extLst>
          </p:cNvPr>
          <p:cNvGrpSpPr/>
          <p:nvPr/>
        </p:nvGrpSpPr>
        <p:grpSpPr>
          <a:xfrm>
            <a:off x="8552314" y="4991171"/>
            <a:ext cx="2001611" cy="1050229"/>
            <a:chOff x="8402845" y="2972099"/>
            <a:chExt cx="2001611" cy="1050229"/>
          </a:xfrm>
        </p:grpSpPr>
        <p:sp>
          <p:nvSpPr>
            <p:cNvPr id="11" name="文本框 6">
              <a:extLst>
                <a:ext uri="{FF2B5EF4-FFF2-40B4-BE49-F238E27FC236}">
                  <a16:creationId xmlns:a16="http://schemas.microsoft.com/office/drawing/2014/main" xmlns="" id="{4A986A53-F158-454F-A8AF-8B5146D8D685}"/>
                </a:ext>
              </a:extLst>
            </p:cNvPr>
            <p:cNvSpPr txBox="1"/>
            <p:nvPr/>
          </p:nvSpPr>
          <p:spPr bwMode="auto">
            <a:xfrm>
              <a:off x="8402846" y="3329831"/>
              <a:ext cx="2001610" cy="692497"/>
            </a:xfrm>
            <a:prstGeom prst="rect">
              <a:avLst/>
            </a:prstGeom>
            <a:noFill/>
          </p:spPr>
          <p:txBody>
            <a:bodyPr wrap="square">
              <a:spAutoFit/>
              <a:scene3d>
                <a:camera prst="orthographicFront"/>
                <a:lightRig rig="threePt" dir="t"/>
              </a:scene3d>
              <a:sp3d contourW="12700"/>
            </a:bodyPr>
            <a:lstStyle>
              <a:defPPr>
                <a:defRPr lang="en-US"/>
              </a:defPPr>
              <a:lvl1pPr marR="0" lvl="0" indent="0" defTabSz="914400" fontAlgn="auto">
                <a:lnSpc>
                  <a:spcPct val="130000"/>
                </a:lnSpc>
                <a:spcBef>
                  <a:spcPts val="0"/>
                </a:spcBef>
                <a:spcAft>
                  <a:spcPts val="0"/>
                </a:spcAft>
                <a:buClrTx/>
                <a:buSzTx/>
                <a:buFontTx/>
                <a:buNone/>
                <a:tabLst/>
                <a:defRPr kumimoji="0" sz="1000" b="0" i="0" u="none" strike="noStrike" kern="0" cap="none" spc="0" normalizeH="0" baseline="0">
                  <a:ln>
                    <a:noFill/>
                  </a:ln>
                  <a:gradFill>
                    <a:gsLst>
                      <a:gs pos="0">
                        <a:schemeClr val="tx1">
                          <a:lumMod val="50000"/>
                          <a:lumOff val="50000"/>
                        </a:schemeClr>
                      </a:gs>
                      <a:gs pos="100000">
                        <a:schemeClr val="tx1">
                          <a:lumMod val="65000"/>
                          <a:lumOff val="35000"/>
                        </a:schemeClr>
                      </a:gs>
                    </a:gsLst>
                    <a:lin ang="5400000" scaled="1"/>
                  </a:gradFill>
                  <a:effectLst/>
                  <a:uLnTx/>
                  <a:uFillTx/>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eaLnBrk="1" hangingPunct="1">
                <a:defRPr/>
              </a:pPr>
              <a:r>
                <a:rPr lang="zh-CN" altLang="en-US" dirty="0" smtClean="0">
                  <a:solidFill>
                    <a:schemeClr val="tx1">
                      <a:lumMod val="75000"/>
                      <a:lumOff val="25000"/>
                    </a:schemeClr>
                  </a:solidFill>
                  <a:latin typeface="inpin heiti" charset="-122"/>
                  <a:ea typeface="inpin heiti" charset="-122"/>
                </a:rPr>
                <a:t>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供全面且质优的多品类设计素材打破传统素材网站单向沟通的服务模式</a:t>
              </a:r>
            </a:p>
          </p:txBody>
        </p:sp>
        <p:sp>
          <p:nvSpPr>
            <p:cNvPr id="12" name="文本框 7">
              <a:extLst>
                <a:ext uri="{FF2B5EF4-FFF2-40B4-BE49-F238E27FC236}">
                  <a16:creationId xmlns:a16="http://schemas.microsoft.com/office/drawing/2014/main" xmlns="" id="{05A9E07D-6E6B-42C1-B705-126E2839BA22}"/>
                </a:ext>
              </a:extLst>
            </p:cNvPr>
            <p:cNvSpPr txBox="1"/>
            <p:nvPr/>
          </p:nvSpPr>
          <p:spPr bwMode="auto">
            <a:xfrm>
              <a:off x="8402845" y="2972099"/>
              <a:ext cx="1156811" cy="369332"/>
            </a:xfrm>
            <a:prstGeom prst="rect">
              <a:avLst/>
            </a:prstGeom>
            <a:noFill/>
          </p:spPr>
          <p:txBody>
            <a:bodyPr>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fontAlgn="auto">
                <a:spcBef>
                  <a:spcPts val="0"/>
                </a:spcBef>
                <a:spcAft>
                  <a:spcPts val="0"/>
                </a:spcAft>
                <a:defRPr/>
              </a:pPr>
              <a:r>
                <a:rPr lang="zh-CN" altLang="en-US" kern="0" dirty="0">
                  <a:latin typeface="inpin heiti" charset="-122"/>
                  <a:ea typeface="inpin heiti" charset="-122"/>
                </a:rPr>
                <a:t>文字输入</a:t>
              </a:r>
            </a:p>
          </p:txBody>
        </p:sp>
      </p:grpSp>
      <p:grpSp>
        <p:nvGrpSpPr>
          <p:cNvPr id="13" name="组合 12">
            <a:extLst>
              <a:ext uri="{FF2B5EF4-FFF2-40B4-BE49-F238E27FC236}">
                <a16:creationId xmlns:a16="http://schemas.microsoft.com/office/drawing/2014/main" xmlns="" id="{FE26D4AB-521D-4F4D-B0CE-C40669D1996B}"/>
              </a:ext>
            </a:extLst>
          </p:cNvPr>
          <p:cNvGrpSpPr/>
          <p:nvPr/>
        </p:nvGrpSpPr>
        <p:grpSpPr>
          <a:xfrm>
            <a:off x="1672543" y="1964531"/>
            <a:ext cx="2001610" cy="1050229"/>
            <a:chOff x="8402846" y="2972099"/>
            <a:chExt cx="2001610" cy="1050229"/>
          </a:xfrm>
        </p:grpSpPr>
        <p:sp>
          <p:nvSpPr>
            <p:cNvPr id="14" name="文本框 6">
              <a:extLst>
                <a:ext uri="{FF2B5EF4-FFF2-40B4-BE49-F238E27FC236}">
                  <a16:creationId xmlns:a16="http://schemas.microsoft.com/office/drawing/2014/main" xmlns="" id="{C95F92C5-BADB-44AD-BFCA-74EE078158E4}"/>
                </a:ext>
              </a:extLst>
            </p:cNvPr>
            <p:cNvSpPr txBox="1"/>
            <p:nvPr/>
          </p:nvSpPr>
          <p:spPr bwMode="auto">
            <a:xfrm>
              <a:off x="8402846" y="3329831"/>
              <a:ext cx="2001610" cy="692497"/>
            </a:xfrm>
            <a:prstGeom prst="rect">
              <a:avLst/>
            </a:prstGeom>
            <a:noFill/>
          </p:spPr>
          <p:txBody>
            <a:bodyPr wrap="square">
              <a:spAutoFit/>
              <a:scene3d>
                <a:camera prst="orthographicFront"/>
                <a:lightRig rig="threePt" dir="t"/>
              </a:scene3d>
              <a:sp3d contourW="12700"/>
            </a:bodyPr>
            <a:lstStyle>
              <a:defPPr>
                <a:defRPr lang="en-US"/>
              </a:defPPr>
              <a:lvl1pPr marR="0" lvl="0" indent="0" defTabSz="914400" fontAlgn="auto">
                <a:lnSpc>
                  <a:spcPct val="130000"/>
                </a:lnSpc>
                <a:spcBef>
                  <a:spcPts val="0"/>
                </a:spcBef>
                <a:spcAft>
                  <a:spcPts val="0"/>
                </a:spcAft>
                <a:buClrTx/>
                <a:buSzTx/>
                <a:buFontTx/>
                <a:buNone/>
                <a:tabLst/>
                <a:defRPr kumimoji="0" sz="1000" b="0" i="0" u="none" strike="noStrike" kern="0" cap="none" spc="0" normalizeH="0" baseline="0">
                  <a:ln>
                    <a:noFill/>
                  </a:ln>
                  <a:gradFill>
                    <a:gsLst>
                      <a:gs pos="0">
                        <a:schemeClr val="tx1">
                          <a:lumMod val="50000"/>
                          <a:lumOff val="50000"/>
                        </a:schemeClr>
                      </a:gs>
                      <a:gs pos="100000">
                        <a:schemeClr val="tx1">
                          <a:lumMod val="65000"/>
                          <a:lumOff val="35000"/>
                        </a:schemeClr>
                      </a:gs>
                    </a:gsLst>
                    <a:lin ang="5400000" scaled="1"/>
                  </a:gradFill>
                  <a:effectLst/>
                  <a:uLnTx/>
                  <a:uFillTx/>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eaLnBrk="1" hangingPunct="1">
                <a:defRPr/>
              </a:pPr>
              <a:r>
                <a:rPr lang="zh-CN" altLang="en-US" dirty="0" smtClean="0">
                  <a:solidFill>
                    <a:schemeClr val="tx1">
                      <a:lumMod val="75000"/>
                      <a:lumOff val="25000"/>
                    </a:schemeClr>
                  </a:solidFill>
                  <a:latin typeface="inpin heiti" charset="-122"/>
                  <a:ea typeface="inpin heiti" charset="-122"/>
                </a:rPr>
                <a:t>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供全面且质优的多品类设计素材打破传统素材网站单向沟通的服务模式</a:t>
              </a:r>
            </a:p>
          </p:txBody>
        </p:sp>
        <p:sp>
          <p:nvSpPr>
            <p:cNvPr id="15" name="文本框 7">
              <a:extLst>
                <a:ext uri="{FF2B5EF4-FFF2-40B4-BE49-F238E27FC236}">
                  <a16:creationId xmlns:a16="http://schemas.microsoft.com/office/drawing/2014/main" xmlns="" id="{5BA6FE93-811F-48B7-A387-D466512E812D}"/>
                </a:ext>
              </a:extLst>
            </p:cNvPr>
            <p:cNvSpPr txBox="1"/>
            <p:nvPr/>
          </p:nvSpPr>
          <p:spPr bwMode="auto">
            <a:xfrm>
              <a:off x="9247645" y="2972099"/>
              <a:ext cx="1156811" cy="369332"/>
            </a:xfrm>
            <a:prstGeom prst="rect">
              <a:avLst/>
            </a:prstGeom>
            <a:noFill/>
          </p:spPr>
          <p:txBody>
            <a:bodyPr>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defTabSz="914400" fontAlgn="auto">
                <a:spcBef>
                  <a:spcPts val="0"/>
                </a:spcBef>
                <a:spcAft>
                  <a:spcPts val="0"/>
                </a:spcAft>
                <a:defRPr/>
              </a:pPr>
              <a:r>
                <a:rPr lang="zh-CN" altLang="en-US" kern="0" dirty="0">
                  <a:latin typeface="inpin heiti" charset="-122"/>
                  <a:ea typeface="inpin heiti" charset="-122"/>
                </a:rPr>
                <a:t>文字输入</a:t>
              </a:r>
            </a:p>
          </p:txBody>
        </p:sp>
      </p:grpSp>
      <p:grpSp>
        <p:nvGrpSpPr>
          <p:cNvPr id="16" name="组合 15">
            <a:extLst>
              <a:ext uri="{FF2B5EF4-FFF2-40B4-BE49-F238E27FC236}">
                <a16:creationId xmlns:a16="http://schemas.microsoft.com/office/drawing/2014/main" xmlns="" id="{D771B6B8-4B6D-45B3-B610-422EC8899B9E}"/>
              </a:ext>
            </a:extLst>
          </p:cNvPr>
          <p:cNvGrpSpPr/>
          <p:nvPr/>
        </p:nvGrpSpPr>
        <p:grpSpPr>
          <a:xfrm>
            <a:off x="1672543" y="4991171"/>
            <a:ext cx="2001610" cy="1050229"/>
            <a:chOff x="8402846" y="2972099"/>
            <a:chExt cx="2001610" cy="1050229"/>
          </a:xfrm>
        </p:grpSpPr>
        <p:sp>
          <p:nvSpPr>
            <p:cNvPr id="17" name="文本框 6">
              <a:extLst>
                <a:ext uri="{FF2B5EF4-FFF2-40B4-BE49-F238E27FC236}">
                  <a16:creationId xmlns:a16="http://schemas.microsoft.com/office/drawing/2014/main" xmlns="" id="{1C40955E-A4F0-485C-B60C-F28FE6EE7606}"/>
                </a:ext>
              </a:extLst>
            </p:cNvPr>
            <p:cNvSpPr txBox="1"/>
            <p:nvPr/>
          </p:nvSpPr>
          <p:spPr bwMode="auto">
            <a:xfrm>
              <a:off x="8402846" y="3329831"/>
              <a:ext cx="2001610" cy="692497"/>
            </a:xfrm>
            <a:prstGeom prst="rect">
              <a:avLst/>
            </a:prstGeom>
            <a:noFill/>
          </p:spPr>
          <p:txBody>
            <a:bodyPr wrap="square">
              <a:spAutoFit/>
              <a:scene3d>
                <a:camera prst="orthographicFront"/>
                <a:lightRig rig="threePt" dir="t"/>
              </a:scene3d>
              <a:sp3d contourW="12700"/>
            </a:bodyPr>
            <a:lstStyle>
              <a:defPPr>
                <a:defRPr lang="en-US"/>
              </a:defPPr>
              <a:lvl1pPr marR="0" lvl="0" indent="0" defTabSz="914400" fontAlgn="auto">
                <a:lnSpc>
                  <a:spcPct val="130000"/>
                </a:lnSpc>
                <a:spcBef>
                  <a:spcPts val="0"/>
                </a:spcBef>
                <a:spcAft>
                  <a:spcPts val="0"/>
                </a:spcAft>
                <a:buClrTx/>
                <a:buSzTx/>
                <a:buFontTx/>
                <a:buNone/>
                <a:tabLst/>
                <a:defRPr kumimoji="0" sz="1000" b="0" i="0" u="none" strike="noStrike" kern="0" cap="none" spc="0" normalizeH="0" baseline="0">
                  <a:ln>
                    <a:noFill/>
                  </a:ln>
                  <a:gradFill>
                    <a:gsLst>
                      <a:gs pos="0">
                        <a:schemeClr val="tx1">
                          <a:lumMod val="50000"/>
                          <a:lumOff val="50000"/>
                        </a:schemeClr>
                      </a:gs>
                      <a:gs pos="100000">
                        <a:schemeClr val="tx1">
                          <a:lumMod val="65000"/>
                          <a:lumOff val="35000"/>
                        </a:schemeClr>
                      </a:gs>
                    </a:gsLst>
                    <a:lin ang="5400000" scaled="1"/>
                  </a:gradFill>
                  <a:effectLst/>
                  <a:uLnTx/>
                  <a:uFillTx/>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eaLnBrk="1" hangingPunct="1">
                <a:defRPr/>
              </a:pPr>
              <a:r>
                <a:rPr lang="zh-CN" altLang="en-US" dirty="0" smtClean="0">
                  <a:solidFill>
                    <a:schemeClr val="tx1">
                      <a:lumMod val="75000"/>
                      <a:lumOff val="25000"/>
                    </a:schemeClr>
                  </a:solidFill>
                  <a:latin typeface="inpin heiti" charset="-122"/>
                  <a:ea typeface="inpin heiti" charset="-122"/>
                </a:rPr>
                <a:t>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供全面且质优的多品类设计素材打破传统素材网站单向沟通的服务模式</a:t>
              </a:r>
            </a:p>
          </p:txBody>
        </p:sp>
        <p:sp>
          <p:nvSpPr>
            <p:cNvPr id="18" name="文本框 7">
              <a:extLst>
                <a:ext uri="{FF2B5EF4-FFF2-40B4-BE49-F238E27FC236}">
                  <a16:creationId xmlns:a16="http://schemas.microsoft.com/office/drawing/2014/main" xmlns="" id="{9A92A546-9D36-4CF1-9732-DF1009A3378D}"/>
                </a:ext>
              </a:extLst>
            </p:cNvPr>
            <p:cNvSpPr txBox="1"/>
            <p:nvPr/>
          </p:nvSpPr>
          <p:spPr bwMode="auto">
            <a:xfrm>
              <a:off x="9247645" y="2972099"/>
              <a:ext cx="1156811" cy="369332"/>
            </a:xfrm>
            <a:prstGeom prst="rect">
              <a:avLst/>
            </a:prstGeom>
            <a:noFill/>
          </p:spPr>
          <p:txBody>
            <a:bodyPr>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defTabSz="914400" fontAlgn="auto">
                <a:spcBef>
                  <a:spcPts val="0"/>
                </a:spcBef>
                <a:spcAft>
                  <a:spcPts val="0"/>
                </a:spcAft>
                <a:defRPr/>
              </a:pPr>
              <a:r>
                <a:rPr lang="zh-CN" altLang="en-US" kern="0" dirty="0">
                  <a:latin typeface="inpin heiti" charset="-122"/>
                  <a:ea typeface="inpin heiti" charset="-122"/>
                </a:rPr>
                <a:t>文字输入</a:t>
              </a:r>
            </a:p>
          </p:txBody>
        </p:sp>
      </p:grpSp>
      <p:grpSp>
        <p:nvGrpSpPr>
          <p:cNvPr id="19" name="组合 18">
            <a:extLst>
              <a:ext uri="{FF2B5EF4-FFF2-40B4-BE49-F238E27FC236}">
                <a16:creationId xmlns:a16="http://schemas.microsoft.com/office/drawing/2014/main" xmlns="" id="{38B06D0B-2805-41B0-BDA2-BE3E31E01FFA}"/>
              </a:ext>
            </a:extLst>
          </p:cNvPr>
          <p:cNvGrpSpPr/>
          <p:nvPr/>
        </p:nvGrpSpPr>
        <p:grpSpPr>
          <a:xfrm>
            <a:off x="8552314" y="3477851"/>
            <a:ext cx="2001611" cy="1050229"/>
            <a:chOff x="8402845" y="2972099"/>
            <a:chExt cx="2001611" cy="1050229"/>
          </a:xfrm>
        </p:grpSpPr>
        <p:sp>
          <p:nvSpPr>
            <p:cNvPr id="20" name="文本框 6">
              <a:extLst>
                <a:ext uri="{FF2B5EF4-FFF2-40B4-BE49-F238E27FC236}">
                  <a16:creationId xmlns:a16="http://schemas.microsoft.com/office/drawing/2014/main" xmlns="" id="{FE9289F9-31B9-42F2-9562-2EF2B4160268}"/>
                </a:ext>
              </a:extLst>
            </p:cNvPr>
            <p:cNvSpPr txBox="1"/>
            <p:nvPr/>
          </p:nvSpPr>
          <p:spPr bwMode="auto">
            <a:xfrm>
              <a:off x="8402846" y="3329831"/>
              <a:ext cx="2001610" cy="692497"/>
            </a:xfrm>
            <a:prstGeom prst="rect">
              <a:avLst/>
            </a:prstGeom>
            <a:noFill/>
          </p:spPr>
          <p:txBody>
            <a:bodyPr wrap="square">
              <a:spAutoFit/>
              <a:scene3d>
                <a:camera prst="orthographicFront"/>
                <a:lightRig rig="threePt" dir="t"/>
              </a:scene3d>
              <a:sp3d contourW="12700"/>
            </a:bodyPr>
            <a:lstStyle>
              <a:defPPr>
                <a:defRPr lang="en-US"/>
              </a:defPPr>
              <a:lvl1pPr marR="0" lvl="0" indent="0" defTabSz="914400" fontAlgn="auto">
                <a:lnSpc>
                  <a:spcPct val="130000"/>
                </a:lnSpc>
                <a:spcBef>
                  <a:spcPts val="0"/>
                </a:spcBef>
                <a:spcAft>
                  <a:spcPts val="0"/>
                </a:spcAft>
                <a:buClrTx/>
                <a:buSzTx/>
                <a:buFontTx/>
                <a:buNone/>
                <a:tabLst/>
                <a:defRPr kumimoji="0" sz="1000" b="0" i="0" u="none" strike="noStrike" kern="0" cap="none" spc="0" normalizeH="0" baseline="0">
                  <a:ln>
                    <a:noFill/>
                  </a:ln>
                  <a:gradFill>
                    <a:gsLst>
                      <a:gs pos="0">
                        <a:schemeClr val="tx1">
                          <a:lumMod val="50000"/>
                          <a:lumOff val="50000"/>
                        </a:schemeClr>
                      </a:gs>
                      <a:gs pos="100000">
                        <a:schemeClr val="tx1">
                          <a:lumMod val="65000"/>
                          <a:lumOff val="35000"/>
                        </a:schemeClr>
                      </a:gs>
                    </a:gsLst>
                    <a:lin ang="5400000" scaled="1"/>
                  </a:gradFill>
                  <a:effectLst/>
                  <a:uLnTx/>
                  <a:uFillTx/>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eaLnBrk="1" hangingPunct="1">
                <a:defRPr/>
              </a:pPr>
              <a:r>
                <a:rPr lang="zh-CN" altLang="en-US" dirty="0" smtClean="0">
                  <a:solidFill>
                    <a:schemeClr val="tx1">
                      <a:lumMod val="75000"/>
                      <a:lumOff val="25000"/>
                    </a:schemeClr>
                  </a:solidFill>
                  <a:latin typeface="inpin heiti" charset="-122"/>
                  <a:ea typeface="inpin heiti" charset="-122"/>
                </a:rPr>
                <a:t>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供全面且质优的多品类设计素材打破传统素材网站单向沟通的服务模式</a:t>
              </a:r>
            </a:p>
          </p:txBody>
        </p:sp>
        <p:sp>
          <p:nvSpPr>
            <p:cNvPr id="21" name="文本框 7">
              <a:extLst>
                <a:ext uri="{FF2B5EF4-FFF2-40B4-BE49-F238E27FC236}">
                  <a16:creationId xmlns:a16="http://schemas.microsoft.com/office/drawing/2014/main" xmlns="" id="{D8B6BE5A-9248-4A80-AB23-C1F8D13E3229}"/>
                </a:ext>
              </a:extLst>
            </p:cNvPr>
            <p:cNvSpPr txBox="1"/>
            <p:nvPr/>
          </p:nvSpPr>
          <p:spPr bwMode="auto">
            <a:xfrm>
              <a:off x="8402845" y="2972099"/>
              <a:ext cx="1156811" cy="369332"/>
            </a:xfrm>
            <a:prstGeom prst="rect">
              <a:avLst/>
            </a:prstGeom>
            <a:noFill/>
          </p:spPr>
          <p:txBody>
            <a:bodyPr>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fontAlgn="auto">
                <a:spcBef>
                  <a:spcPts val="0"/>
                </a:spcBef>
                <a:spcAft>
                  <a:spcPts val="0"/>
                </a:spcAft>
                <a:defRPr/>
              </a:pPr>
              <a:r>
                <a:rPr lang="zh-CN" altLang="en-US" kern="0" dirty="0">
                  <a:latin typeface="inpin heiti" charset="-122"/>
                  <a:ea typeface="inpin heiti" charset="-122"/>
                </a:rPr>
                <a:t>文字输入</a:t>
              </a:r>
            </a:p>
          </p:txBody>
        </p:sp>
      </p:grpSp>
      <p:grpSp>
        <p:nvGrpSpPr>
          <p:cNvPr id="22" name="组合 21">
            <a:extLst>
              <a:ext uri="{FF2B5EF4-FFF2-40B4-BE49-F238E27FC236}">
                <a16:creationId xmlns:a16="http://schemas.microsoft.com/office/drawing/2014/main" xmlns="" id="{F8257BD7-DEB7-4832-8C9E-26FE478F304E}"/>
              </a:ext>
            </a:extLst>
          </p:cNvPr>
          <p:cNvGrpSpPr/>
          <p:nvPr/>
        </p:nvGrpSpPr>
        <p:grpSpPr>
          <a:xfrm>
            <a:off x="1672543" y="3477851"/>
            <a:ext cx="2001610" cy="1050229"/>
            <a:chOff x="8402846" y="2972099"/>
            <a:chExt cx="2001610" cy="1050229"/>
          </a:xfrm>
        </p:grpSpPr>
        <p:sp>
          <p:nvSpPr>
            <p:cNvPr id="23" name="文本框 6">
              <a:extLst>
                <a:ext uri="{FF2B5EF4-FFF2-40B4-BE49-F238E27FC236}">
                  <a16:creationId xmlns:a16="http://schemas.microsoft.com/office/drawing/2014/main" xmlns="" id="{C05995FE-17FA-4D54-8F55-B58278AB630A}"/>
                </a:ext>
              </a:extLst>
            </p:cNvPr>
            <p:cNvSpPr txBox="1"/>
            <p:nvPr/>
          </p:nvSpPr>
          <p:spPr bwMode="auto">
            <a:xfrm>
              <a:off x="8402846" y="3329831"/>
              <a:ext cx="2001610" cy="692497"/>
            </a:xfrm>
            <a:prstGeom prst="rect">
              <a:avLst/>
            </a:prstGeom>
            <a:noFill/>
          </p:spPr>
          <p:txBody>
            <a:bodyPr wrap="square">
              <a:spAutoFit/>
              <a:scene3d>
                <a:camera prst="orthographicFront"/>
                <a:lightRig rig="threePt" dir="t"/>
              </a:scene3d>
              <a:sp3d contourW="12700"/>
            </a:bodyPr>
            <a:lstStyle>
              <a:defPPr>
                <a:defRPr lang="en-US"/>
              </a:defPPr>
              <a:lvl1pPr marR="0" lvl="0" indent="0" defTabSz="914400" fontAlgn="auto">
                <a:lnSpc>
                  <a:spcPct val="130000"/>
                </a:lnSpc>
                <a:spcBef>
                  <a:spcPts val="0"/>
                </a:spcBef>
                <a:spcAft>
                  <a:spcPts val="0"/>
                </a:spcAft>
                <a:buClrTx/>
                <a:buSzTx/>
                <a:buFontTx/>
                <a:buNone/>
                <a:tabLst/>
                <a:defRPr kumimoji="0" sz="1000" b="0" i="0" u="none" strike="noStrike" kern="0" cap="none" spc="0" normalizeH="0" baseline="0">
                  <a:ln>
                    <a:noFill/>
                  </a:ln>
                  <a:gradFill>
                    <a:gsLst>
                      <a:gs pos="0">
                        <a:schemeClr val="tx1">
                          <a:lumMod val="50000"/>
                          <a:lumOff val="50000"/>
                        </a:schemeClr>
                      </a:gs>
                      <a:gs pos="100000">
                        <a:schemeClr val="tx1">
                          <a:lumMod val="65000"/>
                          <a:lumOff val="35000"/>
                        </a:schemeClr>
                      </a:gs>
                    </a:gsLst>
                    <a:lin ang="5400000" scaled="1"/>
                  </a:gradFill>
                  <a:effectLst/>
                  <a:uLnTx/>
                  <a:uFillTx/>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eaLnBrk="1" hangingPunct="1">
                <a:defRPr/>
              </a:pPr>
              <a:r>
                <a:rPr lang="zh-CN" altLang="en-US" dirty="0" smtClean="0">
                  <a:solidFill>
                    <a:schemeClr val="tx1">
                      <a:lumMod val="75000"/>
                      <a:lumOff val="25000"/>
                    </a:schemeClr>
                  </a:solidFill>
                  <a:latin typeface="inpin heiti" charset="-122"/>
                  <a:ea typeface="inpin heiti" charset="-122"/>
                </a:rPr>
                <a:t>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供全面且质优的多品类设计素材打破传统素材网站单向沟通的服务模式</a:t>
              </a:r>
            </a:p>
          </p:txBody>
        </p:sp>
        <p:sp>
          <p:nvSpPr>
            <p:cNvPr id="24" name="文本框 7">
              <a:extLst>
                <a:ext uri="{FF2B5EF4-FFF2-40B4-BE49-F238E27FC236}">
                  <a16:creationId xmlns:a16="http://schemas.microsoft.com/office/drawing/2014/main" xmlns="" id="{E1CC822A-9C68-46F7-BBB4-4549DA4C9FE3}"/>
                </a:ext>
              </a:extLst>
            </p:cNvPr>
            <p:cNvSpPr txBox="1"/>
            <p:nvPr/>
          </p:nvSpPr>
          <p:spPr bwMode="auto">
            <a:xfrm>
              <a:off x="9247645" y="2972099"/>
              <a:ext cx="1156811" cy="369332"/>
            </a:xfrm>
            <a:prstGeom prst="rect">
              <a:avLst/>
            </a:prstGeom>
            <a:noFill/>
          </p:spPr>
          <p:txBody>
            <a:bodyPr>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defTabSz="914400" fontAlgn="auto">
                <a:spcBef>
                  <a:spcPts val="0"/>
                </a:spcBef>
                <a:spcAft>
                  <a:spcPts val="0"/>
                </a:spcAft>
                <a:defRPr/>
              </a:pPr>
              <a:r>
                <a:rPr lang="zh-CN" altLang="en-US" kern="0" dirty="0">
                  <a:latin typeface="inpin heiti" charset="-122"/>
                  <a:ea typeface="inpin heiti" charset="-122"/>
                </a:rPr>
                <a:t>文字输入</a:t>
              </a:r>
            </a:p>
          </p:txBody>
        </p:sp>
      </p:grpSp>
      <p:grpSp>
        <p:nvGrpSpPr>
          <p:cNvPr id="25" name="组合 24">
            <a:extLst>
              <a:ext uri="{FF2B5EF4-FFF2-40B4-BE49-F238E27FC236}">
                <a16:creationId xmlns:a16="http://schemas.microsoft.com/office/drawing/2014/main" xmlns="" id="{DE860CD8-9770-4B31-9418-1D994ECE0DE5}"/>
              </a:ext>
            </a:extLst>
          </p:cNvPr>
          <p:cNvGrpSpPr/>
          <p:nvPr/>
        </p:nvGrpSpPr>
        <p:grpSpPr>
          <a:xfrm>
            <a:off x="4818857" y="453004"/>
            <a:ext cx="2554287" cy="1133476"/>
            <a:chOff x="6307931" y="1847056"/>
            <a:chExt cx="2554287" cy="1133476"/>
          </a:xfrm>
        </p:grpSpPr>
        <p:sp>
          <p:nvSpPr>
            <p:cNvPr id="26" name="Freeform 8">
              <a:extLst>
                <a:ext uri="{FF2B5EF4-FFF2-40B4-BE49-F238E27FC236}">
                  <a16:creationId xmlns:a16="http://schemas.microsoft.com/office/drawing/2014/main" xmlns="" id="{7CA5E186-8348-4924-9E75-E08500542E18}"/>
                </a:ext>
              </a:extLst>
            </p:cNvPr>
            <p:cNvSpPr>
              <a:spLocks/>
            </p:cNvSpPr>
            <p:nvPr/>
          </p:nvSpPr>
          <p:spPr bwMode="auto">
            <a:xfrm>
              <a:off x="6353968" y="1940719"/>
              <a:ext cx="2508250" cy="1039813"/>
            </a:xfrm>
            <a:custGeom>
              <a:avLst/>
              <a:gdLst>
                <a:gd name="T0" fmla="*/ 120 w 1580"/>
                <a:gd name="T1" fmla="*/ 0 h 655"/>
                <a:gd name="T2" fmla="*/ 0 w 1580"/>
                <a:gd name="T3" fmla="*/ 513 h 655"/>
                <a:gd name="T4" fmla="*/ 1449 w 1580"/>
                <a:gd name="T5" fmla="*/ 655 h 655"/>
                <a:gd name="T6" fmla="*/ 1580 w 1580"/>
                <a:gd name="T7" fmla="*/ 254 h 655"/>
                <a:gd name="T8" fmla="*/ 120 w 1580"/>
                <a:gd name="T9" fmla="*/ 0 h 655"/>
              </a:gdLst>
              <a:ahLst/>
              <a:cxnLst>
                <a:cxn ang="0">
                  <a:pos x="T0" y="T1"/>
                </a:cxn>
                <a:cxn ang="0">
                  <a:pos x="T2" y="T3"/>
                </a:cxn>
                <a:cxn ang="0">
                  <a:pos x="T4" y="T5"/>
                </a:cxn>
                <a:cxn ang="0">
                  <a:pos x="T6" y="T7"/>
                </a:cxn>
                <a:cxn ang="0">
                  <a:pos x="T8" y="T9"/>
                </a:cxn>
              </a:cxnLst>
              <a:rect l="0" t="0" r="r" b="b"/>
              <a:pathLst>
                <a:path w="1580" h="655">
                  <a:moveTo>
                    <a:pt x="120" y="0"/>
                  </a:moveTo>
                  <a:lnTo>
                    <a:pt x="0" y="513"/>
                  </a:lnTo>
                  <a:lnTo>
                    <a:pt x="1449" y="655"/>
                  </a:lnTo>
                  <a:lnTo>
                    <a:pt x="1580" y="254"/>
                  </a:lnTo>
                  <a:lnTo>
                    <a:pt x="120" y="0"/>
                  </a:lnTo>
                  <a:close/>
                </a:path>
              </a:pathLst>
            </a:custGeom>
            <a:solidFill>
              <a:srgbClr val="C0C3C7"/>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sp>
          <p:nvSpPr>
            <p:cNvPr id="27" name="Freeform 9">
              <a:extLst>
                <a:ext uri="{FF2B5EF4-FFF2-40B4-BE49-F238E27FC236}">
                  <a16:creationId xmlns:a16="http://schemas.microsoft.com/office/drawing/2014/main" xmlns="" id="{63A69874-16F5-41FF-9993-EA865243E9B4}"/>
                </a:ext>
              </a:extLst>
            </p:cNvPr>
            <p:cNvSpPr>
              <a:spLocks/>
            </p:cNvSpPr>
            <p:nvPr/>
          </p:nvSpPr>
          <p:spPr bwMode="auto">
            <a:xfrm>
              <a:off x="6353968" y="1940719"/>
              <a:ext cx="2508250" cy="1039813"/>
            </a:xfrm>
            <a:custGeom>
              <a:avLst/>
              <a:gdLst>
                <a:gd name="T0" fmla="*/ 120 w 1580"/>
                <a:gd name="T1" fmla="*/ 0 h 655"/>
                <a:gd name="T2" fmla="*/ 0 w 1580"/>
                <a:gd name="T3" fmla="*/ 513 h 655"/>
                <a:gd name="T4" fmla="*/ 1449 w 1580"/>
                <a:gd name="T5" fmla="*/ 655 h 655"/>
                <a:gd name="T6" fmla="*/ 1580 w 1580"/>
                <a:gd name="T7" fmla="*/ 254 h 655"/>
                <a:gd name="T8" fmla="*/ 120 w 1580"/>
                <a:gd name="T9" fmla="*/ 0 h 655"/>
              </a:gdLst>
              <a:ahLst/>
              <a:cxnLst>
                <a:cxn ang="0">
                  <a:pos x="T0" y="T1"/>
                </a:cxn>
                <a:cxn ang="0">
                  <a:pos x="T2" y="T3"/>
                </a:cxn>
                <a:cxn ang="0">
                  <a:pos x="T4" y="T5"/>
                </a:cxn>
                <a:cxn ang="0">
                  <a:pos x="T6" y="T7"/>
                </a:cxn>
                <a:cxn ang="0">
                  <a:pos x="T8" y="T9"/>
                </a:cxn>
              </a:cxnLst>
              <a:rect l="0" t="0" r="r" b="b"/>
              <a:pathLst>
                <a:path w="1580" h="655">
                  <a:moveTo>
                    <a:pt x="120" y="0"/>
                  </a:moveTo>
                  <a:lnTo>
                    <a:pt x="0" y="513"/>
                  </a:lnTo>
                  <a:lnTo>
                    <a:pt x="1449" y="655"/>
                  </a:lnTo>
                  <a:lnTo>
                    <a:pt x="1580" y="254"/>
                  </a:lnTo>
                  <a:lnTo>
                    <a:pt x="120" y="0"/>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sp>
          <p:nvSpPr>
            <p:cNvPr id="28" name="Freeform 10">
              <a:extLst>
                <a:ext uri="{FF2B5EF4-FFF2-40B4-BE49-F238E27FC236}">
                  <a16:creationId xmlns:a16="http://schemas.microsoft.com/office/drawing/2014/main" xmlns="" id="{BF71CE59-10E3-4E42-8BFB-EA447F1BD282}"/>
                </a:ext>
              </a:extLst>
            </p:cNvPr>
            <p:cNvSpPr>
              <a:spLocks/>
            </p:cNvSpPr>
            <p:nvPr/>
          </p:nvSpPr>
          <p:spPr bwMode="auto">
            <a:xfrm>
              <a:off x="6307931" y="1847056"/>
              <a:ext cx="2503488" cy="1044575"/>
            </a:xfrm>
            <a:custGeom>
              <a:avLst/>
              <a:gdLst>
                <a:gd name="T0" fmla="*/ 0 w 1577"/>
                <a:gd name="T1" fmla="*/ 516 h 658"/>
                <a:gd name="T2" fmla="*/ 117 w 1577"/>
                <a:gd name="T3" fmla="*/ 0 h 658"/>
                <a:gd name="T4" fmla="*/ 1577 w 1577"/>
                <a:gd name="T5" fmla="*/ 257 h 658"/>
                <a:gd name="T6" fmla="*/ 1446 w 1577"/>
                <a:gd name="T7" fmla="*/ 658 h 658"/>
                <a:gd name="T8" fmla="*/ 0 w 1577"/>
                <a:gd name="T9" fmla="*/ 516 h 658"/>
              </a:gdLst>
              <a:ahLst/>
              <a:cxnLst>
                <a:cxn ang="0">
                  <a:pos x="T0" y="T1"/>
                </a:cxn>
                <a:cxn ang="0">
                  <a:pos x="T2" y="T3"/>
                </a:cxn>
                <a:cxn ang="0">
                  <a:pos x="T4" y="T5"/>
                </a:cxn>
                <a:cxn ang="0">
                  <a:pos x="T6" y="T7"/>
                </a:cxn>
                <a:cxn ang="0">
                  <a:pos x="T8" y="T9"/>
                </a:cxn>
              </a:cxnLst>
              <a:rect l="0" t="0" r="r" b="b"/>
              <a:pathLst>
                <a:path w="1577" h="658">
                  <a:moveTo>
                    <a:pt x="0" y="516"/>
                  </a:moveTo>
                  <a:lnTo>
                    <a:pt x="117" y="0"/>
                  </a:lnTo>
                  <a:lnTo>
                    <a:pt x="1577" y="257"/>
                  </a:lnTo>
                  <a:lnTo>
                    <a:pt x="1446" y="658"/>
                  </a:lnTo>
                  <a:lnTo>
                    <a:pt x="0" y="516"/>
                  </a:lnTo>
                  <a:close/>
                </a:path>
              </a:pathLst>
            </a:custGeom>
            <a:solidFill>
              <a:srgbClr val="FABC23"/>
            </a:solid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grpSp>
      <p:sp>
        <p:nvSpPr>
          <p:cNvPr id="29" name="文本框 7">
            <a:extLst>
              <a:ext uri="{FF2B5EF4-FFF2-40B4-BE49-F238E27FC236}">
                <a16:creationId xmlns:a16="http://schemas.microsoft.com/office/drawing/2014/main" xmlns="" id="{0FDA0D36-F344-421D-9BFD-AAD40CC26511}"/>
              </a:ext>
            </a:extLst>
          </p:cNvPr>
          <p:cNvSpPr txBox="1"/>
          <p:nvPr/>
        </p:nvSpPr>
        <p:spPr bwMode="auto">
          <a:xfrm>
            <a:off x="4709654" y="651140"/>
            <a:ext cx="2772692" cy="646331"/>
          </a:xfrm>
          <a:prstGeom prst="rect">
            <a:avLst/>
          </a:prstGeom>
          <a:noFill/>
        </p:spPr>
        <p:txBody>
          <a:bodyPr wrap="square">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914400" fontAlgn="auto">
              <a:spcBef>
                <a:spcPts val="0"/>
              </a:spcBef>
              <a:spcAft>
                <a:spcPts val="0"/>
              </a:spcAft>
              <a:defRPr/>
            </a:pPr>
            <a:r>
              <a:rPr lang="zh-CN" altLang="en-US" sz="3600" kern="0" dirty="0">
                <a:solidFill>
                  <a:schemeClr val="bg1"/>
                </a:solidFill>
                <a:latin typeface="inpin heiti" charset="-122"/>
                <a:ea typeface="inpin heiti" charset="-122"/>
              </a:rPr>
              <a:t>文字输入</a:t>
            </a:r>
          </a:p>
        </p:txBody>
      </p:sp>
    </p:spTree>
    <p:extLst>
      <p:ext uri="{BB962C8B-B14F-4D97-AF65-F5344CB8AC3E}">
        <p14:creationId xmlns:p14="http://schemas.microsoft.com/office/powerpoint/2010/main" xmlns="" val="3502889939"/>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0-#ppt_w/2"/>
                                          </p:val>
                                        </p:tav>
                                        <p:tav tm="100000">
                                          <p:val>
                                            <p:strVal val="#ppt_x"/>
                                          </p:val>
                                        </p:tav>
                                      </p:tavLst>
                                    </p:anim>
                                    <p:anim calcmode="lin" valueType="num">
                                      <p:cBhvr additive="base">
                                        <p:cTn id="14" dur="500" fill="hold"/>
                                        <p:tgtEl>
                                          <p:spTgt spid="13"/>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additive="base">
                                        <p:cTn id="17" dur="500" fill="hold"/>
                                        <p:tgtEl>
                                          <p:spTgt spid="22"/>
                                        </p:tgtEl>
                                        <p:attrNameLst>
                                          <p:attrName>ppt_x</p:attrName>
                                        </p:attrNameLst>
                                      </p:cBhvr>
                                      <p:tavLst>
                                        <p:tav tm="0">
                                          <p:val>
                                            <p:strVal val="0-#ppt_w/2"/>
                                          </p:val>
                                        </p:tav>
                                        <p:tav tm="100000">
                                          <p:val>
                                            <p:strVal val="#ppt_x"/>
                                          </p:val>
                                        </p:tav>
                                      </p:tavLst>
                                    </p:anim>
                                    <p:anim calcmode="lin" valueType="num">
                                      <p:cBhvr additive="base">
                                        <p:cTn id="18" dur="500" fill="hold"/>
                                        <p:tgtEl>
                                          <p:spTgt spid="22"/>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500" fill="hold"/>
                                        <p:tgtEl>
                                          <p:spTgt spid="16"/>
                                        </p:tgtEl>
                                        <p:attrNameLst>
                                          <p:attrName>ppt_x</p:attrName>
                                        </p:attrNameLst>
                                      </p:cBhvr>
                                      <p:tavLst>
                                        <p:tav tm="0">
                                          <p:val>
                                            <p:strVal val="0-#ppt_w/2"/>
                                          </p:val>
                                        </p:tav>
                                        <p:tav tm="100000">
                                          <p:val>
                                            <p:strVal val="#ppt_x"/>
                                          </p:val>
                                        </p:tav>
                                      </p:tavLst>
                                    </p:anim>
                                    <p:anim calcmode="lin" valueType="num">
                                      <p:cBhvr additive="base">
                                        <p:cTn id="22" dur="500" fill="hold"/>
                                        <p:tgtEl>
                                          <p:spTgt spid="16"/>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1+#ppt_w/2"/>
                                          </p:val>
                                        </p:tav>
                                        <p:tav tm="100000">
                                          <p:val>
                                            <p:strVal val="#ppt_x"/>
                                          </p:val>
                                        </p:tav>
                                      </p:tavLst>
                                    </p:anim>
                                    <p:anim calcmode="lin" valueType="num">
                                      <p:cBhvr additive="base">
                                        <p:cTn id="26" dur="500" fill="hold"/>
                                        <p:tgtEl>
                                          <p:spTgt spid="7"/>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additive="base">
                                        <p:cTn id="29" dur="500" fill="hold"/>
                                        <p:tgtEl>
                                          <p:spTgt spid="19"/>
                                        </p:tgtEl>
                                        <p:attrNameLst>
                                          <p:attrName>ppt_x</p:attrName>
                                        </p:attrNameLst>
                                      </p:cBhvr>
                                      <p:tavLst>
                                        <p:tav tm="0">
                                          <p:val>
                                            <p:strVal val="1+#ppt_w/2"/>
                                          </p:val>
                                        </p:tav>
                                        <p:tav tm="100000">
                                          <p:val>
                                            <p:strVal val="#ppt_x"/>
                                          </p:val>
                                        </p:tav>
                                      </p:tavLst>
                                    </p:anim>
                                    <p:anim calcmode="lin" valueType="num">
                                      <p:cBhvr additive="base">
                                        <p:cTn id="30" dur="500" fill="hold"/>
                                        <p:tgtEl>
                                          <p:spTgt spid="19"/>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fill="hold"/>
                                        <p:tgtEl>
                                          <p:spTgt spid="10"/>
                                        </p:tgtEl>
                                        <p:attrNameLst>
                                          <p:attrName>ppt_x</p:attrName>
                                        </p:attrNameLst>
                                      </p:cBhvr>
                                      <p:tavLst>
                                        <p:tav tm="0">
                                          <p:val>
                                            <p:strVal val="1+#ppt_w/2"/>
                                          </p:val>
                                        </p:tav>
                                        <p:tav tm="100000">
                                          <p:val>
                                            <p:strVal val="#ppt_x"/>
                                          </p:val>
                                        </p:tav>
                                      </p:tavLst>
                                    </p:anim>
                                    <p:anim calcmode="lin" valueType="num">
                                      <p:cBhvr additive="base">
                                        <p:cTn id="34"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61A059B2-3C55-42A1-9A11-AA8F9D799848}"/>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1494970" y="1472471"/>
            <a:ext cx="9202060" cy="3109054"/>
          </a:xfrm>
          <a:prstGeom prst="rect">
            <a:avLst/>
          </a:prstGeom>
        </p:spPr>
      </p:pic>
      <p:sp>
        <p:nvSpPr>
          <p:cNvPr id="5" name="文本框 6">
            <a:extLst>
              <a:ext uri="{FF2B5EF4-FFF2-40B4-BE49-F238E27FC236}">
                <a16:creationId xmlns:a16="http://schemas.microsoft.com/office/drawing/2014/main" xmlns="" id="{9E4A65AC-3844-4A22-B8F4-70C9E4ACB95C}"/>
              </a:ext>
            </a:extLst>
          </p:cNvPr>
          <p:cNvSpPr txBox="1"/>
          <p:nvPr/>
        </p:nvSpPr>
        <p:spPr bwMode="auto">
          <a:xfrm>
            <a:off x="4403725" y="4745965"/>
            <a:ext cx="3109241" cy="492443"/>
          </a:xfrm>
          <a:prstGeom prst="rect">
            <a:avLst/>
          </a:prstGeom>
          <a:noFill/>
        </p:spPr>
        <p:txBody>
          <a:bodyPr wrap="square">
            <a:spAutoFit/>
            <a:scene3d>
              <a:camera prst="orthographicFront"/>
              <a:lightRig rig="threePt" dir="t"/>
            </a:scene3d>
            <a:sp3d contourW="12700"/>
          </a:bodyPr>
          <a:lstStyle>
            <a:defPPr>
              <a:defRPr lang="en-US"/>
            </a:defPPr>
            <a:lvl1pPr marR="0" lvl="0" indent="0" defTabSz="914400" fontAlgn="auto">
              <a:lnSpc>
                <a:spcPct val="130000"/>
              </a:lnSpc>
              <a:spcBef>
                <a:spcPts val="0"/>
              </a:spcBef>
              <a:spcAft>
                <a:spcPts val="0"/>
              </a:spcAft>
              <a:buClrTx/>
              <a:buSzTx/>
              <a:buFontTx/>
              <a:buNone/>
              <a:tabLst/>
              <a:defRPr kumimoji="0" sz="1000" b="0" i="0" u="none" strike="noStrike" kern="0" cap="none" spc="0" normalizeH="0" baseline="0">
                <a:ln>
                  <a:noFill/>
                </a:ln>
                <a:gradFill>
                  <a:gsLst>
                    <a:gs pos="0">
                      <a:schemeClr val="tx1">
                        <a:lumMod val="50000"/>
                        <a:lumOff val="50000"/>
                      </a:schemeClr>
                    </a:gs>
                    <a:gs pos="100000">
                      <a:schemeClr val="tx1">
                        <a:lumMod val="65000"/>
                        <a:lumOff val="35000"/>
                      </a:schemeClr>
                    </a:gs>
                  </a:gsLst>
                  <a:lin ang="5400000" scaled="1"/>
                </a:gradFill>
                <a:effectLst/>
                <a:uLnTx/>
                <a:uFillTx/>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eaLnBrk="1" hangingPunct="1">
              <a:defRPr/>
            </a:pPr>
            <a:r>
              <a:rPr lang="zh-CN" altLang="en-US" dirty="0" smtClean="0">
                <a:solidFill>
                  <a:schemeClr val="tx1">
                    <a:lumMod val="75000"/>
                    <a:lumOff val="25000"/>
                  </a:schemeClr>
                </a:solidFill>
                <a:latin typeface="inpin heiti" charset="-122"/>
                <a:ea typeface="inpin heiti" charset="-122"/>
              </a:rPr>
              <a:t>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供全面且质优的多品类设计素材打破传统素材网站单向沟通的服务模式</a:t>
            </a:r>
          </a:p>
        </p:txBody>
      </p:sp>
      <p:sp>
        <p:nvSpPr>
          <p:cNvPr id="6" name="文本框 7">
            <a:extLst>
              <a:ext uri="{FF2B5EF4-FFF2-40B4-BE49-F238E27FC236}">
                <a16:creationId xmlns:a16="http://schemas.microsoft.com/office/drawing/2014/main" xmlns="" id="{66B79EE3-54C7-456A-AFB9-FC12A73CFDAA}"/>
              </a:ext>
            </a:extLst>
          </p:cNvPr>
          <p:cNvSpPr txBox="1"/>
          <p:nvPr/>
        </p:nvSpPr>
        <p:spPr bwMode="auto">
          <a:xfrm>
            <a:off x="3861262" y="2787239"/>
            <a:ext cx="4194168" cy="1107996"/>
          </a:xfrm>
          <a:prstGeom prst="rect">
            <a:avLst/>
          </a:prstGeom>
          <a:noFill/>
        </p:spPr>
        <p:txBody>
          <a:bodyPr wrap="square">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914400" fontAlgn="auto">
              <a:spcBef>
                <a:spcPts val="0"/>
              </a:spcBef>
              <a:spcAft>
                <a:spcPts val="0"/>
              </a:spcAft>
              <a:defRPr/>
            </a:pPr>
            <a:r>
              <a:rPr lang="zh-CN" altLang="en-US" sz="6600" kern="0" dirty="0">
                <a:solidFill>
                  <a:schemeClr val="bg1"/>
                </a:solidFill>
                <a:latin typeface="inpin heiti" charset="-122"/>
                <a:ea typeface="inpin heiti" charset="-122"/>
              </a:rPr>
              <a:t>文字输入</a:t>
            </a:r>
          </a:p>
        </p:txBody>
      </p:sp>
    </p:spTree>
    <p:extLst>
      <p:ext uri="{BB962C8B-B14F-4D97-AF65-F5344CB8AC3E}">
        <p14:creationId xmlns:p14="http://schemas.microsoft.com/office/powerpoint/2010/main" xmlns="" val="421763647"/>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0B303134-FB64-4AB1-BD10-F911B7F3DA2C}"/>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3086100" y="1885013"/>
            <a:ext cx="3987800" cy="3101098"/>
          </a:xfrm>
          <a:prstGeom prst="rect">
            <a:avLst/>
          </a:prstGeom>
        </p:spPr>
      </p:pic>
      <p:pic>
        <p:nvPicPr>
          <p:cNvPr id="4" name="图片 3">
            <a:extLst>
              <a:ext uri="{FF2B5EF4-FFF2-40B4-BE49-F238E27FC236}">
                <a16:creationId xmlns:a16="http://schemas.microsoft.com/office/drawing/2014/main" xmlns="" id="{BDC04310-07CE-4294-87FD-C41FB649111C}"/>
              </a:ext>
            </a:extLst>
          </p:cNvPr>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rot="1974783">
            <a:off x="6559076" y="2930527"/>
            <a:ext cx="2565056" cy="1994706"/>
          </a:xfrm>
          <a:prstGeom prst="rect">
            <a:avLst/>
          </a:prstGeom>
        </p:spPr>
      </p:pic>
      <p:grpSp>
        <p:nvGrpSpPr>
          <p:cNvPr id="8" name="组合 7">
            <a:extLst>
              <a:ext uri="{FF2B5EF4-FFF2-40B4-BE49-F238E27FC236}">
                <a16:creationId xmlns:a16="http://schemas.microsoft.com/office/drawing/2014/main" xmlns="" id="{2F375B96-21BB-4170-87A0-0B633C919DEA}"/>
              </a:ext>
            </a:extLst>
          </p:cNvPr>
          <p:cNvGrpSpPr/>
          <p:nvPr/>
        </p:nvGrpSpPr>
        <p:grpSpPr>
          <a:xfrm>
            <a:off x="2082799" y="5073291"/>
            <a:ext cx="8051802" cy="850175"/>
            <a:chOff x="5931565" y="2972099"/>
            <a:chExt cx="8051802" cy="850175"/>
          </a:xfrm>
        </p:grpSpPr>
        <p:sp>
          <p:nvSpPr>
            <p:cNvPr id="9" name="文本框 6">
              <a:extLst>
                <a:ext uri="{FF2B5EF4-FFF2-40B4-BE49-F238E27FC236}">
                  <a16:creationId xmlns:a16="http://schemas.microsoft.com/office/drawing/2014/main" xmlns="" id="{4154DF4C-5563-4C0F-AF79-D364DDCEB1D1}"/>
                </a:ext>
              </a:extLst>
            </p:cNvPr>
            <p:cNvSpPr txBox="1"/>
            <p:nvPr/>
          </p:nvSpPr>
          <p:spPr bwMode="auto">
            <a:xfrm>
              <a:off x="5931565" y="3329831"/>
              <a:ext cx="8051802" cy="492443"/>
            </a:xfrm>
            <a:prstGeom prst="rect">
              <a:avLst/>
            </a:prstGeom>
            <a:noFill/>
          </p:spPr>
          <p:txBody>
            <a:bodyPr wrap="square">
              <a:spAutoFit/>
              <a:scene3d>
                <a:camera prst="orthographicFront"/>
                <a:lightRig rig="threePt" dir="t"/>
              </a:scene3d>
              <a:sp3d contourW="12700"/>
            </a:bodyPr>
            <a:lstStyle>
              <a:defPPr>
                <a:defRPr lang="en-US"/>
              </a:defPPr>
              <a:lvl1pPr marR="0" lvl="0" indent="0" defTabSz="914400" fontAlgn="auto">
                <a:lnSpc>
                  <a:spcPct val="130000"/>
                </a:lnSpc>
                <a:spcBef>
                  <a:spcPts val="0"/>
                </a:spcBef>
                <a:spcAft>
                  <a:spcPts val="0"/>
                </a:spcAft>
                <a:buClrTx/>
                <a:buSzTx/>
                <a:buFontTx/>
                <a:buNone/>
                <a:tabLst/>
                <a:defRPr kumimoji="0" sz="1000" b="0" i="0" u="none" strike="noStrike" kern="0" cap="none" spc="0" normalizeH="0" baseline="0">
                  <a:ln>
                    <a:noFill/>
                  </a:ln>
                  <a:gradFill>
                    <a:gsLst>
                      <a:gs pos="0">
                        <a:schemeClr val="tx1">
                          <a:lumMod val="50000"/>
                          <a:lumOff val="50000"/>
                        </a:schemeClr>
                      </a:gs>
                      <a:gs pos="100000">
                        <a:schemeClr val="tx1">
                          <a:lumMod val="65000"/>
                          <a:lumOff val="35000"/>
                        </a:schemeClr>
                      </a:gs>
                    </a:gsLst>
                    <a:lin ang="5400000" scaled="1"/>
                  </a:gradFill>
                  <a:effectLst/>
                  <a:uLnTx/>
                  <a:uFillTx/>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defRPr/>
              </a:pPr>
              <a:r>
                <a:rPr lang="zh-CN" altLang="en-US" dirty="0" smtClean="0">
                  <a:solidFill>
                    <a:schemeClr val="tx1">
                      <a:lumMod val="75000"/>
                      <a:lumOff val="25000"/>
                    </a:schemeClr>
                  </a:solidFill>
                  <a:latin typeface="inpin heiti" charset="-122"/>
                  <a:ea typeface="inpin heiti" charset="-122"/>
                </a:rPr>
                <a:t>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a:t>
              </a:r>
              <a:r>
                <a:rPr lang="zh-CN" altLang="en-US" dirty="0" smtClean="0">
                  <a:solidFill>
                    <a:schemeClr val="tx1">
                      <a:lumMod val="75000"/>
                      <a:lumOff val="25000"/>
                    </a:schemeClr>
                  </a:solidFill>
                  <a:latin typeface="inpin heiti" charset="-122"/>
                  <a:ea typeface="inpin heiti" charset="-122"/>
                </a:rPr>
                <a:t>式第一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a:t>
              </a:r>
              <a:r>
                <a:rPr lang="zh-CN" altLang="en-US" dirty="0" smtClean="0">
                  <a:solidFill>
                    <a:schemeClr val="tx1">
                      <a:lumMod val="75000"/>
                      <a:lumOff val="25000"/>
                    </a:schemeClr>
                  </a:solidFill>
                  <a:latin typeface="inpin heiti" charset="-122"/>
                  <a:ea typeface="inpin heiti" charset="-122"/>
                </a:rPr>
                <a:t>式第一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供全面且质优的多品类设计素材打破传统素材网站单向沟通的服务模式</a:t>
              </a:r>
            </a:p>
          </p:txBody>
        </p:sp>
        <p:sp>
          <p:nvSpPr>
            <p:cNvPr id="10" name="文本框 7">
              <a:extLst>
                <a:ext uri="{FF2B5EF4-FFF2-40B4-BE49-F238E27FC236}">
                  <a16:creationId xmlns:a16="http://schemas.microsoft.com/office/drawing/2014/main" xmlns="" id="{B4E5CBF6-3CCC-4193-A8F3-CC0F43C1162B}"/>
                </a:ext>
              </a:extLst>
            </p:cNvPr>
            <p:cNvSpPr txBox="1"/>
            <p:nvPr/>
          </p:nvSpPr>
          <p:spPr bwMode="auto">
            <a:xfrm>
              <a:off x="9379060" y="2972099"/>
              <a:ext cx="1156811" cy="369332"/>
            </a:xfrm>
            <a:prstGeom prst="rect">
              <a:avLst/>
            </a:prstGeom>
            <a:noFill/>
          </p:spPr>
          <p:txBody>
            <a:bodyPr>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914400" fontAlgn="auto">
                <a:spcBef>
                  <a:spcPts val="0"/>
                </a:spcBef>
                <a:spcAft>
                  <a:spcPts val="0"/>
                </a:spcAft>
                <a:defRPr/>
              </a:pPr>
              <a:r>
                <a:rPr lang="zh-CN" altLang="en-US" kern="0" dirty="0">
                  <a:latin typeface="inpin heiti" charset="-122"/>
                  <a:ea typeface="inpin heiti" charset="-122"/>
                </a:rPr>
                <a:t>文字输入</a:t>
              </a:r>
            </a:p>
          </p:txBody>
        </p:sp>
      </p:grpSp>
      <p:grpSp>
        <p:nvGrpSpPr>
          <p:cNvPr id="11" name="组合 10">
            <a:extLst>
              <a:ext uri="{FF2B5EF4-FFF2-40B4-BE49-F238E27FC236}">
                <a16:creationId xmlns:a16="http://schemas.microsoft.com/office/drawing/2014/main" xmlns="" id="{F069D731-939E-4391-B1AA-901F943D9770}"/>
              </a:ext>
            </a:extLst>
          </p:cNvPr>
          <p:cNvGrpSpPr/>
          <p:nvPr/>
        </p:nvGrpSpPr>
        <p:grpSpPr>
          <a:xfrm>
            <a:off x="4843463" y="559367"/>
            <a:ext cx="2505075" cy="920750"/>
            <a:chOff x="1620839" y="4222297"/>
            <a:chExt cx="2505075" cy="920750"/>
          </a:xfrm>
        </p:grpSpPr>
        <p:sp>
          <p:nvSpPr>
            <p:cNvPr id="12" name="Freeform 17">
              <a:extLst>
                <a:ext uri="{FF2B5EF4-FFF2-40B4-BE49-F238E27FC236}">
                  <a16:creationId xmlns:a16="http://schemas.microsoft.com/office/drawing/2014/main" xmlns="" id="{D9BB525D-060A-4F41-8A29-2D26DB583FC8}"/>
                </a:ext>
              </a:extLst>
            </p:cNvPr>
            <p:cNvSpPr>
              <a:spLocks/>
            </p:cNvSpPr>
            <p:nvPr/>
          </p:nvSpPr>
          <p:spPr bwMode="auto">
            <a:xfrm>
              <a:off x="1671639" y="4311197"/>
              <a:ext cx="2454275" cy="831850"/>
            </a:xfrm>
            <a:custGeom>
              <a:avLst/>
              <a:gdLst>
                <a:gd name="T0" fmla="*/ 67 w 1546"/>
                <a:gd name="T1" fmla="*/ 0 h 524"/>
                <a:gd name="T2" fmla="*/ 0 w 1546"/>
                <a:gd name="T3" fmla="*/ 524 h 524"/>
                <a:gd name="T4" fmla="*/ 1455 w 1546"/>
                <a:gd name="T5" fmla="*/ 521 h 524"/>
                <a:gd name="T6" fmla="*/ 1546 w 1546"/>
                <a:gd name="T7" fmla="*/ 109 h 524"/>
                <a:gd name="T8" fmla="*/ 67 w 1546"/>
                <a:gd name="T9" fmla="*/ 0 h 524"/>
              </a:gdLst>
              <a:ahLst/>
              <a:cxnLst>
                <a:cxn ang="0">
                  <a:pos x="T0" y="T1"/>
                </a:cxn>
                <a:cxn ang="0">
                  <a:pos x="T2" y="T3"/>
                </a:cxn>
                <a:cxn ang="0">
                  <a:pos x="T4" y="T5"/>
                </a:cxn>
                <a:cxn ang="0">
                  <a:pos x="T6" y="T7"/>
                </a:cxn>
                <a:cxn ang="0">
                  <a:pos x="T8" y="T9"/>
                </a:cxn>
              </a:cxnLst>
              <a:rect l="0" t="0" r="r" b="b"/>
              <a:pathLst>
                <a:path w="1546" h="524">
                  <a:moveTo>
                    <a:pt x="67" y="0"/>
                  </a:moveTo>
                  <a:lnTo>
                    <a:pt x="0" y="524"/>
                  </a:lnTo>
                  <a:lnTo>
                    <a:pt x="1455" y="521"/>
                  </a:lnTo>
                  <a:lnTo>
                    <a:pt x="1546" y="109"/>
                  </a:lnTo>
                  <a:lnTo>
                    <a:pt x="67" y="0"/>
                  </a:lnTo>
                  <a:close/>
                </a:path>
              </a:pathLst>
            </a:custGeom>
            <a:solidFill>
              <a:srgbClr val="C0C3C7"/>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sp>
          <p:nvSpPr>
            <p:cNvPr id="13" name="Freeform 18">
              <a:extLst>
                <a:ext uri="{FF2B5EF4-FFF2-40B4-BE49-F238E27FC236}">
                  <a16:creationId xmlns:a16="http://schemas.microsoft.com/office/drawing/2014/main" xmlns="" id="{3A53BED3-1E43-4FA4-8EA0-430A6018C237}"/>
                </a:ext>
              </a:extLst>
            </p:cNvPr>
            <p:cNvSpPr>
              <a:spLocks/>
            </p:cNvSpPr>
            <p:nvPr/>
          </p:nvSpPr>
          <p:spPr bwMode="auto">
            <a:xfrm>
              <a:off x="1671639" y="4311197"/>
              <a:ext cx="2454275" cy="831850"/>
            </a:xfrm>
            <a:custGeom>
              <a:avLst/>
              <a:gdLst>
                <a:gd name="T0" fmla="*/ 67 w 1546"/>
                <a:gd name="T1" fmla="*/ 0 h 524"/>
                <a:gd name="T2" fmla="*/ 0 w 1546"/>
                <a:gd name="T3" fmla="*/ 524 h 524"/>
                <a:gd name="T4" fmla="*/ 1455 w 1546"/>
                <a:gd name="T5" fmla="*/ 521 h 524"/>
                <a:gd name="T6" fmla="*/ 1546 w 1546"/>
                <a:gd name="T7" fmla="*/ 109 h 524"/>
                <a:gd name="T8" fmla="*/ 67 w 1546"/>
                <a:gd name="T9" fmla="*/ 0 h 524"/>
              </a:gdLst>
              <a:ahLst/>
              <a:cxnLst>
                <a:cxn ang="0">
                  <a:pos x="T0" y="T1"/>
                </a:cxn>
                <a:cxn ang="0">
                  <a:pos x="T2" y="T3"/>
                </a:cxn>
                <a:cxn ang="0">
                  <a:pos x="T4" y="T5"/>
                </a:cxn>
                <a:cxn ang="0">
                  <a:pos x="T6" y="T7"/>
                </a:cxn>
                <a:cxn ang="0">
                  <a:pos x="T8" y="T9"/>
                </a:cxn>
              </a:cxnLst>
              <a:rect l="0" t="0" r="r" b="b"/>
              <a:pathLst>
                <a:path w="1546" h="524">
                  <a:moveTo>
                    <a:pt x="67" y="0"/>
                  </a:moveTo>
                  <a:lnTo>
                    <a:pt x="0" y="524"/>
                  </a:lnTo>
                  <a:lnTo>
                    <a:pt x="1455" y="521"/>
                  </a:lnTo>
                  <a:lnTo>
                    <a:pt x="1546" y="109"/>
                  </a:lnTo>
                  <a:lnTo>
                    <a:pt x="67" y="0"/>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sp>
          <p:nvSpPr>
            <p:cNvPr id="14" name="Freeform 19">
              <a:extLst>
                <a:ext uri="{FF2B5EF4-FFF2-40B4-BE49-F238E27FC236}">
                  <a16:creationId xmlns:a16="http://schemas.microsoft.com/office/drawing/2014/main" xmlns="" id="{1624C87C-3824-46D7-9264-6FDDB6EA0F9E}"/>
                </a:ext>
              </a:extLst>
            </p:cNvPr>
            <p:cNvSpPr>
              <a:spLocks/>
            </p:cNvSpPr>
            <p:nvPr/>
          </p:nvSpPr>
          <p:spPr bwMode="auto">
            <a:xfrm>
              <a:off x="1620839" y="4222297"/>
              <a:ext cx="2454275" cy="831850"/>
            </a:xfrm>
            <a:custGeom>
              <a:avLst/>
              <a:gdLst>
                <a:gd name="T0" fmla="*/ 0 w 1546"/>
                <a:gd name="T1" fmla="*/ 524 h 524"/>
                <a:gd name="T2" fmla="*/ 67 w 1546"/>
                <a:gd name="T3" fmla="*/ 0 h 524"/>
                <a:gd name="T4" fmla="*/ 1546 w 1546"/>
                <a:gd name="T5" fmla="*/ 107 h 524"/>
                <a:gd name="T6" fmla="*/ 1455 w 1546"/>
                <a:gd name="T7" fmla="*/ 521 h 524"/>
                <a:gd name="T8" fmla="*/ 0 w 1546"/>
                <a:gd name="T9" fmla="*/ 524 h 524"/>
              </a:gdLst>
              <a:ahLst/>
              <a:cxnLst>
                <a:cxn ang="0">
                  <a:pos x="T0" y="T1"/>
                </a:cxn>
                <a:cxn ang="0">
                  <a:pos x="T2" y="T3"/>
                </a:cxn>
                <a:cxn ang="0">
                  <a:pos x="T4" y="T5"/>
                </a:cxn>
                <a:cxn ang="0">
                  <a:pos x="T6" y="T7"/>
                </a:cxn>
                <a:cxn ang="0">
                  <a:pos x="T8" y="T9"/>
                </a:cxn>
              </a:cxnLst>
              <a:rect l="0" t="0" r="r" b="b"/>
              <a:pathLst>
                <a:path w="1546" h="524">
                  <a:moveTo>
                    <a:pt x="0" y="524"/>
                  </a:moveTo>
                  <a:lnTo>
                    <a:pt x="67" y="0"/>
                  </a:lnTo>
                  <a:lnTo>
                    <a:pt x="1546" y="107"/>
                  </a:lnTo>
                  <a:lnTo>
                    <a:pt x="1455" y="521"/>
                  </a:lnTo>
                  <a:lnTo>
                    <a:pt x="0" y="524"/>
                  </a:lnTo>
                  <a:close/>
                </a:path>
              </a:pathLst>
            </a:custGeom>
            <a:solidFill>
              <a:srgbClr val="77A5E5"/>
            </a:solid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grpSp>
      <p:sp>
        <p:nvSpPr>
          <p:cNvPr id="15" name="文本框 7">
            <a:extLst>
              <a:ext uri="{FF2B5EF4-FFF2-40B4-BE49-F238E27FC236}">
                <a16:creationId xmlns:a16="http://schemas.microsoft.com/office/drawing/2014/main" xmlns="" id="{43D17359-4D38-471C-B639-5B333B014D17}"/>
              </a:ext>
            </a:extLst>
          </p:cNvPr>
          <p:cNvSpPr txBox="1"/>
          <p:nvPr/>
        </p:nvSpPr>
        <p:spPr bwMode="auto">
          <a:xfrm>
            <a:off x="4709654" y="651140"/>
            <a:ext cx="2772692" cy="646331"/>
          </a:xfrm>
          <a:prstGeom prst="rect">
            <a:avLst/>
          </a:prstGeom>
          <a:noFill/>
        </p:spPr>
        <p:txBody>
          <a:bodyPr wrap="square">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914400" fontAlgn="auto">
              <a:spcBef>
                <a:spcPts val="0"/>
              </a:spcBef>
              <a:spcAft>
                <a:spcPts val="0"/>
              </a:spcAft>
              <a:defRPr/>
            </a:pPr>
            <a:r>
              <a:rPr lang="zh-CN" altLang="en-US" sz="3600" kern="0" dirty="0">
                <a:solidFill>
                  <a:schemeClr val="bg1"/>
                </a:solidFill>
                <a:latin typeface="inpin heiti" charset="-122"/>
                <a:ea typeface="inpin heiti" charset="-122"/>
              </a:rPr>
              <a:t>文字输入</a:t>
            </a:r>
          </a:p>
        </p:txBody>
      </p:sp>
    </p:spTree>
    <p:extLst>
      <p:ext uri="{BB962C8B-B14F-4D97-AF65-F5344CB8AC3E}">
        <p14:creationId xmlns:p14="http://schemas.microsoft.com/office/powerpoint/2010/main" xmlns="" val="321695044"/>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par>
                                <p:cTn id="11" presetID="3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childTnLst>
                          </p:cTn>
                        </p:par>
                        <p:par>
                          <p:cTn id="17" fill="hold">
                            <p:stCondLst>
                              <p:cond delay="1000"/>
                            </p:stCondLst>
                            <p:childTnLst>
                              <p:par>
                                <p:cTn id="18" presetID="42" presetClass="entr" presetSubtype="0" fill="hold"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1000"/>
                                        <p:tgtEl>
                                          <p:spTgt spid="8"/>
                                        </p:tgtEl>
                                      </p:cBhvr>
                                    </p:animEffect>
                                    <p:anim calcmode="lin" valueType="num">
                                      <p:cBhvr>
                                        <p:cTn id="21" dur="1000" fill="hold"/>
                                        <p:tgtEl>
                                          <p:spTgt spid="8"/>
                                        </p:tgtEl>
                                        <p:attrNameLst>
                                          <p:attrName>ppt_x</p:attrName>
                                        </p:attrNameLst>
                                      </p:cBhvr>
                                      <p:tavLst>
                                        <p:tav tm="0">
                                          <p:val>
                                            <p:strVal val="#ppt_x"/>
                                          </p:val>
                                        </p:tav>
                                        <p:tav tm="100000">
                                          <p:val>
                                            <p:strVal val="#ppt_x"/>
                                          </p:val>
                                        </p:tav>
                                      </p:tavLst>
                                    </p:anim>
                                    <p:anim calcmode="lin" valueType="num">
                                      <p:cBhvr>
                                        <p:cTn id="22"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B217E6F6-80CE-4AE5-A34F-9F08C2DA96AB}"/>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1950466" y="2474497"/>
            <a:ext cx="2028861" cy="1799483"/>
          </a:xfrm>
          <a:prstGeom prst="rect">
            <a:avLst/>
          </a:prstGeom>
        </p:spPr>
      </p:pic>
      <p:pic>
        <p:nvPicPr>
          <p:cNvPr id="5" name="图片 4">
            <a:extLst>
              <a:ext uri="{FF2B5EF4-FFF2-40B4-BE49-F238E27FC236}">
                <a16:creationId xmlns:a16="http://schemas.microsoft.com/office/drawing/2014/main" xmlns="" id="{28BEE790-FE5A-4F13-8F0D-8168EB92C50E}"/>
              </a:ext>
            </a:extLst>
          </p:cNvPr>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a:off x="5081569" y="4430726"/>
            <a:ext cx="2028861" cy="1344599"/>
          </a:xfrm>
          <a:prstGeom prst="rect">
            <a:avLst/>
          </a:prstGeom>
        </p:spPr>
      </p:pic>
      <p:pic>
        <p:nvPicPr>
          <p:cNvPr id="7" name="图片 6">
            <a:extLst>
              <a:ext uri="{FF2B5EF4-FFF2-40B4-BE49-F238E27FC236}">
                <a16:creationId xmlns:a16="http://schemas.microsoft.com/office/drawing/2014/main" xmlns="" id="{3DA79705-4766-41D3-A863-5B92B7D8DF39}"/>
              </a:ext>
            </a:extLst>
          </p:cNvPr>
          <p:cNvPicPr>
            <a:picLocks noChangeAspect="1"/>
          </p:cNvPicPr>
          <p:nvPr/>
        </p:nvPicPr>
        <p:blipFill>
          <a:blip r:embed="rId5"/>
          <a:stretch>
            <a:fillRect/>
          </a:stretch>
        </p:blipFill>
        <p:spPr>
          <a:xfrm>
            <a:off x="8212672" y="2161769"/>
            <a:ext cx="1743607" cy="2042337"/>
          </a:xfrm>
          <a:prstGeom prst="rect">
            <a:avLst/>
          </a:prstGeom>
        </p:spPr>
      </p:pic>
      <p:grpSp>
        <p:nvGrpSpPr>
          <p:cNvPr id="6" name="组合 5">
            <a:extLst>
              <a:ext uri="{FF2B5EF4-FFF2-40B4-BE49-F238E27FC236}">
                <a16:creationId xmlns:a16="http://schemas.microsoft.com/office/drawing/2014/main" xmlns="" id="{05BEDC5E-2B25-494F-99AE-045475E563D2}"/>
              </a:ext>
            </a:extLst>
          </p:cNvPr>
          <p:cNvGrpSpPr/>
          <p:nvPr/>
        </p:nvGrpSpPr>
        <p:grpSpPr>
          <a:xfrm>
            <a:off x="1019175" y="4554012"/>
            <a:ext cx="3384550" cy="1050229"/>
            <a:chOff x="8265191" y="2972099"/>
            <a:chExt cx="3384550" cy="1050229"/>
          </a:xfrm>
        </p:grpSpPr>
        <p:sp>
          <p:nvSpPr>
            <p:cNvPr id="8" name="文本框 6">
              <a:extLst>
                <a:ext uri="{FF2B5EF4-FFF2-40B4-BE49-F238E27FC236}">
                  <a16:creationId xmlns:a16="http://schemas.microsoft.com/office/drawing/2014/main" xmlns="" id="{6C71EEE3-3D71-4881-9CCB-273FDE773871}"/>
                </a:ext>
              </a:extLst>
            </p:cNvPr>
            <p:cNvSpPr txBox="1"/>
            <p:nvPr/>
          </p:nvSpPr>
          <p:spPr bwMode="auto">
            <a:xfrm>
              <a:off x="8265191" y="3329831"/>
              <a:ext cx="3384550" cy="692497"/>
            </a:xfrm>
            <a:prstGeom prst="rect">
              <a:avLst/>
            </a:prstGeom>
            <a:noFill/>
          </p:spPr>
          <p:txBody>
            <a:bodyPr wrap="square">
              <a:spAutoFit/>
              <a:scene3d>
                <a:camera prst="orthographicFront"/>
                <a:lightRig rig="threePt" dir="t"/>
              </a:scene3d>
              <a:sp3d contourW="12700"/>
            </a:bodyPr>
            <a:lstStyle>
              <a:defPPr>
                <a:defRPr lang="en-US"/>
              </a:defPPr>
              <a:lvl1pPr marR="0" lvl="0" indent="0" defTabSz="914400" fontAlgn="auto">
                <a:lnSpc>
                  <a:spcPct val="130000"/>
                </a:lnSpc>
                <a:spcBef>
                  <a:spcPts val="0"/>
                </a:spcBef>
                <a:spcAft>
                  <a:spcPts val="0"/>
                </a:spcAft>
                <a:buClrTx/>
                <a:buSzTx/>
                <a:buFontTx/>
                <a:buNone/>
                <a:tabLst/>
                <a:defRPr kumimoji="0" sz="1000" b="0" i="0" u="none" strike="noStrike" kern="0" cap="none" spc="0" normalizeH="0" baseline="0">
                  <a:ln>
                    <a:noFill/>
                  </a:ln>
                  <a:gradFill>
                    <a:gsLst>
                      <a:gs pos="0">
                        <a:schemeClr val="tx1">
                          <a:lumMod val="50000"/>
                          <a:lumOff val="50000"/>
                        </a:schemeClr>
                      </a:gs>
                      <a:gs pos="100000">
                        <a:schemeClr val="tx1">
                          <a:lumMod val="65000"/>
                          <a:lumOff val="35000"/>
                        </a:schemeClr>
                      </a:gs>
                    </a:gsLst>
                    <a:lin ang="5400000" scaled="1"/>
                  </a:gradFill>
                  <a:effectLst/>
                  <a:uLnTx/>
                  <a:uFillTx/>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defRPr/>
              </a:pPr>
              <a:r>
                <a:rPr lang="zh-CN" altLang="en-US" dirty="0" smtClean="0">
                  <a:solidFill>
                    <a:schemeClr val="tx1">
                      <a:lumMod val="75000"/>
                      <a:lumOff val="25000"/>
                    </a:schemeClr>
                  </a:solidFill>
                  <a:latin typeface="inpin heiti" charset="-122"/>
                  <a:ea typeface="inpin heiti" charset="-122"/>
                </a:rPr>
                <a:t>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a:t>
              </a:r>
              <a:r>
                <a:rPr lang="zh-CN" altLang="en-US" dirty="0" smtClean="0">
                  <a:solidFill>
                    <a:schemeClr val="tx1">
                      <a:lumMod val="75000"/>
                      <a:lumOff val="25000"/>
                    </a:schemeClr>
                  </a:solidFill>
                  <a:latin typeface="inpin heiti" charset="-122"/>
                  <a:ea typeface="inpin heiti" charset="-122"/>
                </a:rPr>
                <a:t>式第一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供全面且质优的多品类设计素材打破传统素材网站单向沟通的服务模式</a:t>
              </a:r>
            </a:p>
          </p:txBody>
        </p:sp>
        <p:sp>
          <p:nvSpPr>
            <p:cNvPr id="9" name="文本框 7">
              <a:extLst>
                <a:ext uri="{FF2B5EF4-FFF2-40B4-BE49-F238E27FC236}">
                  <a16:creationId xmlns:a16="http://schemas.microsoft.com/office/drawing/2014/main" xmlns="" id="{A096D548-EB3F-409D-80D5-8233DC47E285}"/>
                </a:ext>
              </a:extLst>
            </p:cNvPr>
            <p:cNvSpPr txBox="1"/>
            <p:nvPr/>
          </p:nvSpPr>
          <p:spPr bwMode="auto">
            <a:xfrm>
              <a:off x="9379060" y="2972099"/>
              <a:ext cx="1156811" cy="369332"/>
            </a:xfrm>
            <a:prstGeom prst="rect">
              <a:avLst/>
            </a:prstGeom>
            <a:noFill/>
          </p:spPr>
          <p:txBody>
            <a:bodyPr>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914400" fontAlgn="auto">
                <a:spcBef>
                  <a:spcPts val="0"/>
                </a:spcBef>
                <a:spcAft>
                  <a:spcPts val="0"/>
                </a:spcAft>
                <a:defRPr/>
              </a:pPr>
              <a:r>
                <a:rPr lang="zh-CN" altLang="en-US" kern="0" dirty="0">
                  <a:latin typeface="inpin heiti" charset="-122"/>
                  <a:ea typeface="inpin heiti" charset="-122"/>
                </a:rPr>
                <a:t>文字输入</a:t>
              </a:r>
            </a:p>
          </p:txBody>
        </p:sp>
      </p:grpSp>
      <p:grpSp>
        <p:nvGrpSpPr>
          <p:cNvPr id="10" name="组合 9">
            <a:extLst>
              <a:ext uri="{FF2B5EF4-FFF2-40B4-BE49-F238E27FC236}">
                <a16:creationId xmlns:a16="http://schemas.microsoft.com/office/drawing/2014/main" xmlns="" id="{804513DA-46EE-42F7-BEDB-57DBB34858E4}"/>
              </a:ext>
            </a:extLst>
          </p:cNvPr>
          <p:cNvGrpSpPr/>
          <p:nvPr/>
        </p:nvGrpSpPr>
        <p:grpSpPr>
          <a:xfrm>
            <a:off x="7392200" y="4554012"/>
            <a:ext cx="3384550" cy="1050229"/>
            <a:chOff x="8265191" y="2972099"/>
            <a:chExt cx="3384550" cy="1050229"/>
          </a:xfrm>
        </p:grpSpPr>
        <p:sp>
          <p:nvSpPr>
            <p:cNvPr id="11" name="文本框 6">
              <a:extLst>
                <a:ext uri="{FF2B5EF4-FFF2-40B4-BE49-F238E27FC236}">
                  <a16:creationId xmlns:a16="http://schemas.microsoft.com/office/drawing/2014/main" xmlns="" id="{235142C2-E574-490F-8E0B-CC2082048AB9}"/>
                </a:ext>
              </a:extLst>
            </p:cNvPr>
            <p:cNvSpPr txBox="1"/>
            <p:nvPr/>
          </p:nvSpPr>
          <p:spPr bwMode="auto">
            <a:xfrm>
              <a:off x="8265191" y="3329831"/>
              <a:ext cx="3384550" cy="692497"/>
            </a:xfrm>
            <a:prstGeom prst="rect">
              <a:avLst/>
            </a:prstGeom>
            <a:noFill/>
          </p:spPr>
          <p:txBody>
            <a:bodyPr wrap="square">
              <a:spAutoFit/>
              <a:scene3d>
                <a:camera prst="orthographicFront"/>
                <a:lightRig rig="threePt" dir="t"/>
              </a:scene3d>
              <a:sp3d contourW="12700"/>
            </a:bodyPr>
            <a:lstStyle>
              <a:defPPr>
                <a:defRPr lang="en-US"/>
              </a:defPPr>
              <a:lvl1pPr marR="0" lvl="0" indent="0" defTabSz="914400" fontAlgn="auto">
                <a:lnSpc>
                  <a:spcPct val="130000"/>
                </a:lnSpc>
                <a:spcBef>
                  <a:spcPts val="0"/>
                </a:spcBef>
                <a:spcAft>
                  <a:spcPts val="0"/>
                </a:spcAft>
                <a:buClrTx/>
                <a:buSzTx/>
                <a:buFontTx/>
                <a:buNone/>
                <a:tabLst/>
                <a:defRPr kumimoji="0" sz="1000" b="0" i="0" u="none" strike="noStrike" kern="0" cap="none" spc="0" normalizeH="0" baseline="0">
                  <a:ln>
                    <a:noFill/>
                  </a:ln>
                  <a:gradFill>
                    <a:gsLst>
                      <a:gs pos="0">
                        <a:schemeClr val="tx1">
                          <a:lumMod val="50000"/>
                          <a:lumOff val="50000"/>
                        </a:schemeClr>
                      </a:gs>
                      <a:gs pos="100000">
                        <a:schemeClr val="tx1">
                          <a:lumMod val="65000"/>
                          <a:lumOff val="35000"/>
                        </a:schemeClr>
                      </a:gs>
                    </a:gsLst>
                    <a:lin ang="5400000" scaled="1"/>
                  </a:gradFill>
                  <a:effectLst/>
                  <a:uLnTx/>
                  <a:uFillTx/>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defRPr/>
              </a:pPr>
              <a:r>
                <a:rPr lang="zh-CN" altLang="en-US" dirty="0" smtClean="0">
                  <a:solidFill>
                    <a:schemeClr val="tx1">
                      <a:lumMod val="75000"/>
                      <a:lumOff val="25000"/>
                    </a:schemeClr>
                  </a:solidFill>
                  <a:latin typeface="inpin heiti" charset="-122"/>
                  <a:ea typeface="inpin heiti" charset="-122"/>
                </a:rPr>
                <a:t>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a:t>
              </a:r>
              <a:r>
                <a:rPr lang="zh-CN" altLang="en-US" dirty="0" smtClean="0">
                  <a:solidFill>
                    <a:schemeClr val="tx1">
                      <a:lumMod val="75000"/>
                      <a:lumOff val="25000"/>
                    </a:schemeClr>
                  </a:solidFill>
                  <a:latin typeface="inpin heiti" charset="-122"/>
                  <a:ea typeface="inpin heiti" charset="-122"/>
                </a:rPr>
                <a:t>式第一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供全面且质优的多品类设计素材打破传统素材网站单向沟通的服务模式</a:t>
              </a:r>
            </a:p>
          </p:txBody>
        </p:sp>
        <p:sp>
          <p:nvSpPr>
            <p:cNvPr id="12" name="文本框 7">
              <a:extLst>
                <a:ext uri="{FF2B5EF4-FFF2-40B4-BE49-F238E27FC236}">
                  <a16:creationId xmlns:a16="http://schemas.microsoft.com/office/drawing/2014/main" xmlns="" id="{A3C66218-4A46-4286-B300-CADA74B34BC2}"/>
                </a:ext>
              </a:extLst>
            </p:cNvPr>
            <p:cNvSpPr txBox="1"/>
            <p:nvPr/>
          </p:nvSpPr>
          <p:spPr bwMode="auto">
            <a:xfrm>
              <a:off x="9379060" y="2972099"/>
              <a:ext cx="1156811" cy="369332"/>
            </a:xfrm>
            <a:prstGeom prst="rect">
              <a:avLst/>
            </a:prstGeom>
            <a:noFill/>
          </p:spPr>
          <p:txBody>
            <a:bodyPr>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914400" fontAlgn="auto">
                <a:spcBef>
                  <a:spcPts val="0"/>
                </a:spcBef>
                <a:spcAft>
                  <a:spcPts val="0"/>
                </a:spcAft>
                <a:defRPr/>
              </a:pPr>
              <a:r>
                <a:rPr lang="zh-CN" altLang="en-US" kern="0" dirty="0">
                  <a:latin typeface="inpin heiti" charset="-122"/>
                  <a:ea typeface="inpin heiti" charset="-122"/>
                </a:rPr>
                <a:t>文字输入</a:t>
              </a:r>
            </a:p>
          </p:txBody>
        </p:sp>
      </p:grpSp>
      <p:grpSp>
        <p:nvGrpSpPr>
          <p:cNvPr id="13" name="组合 12">
            <a:extLst>
              <a:ext uri="{FF2B5EF4-FFF2-40B4-BE49-F238E27FC236}">
                <a16:creationId xmlns:a16="http://schemas.microsoft.com/office/drawing/2014/main" xmlns="" id="{E9E574AD-6AA7-4F44-B8CD-26368B5C4748}"/>
              </a:ext>
            </a:extLst>
          </p:cNvPr>
          <p:cNvGrpSpPr/>
          <p:nvPr/>
        </p:nvGrpSpPr>
        <p:grpSpPr>
          <a:xfrm>
            <a:off x="4403724" y="2736325"/>
            <a:ext cx="3384550" cy="1050229"/>
            <a:chOff x="8265191" y="2972099"/>
            <a:chExt cx="3384550" cy="1050229"/>
          </a:xfrm>
        </p:grpSpPr>
        <p:sp>
          <p:nvSpPr>
            <p:cNvPr id="14" name="文本框 6">
              <a:extLst>
                <a:ext uri="{FF2B5EF4-FFF2-40B4-BE49-F238E27FC236}">
                  <a16:creationId xmlns:a16="http://schemas.microsoft.com/office/drawing/2014/main" xmlns="" id="{54CF0D42-0DAF-4E98-B976-CDD5C62D42D9}"/>
                </a:ext>
              </a:extLst>
            </p:cNvPr>
            <p:cNvSpPr txBox="1"/>
            <p:nvPr/>
          </p:nvSpPr>
          <p:spPr bwMode="auto">
            <a:xfrm>
              <a:off x="8265191" y="3329831"/>
              <a:ext cx="3384550" cy="692497"/>
            </a:xfrm>
            <a:prstGeom prst="rect">
              <a:avLst/>
            </a:prstGeom>
            <a:noFill/>
          </p:spPr>
          <p:txBody>
            <a:bodyPr wrap="square">
              <a:spAutoFit/>
              <a:scene3d>
                <a:camera prst="orthographicFront"/>
                <a:lightRig rig="threePt" dir="t"/>
              </a:scene3d>
              <a:sp3d contourW="12700"/>
            </a:bodyPr>
            <a:lstStyle>
              <a:defPPr>
                <a:defRPr lang="en-US"/>
              </a:defPPr>
              <a:lvl1pPr marR="0" lvl="0" indent="0" defTabSz="914400" fontAlgn="auto">
                <a:lnSpc>
                  <a:spcPct val="130000"/>
                </a:lnSpc>
                <a:spcBef>
                  <a:spcPts val="0"/>
                </a:spcBef>
                <a:spcAft>
                  <a:spcPts val="0"/>
                </a:spcAft>
                <a:buClrTx/>
                <a:buSzTx/>
                <a:buFontTx/>
                <a:buNone/>
                <a:tabLst/>
                <a:defRPr kumimoji="0" sz="1000" b="0" i="0" u="none" strike="noStrike" kern="0" cap="none" spc="0" normalizeH="0" baseline="0">
                  <a:ln>
                    <a:noFill/>
                  </a:ln>
                  <a:gradFill>
                    <a:gsLst>
                      <a:gs pos="0">
                        <a:schemeClr val="tx1">
                          <a:lumMod val="50000"/>
                          <a:lumOff val="50000"/>
                        </a:schemeClr>
                      </a:gs>
                      <a:gs pos="100000">
                        <a:schemeClr val="tx1">
                          <a:lumMod val="65000"/>
                          <a:lumOff val="35000"/>
                        </a:schemeClr>
                      </a:gs>
                    </a:gsLst>
                    <a:lin ang="5400000" scaled="1"/>
                  </a:gradFill>
                  <a:effectLst/>
                  <a:uLnTx/>
                  <a:uFillTx/>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defRPr/>
              </a:pPr>
              <a:r>
                <a:rPr lang="zh-CN" altLang="en-US" dirty="0" smtClean="0">
                  <a:solidFill>
                    <a:schemeClr val="tx1">
                      <a:lumMod val="75000"/>
                      <a:lumOff val="25000"/>
                    </a:schemeClr>
                  </a:solidFill>
                  <a:latin typeface="inpin heiti" charset="-122"/>
                  <a:ea typeface="inpin heiti" charset="-122"/>
                </a:rPr>
                <a:t>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a:t>
              </a:r>
              <a:r>
                <a:rPr lang="zh-CN" altLang="en-US" dirty="0" smtClean="0">
                  <a:solidFill>
                    <a:schemeClr val="tx1">
                      <a:lumMod val="75000"/>
                      <a:lumOff val="25000"/>
                    </a:schemeClr>
                  </a:solidFill>
                  <a:latin typeface="inpin heiti" charset="-122"/>
                  <a:ea typeface="inpin heiti" charset="-122"/>
                </a:rPr>
                <a:t>式第一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供全面且质优的多品类设计素材打破传统素材网站单向沟通的服务模式</a:t>
              </a:r>
            </a:p>
          </p:txBody>
        </p:sp>
        <p:sp>
          <p:nvSpPr>
            <p:cNvPr id="15" name="文本框 7">
              <a:extLst>
                <a:ext uri="{FF2B5EF4-FFF2-40B4-BE49-F238E27FC236}">
                  <a16:creationId xmlns:a16="http://schemas.microsoft.com/office/drawing/2014/main" xmlns="" id="{08617A84-E808-4798-96A3-480FF64B2ECF}"/>
                </a:ext>
              </a:extLst>
            </p:cNvPr>
            <p:cNvSpPr txBox="1"/>
            <p:nvPr/>
          </p:nvSpPr>
          <p:spPr bwMode="auto">
            <a:xfrm>
              <a:off x="9379060" y="2972099"/>
              <a:ext cx="1156811" cy="369332"/>
            </a:xfrm>
            <a:prstGeom prst="rect">
              <a:avLst/>
            </a:prstGeom>
            <a:noFill/>
          </p:spPr>
          <p:txBody>
            <a:bodyPr>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914400" fontAlgn="auto">
                <a:spcBef>
                  <a:spcPts val="0"/>
                </a:spcBef>
                <a:spcAft>
                  <a:spcPts val="0"/>
                </a:spcAft>
                <a:defRPr/>
              </a:pPr>
              <a:r>
                <a:rPr lang="zh-CN" altLang="en-US" kern="0" dirty="0">
                  <a:latin typeface="inpin heiti" charset="-122"/>
                  <a:ea typeface="inpin heiti" charset="-122"/>
                </a:rPr>
                <a:t>文字输入</a:t>
              </a:r>
            </a:p>
          </p:txBody>
        </p:sp>
      </p:grpSp>
      <p:grpSp>
        <p:nvGrpSpPr>
          <p:cNvPr id="16" name="组合 15">
            <a:extLst>
              <a:ext uri="{FF2B5EF4-FFF2-40B4-BE49-F238E27FC236}">
                <a16:creationId xmlns:a16="http://schemas.microsoft.com/office/drawing/2014/main" xmlns="" id="{7D6C386D-1AAB-4F82-B655-16F7C556E727}"/>
              </a:ext>
            </a:extLst>
          </p:cNvPr>
          <p:cNvGrpSpPr/>
          <p:nvPr/>
        </p:nvGrpSpPr>
        <p:grpSpPr>
          <a:xfrm>
            <a:off x="4843463" y="559367"/>
            <a:ext cx="2505075" cy="920750"/>
            <a:chOff x="1620839" y="4222297"/>
            <a:chExt cx="2505075" cy="920750"/>
          </a:xfrm>
        </p:grpSpPr>
        <p:sp>
          <p:nvSpPr>
            <p:cNvPr id="17" name="Freeform 17">
              <a:extLst>
                <a:ext uri="{FF2B5EF4-FFF2-40B4-BE49-F238E27FC236}">
                  <a16:creationId xmlns:a16="http://schemas.microsoft.com/office/drawing/2014/main" xmlns="" id="{E77EF587-F64B-4D45-9F74-4DFEF1CA7E77}"/>
                </a:ext>
              </a:extLst>
            </p:cNvPr>
            <p:cNvSpPr>
              <a:spLocks/>
            </p:cNvSpPr>
            <p:nvPr/>
          </p:nvSpPr>
          <p:spPr bwMode="auto">
            <a:xfrm>
              <a:off x="1671639" y="4311197"/>
              <a:ext cx="2454275" cy="831850"/>
            </a:xfrm>
            <a:custGeom>
              <a:avLst/>
              <a:gdLst>
                <a:gd name="T0" fmla="*/ 67 w 1546"/>
                <a:gd name="T1" fmla="*/ 0 h 524"/>
                <a:gd name="T2" fmla="*/ 0 w 1546"/>
                <a:gd name="T3" fmla="*/ 524 h 524"/>
                <a:gd name="T4" fmla="*/ 1455 w 1546"/>
                <a:gd name="T5" fmla="*/ 521 h 524"/>
                <a:gd name="T6" fmla="*/ 1546 w 1546"/>
                <a:gd name="T7" fmla="*/ 109 h 524"/>
                <a:gd name="T8" fmla="*/ 67 w 1546"/>
                <a:gd name="T9" fmla="*/ 0 h 524"/>
              </a:gdLst>
              <a:ahLst/>
              <a:cxnLst>
                <a:cxn ang="0">
                  <a:pos x="T0" y="T1"/>
                </a:cxn>
                <a:cxn ang="0">
                  <a:pos x="T2" y="T3"/>
                </a:cxn>
                <a:cxn ang="0">
                  <a:pos x="T4" y="T5"/>
                </a:cxn>
                <a:cxn ang="0">
                  <a:pos x="T6" y="T7"/>
                </a:cxn>
                <a:cxn ang="0">
                  <a:pos x="T8" y="T9"/>
                </a:cxn>
              </a:cxnLst>
              <a:rect l="0" t="0" r="r" b="b"/>
              <a:pathLst>
                <a:path w="1546" h="524">
                  <a:moveTo>
                    <a:pt x="67" y="0"/>
                  </a:moveTo>
                  <a:lnTo>
                    <a:pt x="0" y="524"/>
                  </a:lnTo>
                  <a:lnTo>
                    <a:pt x="1455" y="521"/>
                  </a:lnTo>
                  <a:lnTo>
                    <a:pt x="1546" y="109"/>
                  </a:lnTo>
                  <a:lnTo>
                    <a:pt x="67" y="0"/>
                  </a:lnTo>
                  <a:close/>
                </a:path>
              </a:pathLst>
            </a:custGeom>
            <a:solidFill>
              <a:srgbClr val="C0C3C7"/>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sp>
          <p:nvSpPr>
            <p:cNvPr id="18" name="Freeform 18">
              <a:extLst>
                <a:ext uri="{FF2B5EF4-FFF2-40B4-BE49-F238E27FC236}">
                  <a16:creationId xmlns:a16="http://schemas.microsoft.com/office/drawing/2014/main" xmlns="" id="{29385E17-CB6C-4811-8D98-4BA5F82CEA51}"/>
                </a:ext>
              </a:extLst>
            </p:cNvPr>
            <p:cNvSpPr>
              <a:spLocks/>
            </p:cNvSpPr>
            <p:nvPr/>
          </p:nvSpPr>
          <p:spPr bwMode="auto">
            <a:xfrm>
              <a:off x="1671639" y="4311197"/>
              <a:ext cx="2454275" cy="831850"/>
            </a:xfrm>
            <a:custGeom>
              <a:avLst/>
              <a:gdLst>
                <a:gd name="T0" fmla="*/ 67 w 1546"/>
                <a:gd name="T1" fmla="*/ 0 h 524"/>
                <a:gd name="T2" fmla="*/ 0 w 1546"/>
                <a:gd name="T3" fmla="*/ 524 h 524"/>
                <a:gd name="T4" fmla="*/ 1455 w 1546"/>
                <a:gd name="T5" fmla="*/ 521 h 524"/>
                <a:gd name="T6" fmla="*/ 1546 w 1546"/>
                <a:gd name="T7" fmla="*/ 109 h 524"/>
                <a:gd name="T8" fmla="*/ 67 w 1546"/>
                <a:gd name="T9" fmla="*/ 0 h 524"/>
              </a:gdLst>
              <a:ahLst/>
              <a:cxnLst>
                <a:cxn ang="0">
                  <a:pos x="T0" y="T1"/>
                </a:cxn>
                <a:cxn ang="0">
                  <a:pos x="T2" y="T3"/>
                </a:cxn>
                <a:cxn ang="0">
                  <a:pos x="T4" y="T5"/>
                </a:cxn>
                <a:cxn ang="0">
                  <a:pos x="T6" y="T7"/>
                </a:cxn>
                <a:cxn ang="0">
                  <a:pos x="T8" y="T9"/>
                </a:cxn>
              </a:cxnLst>
              <a:rect l="0" t="0" r="r" b="b"/>
              <a:pathLst>
                <a:path w="1546" h="524">
                  <a:moveTo>
                    <a:pt x="67" y="0"/>
                  </a:moveTo>
                  <a:lnTo>
                    <a:pt x="0" y="524"/>
                  </a:lnTo>
                  <a:lnTo>
                    <a:pt x="1455" y="521"/>
                  </a:lnTo>
                  <a:lnTo>
                    <a:pt x="1546" y="109"/>
                  </a:lnTo>
                  <a:lnTo>
                    <a:pt x="67" y="0"/>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sp>
          <p:nvSpPr>
            <p:cNvPr id="19" name="Freeform 19">
              <a:extLst>
                <a:ext uri="{FF2B5EF4-FFF2-40B4-BE49-F238E27FC236}">
                  <a16:creationId xmlns:a16="http://schemas.microsoft.com/office/drawing/2014/main" xmlns="" id="{68EF99DB-6A0C-4DD3-A5BD-C359C9C2DE5A}"/>
                </a:ext>
              </a:extLst>
            </p:cNvPr>
            <p:cNvSpPr>
              <a:spLocks/>
            </p:cNvSpPr>
            <p:nvPr/>
          </p:nvSpPr>
          <p:spPr bwMode="auto">
            <a:xfrm>
              <a:off x="1620839" y="4222297"/>
              <a:ext cx="2454275" cy="831850"/>
            </a:xfrm>
            <a:custGeom>
              <a:avLst/>
              <a:gdLst>
                <a:gd name="T0" fmla="*/ 0 w 1546"/>
                <a:gd name="T1" fmla="*/ 524 h 524"/>
                <a:gd name="T2" fmla="*/ 67 w 1546"/>
                <a:gd name="T3" fmla="*/ 0 h 524"/>
                <a:gd name="T4" fmla="*/ 1546 w 1546"/>
                <a:gd name="T5" fmla="*/ 107 h 524"/>
                <a:gd name="T6" fmla="*/ 1455 w 1546"/>
                <a:gd name="T7" fmla="*/ 521 h 524"/>
                <a:gd name="T8" fmla="*/ 0 w 1546"/>
                <a:gd name="T9" fmla="*/ 524 h 524"/>
              </a:gdLst>
              <a:ahLst/>
              <a:cxnLst>
                <a:cxn ang="0">
                  <a:pos x="T0" y="T1"/>
                </a:cxn>
                <a:cxn ang="0">
                  <a:pos x="T2" y="T3"/>
                </a:cxn>
                <a:cxn ang="0">
                  <a:pos x="T4" y="T5"/>
                </a:cxn>
                <a:cxn ang="0">
                  <a:pos x="T6" y="T7"/>
                </a:cxn>
                <a:cxn ang="0">
                  <a:pos x="T8" y="T9"/>
                </a:cxn>
              </a:cxnLst>
              <a:rect l="0" t="0" r="r" b="b"/>
              <a:pathLst>
                <a:path w="1546" h="524">
                  <a:moveTo>
                    <a:pt x="0" y="524"/>
                  </a:moveTo>
                  <a:lnTo>
                    <a:pt x="67" y="0"/>
                  </a:lnTo>
                  <a:lnTo>
                    <a:pt x="1546" y="107"/>
                  </a:lnTo>
                  <a:lnTo>
                    <a:pt x="1455" y="521"/>
                  </a:lnTo>
                  <a:lnTo>
                    <a:pt x="0" y="524"/>
                  </a:lnTo>
                  <a:close/>
                </a:path>
              </a:pathLst>
            </a:custGeom>
            <a:solidFill>
              <a:srgbClr val="77A5E5"/>
            </a:solid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grpSp>
      <p:sp>
        <p:nvSpPr>
          <p:cNvPr id="20" name="文本框 7">
            <a:extLst>
              <a:ext uri="{FF2B5EF4-FFF2-40B4-BE49-F238E27FC236}">
                <a16:creationId xmlns:a16="http://schemas.microsoft.com/office/drawing/2014/main" xmlns="" id="{973E337F-0028-470D-842B-76205FE1076A}"/>
              </a:ext>
            </a:extLst>
          </p:cNvPr>
          <p:cNvSpPr txBox="1"/>
          <p:nvPr/>
        </p:nvSpPr>
        <p:spPr bwMode="auto">
          <a:xfrm>
            <a:off x="4709654" y="651140"/>
            <a:ext cx="2772692" cy="646331"/>
          </a:xfrm>
          <a:prstGeom prst="rect">
            <a:avLst/>
          </a:prstGeom>
          <a:noFill/>
        </p:spPr>
        <p:txBody>
          <a:bodyPr wrap="square">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914400" fontAlgn="auto">
              <a:spcBef>
                <a:spcPts val="0"/>
              </a:spcBef>
              <a:spcAft>
                <a:spcPts val="0"/>
              </a:spcAft>
              <a:defRPr/>
            </a:pPr>
            <a:r>
              <a:rPr lang="zh-CN" altLang="en-US" sz="3600" kern="0" dirty="0">
                <a:solidFill>
                  <a:schemeClr val="bg1"/>
                </a:solidFill>
                <a:latin typeface="inpin heiti" charset="-122"/>
                <a:ea typeface="inpin heiti" charset="-122"/>
              </a:rPr>
              <a:t>文字输入</a:t>
            </a:r>
          </a:p>
        </p:txBody>
      </p:sp>
    </p:spTree>
    <p:extLst>
      <p:ext uri="{BB962C8B-B14F-4D97-AF65-F5344CB8AC3E}">
        <p14:creationId xmlns:p14="http://schemas.microsoft.com/office/powerpoint/2010/main" xmlns="" val="95814757"/>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childTnLst>
                          </p:cTn>
                        </p:par>
                        <p:par>
                          <p:cTn id="20" fill="hold">
                            <p:stCondLst>
                              <p:cond delay="500"/>
                            </p:stCondLst>
                            <p:childTnLst>
                              <p:par>
                                <p:cTn id="21" presetID="42" presetClass="entr" presetSubtype="0"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1000"/>
                                        <p:tgtEl>
                                          <p:spTgt spid="6"/>
                                        </p:tgtEl>
                                      </p:cBhvr>
                                    </p:animEffect>
                                    <p:anim calcmode="lin" valueType="num">
                                      <p:cBhvr>
                                        <p:cTn id="24" dur="1000" fill="hold"/>
                                        <p:tgtEl>
                                          <p:spTgt spid="6"/>
                                        </p:tgtEl>
                                        <p:attrNameLst>
                                          <p:attrName>ppt_x</p:attrName>
                                        </p:attrNameLst>
                                      </p:cBhvr>
                                      <p:tavLst>
                                        <p:tav tm="0">
                                          <p:val>
                                            <p:strVal val="#ppt_x"/>
                                          </p:val>
                                        </p:tav>
                                        <p:tav tm="100000">
                                          <p:val>
                                            <p:strVal val="#ppt_x"/>
                                          </p:val>
                                        </p:tav>
                                      </p:tavLst>
                                    </p:anim>
                                    <p:anim calcmode="lin" valueType="num">
                                      <p:cBhvr>
                                        <p:cTn id="25" dur="1000" fill="hold"/>
                                        <p:tgtEl>
                                          <p:spTgt spid="6"/>
                                        </p:tgtEl>
                                        <p:attrNameLst>
                                          <p:attrName>ppt_y</p:attrName>
                                        </p:attrNameLst>
                                      </p:cBhvr>
                                      <p:tavLst>
                                        <p:tav tm="0">
                                          <p:val>
                                            <p:strVal val="#ppt_y+.1"/>
                                          </p:val>
                                        </p:tav>
                                        <p:tav tm="100000">
                                          <p:val>
                                            <p:strVal val="#ppt_y"/>
                                          </p:val>
                                        </p:tav>
                                      </p:tavLst>
                                    </p:anim>
                                  </p:childTnLst>
                                </p:cTn>
                              </p:par>
                              <p:par>
                                <p:cTn id="26" presetID="47" presetClass="entr" presetSubtype="0"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1000"/>
                                        <p:tgtEl>
                                          <p:spTgt spid="13"/>
                                        </p:tgtEl>
                                      </p:cBhvr>
                                    </p:animEffect>
                                    <p:anim calcmode="lin" valueType="num">
                                      <p:cBhvr>
                                        <p:cTn id="29" dur="1000" fill="hold"/>
                                        <p:tgtEl>
                                          <p:spTgt spid="13"/>
                                        </p:tgtEl>
                                        <p:attrNameLst>
                                          <p:attrName>ppt_x</p:attrName>
                                        </p:attrNameLst>
                                      </p:cBhvr>
                                      <p:tavLst>
                                        <p:tav tm="0">
                                          <p:val>
                                            <p:strVal val="#ppt_x"/>
                                          </p:val>
                                        </p:tav>
                                        <p:tav tm="100000">
                                          <p:val>
                                            <p:strVal val="#ppt_x"/>
                                          </p:val>
                                        </p:tav>
                                      </p:tavLst>
                                    </p:anim>
                                    <p:anim calcmode="lin" valueType="num">
                                      <p:cBhvr>
                                        <p:cTn id="30" dur="1000" fill="hold"/>
                                        <p:tgtEl>
                                          <p:spTgt spid="13"/>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1000"/>
                                        <p:tgtEl>
                                          <p:spTgt spid="10"/>
                                        </p:tgtEl>
                                      </p:cBhvr>
                                    </p:animEffect>
                                    <p:anim calcmode="lin" valueType="num">
                                      <p:cBhvr>
                                        <p:cTn id="34" dur="1000" fill="hold"/>
                                        <p:tgtEl>
                                          <p:spTgt spid="10"/>
                                        </p:tgtEl>
                                        <p:attrNameLst>
                                          <p:attrName>ppt_x</p:attrName>
                                        </p:attrNameLst>
                                      </p:cBhvr>
                                      <p:tavLst>
                                        <p:tav tm="0">
                                          <p:val>
                                            <p:strVal val="#ppt_x"/>
                                          </p:val>
                                        </p:tav>
                                        <p:tav tm="100000">
                                          <p:val>
                                            <p:strVal val="#ppt_x"/>
                                          </p:val>
                                        </p:tav>
                                      </p:tavLst>
                                    </p:anim>
                                    <p:anim calcmode="lin" valueType="num">
                                      <p:cBhvr>
                                        <p:cTn id="3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F9CA6AA1-1669-47CA-922C-D981BB37AA78}"/>
              </a:ext>
            </a:extLst>
          </p:cNvPr>
          <p:cNvGrpSpPr/>
          <p:nvPr/>
        </p:nvGrpSpPr>
        <p:grpSpPr>
          <a:xfrm rot="10219365">
            <a:off x="1771735" y="2414754"/>
            <a:ext cx="4425003" cy="3354441"/>
            <a:chOff x="3876680" y="1752600"/>
            <a:chExt cx="4429121" cy="3357563"/>
          </a:xfrm>
        </p:grpSpPr>
        <p:sp>
          <p:nvSpPr>
            <p:cNvPr id="3" name="Freeform 5">
              <a:extLst>
                <a:ext uri="{FF2B5EF4-FFF2-40B4-BE49-F238E27FC236}">
                  <a16:creationId xmlns:a16="http://schemas.microsoft.com/office/drawing/2014/main" xmlns="" id="{1589561B-7469-4523-BB22-11D2C63C1514}"/>
                </a:ext>
              </a:extLst>
            </p:cNvPr>
            <p:cNvSpPr>
              <a:spLocks/>
            </p:cNvSpPr>
            <p:nvPr/>
          </p:nvSpPr>
          <p:spPr bwMode="auto">
            <a:xfrm>
              <a:off x="3932238" y="1854200"/>
              <a:ext cx="4373563" cy="3255963"/>
            </a:xfrm>
            <a:custGeom>
              <a:avLst/>
              <a:gdLst>
                <a:gd name="T0" fmla="*/ 2705 w 2755"/>
                <a:gd name="T1" fmla="*/ 0 h 2051"/>
                <a:gd name="T2" fmla="*/ 310 w 2755"/>
                <a:gd name="T3" fmla="*/ 158 h 2051"/>
                <a:gd name="T4" fmla="*/ 380 w 2755"/>
                <a:gd name="T5" fmla="*/ 699 h 2051"/>
                <a:gd name="T6" fmla="*/ 511 w 2755"/>
                <a:gd name="T7" fmla="*/ 707 h 2051"/>
                <a:gd name="T8" fmla="*/ 353 w 2755"/>
                <a:gd name="T9" fmla="*/ 1304 h 2051"/>
                <a:gd name="T10" fmla="*/ 783 w 2755"/>
                <a:gd name="T11" fmla="*/ 1347 h 2051"/>
                <a:gd name="T12" fmla="*/ 0 w 2755"/>
                <a:gd name="T13" fmla="*/ 1352 h 2051"/>
                <a:gd name="T14" fmla="*/ 163 w 2755"/>
                <a:gd name="T15" fmla="*/ 2051 h 2051"/>
                <a:gd name="T16" fmla="*/ 2755 w 2755"/>
                <a:gd name="T17" fmla="*/ 2040 h 2051"/>
                <a:gd name="T18" fmla="*/ 2710 w 2755"/>
                <a:gd name="T19" fmla="*/ 1331 h 2051"/>
                <a:gd name="T20" fmla="*/ 2603 w 2755"/>
                <a:gd name="T21" fmla="*/ 1333 h 2051"/>
                <a:gd name="T22" fmla="*/ 2742 w 2755"/>
                <a:gd name="T23" fmla="*/ 910 h 2051"/>
                <a:gd name="T24" fmla="*/ 1644 w 2755"/>
                <a:gd name="T25" fmla="*/ 720 h 2051"/>
                <a:gd name="T26" fmla="*/ 2574 w 2755"/>
                <a:gd name="T27" fmla="*/ 793 h 2051"/>
                <a:gd name="T28" fmla="*/ 2705 w 2755"/>
                <a:gd name="T29" fmla="*/ 0 h 2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55" h="2051">
                  <a:moveTo>
                    <a:pt x="2705" y="0"/>
                  </a:moveTo>
                  <a:lnTo>
                    <a:pt x="310" y="158"/>
                  </a:lnTo>
                  <a:lnTo>
                    <a:pt x="380" y="699"/>
                  </a:lnTo>
                  <a:lnTo>
                    <a:pt x="511" y="707"/>
                  </a:lnTo>
                  <a:lnTo>
                    <a:pt x="353" y="1304"/>
                  </a:lnTo>
                  <a:lnTo>
                    <a:pt x="783" y="1347"/>
                  </a:lnTo>
                  <a:lnTo>
                    <a:pt x="0" y="1352"/>
                  </a:lnTo>
                  <a:lnTo>
                    <a:pt x="163" y="2051"/>
                  </a:lnTo>
                  <a:lnTo>
                    <a:pt x="2755" y="2040"/>
                  </a:lnTo>
                  <a:lnTo>
                    <a:pt x="2710" y="1331"/>
                  </a:lnTo>
                  <a:lnTo>
                    <a:pt x="2603" y="1333"/>
                  </a:lnTo>
                  <a:lnTo>
                    <a:pt x="2742" y="910"/>
                  </a:lnTo>
                  <a:lnTo>
                    <a:pt x="1644" y="720"/>
                  </a:lnTo>
                  <a:lnTo>
                    <a:pt x="2574" y="793"/>
                  </a:lnTo>
                  <a:lnTo>
                    <a:pt x="2705" y="0"/>
                  </a:lnTo>
                  <a:close/>
                </a:path>
              </a:pathLst>
            </a:custGeom>
            <a:solidFill>
              <a:srgbClr val="C0C3C7"/>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sp>
          <p:nvSpPr>
            <p:cNvPr id="4" name="任意多边形: 形状 3">
              <a:extLst>
                <a:ext uri="{FF2B5EF4-FFF2-40B4-BE49-F238E27FC236}">
                  <a16:creationId xmlns:a16="http://schemas.microsoft.com/office/drawing/2014/main" xmlns="" id="{70D5C13E-6FBD-428A-BBCD-F103DB44545F}"/>
                </a:ext>
              </a:extLst>
            </p:cNvPr>
            <p:cNvSpPr>
              <a:spLocks/>
            </p:cNvSpPr>
            <p:nvPr/>
          </p:nvSpPr>
          <p:spPr bwMode="auto">
            <a:xfrm>
              <a:off x="3876680" y="1752600"/>
              <a:ext cx="4378325" cy="3254375"/>
            </a:xfrm>
            <a:custGeom>
              <a:avLst/>
              <a:gdLst>
                <a:gd name="connsiteX0" fmla="*/ 4294187 w 4378325"/>
                <a:gd name="connsiteY0" fmla="*/ 0 h 3254375"/>
                <a:gd name="connsiteX1" fmla="*/ 4086225 w 4378325"/>
                <a:gd name="connsiteY1" fmla="*/ 1257300 h 3254375"/>
                <a:gd name="connsiteX2" fmla="*/ 3020007 w 4378325"/>
                <a:gd name="connsiteY2" fmla="*/ 1212105 h 3254375"/>
                <a:gd name="connsiteX3" fmla="*/ 4352925 w 4378325"/>
                <a:gd name="connsiteY3" fmla="*/ 1444626 h 3254375"/>
                <a:gd name="connsiteX4" fmla="*/ 4136454 w 4378325"/>
                <a:gd name="connsiteY4" fmla="*/ 2112720 h 3254375"/>
                <a:gd name="connsiteX5" fmla="*/ 4302125 w 4378325"/>
                <a:gd name="connsiteY5" fmla="*/ 2111375 h 3254375"/>
                <a:gd name="connsiteX6" fmla="*/ 4378325 w 4378325"/>
                <a:gd name="connsiteY6" fmla="*/ 3238500 h 3254375"/>
                <a:gd name="connsiteX7" fmla="*/ 258762 w 4378325"/>
                <a:gd name="connsiteY7" fmla="*/ 3254375 h 3254375"/>
                <a:gd name="connsiteX8" fmla="*/ 0 w 4378325"/>
                <a:gd name="connsiteY8" fmla="*/ 2146300 h 3254375"/>
                <a:gd name="connsiteX9" fmla="*/ 1237953 w 4378325"/>
                <a:gd name="connsiteY9" fmla="*/ 2136250 h 3254375"/>
                <a:gd name="connsiteX10" fmla="*/ 560387 w 4378325"/>
                <a:gd name="connsiteY10" fmla="*/ 2070101 h 3254375"/>
                <a:gd name="connsiteX11" fmla="*/ 782997 w 4378325"/>
                <a:gd name="connsiteY11" fmla="*/ 1117282 h 3254375"/>
                <a:gd name="connsiteX12" fmla="*/ 603250 w 4378325"/>
                <a:gd name="connsiteY12" fmla="*/ 1109663 h 3254375"/>
                <a:gd name="connsiteX13" fmla="*/ 496887 w 4378325"/>
                <a:gd name="connsiteY13" fmla="*/ 246062 h 325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378325" h="3254375">
                  <a:moveTo>
                    <a:pt x="4294187" y="0"/>
                  </a:moveTo>
                  <a:lnTo>
                    <a:pt x="4086225" y="1257300"/>
                  </a:lnTo>
                  <a:lnTo>
                    <a:pt x="3020007" y="1212105"/>
                  </a:lnTo>
                  <a:lnTo>
                    <a:pt x="4352925" y="1444626"/>
                  </a:lnTo>
                  <a:lnTo>
                    <a:pt x="4136454" y="2112720"/>
                  </a:lnTo>
                  <a:lnTo>
                    <a:pt x="4302125" y="2111375"/>
                  </a:lnTo>
                  <a:lnTo>
                    <a:pt x="4378325" y="3238500"/>
                  </a:lnTo>
                  <a:lnTo>
                    <a:pt x="258762" y="3254375"/>
                  </a:lnTo>
                  <a:lnTo>
                    <a:pt x="0" y="2146300"/>
                  </a:lnTo>
                  <a:lnTo>
                    <a:pt x="1237953" y="2136250"/>
                  </a:lnTo>
                  <a:lnTo>
                    <a:pt x="560387" y="2070101"/>
                  </a:lnTo>
                  <a:lnTo>
                    <a:pt x="782997" y="1117282"/>
                  </a:lnTo>
                  <a:lnTo>
                    <a:pt x="603250" y="1109663"/>
                  </a:lnTo>
                  <a:lnTo>
                    <a:pt x="496887" y="246062"/>
                  </a:lnTo>
                  <a:close/>
                </a:path>
              </a:pathLst>
            </a:custGeom>
            <a:blipFill dpi="0" rotWithShape="0">
              <a:blip r:embed="rId3" cstate="screen">
                <a:extLst>
                  <a:ext uri="{28A0092B-C50C-407E-A947-70E740481C1C}">
                    <a14:useLocalDpi xmlns:a14="http://schemas.microsoft.com/office/drawing/2010/main" xmlns=""/>
                  </a:ext>
                </a:extLst>
              </a:blip>
              <a:srcRect/>
              <a:stretch>
                <a:fillRect/>
              </a:stretch>
            </a:blipFill>
            <a:ln w="57150">
              <a:solidFill>
                <a:srgbClr val="000000"/>
              </a:solidFill>
              <a:miter lim="800000"/>
              <a:headEnd/>
              <a:tailEnd/>
            </a:ln>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sp>
          <p:nvSpPr>
            <p:cNvPr id="5" name="Freeform 6">
              <a:extLst>
                <a:ext uri="{FF2B5EF4-FFF2-40B4-BE49-F238E27FC236}">
                  <a16:creationId xmlns:a16="http://schemas.microsoft.com/office/drawing/2014/main" xmlns="" id="{4FD7B3F3-D8E8-4C24-8B37-D1D546E98807}"/>
                </a:ext>
              </a:extLst>
            </p:cNvPr>
            <p:cNvSpPr>
              <a:spLocks/>
            </p:cNvSpPr>
            <p:nvPr/>
          </p:nvSpPr>
          <p:spPr bwMode="auto">
            <a:xfrm>
              <a:off x="3932238" y="1854200"/>
              <a:ext cx="4373563" cy="3255963"/>
            </a:xfrm>
            <a:custGeom>
              <a:avLst/>
              <a:gdLst>
                <a:gd name="T0" fmla="*/ 2705 w 2755"/>
                <a:gd name="T1" fmla="*/ 0 h 2051"/>
                <a:gd name="T2" fmla="*/ 310 w 2755"/>
                <a:gd name="T3" fmla="*/ 158 h 2051"/>
                <a:gd name="T4" fmla="*/ 380 w 2755"/>
                <a:gd name="T5" fmla="*/ 699 h 2051"/>
                <a:gd name="T6" fmla="*/ 511 w 2755"/>
                <a:gd name="T7" fmla="*/ 707 h 2051"/>
                <a:gd name="T8" fmla="*/ 353 w 2755"/>
                <a:gd name="T9" fmla="*/ 1304 h 2051"/>
                <a:gd name="T10" fmla="*/ 783 w 2755"/>
                <a:gd name="T11" fmla="*/ 1347 h 2051"/>
                <a:gd name="T12" fmla="*/ 0 w 2755"/>
                <a:gd name="T13" fmla="*/ 1352 h 2051"/>
                <a:gd name="T14" fmla="*/ 163 w 2755"/>
                <a:gd name="T15" fmla="*/ 2051 h 2051"/>
                <a:gd name="T16" fmla="*/ 2755 w 2755"/>
                <a:gd name="T17" fmla="*/ 2040 h 2051"/>
                <a:gd name="T18" fmla="*/ 2710 w 2755"/>
                <a:gd name="T19" fmla="*/ 1331 h 2051"/>
                <a:gd name="T20" fmla="*/ 2603 w 2755"/>
                <a:gd name="T21" fmla="*/ 1333 h 2051"/>
                <a:gd name="T22" fmla="*/ 2742 w 2755"/>
                <a:gd name="T23" fmla="*/ 910 h 2051"/>
                <a:gd name="T24" fmla="*/ 1644 w 2755"/>
                <a:gd name="T25" fmla="*/ 720 h 2051"/>
                <a:gd name="T26" fmla="*/ 2574 w 2755"/>
                <a:gd name="T27" fmla="*/ 793 h 2051"/>
                <a:gd name="T28" fmla="*/ 2705 w 2755"/>
                <a:gd name="T29" fmla="*/ 0 h 2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55" h="2051">
                  <a:moveTo>
                    <a:pt x="2705" y="0"/>
                  </a:moveTo>
                  <a:lnTo>
                    <a:pt x="310" y="158"/>
                  </a:lnTo>
                  <a:lnTo>
                    <a:pt x="380" y="699"/>
                  </a:lnTo>
                  <a:lnTo>
                    <a:pt x="511" y="707"/>
                  </a:lnTo>
                  <a:lnTo>
                    <a:pt x="353" y="1304"/>
                  </a:lnTo>
                  <a:lnTo>
                    <a:pt x="783" y="1347"/>
                  </a:lnTo>
                  <a:lnTo>
                    <a:pt x="0" y="1352"/>
                  </a:lnTo>
                  <a:lnTo>
                    <a:pt x="163" y="2051"/>
                  </a:lnTo>
                  <a:lnTo>
                    <a:pt x="2755" y="2040"/>
                  </a:lnTo>
                  <a:lnTo>
                    <a:pt x="2710" y="1331"/>
                  </a:lnTo>
                  <a:lnTo>
                    <a:pt x="2603" y="1333"/>
                  </a:lnTo>
                  <a:lnTo>
                    <a:pt x="2742" y="910"/>
                  </a:lnTo>
                  <a:lnTo>
                    <a:pt x="1644" y="720"/>
                  </a:lnTo>
                  <a:lnTo>
                    <a:pt x="2574" y="793"/>
                  </a:lnTo>
                  <a:lnTo>
                    <a:pt x="2705" y="0"/>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grpSp>
      <p:grpSp>
        <p:nvGrpSpPr>
          <p:cNvPr id="6" name="组合 5">
            <a:extLst>
              <a:ext uri="{FF2B5EF4-FFF2-40B4-BE49-F238E27FC236}">
                <a16:creationId xmlns:a16="http://schemas.microsoft.com/office/drawing/2014/main" xmlns="" id="{0F240929-60FE-40FD-9BBF-00F57D90076B}"/>
              </a:ext>
            </a:extLst>
          </p:cNvPr>
          <p:cNvGrpSpPr/>
          <p:nvPr/>
        </p:nvGrpSpPr>
        <p:grpSpPr>
          <a:xfrm>
            <a:off x="6799934" y="2079403"/>
            <a:ext cx="3677566" cy="1050229"/>
            <a:chOff x="8402845" y="2972099"/>
            <a:chExt cx="3677566" cy="1050229"/>
          </a:xfrm>
        </p:grpSpPr>
        <p:sp>
          <p:nvSpPr>
            <p:cNvPr id="7" name="文本框 6">
              <a:extLst>
                <a:ext uri="{FF2B5EF4-FFF2-40B4-BE49-F238E27FC236}">
                  <a16:creationId xmlns:a16="http://schemas.microsoft.com/office/drawing/2014/main" xmlns="" id="{3643D8BE-D4C1-4B26-B17F-500A2788BFA0}"/>
                </a:ext>
              </a:extLst>
            </p:cNvPr>
            <p:cNvSpPr txBox="1"/>
            <p:nvPr/>
          </p:nvSpPr>
          <p:spPr bwMode="auto">
            <a:xfrm>
              <a:off x="8402845" y="3329831"/>
              <a:ext cx="3677566" cy="692497"/>
            </a:xfrm>
            <a:prstGeom prst="rect">
              <a:avLst/>
            </a:prstGeom>
            <a:noFill/>
          </p:spPr>
          <p:txBody>
            <a:bodyPr wrap="square">
              <a:spAutoFit/>
              <a:scene3d>
                <a:camera prst="orthographicFront"/>
                <a:lightRig rig="threePt" dir="t"/>
              </a:scene3d>
              <a:sp3d contourW="12700"/>
            </a:bodyPr>
            <a:lstStyle>
              <a:defPPr>
                <a:defRPr lang="en-US"/>
              </a:defPPr>
              <a:lvl1pPr marR="0" lvl="0" indent="0" defTabSz="914400" fontAlgn="auto">
                <a:lnSpc>
                  <a:spcPct val="130000"/>
                </a:lnSpc>
                <a:spcBef>
                  <a:spcPts val="0"/>
                </a:spcBef>
                <a:spcAft>
                  <a:spcPts val="0"/>
                </a:spcAft>
                <a:buClrTx/>
                <a:buSzTx/>
                <a:buFontTx/>
                <a:buNone/>
                <a:tabLst/>
                <a:defRPr kumimoji="0" sz="1000" b="0" i="0" u="none" strike="noStrike" kern="0" cap="none" spc="0" normalizeH="0" baseline="0">
                  <a:ln>
                    <a:noFill/>
                  </a:ln>
                  <a:gradFill>
                    <a:gsLst>
                      <a:gs pos="0">
                        <a:schemeClr val="tx1">
                          <a:lumMod val="50000"/>
                          <a:lumOff val="50000"/>
                        </a:schemeClr>
                      </a:gs>
                      <a:gs pos="100000">
                        <a:schemeClr val="tx1">
                          <a:lumMod val="65000"/>
                          <a:lumOff val="35000"/>
                        </a:schemeClr>
                      </a:gs>
                    </a:gsLst>
                    <a:lin ang="5400000" scaled="1"/>
                  </a:gradFill>
                  <a:effectLst/>
                  <a:uLnTx/>
                  <a:uFillTx/>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zh-CN" altLang="en-US" dirty="0" smtClean="0">
                  <a:solidFill>
                    <a:schemeClr val="tx1">
                      <a:lumMod val="75000"/>
                      <a:lumOff val="25000"/>
                    </a:schemeClr>
                  </a:solidFill>
                  <a:latin typeface="inpin heiti" charset="-122"/>
                  <a:ea typeface="inpin heiti" charset="-122"/>
                </a:rPr>
                <a:t>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a:t>
              </a:r>
              <a:r>
                <a:rPr lang="zh-CN" altLang="en-US" dirty="0" smtClean="0">
                  <a:solidFill>
                    <a:schemeClr val="tx1">
                      <a:lumMod val="75000"/>
                      <a:lumOff val="25000"/>
                    </a:schemeClr>
                  </a:solidFill>
                  <a:latin typeface="inpin heiti" charset="-122"/>
                  <a:ea typeface="inpin heiti" charset="-122"/>
                </a:rPr>
                <a:t>式第一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供全面且质优的多品类设计素材打破传统素材网站单向沟通的服务模式</a:t>
              </a:r>
            </a:p>
          </p:txBody>
        </p:sp>
        <p:sp>
          <p:nvSpPr>
            <p:cNvPr id="8" name="文本框 7">
              <a:extLst>
                <a:ext uri="{FF2B5EF4-FFF2-40B4-BE49-F238E27FC236}">
                  <a16:creationId xmlns:a16="http://schemas.microsoft.com/office/drawing/2014/main" xmlns="" id="{D0C9B1BB-05FE-4926-B6D5-B9EA66623CEE}"/>
                </a:ext>
              </a:extLst>
            </p:cNvPr>
            <p:cNvSpPr txBox="1"/>
            <p:nvPr/>
          </p:nvSpPr>
          <p:spPr bwMode="auto">
            <a:xfrm>
              <a:off x="8402845" y="2972099"/>
              <a:ext cx="1156811" cy="369332"/>
            </a:xfrm>
            <a:prstGeom prst="rect">
              <a:avLst/>
            </a:prstGeom>
            <a:noFill/>
          </p:spPr>
          <p:txBody>
            <a:bodyPr>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fontAlgn="auto">
                <a:spcBef>
                  <a:spcPts val="0"/>
                </a:spcBef>
                <a:spcAft>
                  <a:spcPts val="0"/>
                </a:spcAft>
                <a:defRPr/>
              </a:pPr>
              <a:r>
                <a:rPr lang="zh-CN" altLang="en-US" kern="0" dirty="0">
                  <a:latin typeface="inpin heiti" charset="-122"/>
                  <a:ea typeface="inpin heiti" charset="-122"/>
                </a:rPr>
                <a:t>文字输入</a:t>
              </a:r>
            </a:p>
          </p:txBody>
        </p:sp>
      </p:grpSp>
      <p:grpSp>
        <p:nvGrpSpPr>
          <p:cNvPr id="9" name="组合 8">
            <a:extLst>
              <a:ext uri="{FF2B5EF4-FFF2-40B4-BE49-F238E27FC236}">
                <a16:creationId xmlns:a16="http://schemas.microsoft.com/office/drawing/2014/main" xmlns="" id="{D5E97712-CDE1-43FE-86CA-E8F4657E259B}"/>
              </a:ext>
            </a:extLst>
          </p:cNvPr>
          <p:cNvGrpSpPr/>
          <p:nvPr/>
        </p:nvGrpSpPr>
        <p:grpSpPr>
          <a:xfrm>
            <a:off x="6799934" y="3506807"/>
            <a:ext cx="3677566" cy="1050229"/>
            <a:chOff x="8402845" y="2972099"/>
            <a:chExt cx="3677566" cy="1050229"/>
          </a:xfrm>
        </p:grpSpPr>
        <p:sp>
          <p:nvSpPr>
            <p:cNvPr id="10" name="文本框 9">
              <a:extLst>
                <a:ext uri="{FF2B5EF4-FFF2-40B4-BE49-F238E27FC236}">
                  <a16:creationId xmlns:a16="http://schemas.microsoft.com/office/drawing/2014/main" xmlns="" id="{C0A094E6-2675-4F51-B1D7-7B1E0EB6C209}"/>
                </a:ext>
              </a:extLst>
            </p:cNvPr>
            <p:cNvSpPr txBox="1"/>
            <p:nvPr/>
          </p:nvSpPr>
          <p:spPr bwMode="auto">
            <a:xfrm>
              <a:off x="8402845" y="3329831"/>
              <a:ext cx="3677566" cy="692497"/>
            </a:xfrm>
            <a:prstGeom prst="rect">
              <a:avLst/>
            </a:prstGeom>
            <a:noFill/>
          </p:spPr>
          <p:txBody>
            <a:bodyPr wrap="square">
              <a:spAutoFit/>
              <a:scene3d>
                <a:camera prst="orthographicFront"/>
                <a:lightRig rig="threePt" dir="t"/>
              </a:scene3d>
              <a:sp3d contourW="12700"/>
            </a:bodyPr>
            <a:lstStyle>
              <a:defPPr>
                <a:defRPr lang="en-US"/>
              </a:defPPr>
              <a:lvl1pPr marR="0" lvl="0" indent="0" defTabSz="914400" fontAlgn="auto">
                <a:lnSpc>
                  <a:spcPct val="130000"/>
                </a:lnSpc>
                <a:spcBef>
                  <a:spcPts val="0"/>
                </a:spcBef>
                <a:spcAft>
                  <a:spcPts val="0"/>
                </a:spcAft>
                <a:buClrTx/>
                <a:buSzTx/>
                <a:buFontTx/>
                <a:buNone/>
                <a:tabLst/>
                <a:defRPr kumimoji="0" sz="1000" b="0" i="0" u="none" strike="noStrike" kern="0" cap="none" spc="0" normalizeH="0" baseline="0">
                  <a:ln>
                    <a:noFill/>
                  </a:ln>
                  <a:gradFill>
                    <a:gsLst>
                      <a:gs pos="0">
                        <a:schemeClr val="tx1">
                          <a:lumMod val="50000"/>
                          <a:lumOff val="50000"/>
                        </a:schemeClr>
                      </a:gs>
                      <a:gs pos="100000">
                        <a:schemeClr val="tx1">
                          <a:lumMod val="65000"/>
                          <a:lumOff val="35000"/>
                        </a:schemeClr>
                      </a:gs>
                    </a:gsLst>
                    <a:lin ang="5400000" scaled="1"/>
                  </a:gradFill>
                  <a:effectLst/>
                  <a:uLnTx/>
                  <a:uFillTx/>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zh-CN" altLang="en-US" dirty="0" smtClean="0">
                  <a:solidFill>
                    <a:schemeClr val="tx1">
                      <a:lumMod val="75000"/>
                      <a:lumOff val="25000"/>
                    </a:schemeClr>
                  </a:solidFill>
                  <a:latin typeface="inpin heiti" charset="-122"/>
                  <a:ea typeface="inpin heiti" charset="-122"/>
                </a:rPr>
                <a:t>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a:t>
              </a:r>
              <a:r>
                <a:rPr lang="zh-CN" altLang="en-US" dirty="0" smtClean="0">
                  <a:solidFill>
                    <a:schemeClr val="tx1">
                      <a:lumMod val="75000"/>
                      <a:lumOff val="25000"/>
                    </a:schemeClr>
                  </a:solidFill>
                  <a:latin typeface="inpin heiti" charset="-122"/>
                  <a:ea typeface="inpin heiti" charset="-122"/>
                </a:rPr>
                <a:t>式第一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供全面且质优的多品类设计素材打破传统素材网站单向沟通的服务模式</a:t>
              </a:r>
            </a:p>
          </p:txBody>
        </p:sp>
        <p:sp>
          <p:nvSpPr>
            <p:cNvPr id="11" name="文本框 10">
              <a:extLst>
                <a:ext uri="{FF2B5EF4-FFF2-40B4-BE49-F238E27FC236}">
                  <a16:creationId xmlns:a16="http://schemas.microsoft.com/office/drawing/2014/main" xmlns="" id="{A7150308-7E43-4CF1-8E5C-656957AC9D84}"/>
                </a:ext>
              </a:extLst>
            </p:cNvPr>
            <p:cNvSpPr txBox="1"/>
            <p:nvPr/>
          </p:nvSpPr>
          <p:spPr bwMode="auto">
            <a:xfrm>
              <a:off x="8402845" y="2972099"/>
              <a:ext cx="1156811" cy="369332"/>
            </a:xfrm>
            <a:prstGeom prst="rect">
              <a:avLst/>
            </a:prstGeom>
            <a:noFill/>
          </p:spPr>
          <p:txBody>
            <a:bodyPr>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fontAlgn="auto">
                <a:spcBef>
                  <a:spcPts val="0"/>
                </a:spcBef>
                <a:spcAft>
                  <a:spcPts val="0"/>
                </a:spcAft>
                <a:defRPr/>
              </a:pPr>
              <a:r>
                <a:rPr lang="zh-CN" altLang="en-US" kern="0" dirty="0">
                  <a:latin typeface="inpin heiti" charset="-122"/>
                  <a:ea typeface="inpin heiti" charset="-122"/>
                </a:rPr>
                <a:t>文字输入</a:t>
              </a:r>
            </a:p>
          </p:txBody>
        </p:sp>
      </p:grpSp>
      <p:grpSp>
        <p:nvGrpSpPr>
          <p:cNvPr id="12" name="组合 11">
            <a:extLst>
              <a:ext uri="{FF2B5EF4-FFF2-40B4-BE49-F238E27FC236}">
                <a16:creationId xmlns:a16="http://schemas.microsoft.com/office/drawing/2014/main" xmlns="" id="{B576C734-263A-4158-A1A7-219C58960367}"/>
              </a:ext>
            </a:extLst>
          </p:cNvPr>
          <p:cNvGrpSpPr/>
          <p:nvPr/>
        </p:nvGrpSpPr>
        <p:grpSpPr>
          <a:xfrm>
            <a:off x="6799934" y="4934212"/>
            <a:ext cx="3677566" cy="1050229"/>
            <a:chOff x="8402845" y="2972099"/>
            <a:chExt cx="3677566" cy="1050229"/>
          </a:xfrm>
        </p:grpSpPr>
        <p:sp>
          <p:nvSpPr>
            <p:cNvPr id="13" name="文本框 12">
              <a:extLst>
                <a:ext uri="{FF2B5EF4-FFF2-40B4-BE49-F238E27FC236}">
                  <a16:creationId xmlns:a16="http://schemas.microsoft.com/office/drawing/2014/main" xmlns="" id="{83A4B854-9E90-4F37-BEB5-ECA17A7D6208}"/>
                </a:ext>
              </a:extLst>
            </p:cNvPr>
            <p:cNvSpPr txBox="1"/>
            <p:nvPr/>
          </p:nvSpPr>
          <p:spPr bwMode="auto">
            <a:xfrm>
              <a:off x="8402845" y="3329831"/>
              <a:ext cx="3677566" cy="692497"/>
            </a:xfrm>
            <a:prstGeom prst="rect">
              <a:avLst/>
            </a:prstGeom>
            <a:noFill/>
          </p:spPr>
          <p:txBody>
            <a:bodyPr wrap="square">
              <a:spAutoFit/>
              <a:scene3d>
                <a:camera prst="orthographicFront"/>
                <a:lightRig rig="threePt" dir="t"/>
              </a:scene3d>
              <a:sp3d contourW="12700"/>
            </a:bodyPr>
            <a:lstStyle>
              <a:defPPr>
                <a:defRPr lang="en-US"/>
              </a:defPPr>
              <a:lvl1pPr marR="0" lvl="0" indent="0" defTabSz="914400" fontAlgn="auto">
                <a:lnSpc>
                  <a:spcPct val="130000"/>
                </a:lnSpc>
                <a:spcBef>
                  <a:spcPts val="0"/>
                </a:spcBef>
                <a:spcAft>
                  <a:spcPts val="0"/>
                </a:spcAft>
                <a:buClrTx/>
                <a:buSzTx/>
                <a:buFontTx/>
                <a:buNone/>
                <a:tabLst/>
                <a:defRPr kumimoji="0" sz="1000" b="0" i="0" u="none" strike="noStrike" kern="0" cap="none" spc="0" normalizeH="0" baseline="0">
                  <a:ln>
                    <a:noFill/>
                  </a:ln>
                  <a:gradFill>
                    <a:gsLst>
                      <a:gs pos="0">
                        <a:schemeClr val="tx1">
                          <a:lumMod val="50000"/>
                          <a:lumOff val="50000"/>
                        </a:schemeClr>
                      </a:gs>
                      <a:gs pos="100000">
                        <a:schemeClr val="tx1">
                          <a:lumMod val="65000"/>
                          <a:lumOff val="35000"/>
                        </a:schemeClr>
                      </a:gs>
                    </a:gsLst>
                    <a:lin ang="5400000" scaled="1"/>
                  </a:gradFill>
                  <a:effectLst/>
                  <a:uLnTx/>
                  <a:uFillTx/>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zh-CN" altLang="en-US" dirty="0" smtClean="0">
                  <a:solidFill>
                    <a:schemeClr val="tx1">
                      <a:lumMod val="75000"/>
                      <a:lumOff val="25000"/>
                    </a:schemeClr>
                  </a:solidFill>
                  <a:latin typeface="inpin heiti" charset="-122"/>
                  <a:ea typeface="inpin heiti" charset="-122"/>
                </a:rPr>
                <a:t>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a:t>
              </a:r>
              <a:r>
                <a:rPr lang="zh-CN" altLang="en-US" dirty="0" smtClean="0">
                  <a:solidFill>
                    <a:schemeClr val="tx1">
                      <a:lumMod val="75000"/>
                      <a:lumOff val="25000"/>
                    </a:schemeClr>
                  </a:solidFill>
                  <a:latin typeface="inpin heiti" charset="-122"/>
                  <a:ea typeface="inpin heiti" charset="-122"/>
                </a:rPr>
                <a:t>式第一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供全面且质优的多品类设计素材打破传统素材网站单向沟通的服务模式</a:t>
              </a:r>
            </a:p>
          </p:txBody>
        </p:sp>
        <p:sp>
          <p:nvSpPr>
            <p:cNvPr id="14" name="文本框 13">
              <a:extLst>
                <a:ext uri="{FF2B5EF4-FFF2-40B4-BE49-F238E27FC236}">
                  <a16:creationId xmlns:a16="http://schemas.microsoft.com/office/drawing/2014/main" xmlns="" id="{CADFE163-515D-4F0F-9E19-1B048D95F3F1}"/>
                </a:ext>
              </a:extLst>
            </p:cNvPr>
            <p:cNvSpPr txBox="1"/>
            <p:nvPr/>
          </p:nvSpPr>
          <p:spPr bwMode="auto">
            <a:xfrm>
              <a:off x="8402845" y="2972099"/>
              <a:ext cx="1156811" cy="369332"/>
            </a:xfrm>
            <a:prstGeom prst="rect">
              <a:avLst/>
            </a:prstGeom>
            <a:noFill/>
          </p:spPr>
          <p:txBody>
            <a:bodyPr>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fontAlgn="auto">
                <a:spcBef>
                  <a:spcPts val="0"/>
                </a:spcBef>
                <a:spcAft>
                  <a:spcPts val="0"/>
                </a:spcAft>
                <a:defRPr/>
              </a:pPr>
              <a:r>
                <a:rPr lang="zh-CN" altLang="en-US" kern="0" dirty="0">
                  <a:latin typeface="inpin heiti" charset="-122"/>
                  <a:ea typeface="inpin heiti" charset="-122"/>
                </a:rPr>
                <a:t>文字输入</a:t>
              </a:r>
            </a:p>
          </p:txBody>
        </p:sp>
      </p:grpSp>
      <p:grpSp>
        <p:nvGrpSpPr>
          <p:cNvPr id="15" name="组合 14">
            <a:extLst>
              <a:ext uri="{FF2B5EF4-FFF2-40B4-BE49-F238E27FC236}">
                <a16:creationId xmlns:a16="http://schemas.microsoft.com/office/drawing/2014/main" xmlns="" id="{64C4E0B4-A96A-410A-BB94-FCA1512D518C}"/>
              </a:ext>
            </a:extLst>
          </p:cNvPr>
          <p:cNvGrpSpPr/>
          <p:nvPr/>
        </p:nvGrpSpPr>
        <p:grpSpPr>
          <a:xfrm>
            <a:off x="4843463" y="559367"/>
            <a:ext cx="2505075" cy="920750"/>
            <a:chOff x="1620839" y="4222297"/>
            <a:chExt cx="2505075" cy="920750"/>
          </a:xfrm>
        </p:grpSpPr>
        <p:sp>
          <p:nvSpPr>
            <p:cNvPr id="16" name="Freeform 17">
              <a:extLst>
                <a:ext uri="{FF2B5EF4-FFF2-40B4-BE49-F238E27FC236}">
                  <a16:creationId xmlns:a16="http://schemas.microsoft.com/office/drawing/2014/main" xmlns="" id="{73ED9E4B-BF18-4116-A4B2-E09B5E6E7988}"/>
                </a:ext>
              </a:extLst>
            </p:cNvPr>
            <p:cNvSpPr>
              <a:spLocks/>
            </p:cNvSpPr>
            <p:nvPr/>
          </p:nvSpPr>
          <p:spPr bwMode="auto">
            <a:xfrm>
              <a:off x="1671639" y="4311197"/>
              <a:ext cx="2454275" cy="831850"/>
            </a:xfrm>
            <a:custGeom>
              <a:avLst/>
              <a:gdLst>
                <a:gd name="T0" fmla="*/ 67 w 1546"/>
                <a:gd name="T1" fmla="*/ 0 h 524"/>
                <a:gd name="T2" fmla="*/ 0 w 1546"/>
                <a:gd name="T3" fmla="*/ 524 h 524"/>
                <a:gd name="T4" fmla="*/ 1455 w 1546"/>
                <a:gd name="T5" fmla="*/ 521 h 524"/>
                <a:gd name="T6" fmla="*/ 1546 w 1546"/>
                <a:gd name="T7" fmla="*/ 109 h 524"/>
                <a:gd name="T8" fmla="*/ 67 w 1546"/>
                <a:gd name="T9" fmla="*/ 0 h 524"/>
              </a:gdLst>
              <a:ahLst/>
              <a:cxnLst>
                <a:cxn ang="0">
                  <a:pos x="T0" y="T1"/>
                </a:cxn>
                <a:cxn ang="0">
                  <a:pos x="T2" y="T3"/>
                </a:cxn>
                <a:cxn ang="0">
                  <a:pos x="T4" y="T5"/>
                </a:cxn>
                <a:cxn ang="0">
                  <a:pos x="T6" y="T7"/>
                </a:cxn>
                <a:cxn ang="0">
                  <a:pos x="T8" y="T9"/>
                </a:cxn>
              </a:cxnLst>
              <a:rect l="0" t="0" r="r" b="b"/>
              <a:pathLst>
                <a:path w="1546" h="524">
                  <a:moveTo>
                    <a:pt x="67" y="0"/>
                  </a:moveTo>
                  <a:lnTo>
                    <a:pt x="0" y="524"/>
                  </a:lnTo>
                  <a:lnTo>
                    <a:pt x="1455" y="521"/>
                  </a:lnTo>
                  <a:lnTo>
                    <a:pt x="1546" y="109"/>
                  </a:lnTo>
                  <a:lnTo>
                    <a:pt x="67" y="0"/>
                  </a:lnTo>
                  <a:close/>
                </a:path>
              </a:pathLst>
            </a:custGeom>
            <a:solidFill>
              <a:srgbClr val="C0C3C7"/>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sp>
          <p:nvSpPr>
            <p:cNvPr id="17" name="Freeform 18">
              <a:extLst>
                <a:ext uri="{FF2B5EF4-FFF2-40B4-BE49-F238E27FC236}">
                  <a16:creationId xmlns:a16="http://schemas.microsoft.com/office/drawing/2014/main" xmlns="" id="{C6BD021D-90D9-4C67-8562-0D8C64458560}"/>
                </a:ext>
              </a:extLst>
            </p:cNvPr>
            <p:cNvSpPr>
              <a:spLocks/>
            </p:cNvSpPr>
            <p:nvPr/>
          </p:nvSpPr>
          <p:spPr bwMode="auto">
            <a:xfrm>
              <a:off x="1671639" y="4311197"/>
              <a:ext cx="2454275" cy="831850"/>
            </a:xfrm>
            <a:custGeom>
              <a:avLst/>
              <a:gdLst>
                <a:gd name="T0" fmla="*/ 67 w 1546"/>
                <a:gd name="T1" fmla="*/ 0 h 524"/>
                <a:gd name="T2" fmla="*/ 0 w 1546"/>
                <a:gd name="T3" fmla="*/ 524 h 524"/>
                <a:gd name="T4" fmla="*/ 1455 w 1546"/>
                <a:gd name="T5" fmla="*/ 521 h 524"/>
                <a:gd name="T6" fmla="*/ 1546 w 1546"/>
                <a:gd name="T7" fmla="*/ 109 h 524"/>
                <a:gd name="T8" fmla="*/ 67 w 1546"/>
                <a:gd name="T9" fmla="*/ 0 h 524"/>
              </a:gdLst>
              <a:ahLst/>
              <a:cxnLst>
                <a:cxn ang="0">
                  <a:pos x="T0" y="T1"/>
                </a:cxn>
                <a:cxn ang="0">
                  <a:pos x="T2" y="T3"/>
                </a:cxn>
                <a:cxn ang="0">
                  <a:pos x="T4" y="T5"/>
                </a:cxn>
                <a:cxn ang="0">
                  <a:pos x="T6" y="T7"/>
                </a:cxn>
                <a:cxn ang="0">
                  <a:pos x="T8" y="T9"/>
                </a:cxn>
              </a:cxnLst>
              <a:rect l="0" t="0" r="r" b="b"/>
              <a:pathLst>
                <a:path w="1546" h="524">
                  <a:moveTo>
                    <a:pt x="67" y="0"/>
                  </a:moveTo>
                  <a:lnTo>
                    <a:pt x="0" y="524"/>
                  </a:lnTo>
                  <a:lnTo>
                    <a:pt x="1455" y="521"/>
                  </a:lnTo>
                  <a:lnTo>
                    <a:pt x="1546" y="109"/>
                  </a:lnTo>
                  <a:lnTo>
                    <a:pt x="67" y="0"/>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sp>
          <p:nvSpPr>
            <p:cNvPr id="18" name="Freeform 19">
              <a:extLst>
                <a:ext uri="{FF2B5EF4-FFF2-40B4-BE49-F238E27FC236}">
                  <a16:creationId xmlns:a16="http://schemas.microsoft.com/office/drawing/2014/main" xmlns="" id="{0EFC9B2D-D821-4528-B615-6C293B6FEED1}"/>
                </a:ext>
              </a:extLst>
            </p:cNvPr>
            <p:cNvSpPr>
              <a:spLocks/>
            </p:cNvSpPr>
            <p:nvPr/>
          </p:nvSpPr>
          <p:spPr bwMode="auto">
            <a:xfrm>
              <a:off x="1620839" y="4222297"/>
              <a:ext cx="2454275" cy="831850"/>
            </a:xfrm>
            <a:custGeom>
              <a:avLst/>
              <a:gdLst>
                <a:gd name="T0" fmla="*/ 0 w 1546"/>
                <a:gd name="T1" fmla="*/ 524 h 524"/>
                <a:gd name="T2" fmla="*/ 67 w 1546"/>
                <a:gd name="T3" fmla="*/ 0 h 524"/>
                <a:gd name="T4" fmla="*/ 1546 w 1546"/>
                <a:gd name="T5" fmla="*/ 107 h 524"/>
                <a:gd name="T6" fmla="*/ 1455 w 1546"/>
                <a:gd name="T7" fmla="*/ 521 h 524"/>
                <a:gd name="T8" fmla="*/ 0 w 1546"/>
                <a:gd name="T9" fmla="*/ 524 h 524"/>
              </a:gdLst>
              <a:ahLst/>
              <a:cxnLst>
                <a:cxn ang="0">
                  <a:pos x="T0" y="T1"/>
                </a:cxn>
                <a:cxn ang="0">
                  <a:pos x="T2" y="T3"/>
                </a:cxn>
                <a:cxn ang="0">
                  <a:pos x="T4" y="T5"/>
                </a:cxn>
                <a:cxn ang="0">
                  <a:pos x="T6" y="T7"/>
                </a:cxn>
                <a:cxn ang="0">
                  <a:pos x="T8" y="T9"/>
                </a:cxn>
              </a:cxnLst>
              <a:rect l="0" t="0" r="r" b="b"/>
              <a:pathLst>
                <a:path w="1546" h="524">
                  <a:moveTo>
                    <a:pt x="0" y="524"/>
                  </a:moveTo>
                  <a:lnTo>
                    <a:pt x="67" y="0"/>
                  </a:lnTo>
                  <a:lnTo>
                    <a:pt x="1546" y="107"/>
                  </a:lnTo>
                  <a:lnTo>
                    <a:pt x="1455" y="521"/>
                  </a:lnTo>
                  <a:lnTo>
                    <a:pt x="0" y="524"/>
                  </a:lnTo>
                  <a:close/>
                </a:path>
              </a:pathLst>
            </a:custGeom>
            <a:solidFill>
              <a:srgbClr val="77A5E5"/>
            </a:solid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grpSp>
      <p:sp>
        <p:nvSpPr>
          <p:cNvPr id="19" name="文本框 7">
            <a:extLst>
              <a:ext uri="{FF2B5EF4-FFF2-40B4-BE49-F238E27FC236}">
                <a16:creationId xmlns:a16="http://schemas.microsoft.com/office/drawing/2014/main" xmlns="" id="{A1032444-4920-487E-8AC9-4C8F34504C8A}"/>
              </a:ext>
            </a:extLst>
          </p:cNvPr>
          <p:cNvSpPr txBox="1"/>
          <p:nvPr/>
        </p:nvSpPr>
        <p:spPr bwMode="auto">
          <a:xfrm>
            <a:off x="4709654" y="651140"/>
            <a:ext cx="2772692" cy="646331"/>
          </a:xfrm>
          <a:prstGeom prst="rect">
            <a:avLst/>
          </a:prstGeom>
          <a:noFill/>
        </p:spPr>
        <p:txBody>
          <a:bodyPr wrap="square">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914400" fontAlgn="auto">
              <a:spcBef>
                <a:spcPts val="0"/>
              </a:spcBef>
              <a:spcAft>
                <a:spcPts val="0"/>
              </a:spcAft>
              <a:defRPr/>
            </a:pPr>
            <a:r>
              <a:rPr lang="zh-CN" altLang="en-US" sz="3600" kern="0" dirty="0">
                <a:solidFill>
                  <a:schemeClr val="bg1"/>
                </a:solidFill>
                <a:latin typeface="inpin heiti" charset="-122"/>
                <a:ea typeface="inpin heiti" charset="-122"/>
              </a:rPr>
              <a:t>文字输入</a:t>
            </a:r>
          </a:p>
        </p:txBody>
      </p:sp>
    </p:spTree>
    <p:extLst>
      <p:ext uri="{BB962C8B-B14F-4D97-AF65-F5344CB8AC3E}">
        <p14:creationId xmlns:p14="http://schemas.microsoft.com/office/powerpoint/2010/main" xmlns="" val="2686687316"/>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2" presetClass="entr" presetSubtype="2"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fill="hold"/>
                                        <p:tgtEl>
                                          <p:spTgt spid="6"/>
                                        </p:tgtEl>
                                        <p:attrNameLst>
                                          <p:attrName>ppt_x</p:attrName>
                                        </p:attrNameLst>
                                      </p:cBhvr>
                                      <p:tavLst>
                                        <p:tav tm="0">
                                          <p:val>
                                            <p:strVal val="1+#ppt_w/2"/>
                                          </p:val>
                                        </p:tav>
                                        <p:tav tm="100000">
                                          <p:val>
                                            <p:strVal val="#ppt_x"/>
                                          </p:val>
                                        </p:tav>
                                      </p:tavLst>
                                    </p:anim>
                                    <p:anim calcmode="lin" valueType="num">
                                      <p:cBhvr additive="base">
                                        <p:cTn id="15" dur="500" fill="hold"/>
                                        <p:tgtEl>
                                          <p:spTgt spid="6"/>
                                        </p:tgtEl>
                                        <p:attrNameLst>
                                          <p:attrName>ppt_y</p:attrName>
                                        </p:attrNameLst>
                                      </p:cBhvr>
                                      <p:tavLst>
                                        <p:tav tm="0">
                                          <p:val>
                                            <p:strVal val="#ppt_y"/>
                                          </p:val>
                                        </p:tav>
                                        <p:tav tm="100000">
                                          <p:val>
                                            <p:strVal val="#ppt_y"/>
                                          </p:val>
                                        </p:tav>
                                      </p:tavLst>
                                    </p:anim>
                                  </p:childTnLst>
                                </p:cTn>
                              </p:par>
                            </p:childTnLst>
                          </p:cTn>
                        </p:par>
                        <p:par>
                          <p:cTn id="16" fill="hold">
                            <p:stCondLst>
                              <p:cond delay="1500"/>
                            </p:stCondLst>
                            <p:childTnLst>
                              <p:par>
                                <p:cTn id="17" presetID="2" presetClass="entr" presetSubtype="2"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1+#ppt_w/2"/>
                                          </p:val>
                                        </p:tav>
                                        <p:tav tm="100000">
                                          <p:val>
                                            <p:strVal val="#ppt_x"/>
                                          </p:val>
                                        </p:tav>
                                      </p:tavLst>
                                    </p:anim>
                                    <p:anim calcmode="lin" valueType="num">
                                      <p:cBhvr additive="base">
                                        <p:cTn id="20" dur="500" fill="hold"/>
                                        <p:tgtEl>
                                          <p:spTgt spid="9"/>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2" presetClass="entr" presetSubtype="2" fill="hold" nodeType="after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additive="base">
                                        <p:cTn id="24" dur="500" fill="hold"/>
                                        <p:tgtEl>
                                          <p:spTgt spid="12"/>
                                        </p:tgtEl>
                                        <p:attrNameLst>
                                          <p:attrName>ppt_x</p:attrName>
                                        </p:attrNameLst>
                                      </p:cBhvr>
                                      <p:tavLst>
                                        <p:tav tm="0">
                                          <p:val>
                                            <p:strVal val="1+#ppt_w/2"/>
                                          </p:val>
                                        </p:tav>
                                        <p:tav tm="100000">
                                          <p:val>
                                            <p:strVal val="#ppt_x"/>
                                          </p:val>
                                        </p:tav>
                                      </p:tavLst>
                                    </p:anim>
                                    <p:anim calcmode="lin" valueType="num">
                                      <p:cBhvr additive="base">
                                        <p:cTn id="25"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D189180D-5540-487D-9395-F5A852FB35AD}"/>
              </a:ext>
            </a:extLst>
          </p:cNvPr>
          <p:cNvGrpSpPr/>
          <p:nvPr/>
        </p:nvGrpSpPr>
        <p:grpSpPr>
          <a:xfrm>
            <a:off x="1729300" y="2762740"/>
            <a:ext cx="1995723" cy="1050229"/>
            <a:chOff x="8402845" y="2972099"/>
            <a:chExt cx="1995723" cy="1050229"/>
          </a:xfrm>
        </p:grpSpPr>
        <p:sp>
          <p:nvSpPr>
            <p:cNvPr id="3" name="文本框 6">
              <a:extLst>
                <a:ext uri="{FF2B5EF4-FFF2-40B4-BE49-F238E27FC236}">
                  <a16:creationId xmlns:a16="http://schemas.microsoft.com/office/drawing/2014/main" xmlns="" id="{0A9C6020-F490-4AD8-8C71-37DB0FE9F762}"/>
                </a:ext>
              </a:extLst>
            </p:cNvPr>
            <p:cNvSpPr txBox="1"/>
            <p:nvPr/>
          </p:nvSpPr>
          <p:spPr bwMode="auto">
            <a:xfrm>
              <a:off x="8402845" y="3329831"/>
              <a:ext cx="1995723" cy="692497"/>
            </a:xfrm>
            <a:prstGeom prst="rect">
              <a:avLst/>
            </a:prstGeom>
            <a:noFill/>
          </p:spPr>
          <p:txBody>
            <a:bodyPr wrap="square">
              <a:spAutoFit/>
              <a:scene3d>
                <a:camera prst="orthographicFront"/>
                <a:lightRig rig="threePt" dir="t"/>
              </a:scene3d>
              <a:sp3d contourW="12700"/>
            </a:bodyPr>
            <a:lstStyle>
              <a:defPPr>
                <a:defRPr lang="en-US"/>
              </a:defPPr>
              <a:lvl1pPr marR="0" lvl="0" indent="0" defTabSz="914400" fontAlgn="auto">
                <a:lnSpc>
                  <a:spcPct val="130000"/>
                </a:lnSpc>
                <a:spcBef>
                  <a:spcPts val="0"/>
                </a:spcBef>
                <a:spcAft>
                  <a:spcPts val="0"/>
                </a:spcAft>
                <a:buClrTx/>
                <a:buSzTx/>
                <a:buFontTx/>
                <a:buNone/>
                <a:tabLst/>
                <a:defRPr kumimoji="0" sz="1000" b="0" i="0" u="none" strike="noStrike" kern="0" cap="none" spc="0" normalizeH="0" baseline="0">
                  <a:ln>
                    <a:noFill/>
                  </a:ln>
                  <a:gradFill>
                    <a:gsLst>
                      <a:gs pos="0">
                        <a:schemeClr val="tx1">
                          <a:lumMod val="50000"/>
                          <a:lumOff val="50000"/>
                        </a:schemeClr>
                      </a:gs>
                      <a:gs pos="100000">
                        <a:schemeClr val="tx1">
                          <a:lumMod val="65000"/>
                          <a:lumOff val="35000"/>
                        </a:schemeClr>
                      </a:gs>
                    </a:gsLst>
                    <a:lin ang="5400000" scaled="1"/>
                  </a:gradFill>
                  <a:effectLst/>
                  <a:uLnTx/>
                  <a:uFillTx/>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eaLnBrk="1" hangingPunct="1">
                <a:defRPr/>
              </a:pPr>
              <a:r>
                <a:rPr lang="zh-CN" altLang="en-US" dirty="0" smtClean="0">
                  <a:solidFill>
                    <a:schemeClr val="tx1">
                      <a:lumMod val="75000"/>
                      <a:lumOff val="25000"/>
                    </a:schemeClr>
                  </a:solidFill>
                  <a:latin typeface="inpin heiti" charset="-122"/>
                  <a:ea typeface="inpin heiti" charset="-122"/>
                </a:rPr>
                <a:t>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供全面且质优的多品类设计素材打破传统素材网站单向沟通的服务模式</a:t>
              </a:r>
            </a:p>
          </p:txBody>
        </p:sp>
        <p:sp>
          <p:nvSpPr>
            <p:cNvPr id="4" name="文本框 7">
              <a:extLst>
                <a:ext uri="{FF2B5EF4-FFF2-40B4-BE49-F238E27FC236}">
                  <a16:creationId xmlns:a16="http://schemas.microsoft.com/office/drawing/2014/main" xmlns="" id="{0B01767E-CC7B-4EF1-A38F-AC857413A65C}"/>
                </a:ext>
              </a:extLst>
            </p:cNvPr>
            <p:cNvSpPr txBox="1"/>
            <p:nvPr/>
          </p:nvSpPr>
          <p:spPr bwMode="auto">
            <a:xfrm>
              <a:off x="8402845" y="2972099"/>
              <a:ext cx="1156811" cy="369332"/>
            </a:xfrm>
            <a:prstGeom prst="rect">
              <a:avLst/>
            </a:prstGeom>
            <a:noFill/>
          </p:spPr>
          <p:txBody>
            <a:bodyPr>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fontAlgn="auto">
                <a:spcBef>
                  <a:spcPts val="0"/>
                </a:spcBef>
                <a:spcAft>
                  <a:spcPts val="0"/>
                </a:spcAft>
                <a:defRPr/>
              </a:pPr>
              <a:r>
                <a:rPr lang="zh-CN" altLang="en-US" kern="0" dirty="0">
                  <a:latin typeface="inpin heiti" charset="-122"/>
                  <a:ea typeface="inpin heiti" charset="-122"/>
                </a:rPr>
                <a:t>文字输入</a:t>
              </a:r>
            </a:p>
          </p:txBody>
        </p:sp>
      </p:grpSp>
      <p:grpSp>
        <p:nvGrpSpPr>
          <p:cNvPr id="5" name="组合 4">
            <a:extLst>
              <a:ext uri="{FF2B5EF4-FFF2-40B4-BE49-F238E27FC236}">
                <a16:creationId xmlns:a16="http://schemas.microsoft.com/office/drawing/2014/main" xmlns="" id="{B550C77D-BE31-4F60-B45A-5EA0EFABA162}"/>
              </a:ext>
            </a:extLst>
          </p:cNvPr>
          <p:cNvGrpSpPr/>
          <p:nvPr/>
        </p:nvGrpSpPr>
        <p:grpSpPr>
          <a:xfrm rot="548722">
            <a:off x="7406962" y="1666169"/>
            <a:ext cx="2950193" cy="2289147"/>
            <a:chOff x="1679576" y="722317"/>
            <a:chExt cx="5448299" cy="4227509"/>
          </a:xfrm>
        </p:grpSpPr>
        <p:sp>
          <p:nvSpPr>
            <p:cNvPr id="6" name="Freeform 5">
              <a:extLst>
                <a:ext uri="{FF2B5EF4-FFF2-40B4-BE49-F238E27FC236}">
                  <a16:creationId xmlns:a16="http://schemas.microsoft.com/office/drawing/2014/main" xmlns="" id="{55C5B235-3356-4A25-A635-A9D4987E5F42}"/>
                </a:ext>
              </a:extLst>
            </p:cNvPr>
            <p:cNvSpPr>
              <a:spLocks/>
            </p:cNvSpPr>
            <p:nvPr/>
          </p:nvSpPr>
          <p:spPr bwMode="auto">
            <a:xfrm>
              <a:off x="2530475" y="827088"/>
              <a:ext cx="4597400" cy="4122738"/>
            </a:xfrm>
            <a:custGeom>
              <a:avLst/>
              <a:gdLst>
                <a:gd name="T0" fmla="*/ 577 w 708"/>
                <a:gd name="T1" fmla="*/ 0 h 634"/>
                <a:gd name="T2" fmla="*/ 582 w 708"/>
                <a:gd name="T3" fmla="*/ 12 h 634"/>
                <a:gd name="T4" fmla="*/ 683 w 708"/>
                <a:gd name="T5" fmla="*/ 423 h 634"/>
                <a:gd name="T6" fmla="*/ 660 w 708"/>
                <a:gd name="T7" fmla="*/ 462 h 634"/>
                <a:gd name="T8" fmla="*/ 13 w 708"/>
                <a:gd name="T9" fmla="*/ 621 h 634"/>
                <a:gd name="T10" fmla="*/ 5 w 708"/>
                <a:gd name="T11" fmla="*/ 622 h 634"/>
                <a:gd name="T12" fmla="*/ 0 w 708"/>
                <a:gd name="T13" fmla="*/ 622 h 634"/>
                <a:gd name="T14" fmla="*/ 26 w 708"/>
                <a:gd name="T15" fmla="*/ 634 h 634"/>
                <a:gd name="T16" fmla="*/ 33 w 708"/>
                <a:gd name="T17" fmla="*/ 633 h 634"/>
                <a:gd name="T18" fmla="*/ 680 w 708"/>
                <a:gd name="T19" fmla="*/ 474 h 634"/>
                <a:gd name="T20" fmla="*/ 704 w 708"/>
                <a:gd name="T21" fmla="*/ 436 h 634"/>
                <a:gd name="T22" fmla="*/ 603 w 708"/>
                <a:gd name="T23" fmla="*/ 24 h 634"/>
                <a:gd name="T24" fmla="*/ 577 w 708"/>
                <a:gd name="T25" fmla="*/ 0 h 6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08" h="634">
                  <a:moveTo>
                    <a:pt x="577" y="0"/>
                  </a:moveTo>
                  <a:cubicBezTo>
                    <a:pt x="579" y="4"/>
                    <a:pt x="581" y="8"/>
                    <a:pt x="582" y="12"/>
                  </a:cubicBezTo>
                  <a:cubicBezTo>
                    <a:pt x="683" y="423"/>
                    <a:pt x="683" y="423"/>
                    <a:pt x="683" y="423"/>
                  </a:cubicBezTo>
                  <a:cubicBezTo>
                    <a:pt x="687" y="441"/>
                    <a:pt x="677" y="458"/>
                    <a:pt x="660" y="462"/>
                  </a:cubicBezTo>
                  <a:cubicBezTo>
                    <a:pt x="13" y="621"/>
                    <a:pt x="13" y="621"/>
                    <a:pt x="13" y="621"/>
                  </a:cubicBezTo>
                  <a:cubicBezTo>
                    <a:pt x="10" y="622"/>
                    <a:pt x="8" y="622"/>
                    <a:pt x="5" y="622"/>
                  </a:cubicBezTo>
                  <a:cubicBezTo>
                    <a:pt x="3" y="622"/>
                    <a:pt x="2" y="622"/>
                    <a:pt x="0" y="622"/>
                  </a:cubicBezTo>
                  <a:cubicBezTo>
                    <a:pt x="6" y="629"/>
                    <a:pt x="16" y="634"/>
                    <a:pt x="26" y="634"/>
                  </a:cubicBezTo>
                  <a:cubicBezTo>
                    <a:pt x="28" y="634"/>
                    <a:pt x="31" y="634"/>
                    <a:pt x="33" y="633"/>
                  </a:cubicBezTo>
                  <a:cubicBezTo>
                    <a:pt x="680" y="474"/>
                    <a:pt x="680" y="474"/>
                    <a:pt x="680" y="474"/>
                  </a:cubicBezTo>
                  <a:cubicBezTo>
                    <a:pt x="698" y="470"/>
                    <a:pt x="708" y="453"/>
                    <a:pt x="704" y="436"/>
                  </a:cubicBezTo>
                  <a:cubicBezTo>
                    <a:pt x="603" y="24"/>
                    <a:pt x="603" y="24"/>
                    <a:pt x="603" y="24"/>
                  </a:cubicBezTo>
                  <a:cubicBezTo>
                    <a:pt x="599" y="11"/>
                    <a:pt x="589" y="2"/>
                    <a:pt x="577" y="0"/>
                  </a:cubicBezTo>
                </a:path>
              </a:pathLst>
            </a:custGeom>
            <a:solidFill>
              <a:srgbClr val="C0C3C7"/>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sp>
          <p:nvSpPr>
            <p:cNvPr id="7" name="Freeform 6">
              <a:extLst>
                <a:ext uri="{FF2B5EF4-FFF2-40B4-BE49-F238E27FC236}">
                  <a16:creationId xmlns:a16="http://schemas.microsoft.com/office/drawing/2014/main" xmlns="" id="{1A494465-53CD-4B64-AD6D-3A027480E192}"/>
                </a:ext>
              </a:extLst>
            </p:cNvPr>
            <p:cNvSpPr>
              <a:spLocks/>
            </p:cNvSpPr>
            <p:nvPr/>
          </p:nvSpPr>
          <p:spPr bwMode="auto">
            <a:xfrm>
              <a:off x="1679576" y="722317"/>
              <a:ext cx="5313363" cy="4168777"/>
            </a:xfrm>
            <a:custGeom>
              <a:avLst/>
              <a:gdLst>
                <a:gd name="T0" fmla="*/ 675 w 818"/>
                <a:gd name="T1" fmla="*/ 5 h 641"/>
                <a:gd name="T2" fmla="*/ 27 w 818"/>
                <a:gd name="T3" fmla="*/ 164 h 641"/>
                <a:gd name="T4" fmla="*/ 4 w 818"/>
                <a:gd name="T5" fmla="*/ 202 h 641"/>
                <a:gd name="T6" fmla="*/ 105 w 818"/>
                <a:gd name="T7" fmla="*/ 614 h 641"/>
                <a:gd name="T8" fmla="*/ 144 w 818"/>
                <a:gd name="T9" fmla="*/ 637 h 641"/>
                <a:gd name="T10" fmla="*/ 791 w 818"/>
                <a:gd name="T11" fmla="*/ 478 h 641"/>
                <a:gd name="T12" fmla="*/ 814 w 818"/>
                <a:gd name="T13" fmla="*/ 439 h 641"/>
                <a:gd name="T14" fmla="*/ 713 w 818"/>
                <a:gd name="T15" fmla="*/ 28 h 641"/>
                <a:gd name="T16" fmla="*/ 675 w 818"/>
                <a:gd name="T17" fmla="*/ 5 h 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18" h="641">
                  <a:moveTo>
                    <a:pt x="675" y="5"/>
                  </a:moveTo>
                  <a:cubicBezTo>
                    <a:pt x="27" y="164"/>
                    <a:pt x="27" y="164"/>
                    <a:pt x="27" y="164"/>
                  </a:cubicBezTo>
                  <a:cubicBezTo>
                    <a:pt x="10" y="168"/>
                    <a:pt x="0" y="185"/>
                    <a:pt x="4" y="202"/>
                  </a:cubicBezTo>
                  <a:cubicBezTo>
                    <a:pt x="105" y="614"/>
                    <a:pt x="105" y="614"/>
                    <a:pt x="105" y="614"/>
                  </a:cubicBezTo>
                  <a:cubicBezTo>
                    <a:pt x="109" y="631"/>
                    <a:pt x="127" y="641"/>
                    <a:pt x="144" y="637"/>
                  </a:cubicBezTo>
                  <a:cubicBezTo>
                    <a:pt x="791" y="478"/>
                    <a:pt x="791" y="478"/>
                    <a:pt x="791" y="478"/>
                  </a:cubicBezTo>
                  <a:cubicBezTo>
                    <a:pt x="808" y="474"/>
                    <a:pt x="818" y="457"/>
                    <a:pt x="814" y="439"/>
                  </a:cubicBezTo>
                  <a:cubicBezTo>
                    <a:pt x="713" y="28"/>
                    <a:pt x="713" y="28"/>
                    <a:pt x="713" y="28"/>
                  </a:cubicBezTo>
                  <a:cubicBezTo>
                    <a:pt x="709" y="11"/>
                    <a:pt x="692" y="0"/>
                    <a:pt x="675" y="5"/>
                  </a:cubicBezTo>
                </a:path>
              </a:pathLst>
            </a:custGeom>
            <a:blipFill>
              <a:blip r:embed="rId3" cstate="screen">
                <a:extLst>
                  <a:ext uri="{28A0092B-C50C-407E-A947-70E740481C1C}">
                    <a14:useLocalDpi xmlns:a14="http://schemas.microsoft.com/office/drawing/2010/main" xmlns=""/>
                  </a:ext>
                </a:extLst>
              </a:blip>
              <a:stretch>
                <a:fillRect/>
              </a:stretch>
            </a:bli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grpSp>
      <p:grpSp>
        <p:nvGrpSpPr>
          <p:cNvPr id="8" name="组合 7">
            <a:extLst>
              <a:ext uri="{FF2B5EF4-FFF2-40B4-BE49-F238E27FC236}">
                <a16:creationId xmlns:a16="http://schemas.microsoft.com/office/drawing/2014/main" xmlns="" id="{6A179D81-71B1-4DDB-B481-3786A62C3A07}"/>
              </a:ext>
            </a:extLst>
          </p:cNvPr>
          <p:cNvGrpSpPr/>
          <p:nvPr/>
        </p:nvGrpSpPr>
        <p:grpSpPr>
          <a:xfrm rot="21295409" flipH="1">
            <a:off x="7266506" y="3977594"/>
            <a:ext cx="2950196" cy="2289147"/>
            <a:chOff x="1679573" y="722317"/>
            <a:chExt cx="5448302" cy="4227509"/>
          </a:xfrm>
        </p:grpSpPr>
        <p:sp>
          <p:nvSpPr>
            <p:cNvPr id="9" name="Freeform 5">
              <a:extLst>
                <a:ext uri="{FF2B5EF4-FFF2-40B4-BE49-F238E27FC236}">
                  <a16:creationId xmlns:a16="http://schemas.microsoft.com/office/drawing/2014/main" xmlns="" id="{D5A4FC0C-CA23-4664-A876-C65B9ABC33E5}"/>
                </a:ext>
              </a:extLst>
            </p:cNvPr>
            <p:cNvSpPr>
              <a:spLocks/>
            </p:cNvSpPr>
            <p:nvPr/>
          </p:nvSpPr>
          <p:spPr bwMode="auto">
            <a:xfrm>
              <a:off x="2530475" y="827088"/>
              <a:ext cx="4597400" cy="4122738"/>
            </a:xfrm>
            <a:custGeom>
              <a:avLst/>
              <a:gdLst>
                <a:gd name="T0" fmla="*/ 577 w 708"/>
                <a:gd name="T1" fmla="*/ 0 h 634"/>
                <a:gd name="T2" fmla="*/ 582 w 708"/>
                <a:gd name="T3" fmla="*/ 12 h 634"/>
                <a:gd name="T4" fmla="*/ 683 w 708"/>
                <a:gd name="T5" fmla="*/ 423 h 634"/>
                <a:gd name="T6" fmla="*/ 660 w 708"/>
                <a:gd name="T7" fmla="*/ 462 h 634"/>
                <a:gd name="T8" fmla="*/ 13 w 708"/>
                <a:gd name="T9" fmla="*/ 621 h 634"/>
                <a:gd name="T10" fmla="*/ 5 w 708"/>
                <a:gd name="T11" fmla="*/ 622 h 634"/>
                <a:gd name="T12" fmla="*/ 0 w 708"/>
                <a:gd name="T13" fmla="*/ 622 h 634"/>
                <a:gd name="T14" fmla="*/ 26 w 708"/>
                <a:gd name="T15" fmla="*/ 634 h 634"/>
                <a:gd name="T16" fmla="*/ 33 w 708"/>
                <a:gd name="T17" fmla="*/ 633 h 634"/>
                <a:gd name="T18" fmla="*/ 680 w 708"/>
                <a:gd name="T19" fmla="*/ 474 h 634"/>
                <a:gd name="T20" fmla="*/ 704 w 708"/>
                <a:gd name="T21" fmla="*/ 436 h 634"/>
                <a:gd name="T22" fmla="*/ 603 w 708"/>
                <a:gd name="T23" fmla="*/ 24 h 634"/>
                <a:gd name="T24" fmla="*/ 577 w 708"/>
                <a:gd name="T25" fmla="*/ 0 h 6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08" h="634">
                  <a:moveTo>
                    <a:pt x="577" y="0"/>
                  </a:moveTo>
                  <a:cubicBezTo>
                    <a:pt x="579" y="4"/>
                    <a:pt x="581" y="8"/>
                    <a:pt x="582" y="12"/>
                  </a:cubicBezTo>
                  <a:cubicBezTo>
                    <a:pt x="683" y="423"/>
                    <a:pt x="683" y="423"/>
                    <a:pt x="683" y="423"/>
                  </a:cubicBezTo>
                  <a:cubicBezTo>
                    <a:pt x="687" y="441"/>
                    <a:pt x="677" y="458"/>
                    <a:pt x="660" y="462"/>
                  </a:cubicBezTo>
                  <a:cubicBezTo>
                    <a:pt x="13" y="621"/>
                    <a:pt x="13" y="621"/>
                    <a:pt x="13" y="621"/>
                  </a:cubicBezTo>
                  <a:cubicBezTo>
                    <a:pt x="10" y="622"/>
                    <a:pt x="8" y="622"/>
                    <a:pt x="5" y="622"/>
                  </a:cubicBezTo>
                  <a:cubicBezTo>
                    <a:pt x="3" y="622"/>
                    <a:pt x="2" y="622"/>
                    <a:pt x="0" y="622"/>
                  </a:cubicBezTo>
                  <a:cubicBezTo>
                    <a:pt x="6" y="629"/>
                    <a:pt x="16" y="634"/>
                    <a:pt x="26" y="634"/>
                  </a:cubicBezTo>
                  <a:cubicBezTo>
                    <a:pt x="28" y="634"/>
                    <a:pt x="31" y="634"/>
                    <a:pt x="33" y="633"/>
                  </a:cubicBezTo>
                  <a:cubicBezTo>
                    <a:pt x="680" y="474"/>
                    <a:pt x="680" y="474"/>
                    <a:pt x="680" y="474"/>
                  </a:cubicBezTo>
                  <a:cubicBezTo>
                    <a:pt x="698" y="470"/>
                    <a:pt x="708" y="453"/>
                    <a:pt x="704" y="436"/>
                  </a:cubicBezTo>
                  <a:cubicBezTo>
                    <a:pt x="603" y="24"/>
                    <a:pt x="603" y="24"/>
                    <a:pt x="603" y="24"/>
                  </a:cubicBezTo>
                  <a:cubicBezTo>
                    <a:pt x="599" y="11"/>
                    <a:pt x="589" y="2"/>
                    <a:pt x="577" y="0"/>
                  </a:cubicBezTo>
                </a:path>
              </a:pathLst>
            </a:custGeom>
            <a:solidFill>
              <a:srgbClr val="C0C3C7"/>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sp>
          <p:nvSpPr>
            <p:cNvPr id="10" name="Freeform 6">
              <a:extLst>
                <a:ext uri="{FF2B5EF4-FFF2-40B4-BE49-F238E27FC236}">
                  <a16:creationId xmlns:a16="http://schemas.microsoft.com/office/drawing/2014/main" xmlns="" id="{7A36602B-BCF6-4DAF-824D-CB303B717EAF}"/>
                </a:ext>
              </a:extLst>
            </p:cNvPr>
            <p:cNvSpPr>
              <a:spLocks/>
            </p:cNvSpPr>
            <p:nvPr/>
          </p:nvSpPr>
          <p:spPr bwMode="auto">
            <a:xfrm>
              <a:off x="1679573" y="722317"/>
              <a:ext cx="5313366" cy="4168777"/>
            </a:xfrm>
            <a:custGeom>
              <a:avLst/>
              <a:gdLst>
                <a:gd name="T0" fmla="*/ 675 w 818"/>
                <a:gd name="T1" fmla="*/ 5 h 641"/>
                <a:gd name="T2" fmla="*/ 27 w 818"/>
                <a:gd name="T3" fmla="*/ 164 h 641"/>
                <a:gd name="T4" fmla="*/ 4 w 818"/>
                <a:gd name="T5" fmla="*/ 202 h 641"/>
                <a:gd name="T6" fmla="*/ 105 w 818"/>
                <a:gd name="T7" fmla="*/ 614 h 641"/>
                <a:gd name="T8" fmla="*/ 144 w 818"/>
                <a:gd name="T9" fmla="*/ 637 h 641"/>
                <a:gd name="T10" fmla="*/ 791 w 818"/>
                <a:gd name="T11" fmla="*/ 478 h 641"/>
                <a:gd name="T12" fmla="*/ 814 w 818"/>
                <a:gd name="T13" fmla="*/ 439 h 641"/>
                <a:gd name="T14" fmla="*/ 713 w 818"/>
                <a:gd name="T15" fmla="*/ 28 h 641"/>
                <a:gd name="T16" fmla="*/ 675 w 818"/>
                <a:gd name="T17" fmla="*/ 5 h 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18" h="641">
                  <a:moveTo>
                    <a:pt x="675" y="5"/>
                  </a:moveTo>
                  <a:cubicBezTo>
                    <a:pt x="27" y="164"/>
                    <a:pt x="27" y="164"/>
                    <a:pt x="27" y="164"/>
                  </a:cubicBezTo>
                  <a:cubicBezTo>
                    <a:pt x="10" y="168"/>
                    <a:pt x="0" y="185"/>
                    <a:pt x="4" y="202"/>
                  </a:cubicBezTo>
                  <a:cubicBezTo>
                    <a:pt x="105" y="614"/>
                    <a:pt x="105" y="614"/>
                    <a:pt x="105" y="614"/>
                  </a:cubicBezTo>
                  <a:cubicBezTo>
                    <a:pt x="109" y="631"/>
                    <a:pt x="127" y="641"/>
                    <a:pt x="144" y="637"/>
                  </a:cubicBezTo>
                  <a:cubicBezTo>
                    <a:pt x="791" y="478"/>
                    <a:pt x="791" y="478"/>
                    <a:pt x="791" y="478"/>
                  </a:cubicBezTo>
                  <a:cubicBezTo>
                    <a:pt x="808" y="474"/>
                    <a:pt x="818" y="457"/>
                    <a:pt x="814" y="439"/>
                  </a:cubicBezTo>
                  <a:cubicBezTo>
                    <a:pt x="713" y="28"/>
                    <a:pt x="713" y="28"/>
                    <a:pt x="713" y="28"/>
                  </a:cubicBezTo>
                  <a:cubicBezTo>
                    <a:pt x="709" y="11"/>
                    <a:pt x="692" y="0"/>
                    <a:pt x="675" y="5"/>
                  </a:cubicBezTo>
                </a:path>
              </a:pathLst>
            </a:custGeom>
            <a:blipFill>
              <a:blip r:embed="rId4" cstate="screen">
                <a:extLst>
                  <a:ext uri="{28A0092B-C50C-407E-A947-70E740481C1C}">
                    <a14:useLocalDpi xmlns:a14="http://schemas.microsoft.com/office/drawing/2010/main" xmlns=""/>
                  </a:ext>
                </a:extLst>
              </a:blip>
              <a:stretch>
                <a:fillRect/>
              </a:stretch>
            </a:bli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grpSp>
      <p:grpSp>
        <p:nvGrpSpPr>
          <p:cNvPr id="14" name="组合 13">
            <a:extLst>
              <a:ext uri="{FF2B5EF4-FFF2-40B4-BE49-F238E27FC236}">
                <a16:creationId xmlns:a16="http://schemas.microsoft.com/office/drawing/2014/main" xmlns="" id="{16BE6D8A-EA03-45F1-BE1D-5EB60252E9B6}"/>
              </a:ext>
            </a:extLst>
          </p:cNvPr>
          <p:cNvGrpSpPr/>
          <p:nvPr/>
        </p:nvGrpSpPr>
        <p:grpSpPr>
          <a:xfrm>
            <a:off x="4492172" y="2762740"/>
            <a:ext cx="1995723" cy="1050229"/>
            <a:chOff x="8402845" y="2972099"/>
            <a:chExt cx="1995723" cy="1050229"/>
          </a:xfrm>
        </p:grpSpPr>
        <p:sp>
          <p:nvSpPr>
            <p:cNvPr id="15" name="文本框 6">
              <a:extLst>
                <a:ext uri="{FF2B5EF4-FFF2-40B4-BE49-F238E27FC236}">
                  <a16:creationId xmlns:a16="http://schemas.microsoft.com/office/drawing/2014/main" xmlns="" id="{5182A1F5-4377-45D4-9B05-061369C1BF2A}"/>
                </a:ext>
              </a:extLst>
            </p:cNvPr>
            <p:cNvSpPr txBox="1"/>
            <p:nvPr/>
          </p:nvSpPr>
          <p:spPr bwMode="auto">
            <a:xfrm>
              <a:off x="8402845" y="3329831"/>
              <a:ext cx="1995723" cy="692497"/>
            </a:xfrm>
            <a:prstGeom prst="rect">
              <a:avLst/>
            </a:prstGeom>
            <a:noFill/>
          </p:spPr>
          <p:txBody>
            <a:bodyPr wrap="square">
              <a:spAutoFit/>
              <a:scene3d>
                <a:camera prst="orthographicFront"/>
                <a:lightRig rig="threePt" dir="t"/>
              </a:scene3d>
              <a:sp3d contourW="12700"/>
            </a:bodyPr>
            <a:lstStyle>
              <a:defPPr>
                <a:defRPr lang="en-US"/>
              </a:defPPr>
              <a:lvl1pPr marR="0" lvl="0" indent="0" defTabSz="914400" fontAlgn="auto">
                <a:lnSpc>
                  <a:spcPct val="130000"/>
                </a:lnSpc>
                <a:spcBef>
                  <a:spcPts val="0"/>
                </a:spcBef>
                <a:spcAft>
                  <a:spcPts val="0"/>
                </a:spcAft>
                <a:buClrTx/>
                <a:buSzTx/>
                <a:buFontTx/>
                <a:buNone/>
                <a:tabLst/>
                <a:defRPr kumimoji="0" sz="1000" b="0" i="0" u="none" strike="noStrike" kern="0" cap="none" spc="0" normalizeH="0" baseline="0">
                  <a:ln>
                    <a:noFill/>
                  </a:ln>
                  <a:gradFill>
                    <a:gsLst>
                      <a:gs pos="0">
                        <a:schemeClr val="tx1">
                          <a:lumMod val="50000"/>
                          <a:lumOff val="50000"/>
                        </a:schemeClr>
                      </a:gs>
                      <a:gs pos="100000">
                        <a:schemeClr val="tx1">
                          <a:lumMod val="65000"/>
                          <a:lumOff val="35000"/>
                        </a:schemeClr>
                      </a:gs>
                    </a:gsLst>
                    <a:lin ang="5400000" scaled="1"/>
                  </a:gradFill>
                  <a:effectLst/>
                  <a:uLnTx/>
                  <a:uFillTx/>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eaLnBrk="1" hangingPunct="1">
                <a:defRPr/>
              </a:pPr>
              <a:r>
                <a:rPr lang="zh-CN" altLang="en-US" dirty="0" smtClean="0">
                  <a:solidFill>
                    <a:schemeClr val="tx1">
                      <a:lumMod val="75000"/>
                      <a:lumOff val="25000"/>
                    </a:schemeClr>
                  </a:solidFill>
                  <a:latin typeface="inpin heiti" charset="-122"/>
                  <a:ea typeface="inpin heiti" charset="-122"/>
                </a:rPr>
                <a:t>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供全面且质优的多品类设计素材打破传统素材网站单向沟通的服务模式</a:t>
              </a:r>
            </a:p>
          </p:txBody>
        </p:sp>
        <p:sp>
          <p:nvSpPr>
            <p:cNvPr id="16" name="文本框 7">
              <a:extLst>
                <a:ext uri="{FF2B5EF4-FFF2-40B4-BE49-F238E27FC236}">
                  <a16:creationId xmlns:a16="http://schemas.microsoft.com/office/drawing/2014/main" xmlns="" id="{8C3CAD72-30AA-423B-8D81-57E71CEE2118}"/>
                </a:ext>
              </a:extLst>
            </p:cNvPr>
            <p:cNvSpPr txBox="1"/>
            <p:nvPr/>
          </p:nvSpPr>
          <p:spPr bwMode="auto">
            <a:xfrm>
              <a:off x="8402845" y="2972099"/>
              <a:ext cx="1156811" cy="369332"/>
            </a:xfrm>
            <a:prstGeom prst="rect">
              <a:avLst/>
            </a:prstGeom>
            <a:noFill/>
          </p:spPr>
          <p:txBody>
            <a:bodyPr>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fontAlgn="auto">
                <a:spcBef>
                  <a:spcPts val="0"/>
                </a:spcBef>
                <a:spcAft>
                  <a:spcPts val="0"/>
                </a:spcAft>
                <a:defRPr/>
              </a:pPr>
              <a:r>
                <a:rPr lang="zh-CN" altLang="en-US" kern="0" dirty="0">
                  <a:latin typeface="inpin heiti" charset="-122"/>
                  <a:ea typeface="inpin heiti" charset="-122"/>
                </a:rPr>
                <a:t>文字输入</a:t>
              </a:r>
            </a:p>
          </p:txBody>
        </p:sp>
      </p:grpSp>
      <p:grpSp>
        <p:nvGrpSpPr>
          <p:cNvPr id="17" name="组合 16">
            <a:extLst>
              <a:ext uri="{FF2B5EF4-FFF2-40B4-BE49-F238E27FC236}">
                <a16:creationId xmlns:a16="http://schemas.microsoft.com/office/drawing/2014/main" xmlns="" id="{E32F2763-5CC7-4511-B4F1-C6031C9E4BB6}"/>
              </a:ext>
            </a:extLst>
          </p:cNvPr>
          <p:cNvGrpSpPr/>
          <p:nvPr/>
        </p:nvGrpSpPr>
        <p:grpSpPr>
          <a:xfrm>
            <a:off x="1729300" y="4778147"/>
            <a:ext cx="1995723" cy="1050229"/>
            <a:chOff x="8402845" y="2972099"/>
            <a:chExt cx="1995723" cy="1050229"/>
          </a:xfrm>
        </p:grpSpPr>
        <p:sp>
          <p:nvSpPr>
            <p:cNvPr id="18" name="文本框 6">
              <a:extLst>
                <a:ext uri="{FF2B5EF4-FFF2-40B4-BE49-F238E27FC236}">
                  <a16:creationId xmlns:a16="http://schemas.microsoft.com/office/drawing/2014/main" xmlns="" id="{F6448671-1947-4454-AADE-52F75376E029}"/>
                </a:ext>
              </a:extLst>
            </p:cNvPr>
            <p:cNvSpPr txBox="1"/>
            <p:nvPr/>
          </p:nvSpPr>
          <p:spPr bwMode="auto">
            <a:xfrm>
              <a:off x="8402845" y="3329831"/>
              <a:ext cx="1995723" cy="692497"/>
            </a:xfrm>
            <a:prstGeom prst="rect">
              <a:avLst/>
            </a:prstGeom>
            <a:noFill/>
          </p:spPr>
          <p:txBody>
            <a:bodyPr wrap="square">
              <a:spAutoFit/>
              <a:scene3d>
                <a:camera prst="orthographicFront"/>
                <a:lightRig rig="threePt" dir="t"/>
              </a:scene3d>
              <a:sp3d contourW="12700"/>
            </a:bodyPr>
            <a:lstStyle>
              <a:defPPr>
                <a:defRPr lang="en-US"/>
              </a:defPPr>
              <a:lvl1pPr marR="0" lvl="0" indent="0" defTabSz="914400" fontAlgn="auto">
                <a:lnSpc>
                  <a:spcPct val="130000"/>
                </a:lnSpc>
                <a:spcBef>
                  <a:spcPts val="0"/>
                </a:spcBef>
                <a:spcAft>
                  <a:spcPts val="0"/>
                </a:spcAft>
                <a:buClrTx/>
                <a:buSzTx/>
                <a:buFontTx/>
                <a:buNone/>
                <a:tabLst/>
                <a:defRPr kumimoji="0" sz="1000" b="0" i="0" u="none" strike="noStrike" kern="0" cap="none" spc="0" normalizeH="0" baseline="0">
                  <a:ln>
                    <a:noFill/>
                  </a:ln>
                  <a:gradFill>
                    <a:gsLst>
                      <a:gs pos="0">
                        <a:schemeClr val="tx1">
                          <a:lumMod val="50000"/>
                          <a:lumOff val="50000"/>
                        </a:schemeClr>
                      </a:gs>
                      <a:gs pos="100000">
                        <a:schemeClr val="tx1">
                          <a:lumMod val="65000"/>
                          <a:lumOff val="35000"/>
                        </a:schemeClr>
                      </a:gs>
                    </a:gsLst>
                    <a:lin ang="5400000" scaled="1"/>
                  </a:gradFill>
                  <a:effectLst/>
                  <a:uLnTx/>
                  <a:uFillTx/>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eaLnBrk="1" hangingPunct="1">
                <a:defRPr/>
              </a:pPr>
              <a:r>
                <a:rPr lang="zh-CN" altLang="en-US" dirty="0" smtClean="0">
                  <a:solidFill>
                    <a:schemeClr val="tx1">
                      <a:lumMod val="75000"/>
                      <a:lumOff val="25000"/>
                    </a:schemeClr>
                  </a:solidFill>
                  <a:latin typeface="inpin heiti" charset="-122"/>
                  <a:ea typeface="inpin heiti" charset="-122"/>
                </a:rPr>
                <a:t>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供全面且质优的多品类设计素材打破传统素材网站单向沟通的服务模式</a:t>
              </a:r>
            </a:p>
          </p:txBody>
        </p:sp>
        <p:sp>
          <p:nvSpPr>
            <p:cNvPr id="19" name="文本框 7">
              <a:extLst>
                <a:ext uri="{FF2B5EF4-FFF2-40B4-BE49-F238E27FC236}">
                  <a16:creationId xmlns:a16="http://schemas.microsoft.com/office/drawing/2014/main" xmlns="" id="{96BD59F1-873C-4BB2-B050-EAF71AABF63A}"/>
                </a:ext>
              </a:extLst>
            </p:cNvPr>
            <p:cNvSpPr txBox="1"/>
            <p:nvPr/>
          </p:nvSpPr>
          <p:spPr bwMode="auto">
            <a:xfrm>
              <a:off x="8402845" y="2972099"/>
              <a:ext cx="1156811" cy="369332"/>
            </a:xfrm>
            <a:prstGeom prst="rect">
              <a:avLst/>
            </a:prstGeom>
            <a:noFill/>
          </p:spPr>
          <p:txBody>
            <a:bodyPr>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fontAlgn="auto">
                <a:spcBef>
                  <a:spcPts val="0"/>
                </a:spcBef>
                <a:spcAft>
                  <a:spcPts val="0"/>
                </a:spcAft>
                <a:defRPr/>
              </a:pPr>
              <a:r>
                <a:rPr lang="zh-CN" altLang="en-US" kern="0" dirty="0">
                  <a:latin typeface="inpin heiti" charset="-122"/>
                  <a:ea typeface="inpin heiti" charset="-122"/>
                </a:rPr>
                <a:t>文字输入</a:t>
              </a:r>
            </a:p>
          </p:txBody>
        </p:sp>
      </p:grpSp>
      <p:grpSp>
        <p:nvGrpSpPr>
          <p:cNvPr id="20" name="组合 19">
            <a:extLst>
              <a:ext uri="{FF2B5EF4-FFF2-40B4-BE49-F238E27FC236}">
                <a16:creationId xmlns:a16="http://schemas.microsoft.com/office/drawing/2014/main" xmlns="" id="{807CD4F4-C7F3-43C1-AC98-3385024C59E1}"/>
              </a:ext>
            </a:extLst>
          </p:cNvPr>
          <p:cNvGrpSpPr/>
          <p:nvPr/>
        </p:nvGrpSpPr>
        <p:grpSpPr>
          <a:xfrm>
            <a:off x="4492172" y="4778147"/>
            <a:ext cx="1995723" cy="1050229"/>
            <a:chOff x="8402845" y="2972099"/>
            <a:chExt cx="1995723" cy="1050229"/>
          </a:xfrm>
        </p:grpSpPr>
        <p:sp>
          <p:nvSpPr>
            <p:cNvPr id="21" name="文本框 6">
              <a:extLst>
                <a:ext uri="{FF2B5EF4-FFF2-40B4-BE49-F238E27FC236}">
                  <a16:creationId xmlns:a16="http://schemas.microsoft.com/office/drawing/2014/main" xmlns="" id="{EA0381D4-2281-498F-B58E-DC87A759A22A}"/>
                </a:ext>
              </a:extLst>
            </p:cNvPr>
            <p:cNvSpPr txBox="1"/>
            <p:nvPr/>
          </p:nvSpPr>
          <p:spPr bwMode="auto">
            <a:xfrm>
              <a:off x="8402845" y="3329831"/>
              <a:ext cx="1995723" cy="692497"/>
            </a:xfrm>
            <a:prstGeom prst="rect">
              <a:avLst/>
            </a:prstGeom>
            <a:noFill/>
          </p:spPr>
          <p:txBody>
            <a:bodyPr wrap="square">
              <a:spAutoFit/>
              <a:scene3d>
                <a:camera prst="orthographicFront"/>
                <a:lightRig rig="threePt" dir="t"/>
              </a:scene3d>
              <a:sp3d contourW="12700"/>
            </a:bodyPr>
            <a:lstStyle>
              <a:defPPr>
                <a:defRPr lang="en-US"/>
              </a:defPPr>
              <a:lvl1pPr marR="0" lvl="0" indent="0" defTabSz="914400" fontAlgn="auto">
                <a:lnSpc>
                  <a:spcPct val="130000"/>
                </a:lnSpc>
                <a:spcBef>
                  <a:spcPts val="0"/>
                </a:spcBef>
                <a:spcAft>
                  <a:spcPts val="0"/>
                </a:spcAft>
                <a:buClrTx/>
                <a:buSzTx/>
                <a:buFontTx/>
                <a:buNone/>
                <a:tabLst/>
                <a:defRPr kumimoji="0" sz="1000" b="0" i="0" u="none" strike="noStrike" kern="0" cap="none" spc="0" normalizeH="0" baseline="0">
                  <a:ln>
                    <a:noFill/>
                  </a:ln>
                  <a:gradFill>
                    <a:gsLst>
                      <a:gs pos="0">
                        <a:schemeClr val="tx1">
                          <a:lumMod val="50000"/>
                          <a:lumOff val="50000"/>
                        </a:schemeClr>
                      </a:gs>
                      <a:gs pos="100000">
                        <a:schemeClr val="tx1">
                          <a:lumMod val="65000"/>
                          <a:lumOff val="35000"/>
                        </a:schemeClr>
                      </a:gs>
                    </a:gsLst>
                    <a:lin ang="5400000" scaled="1"/>
                  </a:gradFill>
                  <a:effectLst/>
                  <a:uLnTx/>
                  <a:uFillTx/>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eaLnBrk="1" hangingPunct="1">
                <a:defRPr/>
              </a:pPr>
              <a:r>
                <a:rPr lang="zh-CN" altLang="en-US" dirty="0" smtClean="0">
                  <a:solidFill>
                    <a:schemeClr val="tx1">
                      <a:lumMod val="75000"/>
                      <a:lumOff val="25000"/>
                    </a:schemeClr>
                  </a:solidFill>
                  <a:latin typeface="inpin heiti" charset="-122"/>
                  <a:ea typeface="inpin heiti" charset="-122"/>
                </a:rPr>
                <a:t>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供全面且质优的多品类设计素材打破传统素材网站单向沟通的服务模式</a:t>
              </a:r>
            </a:p>
          </p:txBody>
        </p:sp>
        <p:sp>
          <p:nvSpPr>
            <p:cNvPr id="22" name="文本框 7">
              <a:extLst>
                <a:ext uri="{FF2B5EF4-FFF2-40B4-BE49-F238E27FC236}">
                  <a16:creationId xmlns:a16="http://schemas.microsoft.com/office/drawing/2014/main" xmlns="" id="{51B102E7-E248-4BDE-9ADC-50829DA30F2F}"/>
                </a:ext>
              </a:extLst>
            </p:cNvPr>
            <p:cNvSpPr txBox="1"/>
            <p:nvPr/>
          </p:nvSpPr>
          <p:spPr bwMode="auto">
            <a:xfrm>
              <a:off x="8402845" y="2972099"/>
              <a:ext cx="1156811" cy="369332"/>
            </a:xfrm>
            <a:prstGeom prst="rect">
              <a:avLst/>
            </a:prstGeom>
            <a:noFill/>
          </p:spPr>
          <p:txBody>
            <a:bodyPr>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fontAlgn="auto">
                <a:spcBef>
                  <a:spcPts val="0"/>
                </a:spcBef>
                <a:spcAft>
                  <a:spcPts val="0"/>
                </a:spcAft>
                <a:defRPr/>
              </a:pPr>
              <a:r>
                <a:rPr lang="zh-CN" altLang="en-US" kern="0" dirty="0">
                  <a:latin typeface="inpin heiti" charset="-122"/>
                  <a:ea typeface="inpin heiti" charset="-122"/>
                </a:rPr>
                <a:t>文字输入</a:t>
              </a:r>
            </a:p>
          </p:txBody>
        </p:sp>
      </p:grpSp>
      <p:pic>
        <p:nvPicPr>
          <p:cNvPr id="23" name="图片 22">
            <a:extLst>
              <a:ext uri="{FF2B5EF4-FFF2-40B4-BE49-F238E27FC236}">
                <a16:creationId xmlns:a16="http://schemas.microsoft.com/office/drawing/2014/main" xmlns="" id="{1416ECDD-4013-4AD5-AAFD-D6A923EE8AC2}"/>
              </a:ext>
            </a:extLst>
          </p:cNvPr>
          <p:cNvPicPr>
            <a:picLocks noChangeAspect="1"/>
          </p:cNvPicPr>
          <p:nvPr/>
        </p:nvPicPr>
        <p:blipFill>
          <a:blip r:embed="rId5" cstate="screen">
            <a:extLst>
              <a:ext uri="{28A0092B-C50C-407E-A947-70E740481C1C}">
                <a14:useLocalDpi xmlns:a14="http://schemas.microsoft.com/office/drawing/2010/main" xmlns=""/>
              </a:ext>
            </a:extLst>
          </a:blip>
          <a:stretch>
            <a:fillRect/>
          </a:stretch>
        </p:blipFill>
        <p:spPr>
          <a:xfrm>
            <a:off x="4492172" y="4102284"/>
            <a:ext cx="425855" cy="617083"/>
          </a:xfrm>
          <a:prstGeom prst="rect">
            <a:avLst/>
          </a:prstGeom>
        </p:spPr>
      </p:pic>
      <p:pic>
        <p:nvPicPr>
          <p:cNvPr id="24" name="图片 23">
            <a:extLst>
              <a:ext uri="{FF2B5EF4-FFF2-40B4-BE49-F238E27FC236}">
                <a16:creationId xmlns:a16="http://schemas.microsoft.com/office/drawing/2014/main" xmlns="" id="{95643DCD-5D9A-4E49-8426-9C3764408BF6}"/>
              </a:ext>
            </a:extLst>
          </p:cNvPr>
          <p:cNvPicPr>
            <a:picLocks noChangeAspect="1"/>
          </p:cNvPicPr>
          <p:nvPr/>
        </p:nvPicPr>
        <p:blipFill>
          <a:blip r:embed="rId6" cstate="screen">
            <a:extLst>
              <a:ext uri="{28A0092B-C50C-407E-A947-70E740481C1C}">
                <a14:useLocalDpi xmlns:a14="http://schemas.microsoft.com/office/drawing/2010/main" xmlns=""/>
              </a:ext>
            </a:extLst>
          </a:blip>
          <a:stretch>
            <a:fillRect/>
          </a:stretch>
        </p:blipFill>
        <p:spPr>
          <a:xfrm>
            <a:off x="4492172" y="2080568"/>
            <a:ext cx="510414" cy="597863"/>
          </a:xfrm>
          <a:prstGeom prst="rect">
            <a:avLst/>
          </a:prstGeom>
        </p:spPr>
      </p:pic>
      <p:pic>
        <p:nvPicPr>
          <p:cNvPr id="25" name="图片 24">
            <a:extLst>
              <a:ext uri="{FF2B5EF4-FFF2-40B4-BE49-F238E27FC236}">
                <a16:creationId xmlns:a16="http://schemas.microsoft.com/office/drawing/2014/main" xmlns="" id="{BFCF1D4E-D07D-4571-8ECE-8FD2D13E2B0B}"/>
              </a:ext>
            </a:extLst>
          </p:cNvPr>
          <p:cNvPicPr>
            <a:picLocks noChangeAspect="1"/>
          </p:cNvPicPr>
          <p:nvPr/>
        </p:nvPicPr>
        <p:blipFill>
          <a:blip r:embed="rId7" cstate="screen">
            <a:extLst>
              <a:ext uri="{28A0092B-C50C-407E-A947-70E740481C1C}">
                <a14:useLocalDpi xmlns:a14="http://schemas.microsoft.com/office/drawing/2010/main" xmlns=""/>
              </a:ext>
            </a:extLst>
          </a:blip>
          <a:stretch>
            <a:fillRect/>
          </a:stretch>
        </p:blipFill>
        <p:spPr>
          <a:xfrm>
            <a:off x="1711672" y="4065634"/>
            <a:ext cx="590671" cy="616306"/>
          </a:xfrm>
          <a:prstGeom prst="rect">
            <a:avLst/>
          </a:prstGeom>
        </p:spPr>
      </p:pic>
      <p:pic>
        <p:nvPicPr>
          <p:cNvPr id="26" name="图片 25">
            <a:extLst>
              <a:ext uri="{FF2B5EF4-FFF2-40B4-BE49-F238E27FC236}">
                <a16:creationId xmlns:a16="http://schemas.microsoft.com/office/drawing/2014/main" xmlns="" id="{7818B853-EA81-4B04-AF58-E9DD8A678DD3}"/>
              </a:ext>
            </a:extLst>
          </p:cNvPr>
          <p:cNvPicPr>
            <a:picLocks noChangeAspect="1"/>
          </p:cNvPicPr>
          <p:nvPr/>
        </p:nvPicPr>
        <p:blipFill>
          <a:blip r:embed="rId8" cstate="screen">
            <a:extLst>
              <a:ext uri="{28A0092B-C50C-407E-A947-70E740481C1C}">
                <a14:useLocalDpi xmlns:a14="http://schemas.microsoft.com/office/drawing/2010/main" xmlns=""/>
              </a:ext>
            </a:extLst>
          </a:blip>
          <a:stretch>
            <a:fillRect/>
          </a:stretch>
        </p:blipFill>
        <p:spPr>
          <a:xfrm>
            <a:off x="1797810" y="2171845"/>
            <a:ext cx="418393" cy="510235"/>
          </a:xfrm>
          <a:prstGeom prst="rect">
            <a:avLst/>
          </a:prstGeom>
        </p:spPr>
      </p:pic>
      <p:grpSp>
        <p:nvGrpSpPr>
          <p:cNvPr id="27" name="组合 26">
            <a:extLst>
              <a:ext uri="{FF2B5EF4-FFF2-40B4-BE49-F238E27FC236}">
                <a16:creationId xmlns:a16="http://schemas.microsoft.com/office/drawing/2014/main" xmlns="" id="{2D5099B9-6859-4E3E-A70D-06D9EAB39BFF}"/>
              </a:ext>
            </a:extLst>
          </p:cNvPr>
          <p:cNvGrpSpPr/>
          <p:nvPr/>
        </p:nvGrpSpPr>
        <p:grpSpPr>
          <a:xfrm>
            <a:off x="4843463" y="559367"/>
            <a:ext cx="2505075" cy="920750"/>
            <a:chOff x="1620839" y="4222297"/>
            <a:chExt cx="2505075" cy="920750"/>
          </a:xfrm>
        </p:grpSpPr>
        <p:sp>
          <p:nvSpPr>
            <p:cNvPr id="28" name="Freeform 17">
              <a:extLst>
                <a:ext uri="{FF2B5EF4-FFF2-40B4-BE49-F238E27FC236}">
                  <a16:creationId xmlns:a16="http://schemas.microsoft.com/office/drawing/2014/main" xmlns="" id="{9D9A6A94-12CE-4D91-9040-A1767748A326}"/>
                </a:ext>
              </a:extLst>
            </p:cNvPr>
            <p:cNvSpPr>
              <a:spLocks/>
            </p:cNvSpPr>
            <p:nvPr/>
          </p:nvSpPr>
          <p:spPr bwMode="auto">
            <a:xfrm>
              <a:off x="1671639" y="4311197"/>
              <a:ext cx="2454275" cy="831850"/>
            </a:xfrm>
            <a:custGeom>
              <a:avLst/>
              <a:gdLst>
                <a:gd name="T0" fmla="*/ 67 w 1546"/>
                <a:gd name="T1" fmla="*/ 0 h 524"/>
                <a:gd name="T2" fmla="*/ 0 w 1546"/>
                <a:gd name="T3" fmla="*/ 524 h 524"/>
                <a:gd name="T4" fmla="*/ 1455 w 1546"/>
                <a:gd name="T5" fmla="*/ 521 h 524"/>
                <a:gd name="T6" fmla="*/ 1546 w 1546"/>
                <a:gd name="T7" fmla="*/ 109 h 524"/>
                <a:gd name="T8" fmla="*/ 67 w 1546"/>
                <a:gd name="T9" fmla="*/ 0 h 524"/>
              </a:gdLst>
              <a:ahLst/>
              <a:cxnLst>
                <a:cxn ang="0">
                  <a:pos x="T0" y="T1"/>
                </a:cxn>
                <a:cxn ang="0">
                  <a:pos x="T2" y="T3"/>
                </a:cxn>
                <a:cxn ang="0">
                  <a:pos x="T4" y="T5"/>
                </a:cxn>
                <a:cxn ang="0">
                  <a:pos x="T6" y="T7"/>
                </a:cxn>
                <a:cxn ang="0">
                  <a:pos x="T8" y="T9"/>
                </a:cxn>
              </a:cxnLst>
              <a:rect l="0" t="0" r="r" b="b"/>
              <a:pathLst>
                <a:path w="1546" h="524">
                  <a:moveTo>
                    <a:pt x="67" y="0"/>
                  </a:moveTo>
                  <a:lnTo>
                    <a:pt x="0" y="524"/>
                  </a:lnTo>
                  <a:lnTo>
                    <a:pt x="1455" y="521"/>
                  </a:lnTo>
                  <a:lnTo>
                    <a:pt x="1546" y="109"/>
                  </a:lnTo>
                  <a:lnTo>
                    <a:pt x="67" y="0"/>
                  </a:lnTo>
                  <a:close/>
                </a:path>
              </a:pathLst>
            </a:custGeom>
            <a:solidFill>
              <a:srgbClr val="C0C3C7"/>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sp>
          <p:nvSpPr>
            <p:cNvPr id="29" name="Freeform 18">
              <a:extLst>
                <a:ext uri="{FF2B5EF4-FFF2-40B4-BE49-F238E27FC236}">
                  <a16:creationId xmlns:a16="http://schemas.microsoft.com/office/drawing/2014/main" xmlns="" id="{A7B61359-31C5-4A63-A358-D4A1921FADC3}"/>
                </a:ext>
              </a:extLst>
            </p:cNvPr>
            <p:cNvSpPr>
              <a:spLocks/>
            </p:cNvSpPr>
            <p:nvPr/>
          </p:nvSpPr>
          <p:spPr bwMode="auto">
            <a:xfrm>
              <a:off x="1671639" y="4311197"/>
              <a:ext cx="2454275" cy="831850"/>
            </a:xfrm>
            <a:custGeom>
              <a:avLst/>
              <a:gdLst>
                <a:gd name="T0" fmla="*/ 67 w 1546"/>
                <a:gd name="T1" fmla="*/ 0 h 524"/>
                <a:gd name="T2" fmla="*/ 0 w 1546"/>
                <a:gd name="T3" fmla="*/ 524 h 524"/>
                <a:gd name="T4" fmla="*/ 1455 w 1546"/>
                <a:gd name="T5" fmla="*/ 521 h 524"/>
                <a:gd name="T6" fmla="*/ 1546 w 1546"/>
                <a:gd name="T7" fmla="*/ 109 h 524"/>
                <a:gd name="T8" fmla="*/ 67 w 1546"/>
                <a:gd name="T9" fmla="*/ 0 h 524"/>
              </a:gdLst>
              <a:ahLst/>
              <a:cxnLst>
                <a:cxn ang="0">
                  <a:pos x="T0" y="T1"/>
                </a:cxn>
                <a:cxn ang="0">
                  <a:pos x="T2" y="T3"/>
                </a:cxn>
                <a:cxn ang="0">
                  <a:pos x="T4" y="T5"/>
                </a:cxn>
                <a:cxn ang="0">
                  <a:pos x="T6" y="T7"/>
                </a:cxn>
                <a:cxn ang="0">
                  <a:pos x="T8" y="T9"/>
                </a:cxn>
              </a:cxnLst>
              <a:rect l="0" t="0" r="r" b="b"/>
              <a:pathLst>
                <a:path w="1546" h="524">
                  <a:moveTo>
                    <a:pt x="67" y="0"/>
                  </a:moveTo>
                  <a:lnTo>
                    <a:pt x="0" y="524"/>
                  </a:lnTo>
                  <a:lnTo>
                    <a:pt x="1455" y="521"/>
                  </a:lnTo>
                  <a:lnTo>
                    <a:pt x="1546" y="109"/>
                  </a:lnTo>
                  <a:lnTo>
                    <a:pt x="67" y="0"/>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sp>
          <p:nvSpPr>
            <p:cNvPr id="30" name="Freeform 19">
              <a:extLst>
                <a:ext uri="{FF2B5EF4-FFF2-40B4-BE49-F238E27FC236}">
                  <a16:creationId xmlns:a16="http://schemas.microsoft.com/office/drawing/2014/main" xmlns="" id="{51ABAA3D-5BC3-43FB-9563-5E94E66888ED}"/>
                </a:ext>
              </a:extLst>
            </p:cNvPr>
            <p:cNvSpPr>
              <a:spLocks/>
            </p:cNvSpPr>
            <p:nvPr/>
          </p:nvSpPr>
          <p:spPr bwMode="auto">
            <a:xfrm>
              <a:off x="1620839" y="4222297"/>
              <a:ext cx="2454275" cy="831850"/>
            </a:xfrm>
            <a:custGeom>
              <a:avLst/>
              <a:gdLst>
                <a:gd name="T0" fmla="*/ 0 w 1546"/>
                <a:gd name="T1" fmla="*/ 524 h 524"/>
                <a:gd name="T2" fmla="*/ 67 w 1546"/>
                <a:gd name="T3" fmla="*/ 0 h 524"/>
                <a:gd name="T4" fmla="*/ 1546 w 1546"/>
                <a:gd name="T5" fmla="*/ 107 h 524"/>
                <a:gd name="T6" fmla="*/ 1455 w 1546"/>
                <a:gd name="T7" fmla="*/ 521 h 524"/>
                <a:gd name="T8" fmla="*/ 0 w 1546"/>
                <a:gd name="T9" fmla="*/ 524 h 524"/>
              </a:gdLst>
              <a:ahLst/>
              <a:cxnLst>
                <a:cxn ang="0">
                  <a:pos x="T0" y="T1"/>
                </a:cxn>
                <a:cxn ang="0">
                  <a:pos x="T2" y="T3"/>
                </a:cxn>
                <a:cxn ang="0">
                  <a:pos x="T4" y="T5"/>
                </a:cxn>
                <a:cxn ang="0">
                  <a:pos x="T6" y="T7"/>
                </a:cxn>
                <a:cxn ang="0">
                  <a:pos x="T8" y="T9"/>
                </a:cxn>
              </a:cxnLst>
              <a:rect l="0" t="0" r="r" b="b"/>
              <a:pathLst>
                <a:path w="1546" h="524">
                  <a:moveTo>
                    <a:pt x="0" y="524"/>
                  </a:moveTo>
                  <a:lnTo>
                    <a:pt x="67" y="0"/>
                  </a:lnTo>
                  <a:lnTo>
                    <a:pt x="1546" y="107"/>
                  </a:lnTo>
                  <a:lnTo>
                    <a:pt x="1455" y="521"/>
                  </a:lnTo>
                  <a:lnTo>
                    <a:pt x="0" y="524"/>
                  </a:lnTo>
                  <a:close/>
                </a:path>
              </a:pathLst>
            </a:custGeom>
            <a:solidFill>
              <a:srgbClr val="77A5E5"/>
            </a:solid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grpSp>
      <p:sp>
        <p:nvSpPr>
          <p:cNvPr id="31" name="文本框 7">
            <a:extLst>
              <a:ext uri="{FF2B5EF4-FFF2-40B4-BE49-F238E27FC236}">
                <a16:creationId xmlns:a16="http://schemas.microsoft.com/office/drawing/2014/main" xmlns="" id="{ABC1FB2B-0A64-4029-A027-314F044AE371}"/>
              </a:ext>
            </a:extLst>
          </p:cNvPr>
          <p:cNvSpPr txBox="1"/>
          <p:nvPr/>
        </p:nvSpPr>
        <p:spPr bwMode="auto">
          <a:xfrm>
            <a:off x="4709654" y="651140"/>
            <a:ext cx="2772692" cy="646331"/>
          </a:xfrm>
          <a:prstGeom prst="rect">
            <a:avLst/>
          </a:prstGeom>
          <a:noFill/>
        </p:spPr>
        <p:txBody>
          <a:bodyPr wrap="square">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914400" fontAlgn="auto">
              <a:spcBef>
                <a:spcPts val="0"/>
              </a:spcBef>
              <a:spcAft>
                <a:spcPts val="0"/>
              </a:spcAft>
              <a:defRPr/>
            </a:pPr>
            <a:r>
              <a:rPr lang="zh-CN" altLang="en-US" sz="3600" kern="0" dirty="0">
                <a:solidFill>
                  <a:schemeClr val="bg1"/>
                </a:solidFill>
                <a:latin typeface="inpin heiti" charset="-122"/>
                <a:ea typeface="inpin heiti" charset="-122"/>
              </a:rPr>
              <a:t>文字输入</a:t>
            </a:r>
          </a:p>
        </p:txBody>
      </p:sp>
    </p:spTree>
    <p:extLst>
      <p:ext uri="{BB962C8B-B14F-4D97-AF65-F5344CB8AC3E}">
        <p14:creationId xmlns:p14="http://schemas.microsoft.com/office/powerpoint/2010/main" xmlns="" val="119093683"/>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26"/>
                                        </p:tgtEl>
                                        <p:attrNameLst>
                                          <p:attrName>style.visibility</p:attrName>
                                        </p:attrNameLst>
                                      </p:cBhvr>
                                      <p:to>
                                        <p:strVal val="visible"/>
                                      </p:to>
                                    </p:set>
                                    <p:anim calcmode="lin" valueType="num">
                                      <p:cBhvr>
                                        <p:cTn id="18" dur="500" fill="hold"/>
                                        <p:tgtEl>
                                          <p:spTgt spid="26"/>
                                        </p:tgtEl>
                                        <p:attrNameLst>
                                          <p:attrName>ppt_w</p:attrName>
                                        </p:attrNameLst>
                                      </p:cBhvr>
                                      <p:tavLst>
                                        <p:tav tm="0">
                                          <p:val>
                                            <p:fltVal val="0"/>
                                          </p:val>
                                        </p:tav>
                                        <p:tav tm="100000">
                                          <p:val>
                                            <p:strVal val="#ppt_w"/>
                                          </p:val>
                                        </p:tav>
                                      </p:tavLst>
                                    </p:anim>
                                    <p:anim calcmode="lin" valueType="num">
                                      <p:cBhvr>
                                        <p:cTn id="19" dur="500" fill="hold"/>
                                        <p:tgtEl>
                                          <p:spTgt spid="26"/>
                                        </p:tgtEl>
                                        <p:attrNameLst>
                                          <p:attrName>ppt_h</p:attrName>
                                        </p:attrNameLst>
                                      </p:cBhvr>
                                      <p:tavLst>
                                        <p:tav tm="0">
                                          <p:val>
                                            <p:fltVal val="0"/>
                                          </p:val>
                                        </p:tav>
                                        <p:tav tm="100000">
                                          <p:val>
                                            <p:strVal val="#ppt_h"/>
                                          </p:val>
                                        </p:tav>
                                      </p:tavLst>
                                    </p:anim>
                                    <p:animEffect transition="in" filter="fade">
                                      <p:cBhvr>
                                        <p:cTn id="20" dur="500"/>
                                        <p:tgtEl>
                                          <p:spTgt spid="26"/>
                                        </p:tgtEl>
                                      </p:cBhvr>
                                    </p:animEffect>
                                  </p:childTnLst>
                                </p:cTn>
                              </p:par>
                              <p:par>
                                <p:cTn id="21" presetID="53" presetClass="entr" presetSubtype="16" fill="hold" nodeType="withEffect">
                                  <p:stCondLst>
                                    <p:cond delay="0"/>
                                  </p:stCondLst>
                                  <p:childTnLst>
                                    <p:set>
                                      <p:cBhvr>
                                        <p:cTn id="22" dur="1" fill="hold">
                                          <p:stCondLst>
                                            <p:cond delay="0"/>
                                          </p:stCondLst>
                                        </p:cTn>
                                        <p:tgtEl>
                                          <p:spTgt spid="24"/>
                                        </p:tgtEl>
                                        <p:attrNameLst>
                                          <p:attrName>style.visibility</p:attrName>
                                        </p:attrNameLst>
                                      </p:cBhvr>
                                      <p:to>
                                        <p:strVal val="visible"/>
                                      </p:to>
                                    </p:set>
                                    <p:anim calcmode="lin" valueType="num">
                                      <p:cBhvr>
                                        <p:cTn id="23" dur="500" fill="hold"/>
                                        <p:tgtEl>
                                          <p:spTgt spid="24"/>
                                        </p:tgtEl>
                                        <p:attrNameLst>
                                          <p:attrName>ppt_w</p:attrName>
                                        </p:attrNameLst>
                                      </p:cBhvr>
                                      <p:tavLst>
                                        <p:tav tm="0">
                                          <p:val>
                                            <p:fltVal val="0"/>
                                          </p:val>
                                        </p:tav>
                                        <p:tav tm="100000">
                                          <p:val>
                                            <p:strVal val="#ppt_w"/>
                                          </p:val>
                                        </p:tav>
                                      </p:tavLst>
                                    </p:anim>
                                    <p:anim calcmode="lin" valueType="num">
                                      <p:cBhvr>
                                        <p:cTn id="24" dur="500" fill="hold"/>
                                        <p:tgtEl>
                                          <p:spTgt spid="24"/>
                                        </p:tgtEl>
                                        <p:attrNameLst>
                                          <p:attrName>ppt_h</p:attrName>
                                        </p:attrNameLst>
                                      </p:cBhvr>
                                      <p:tavLst>
                                        <p:tav tm="0">
                                          <p:val>
                                            <p:fltVal val="0"/>
                                          </p:val>
                                        </p:tav>
                                        <p:tav tm="100000">
                                          <p:val>
                                            <p:strVal val="#ppt_h"/>
                                          </p:val>
                                        </p:tav>
                                      </p:tavLst>
                                    </p:anim>
                                    <p:animEffect transition="in" filter="fade">
                                      <p:cBhvr>
                                        <p:cTn id="25" dur="500"/>
                                        <p:tgtEl>
                                          <p:spTgt spid="24"/>
                                        </p:tgtEl>
                                      </p:cBhvr>
                                    </p:animEffect>
                                  </p:childTnLst>
                                </p:cTn>
                              </p:par>
                              <p:par>
                                <p:cTn id="26" presetID="53" presetClass="entr" presetSubtype="16" fill="hold" nodeType="withEffect">
                                  <p:stCondLst>
                                    <p:cond delay="0"/>
                                  </p:stCondLst>
                                  <p:childTnLst>
                                    <p:set>
                                      <p:cBhvr>
                                        <p:cTn id="27" dur="1" fill="hold">
                                          <p:stCondLst>
                                            <p:cond delay="0"/>
                                          </p:stCondLst>
                                        </p:cTn>
                                        <p:tgtEl>
                                          <p:spTgt spid="25"/>
                                        </p:tgtEl>
                                        <p:attrNameLst>
                                          <p:attrName>style.visibility</p:attrName>
                                        </p:attrNameLst>
                                      </p:cBhvr>
                                      <p:to>
                                        <p:strVal val="visible"/>
                                      </p:to>
                                    </p:set>
                                    <p:anim calcmode="lin" valueType="num">
                                      <p:cBhvr>
                                        <p:cTn id="28" dur="500" fill="hold"/>
                                        <p:tgtEl>
                                          <p:spTgt spid="25"/>
                                        </p:tgtEl>
                                        <p:attrNameLst>
                                          <p:attrName>ppt_w</p:attrName>
                                        </p:attrNameLst>
                                      </p:cBhvr>
                                      <p:tavLst>
                                        <p:tav tm="0">
                                          <p:val>
                                            <p:fltVal val="0"/>
                                          </p:val>
                                        </p:tav>
                                        <p:tav tm="100000">
                                          <p:val>
                                            <p:strVal val="#ppt_w"/>
                                          </p:val>
                                        </p:tav>
                                      </p:tavLst>
                                    </p:anim>
                                    <p:anim calcmode="lin" valueType="num">
                                      <p:cBhvr>
                                        <p:cTn id="29" dur="500" fill="hold"/>
                                        <p:tgtEl>
                                          <p:spTgt spid="25"/>
                                        </p:tgtEl>
                                        <p:attrNameLst>
                                          <p:attrName>ppt_h</p:attrName>
                                        </p:attrNameLst>
                                      </p:cBhvr>
                                      <p:tavLst>
                                        <p:tav tm="0">
                                          <p:val>
                                            <p:fltVal val="0"/>
                                          </p:val>
                                        </p:tav>
                                        <p:tav tm="100000">
                                          <p:val>
                                            <p:strVal val="#ppt_h"/>
                                          </p:val>
                                        </p:tav>
                                      </p:tavLst>
                                    </p:anim>
                                    <p:animEffect transition="in" filter="fade">
                                      <p:cBhvr>
                                        <p:cTn id="30" dur="500"/>
                                        <p:tgtEl>
                                          <p:spTgt spid="25"/>
                                        </p:tgtEl>
                                      </p:cBhvr>
                                    </p:animEffect>
                                  </p:childTnLst>
                                </p:cTn>
                              </p:par>
                              <p:par>
                                <p:cTn id="31" presetID="53" presetClass="entr" presetSubtype="16" fill="hold" nodeType="withEffect">
                                  <p:stCondLst>
                                    <p:cond delay="0"/>
                                  </p:stCondLst>
                                  <p:childTnLst>
                                    <p:set>
                                      <p:cBhvr>
                                        <p:cTn id="32" dur="1" fill="hold">
                                          <p:stCondLst>
                                            <p:cond delay="0"/>
                                          </p:stCondLst>
                                        </p:cTn>
                                        <p:tgtEl>
                                          <p:spTgt spid="23"/>
                                        </p:tgtEl>
                                        <p:attrNameLst>
                                          <p:attrName>style.visibility</p:attrName>
                                        </p:attrNameLst>
                                      </p:cBhvr>
                                      <p:to>
                                        <p:strVal val="visible"/>
                                      </p:to>
                                    </p:set>
                                    <p:anim calcmode="lin" valueType="num">
                                      <p:cBhvr>
                                        <p:cTn id="33" dur="500" fill="hold"/>
                                        <p:tgtEl>
                                          <p:spTgt spid="23"/>
                                        </p:tgtEl>
                                        <p:attrNameLst>
                                          <p:attrName>ppt_w</p:attrName>
                                        </p:attrNameLst>
                                      </p:cBhvr>
                                      <p:tavLst>
                                        <p:tav tm="0">
                                          <p:val>
                                            <p:fltVal val="0"/>
                                          </p:val>
                                        </p:tav>
                                        <p:tav tm="100000">
                                          <p:val>
                                            <p:strVal val="#ppt_w"/>
                                          </p:val>
                                        </p:tav>
                                      </p:tavLst>
                                    </p:anim>
                                    <p:anim calcmode="lin" valueType="num">
                                      <p:cBhvr>
                                        <p:cTn id="34" dur="500" fill="hold"/>
                                        <p:tgtEl>
                                          <p:spTgt spid="23"/>
                                        </p:tgtEl>
                                        <p:attrNameLst>
                                          <p:attrName>ppt_h</p:attrName>
                                        </p:attrNameLst>
                                      </p:cBhvr>
                                      <p:tavLst>
                                        <p:tav tm="0">
                                          <p:val>
                                            <p:fltVal val="0"/>
                                          </p:val>
                                        </p:tav>
                                        <p:tav tm="100000">
                                          <p:val>
                                            <p:strVal val="#ppt_h"/>
                                          </p:val>
                                        </p:tav>
                                      </p:tavLst>
                                    </p:anim>
                                    <p:animEffect transition="in" filter="fade">
                                      <p:cBhvr>
                                        <p:cTn id="35" dur="500"/>
                                        <p:tgtEl>
                                          <p:spTgt spid="23"/>
                                        </p:tgtEl>
                                      </p:cBhvr>
                                    </p:animEffect>
                                  </p:childTnLst>
                                </p:cTn>
                              </p:par>
                            </p:childTnLst>
                          </p:cTn>
                        </p:par>
                        <p:par>
                          <p:cTn id="36" fill="hold">
                            <p:stCondLst>
                              <p:cond delay="1500"/>
                            </p:stCondLst>
                            <p:childTnLst>
                              <p:par>
                                <p:cTn id="37" presetID="12" presetClass="entr" presetSubtype="1" fill="hold" nodeType="afterEffect">
                                  <p:stCondLst>
                                    <p:cond delay="0"/>
                                  </p:stCondLst>
                                  <p:childTnLst>
                                    <p:set>
                                      <p:cBhvr>
                                        <p:cTn id="38" dur="1" fill="hold">
                                          <p:stCondLst>
                                            <p:cond delay="0"/>
                                          </p:stCondLst>
                                        </p:cTn>
                                        <p:tgtEl>
                                          <p:spTgt spid="2"/>
                                        </p:tgtEl>
                                        <p:attrNameLst>
                                          <p:attrName>style.visibility</p:attrName>
                                        </p:attrNameLst>
                                      </p:cBhvr>
                                      <p:to>
                                        <p:strVal val="visible"/>
                                      </p:to>
                                    </p:set>
                                    <p:anim calcmode="lin" valueType="num">
                                      <p:cBhvr additive="base">
                                        <p:cTn id="39" dur="500"/>
                                        <p:tgtEl>
                                          <p:spTgt spid="2"/>
                                        </p:tgtEl>
                                        <p:attrNameLst>
                                          <p:attrName>ppt_y</p:attrName>
                                        </p:attrNameLst>
                                      </p:cBhvr>
                                      <p:tavLst>
                                        <p:tav tm="0">
                                          <p:val>
                                            <p:strVal val="#ppt_y-#ppt_h*1.125000"/>
                                          </p:val>
                                        </p:tav>
                                        <p:tav tm="100000">
                                          <p:val>
                                            <p:strVal val="#ppt_y"/>
                                          </p:val>
                                        </p:tav>
                                      </p:tavLst>
                                    </p:anim>
                                    <p:animEffect transition="in" filter="wipe(down)">
                                      <p:cBhvr>
                                        <p:cTn id="40" dur="500"/>
                                        <p:tgtEl>
                                          <p:spTgt spid="2"/>
                                        </p:tgtEl>
                                      </p:cBhvr>
                                    </p:animEffect>
                                  </p:childTnLst>
                                </p:cTn>
                              </p:par>
                            </p:childTnLst>
                          </p:cTn>
                        </p:par>
                        <p:par>
                          <p:cTn id="41" fill="hold">
                            <p:stCondLst>
                              <p:cond delay="2000"/>
                            </p:stCondLst>
                            <p:childTnLst>
                              <p:par>
                                <p:cTn id="42" presetID="12" presetClass="entr" presetSubtype="1" fill="hold" nodeType="afterEffect">
                                  <p:stCondLst>
                                    <p:cond delay="0"/>
                                  </p:stCondLst>
                                  <p:childTnLst>
                                    <p:set>
                                      <p:cBhvr>
                                        <p:cTn id="43" dur="1" fill="hold">
                                          <p:stCondLst>
                                            <p:cond delay="0"/>
                                          </p:stCondLst>
                                        </p:cTn>
                                        <p:tgtEl>
                                          <p:spTgt spid="14"/>
                                        </p:tgtEl>
                                        <p:attrNameLst>
                                          <p:attrName>style.visibility</p:attrName>
                                        </p:attrNameLst>
                                      </p:cBhvr>
                                      <p:to>
                                        <p:strVal val="visible"/>
                                      </p:to>
                                    </p:set>
                                    <p:anim calcmode="lin" valueType="num">
                                      <p:cBhvr additive="base">
                                        <p:cTn id="44" dur="500"/>
                                        <p:tgtEl>
                                          <p:spTgt spid="14"/>
                                        </p:tgtEl>
                                        <p:attrNameLst>
                                          <p:attrName>ppt_y</p:attrName>
                                        </p:attrNameLst>
                                      </p:cBhvr>
                                      <p:tavLst>
                                        <p:tav tm="0">
                                          <p:val>
                                            <p:strVal val="#ppt_y-#ppt_h*1.125000"/>
                                          </p:val>
                                        </p:tav>
                                        <p:tav tm="100000">
                                          <p:val>
                                            <p:strVal val="#ppt_y"/>
                                          </p:val>
                                        </p:tav>
                                      </p:tavLst>
                                    </p:anim>
                                    <p:animEffect transition="in" filter="wipe(down)">
                                      <p:cBhvr>
                                        <p:cTn id="45" dur="500"/>
                                        <p:tgtEl>
                                          <p:spTgt spid="14"/>
                                        </p:tgtEl>
                                      </p:cBhvr>
                                    </p:animEffect>
                                  </p:childTnLst>
                                </p:cTn>
                              </p:par>
                            </p:childTnLst>
                          </p:cTn>
                        </p:par>
                        <p:par>
                          <p:cTn id="46" fill="hold">
                            <p:stCondLst>
                              <p:cond delay="2500"/>
                            </p:stCondLst>
                            <p:childTnLst>
                              <p:par>
                                <p:cTn id="47" presetID="12" presetClass="entr" presetSubtype="1" fill="hold" nodeType="afterEffect">
                                  <p:stCondLst>
                                    <p:cond delay="0"/>
                                  </p:stCondLst>
                                  <p:childTnLst>
                                    <p:set>
                                      <p:cBhvr>
                                        <p:cTn id="48" dur="1" fill="hold">
                                          <p:stCondLst>
                                            <p:cond delay="0"/>
                                          </p:stCondLst>
                                        </p:cTn>
                                        <p:tgtEl>
                                          <p:spTgt spid="17"/>
                                        </p:tgtEl>
                                        <p:attrNameLst>
                                          <p:attrName>style.visibility</p:attrName>
                                        </p:attrNameLst>
                                      </p:cBhvr>
                                      <p:to>
                                        <p:strVal val="visible"/>
                                      </p:to>
                                    </p:set>
                                    <p:anim calcmode="lin" valueType="num">
                                      <p:cBhvr additive="base">
                                        <p:cTn id="49" dur="500"/>
                                        <p:tgtEl>
                                          <p:spTgt spid="17"/>
                                        </p:tgtEl>
                                        <p:attrNameLst>
                                          <p:attrName>ppt_y</p:attrName>
                                        </p:attrNameLst>
                                      </p:cBhvr>
                                      <p:tavLst>
                                        <p:tav tm="0">
                                          <p:val>
                                            <p:strVal val="#ppt_y-#ppt_h*1.125000"/>
                                          </p:val>
                                        </p:tav>
                                        <p:tav tm="100000">
                                          <p:val>
                                            <p:strVal val="#ppt_y"/>
                                          </p:val>
                                        </p:tav>
                                      </p:tavLst>
                                    </p:anim>
                                    <p:animEffect transition="in" filter="wipe(down)">
                                      <p:cBhvr>
                                        <p:cTn id="50" dur="500"/>
                                        <p:tgtEl>
                                          <p:spTgt spid="17"/>
                                        </p:tgtEl>
                                      </p:cBhvr>
                                    </p:animEffect>
                                  </p:childTnLst>
                                </p:cTn>
                              </p:par>
                            </p:childTnLst>
                          </p:cTn>
                        </p:par>
                        <p:par>
                          <p:cTn id="51" fill="hold">
                            <p:stCondLst>
                              <p:cond delay="3000"/>
                            </p:stCondLst>
                            <p:childTnLst>
                              <p:par>
                                <p:cTn id="52" presetID="12" presetClass="entr" presetSubtype="1" fill="hold" nodeType="afterEffect">
                                  <p:stCondLst>
                                    <p:cond delay="0"/>
                                  </p:stCondLst>
                                  <p:childTnLst>
                                    <p:set>
                                      <p:cBhvr>
                                        <p:cTn id="53" dur="1" fill="hold">
                                          <p:stCondLst>
                                            <p:cond delay="0"/>
                                          </p:stCondLst>
                                        </p:cTn>
                                        <p:tgtEl>
                                          <p:spTgt spid="20"/>
                                        </p:tgtEl>
                                        <p:attrNameLst>
                                          <p:attrName>style.visibility</p:attrName>
                                        </p:attrNameLst>
                                      </p:cBhvr>
                                      <p:to>
                                        <p:strVal val="visible"/>
                                      </p:to>
                                    </p:set>
                                    <p:anim calcmode="lin" valueType="num">
                                      <p:cBhvr additive="base">
                                        <p:cTn id="54" dur="500"/>
                                        <p:tgtEl>
                                          <p:spTgt spid="20"/>
                                        </p:tgtEl>
                                        <p:attrNameLst>
                                          <p:attrName>ppt_y</p:attrName>
                                        </p:attrNameLst>
                                      </p:cBhvr>
                                      <p:tavLst>
                                        <p:tav tm="0">
                                          <p:val>
                                            <p:strVal val="#ppt_y-#ppt_h*1.125000"/>
                                          </p:val>
                                        </p:tav>
                                        <p:tav tm="100000">
                                          <p:val>
                                            <p:strVal val="#ppt_y"/>
                                          </p:val>
                                        </p:tav>
                                      </p:tavLst>
                                    </p:anim>
                                    <p:animEffect transition="in" filter="wipe(down)">
                                      <p:cBhvr>
                                        <p:cTn id="5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61A059B2-3C55-42A1-9A11-AA8F9D799848}"/>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1494970" y="1472471"/>
            <a:ext cx="9202060" cy="3109054"/>
          </a:xfrm>
          <a:prstGeom prst="rect">
            <a:avLst/>
          </a:prstGeom>
        </p:spPr>
      </p:pic>
      <p:sp>
        <p:nvSpPr>
          <p:cNvPr id="5" name="文本框 6">
            <a:extLst>
              <a:ext uri="{FF2B5EF4-FFF2-40B4-BE49-F238E27FC236}">
                <a16:creationId xmlns:a16="http://schemas.microsoft.com/office/drawing/2014/main" xmlns="" id="{9E4A65AC-3844-4A22-B8F4-70C9E4ACB95C}"/>
              </a:ext>
            </a:extLst>
          </p:cNvPr>
          <p:cNvSpPr txBox="1"/>
          <p:nvPr/>
        </p:nvSpPr>
        <p:spPr bwMode="auto">
          <a:xfrm>
            <a:off x="4403725" y="4745965"/>
            <a:ext cx="3109241" cy="492443"/>
          </a:xfrm>
          <a:prstGeom prst="rect">
            <a:avLst/>
          </a:prstGeom>
          <a:noFill/>
        </p:spPr>
        <p:txBody>
          <a:bodyPr wrap="square">
            <a:spAutoFit/>
            <a:scene3d>
              <a:camera prst="orthographicFront"/>
              <a:lightRig rig="threePt" dir="t"/>
            </a:scene3d>
            <a:sp3d contourW="12700"/>
          </a:bodyPr>
          <a:lstStyle>
            <a:defPPr>
              <a:defRPr lang="en-US"/>
            </a:defPPr>
            <a:lvl1pPr marR="0" lvl="0" indent="0" defTabSz="914400" fontAlgn="auto">
              <a:lnSpc>
                <a:spcPct val="130000"/>
              </a:lnSpc>
              <a:spcBef>
                <a:spcPts val="0"/>
              </a:spcBef>
              <a:spcAft>
                <a:spcPts val="0"/>
              </a:spcAft>
              <a:buClrTx/>
              <a:buSzTx/>
              <a:buFontTx/>
              <a:buNone/>
              <a:tabLst/>
              <a:defRPr kumimoji="0" sz="1000" b="0" i="0" u="none" strike="noStrike" kern="0" cap="none" spc="0" normalizeH="0" baseline="0">
                <a:ln>
                  <a:noFill/>
                </a:ln>
                <a:gradFill>
                  <a:gsLst>
                    <a:gs pos="0">
                      <a:schemeClr val="tx1">
                        <a:lumMod val="50000"/>
                        <a:lumOff val="50000"/>
                      </a:schemeClr>
                    </a:gs>
                    <a:gs pos="100000">
                      <a:schemeClr val="tx1">
                        <a:lumMod val="65000"/>
                        <a:lumOff val="35000"/>
                      </a:schemeClr>
                    </a:gs>
                  </a:gsLst>
                  <a:lin ang="5400000" scaled="1"/>
                </a:gradFill>
                <a:effectLst/>
                <a:uLnTx/>
                <a:uFillTx/>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eaLnBrk="1" hangingPunct="1">
              <a:defRPr/>
            </a:pPr>
            <a:r>
              <a:rPr lang="zh-CN" altLang="en-US" dirty="0" smtClean="0">
                <a:solidFill>
                  <a:schemeClr val="tx1">
                    <a:lumMod val="75000"/>
                    <a:lumOff val="25000"/>
                  </a:schemeClr>
                </a:solidFill>
                <a:latin typeface="inpin heiti" charset="-122"/>
                <a:ea typeface="inpin heiti" charset="-122"/>
              </a:rPr>
              <a:t>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供全面且质优的多品类设计素材打破传统素材网站单向沟通的服务模式</a:t>
            </a:r>
          </a:p>
        </p:txBody>
      </p:sp>
      <p:sp>
        <p:nvSpPr>
          <p:cNvPr id="6" name="文本框 7">
            <a:extLst>
              <a:ext uri="{FF2B5EF4-FFF2-40B4-BE49-F238E27FC236}">
                <a16:creationId xmlns:a16="http://schemas.microsoft.com/office/drawing/2014/main" xmlns="" id="{66B79EE3-54C7-456A-AFB9-FC12A73CFDAA}"/>
              </a:ext>
            </a:extLst>
          </p:cNvPr>
          <p:cNvSpPr txBox="1"/>
          <p:nvPr/>
        </p:nvSpPr>
        <p:spPr bwMode="auto">
          <a:xfrm>
            <a:off x="3861262" y="2787239"/>
            <a:ext cx="4194168" cy="1107996"/>
          </a:xfrm>
          <a:prstGeom prst="rect">
            <a:avLst/>
          </a:prstGeom>
          <a:noFill/>
        </p:spPr>
        <p:txBody>
          <a:bodyPr wrap="square">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914400" fontAlgn="auto">
              <a:spcBef>
                <a:spcPts val="0"/>
              </a:spcBef>
              <a:spcAft>
                <a:spcPts val="0"/>
              </a:spcAft>
              <a:defRPr/>
            </a:pPr>
            <a:r>
              <a:rPr lang="zh-CN" altLang="en-US" sz="6600" kern="0" dirty="0">
                <a:solidFill>
                  <a:schemeClr val="bg1"/>
                </a:solidFill>
                <a:latin typeface="inpin heiti" charset="-122"/>
                <a:ea typeface="inpin heiti" charset="-122"/>
              </a:rPr>
              <a:t>文字输入</a:t>
            </a:r>
          </a:p>
        </p:txBody>
      </p:sp>
    </p:spTree>
    <p:extLst>
      <p:ext uri="{BB962C8B-B14F-4D97-AF65-F5344CB8AC3E}">
        <p14:creationId xmlns:p14="http://schemas.microsoft.com/office/powerpoint/2010/main" xmlns="" val="1801317714"/>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a:extLst>
              <a:ext uri="{FF2B5EF4-FFF2-40B4-BE49-F238E27FC236}">
                <a16:creationId xmlns:a16="http://schemas.microsoft.com/office/drawing/2014/main" xmlns="" id="{645AB1D8-6213-4D38-B079-DAB02C539DB4}"/>
              </a:ext>
            </a:extLst>
          </p:cNvPr>
          <p:cNvGrpSpPr/>
          <p:nvPr/>
        </p:nvGrpSpPr>
        <p:grpSpPr>
          <a:xfrm rot="20754843">
            <a:off x="2763910" y="2715081"/>
            <a:ext cx="1346457" cy="1830248"/>
            <a:chOff x="2546350" y="1435101"/>
            <a:chExt cx="1100138" cy="1495425"/>
          </a:xfrm>
        </p:grpSpPr>
        <p:sp>
          <p:nvSpPr>
            <p:cNvPr id="7" name="Freeform 7">
              <a:extLst>
                <a:ext uri="{FF2B5EF4-FFF2-40B4-BE49-F238E27FC236}">
                  <a16:creationId xmlns:a16="http://schemas.microsoft.com/office/drawing/2014/main" xmlns="" id="{7D2FBE03-0379-439B-8514-22B997FDEB62}"/>
                </a:ext>
              </a:extLst>
            </p:cNvPr>
            <p:cNvSpPr>
              <a:spLocks/>
            </p:cNvSpPr>
            <p:nvPr/>
          </p:nvSpPr>
          <p:spPr bwMode="auto">
            <a:xfrm>
              <a:off x="2630488" y="1519238"/>
              <a:ext cx="931863" cy="1325563"/>
            </a:xfrm>
            <a:custGeom>
              <a:avLst/>
              <a:gdLst>
                <a:gd name="T0" fmla="*/ 98 w 99"/>
                <a:gd name="T1" fmla="*/ 113 h 140"/>
                <a:gd name="T2" fmla="*/ 99 w 99"/>
                <a:gd name="T3" fmla="*/ 132 h 140"/>
                <a:gd name="T4" fmla="*/ 14 w 99"/>
                <a:gd name="T5" fmla="*/ 140 h 140"/>
                <a:gd name="T6" fmla="*/ 13 w 99"/>
                <a:gd name="T7" fmla="*/ 121 h 140"/>
                <a:gd name="T8" fmla="*/ 46 w 99"/>
                <a:gd name="T9" fmla="*/ 118 h 140"/>
                <a:gd name="T10" fmla="*/ 38 w 99"/>
                <a:gd name="T11" fmla="*/ 25 h 140"/>
                <a:gd name="T12" fmla="*/ 32 w 99"/>
                <a:gd name="T13" fmla="*/ 32 h 140"/>
                <a:gd name="T14" fmla="*/ 23 w 99"/>
                <a:gd name="T15" fmla="*/ 39 h 140"/>
                <a:gd name="T16" fmla="*/ 12 w 99"/>
                <a:gd name="T17" fmla="*/ 44 h 140"/>
                <a:gd name="T18" fmla="*/ 1 w 99"/>
                <a:gd name="T19" fmla="*/ 47 h 140"/>
                <a:gd name="T20" fmla="*/ 0 w 99"/>
                <a:gd name="T21" fmla="*/ 27 h 140"/>
                <a:gd name="T22" fmla="*/ 11 w 99"/>
                <a:gd name="T23" fmla="*/ 23 h 140"/>
                <a:gd name="T24" fmla="*/ 23 w 99"/>
                <a:gd name="T25" fmla="*/ 15 h 140"/>
                <a:gd name="T26" fmla="*/ 32 w 99"/>
                <a:gd name="T27" fmla="*/ 7 h 140"/>
                <a:gd name="T28" fmla="*/ 36 w 99"/>
                <a:gd name="T29" fmla="*/ 2 h 140"/>
                <a:gd name="T30" fmla="*/ 58 w 99"/>
                <a:gd name="T31" fmla="*/ 0 h 140"/>
                <a:gd name="T32" fmla="*/ 68 w 99"/>
                <a:gd name="T33" fmla="*/ 116 h 140"/>
                <a:gd name="T34" fmla="*/ 98 w 99"/>
                <a:gd name="T35" fmla="*/ 113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9" h="140">
                  <a:moveTo>
                    <a:pt x="98" y="113"/>
                  </a:moveTo>
                  <a:cubicBezTo>
                    <a:pt x="99" y="132"/>
                    <a:pt x="99" y="132"/>
                    <a:pt x="99" y="132"/>
                  </a:cubicBezTo>
                  <a:cubicBezTo>
                    <a:pt x="14" y="140"/>
                    <a:pt x="14" y="140"/>
                    <a:pt x="14" y="140"/>
                  </a:cubicBezTo>
                  <a:cubicBezTo>
                    <a:pt x="13" y="121"/>
                    <a:pt x="13" y="121"/>
                    <a:pt x="13" y="121"/>
                  </a:cubicBezTo>
                  <a:cubicBezTo>
                    <a:pt x="46" y="118"/>
                    <a:pt x="46" y="118"/>
                    <a:pt x="46" y="118"/>
                  </a:cubicBezTo>
                  <a:cubicBezTo>
                    <a:pt x="38" y="25"/>
                    <a:pt x="38" y="25"/>
                    <a:pt x="38" y="25"/>
                  </a:cubicBezTo>
                  <a:cubicBezTo>
                    <a:pt x="37" y="27"/>
                    <a:pt x="35" y="30"/>
                    <a:pt x="32" y="32"/>
                  </a:cubicBezTo>
                  <a:cubicBezTo>
                    <a:pt x="29" y="34"/>
                    <a:pt x="26" y="37"/>
                    <a:pt x="23" y="39"/>
                  </a:cubicBezTo>
                  <a:cubicBezTo>
                    <a:pt x="19" y="41"/>
                    <a:pt x="15" y="43"/>
                    <a:pt x="12" y="44"/>
                  </a:cubicBezTo>
                  <a:cubicBezTo>
                    <a:pt x="8" y="46"/>
                    <a:pt x="4" y="47"/>
                    <a:pt x="1" y="47"/>
                  </a:cubicBezTo>
                  <a:cubicBezTo>
                    <a:pt x="0" y="27"/>
                    <a:pt x="0" y="27"/>
                    <a:pt x="0" y="27"/>
                  </a:cubicBezTo>
                  <a:cubicBezTo>
                    <a:pt x="3" y="27"/>
                    <a:pt x="7" y="26"/>
                    <a:pt x="11" y="23"/>
                  </a:cubicBezTo>
                  <a:cubicBezTo>
                    <a:pt x="15" y="21"/>
                    <a:pt x="19" y="18"/>
                    <a:pt x="23" y="15"/>
                  </a:cubicBezTo>
                  <a:cubicBezTo>
                    <a:pt x="26" y="13"/>
                    <a:pt x="29" y="10"/>
                    <a:pt x="32" y="7"/>
                  </a:cubicBezTo>
                  <a:cubicBezTo>
                    <a:pt x="34" y="4"/>
                    <a:pt x="36" y="3"/>
                    <a:pt x="36" y="2"/>
                  </a:cubicBezTo>
                  <a:cubicBezTo>
                    <a:pt x="58" y="0"/>
                    <a:pt x="58" y="0"/>
                    <a:pt x="58" y="0"/>
                  </a:cubicBezTo>
                  <a:cubicBezTo>
                    <a:pt x="68" y="116"/>
                    <a:pt x="68" y="116"/>
                    <a:pt x="68" y="116"/>
                  </a:cubicBezTo>
                  <a:lnTo>
                    <a:pt x="98" y="113"/>
                  </a:lnTo>
                  <a:close/>
                </a:path>
              </a:pathLst>
            </a:custGeom>
            <a:solidFill>
              <a:srgbClr val="71DBDB"/>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sp>
          <p:nvSpPr>
            <p:cNvPr id="8" name="Freeform 8">
              <a:extLst>
                <a:ext uri="{FF2B5EF4-FFF2-40B4-BE49-F238E27FC236}">
                  <a16:creationId xmlns:a16="http://schemas.microsoft.com/office/drawing/2014/main" xmlns="" id="{FBC266F4-A943-4343-BDB5-4EAEC6861C08}"/>
                </a:ext>
              </a:extLst>
            </p:cNvPr>
            <p:cNvSpPr>
              <a:spLocks noEditPoints="1"/>
            </p:cNvSpPr>
            <p:nvPr/>
          </p:nvSpPr>
          <p:spPr bwMode="auto">
            <a:xfrm>
              <a:off x="2546350" y="1435101"/>
              <a:ext cx="1100138" cy="1495425"/>
            </a:xfrm>
            <a:custGeom>
              <a:avLst/>
              <a:gdLst>
                <a:gd name="T0" fmla="*/ 67 w 117"/>
                <a:gd name="T1" fmla="*/ 9 h 158"/>
                <a:gd name="T2" fmla="*/ 77 w 117"/>
                <a:gd name="T3" fmla="*/ 125 h 158"/>
                <a:gd name="T4" fmla="*/ 107 w 117"/>
                <a:gd name="T5" fmla="*/ 122 h 158"/>
                <a:gd name="T6" fmla="*/ 108 w 117"/>
                <a:gd name="T7" fmla="*/ 141 h 158"/>
                <a:gd name="T8" fmla="*/ 23 w 117"/>
                <a:gd name="T9" fmla="*/ 149 h 158"/>
                <a:gd name="T10" fmla="*/ 22 w 117"/>
                <a:gd name="T11" fmla="*/ 130 h 158"/>
                <a:gd name="T12" fmla="*/ 55 w 117"/>
                <a:gd name="T13" fmla="*/ 127 h 158"/>
                <a:gd name="T14" fmla="*/ 47 w 117"/>
                <a:gd name="T15" fmla="*/ 34 h 158"/>
                <a:gd name="T16" fmla="*/ 41 w 117"/>
                <a:gd name="T17" fmla="*/ 41 h 158"/>
                <a:gd name="T18" fmla="*/ 32 w 117"/>
                <a:gd name="T19" fmla="*/ 48 h 158"/>
                <a:gd name="T20" fmla="*/ 21 w 117"/>
                <a:gd name="T21" fmla="*/ 53 h 158"/>
                <a:gd name="T22" fmla="*/ 10 w 117"/>
                <a:gd name="T23" fmla="*/ 56 h 158"/>
                <a:gd name="T24" fmla="*/ 9 w 117"/>
                <a:gd name="T25" fmla="*/ 36 h 158"/>
                <a:gd name="T26" fmla="*/ 20 w 117"/>
                <a:gd name="T27" fmla="*/ 32 h 158"/>
                <a:gd name="T28" fmla="*/ 32 w 117"/>
                <a:gd name="T29" fmla="*/ 24 h 158"/>
                <a:gd name="T30" fmla="*/ 41 w 117"/>
                <a:gd name="T31" fmla="*/ 16 h 158"/>
                <a:gd name="T32" fmla="*/ 45 w 117"/>
                <a:gd name="T33" fmla="*/ 11 h 158"/>
                <a:gd name="T34" fmla="*/ 67 w 117"/>
                <a:gd name="T35" fmla="*/ 9 h 158"/>
                <a:gd name="T36" fmla="*/ 66 w 117"/>
                <a:gd name="T37" fmla="*/ 0 h 158"/>
                <a:gd name="T38" fmla="*/ 45 w 117"/>
                <a:gd name="T39" fmla="*/ 2 h 158"/>
                <a:gd name="T40" fmla="*/ 38 w 117"/>
                <a:gd name="T41" fmla="*/ 7 h 158"/>
                <a:gd name="T42" fmla="*/ 35 w 117"/>
                <a:gd name="T43" fmla="*/ 10 h 158"/>
                <a:gd name="T44" fmla="*/ 26 w 117"/>
                <a:gd name="T45" fmla="*/ 18 h 158"/>
                <a:gd name="T46" fmla="*/ 16 w 117"/>
                <a:gd name="T47" fmla="*/ 25 h 158"/>
                <a:gd name="T48" fmla="*/ 8 w 117"/>
                <a:gd name="T49" fmla="*/ 28 h 158"/>
                <a:gd name="T50" fmla="*/ 0 w 117"/>
                <a:gd name="T51" fmla="*/ 37 h 158"/>
                <a:gd name="T52" fmla="*/ 2 w 117"/>
                <a:gd name="T53" fmla="*/ 57 h 158"/>
                <a:gd name="T54" fmla="*/ 11 w 117"/>
                <a:gd name="T55" fmla="*/ 65 h 158"/>
                <a:gd name="T56" fmla="*/ 24 w 117"/>
                <a:gd name="T57" fmla="*/ 61 h 158"/>
                <a:gd name="T58" fmla="*/ 36 w 117"/>
                <a:gd name="T59" fmla="*/ 55 h 158"/>
                <a:gd name="T60" fmla="*/ 40 w 117"/>
                <a:gd name="T61" fmla="*/ 52 h 158"/>
                <a:gd name="T62" fmla="*/ 46 w 117"/>
                <a:gd name="T63" fmla="*/ 119 h 158"/>
                <a:gd name="T64" fmla="*/ 21 w 117"/>
                <a:gd name="T65" fmla="*/ 121 h 158"/>
                <a:gd name="T66" fmla="*/ 13 w 117"/>
                <a:gd name="T67" fmla="*/ 131 h 158"/>
                <a:gd name="T68" fmla="*/ 15 w 117"/>
                <a:gd name="T69" fmla="*/ 150 h 158"/>
                <a:gd name="T70" fmla="*/ 24 w 117"/>
                <a:gd name="T71" fmla="*/ 157 h 158"/>
                <a:gd name="T72" fmla="*/ 109 w 117"/>
                <a:gd name="T73" fmla="*/ 150 h 158"/>
                <a:gd name="T74" fmla="*/ 117 w 117"/>
                <a:gd name="T75" fmla="*/ 141 h 158"/>
                <a:gd name="T76" fmla="*/ 115 w 117"/>
                <a:gd name="T77" fmla="*/ 122 h 158"/>
                <a:gd name="T78" fmla="*/ 106 w 117"/>
                <a:gd name="T79" fmla="*/ 114 h 158"/>
                <a:gd name="T80" fmla="*/ 84 w 117"/>
                <a:gd name="T81" fmla="*/ 116 h 158"/>
                <a:gd name="T82" fmla="*/ 75 w 117"/>
                <a:gd name="T83" fmla="*/ 8 h 158"/>
                <a:gd name="T84" fmla="*/ 66 w 117"/>
                <a:gd name="T85"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7" h="158">
                  <a:moveTo>
                    <a:pt x="67" y="9"/>
                  </a:moveTo>
                  <a:cubicBezTo>
                    <a:pt x="77" y="125"/>
                    <a:pt x="77" y="125"/>
                    <a:pt x="77" y="125"/>
                  </a:cubicBezTo>
                  <a:cubicBezTo>
                    <a:pt x="107" y="122"/>
                    <a:pt x="107" y="122"/>
                    <a:pt x="107" y="122"/>
                  </a:cubicBezTo>
                  <a:cubicBezTo>
                    <a:pt x="108" y="141"/>
                    <a:pt x="108" y="141"/>
                    <a:pt x="108" y="141"/>
                  </a:cubicBezTo>
                  <a:cubicBezTo>
                    <a:pt x="23" y="149"/>
                    <a:pt x="23" y="149"/>
                    <a:pt x="23" y="149"/>
                  </a:cubicBezTo>
                  <a:cubicBezTo>
                    <a:pt x="22" y="130"/>
                    <a:pt x="22" y="130"/>
                    <a:pt x="22" y="130"/>
                  </a:cubicBezTo>
                  <a:cubicBezTo>
                    <a:pt x="55" y="127"/>
                    <a:pt x="55" y="127"/>
                    <a:pt x="55" y="127"/>
                  </a:cubicBezTo>
                  <a:cubicBezTo>
                    <a:pt x="47" y="34"/>
                    <a:pt x="47" y="34"/>
                    <a:pt x="47" y="34"/>
                  </a:cubicBezTo>
                  <a:cubicBezTo>
                    <a:pt x="46" y="36"/>
                    <a:pt x="44" y="39"/>
                    <a:pt x="41" y="41"/>
                  </a:cubicBezTo>
                  <a:cubicBezTo>
                    <a:pt x="38" y="43"/>
                    <a:pt x="35" y="46"/>
                    <a:pt x="32" y="48"/>
                  </a:cubicBezTo>
                  <a:cubicBezTo>
                    <a:pt x="28" y="50"/>
                    <a:pt x="24" y="52"/>
                    <a:pt x="21" y="53"/>
                  </a:cubicBezTo>
                  <a:cubicBezTo>
                    <a:pt x="17" y="55"/>
                    <a:pt x="13" y="56"/>
                    <a:pt x="10" y="56"/>
                  </a:cubicBezTo>
                  <a:cubicBezTo>
                    <a:pt x="9" y="36"/>
                    <a:pt x="9" y="36"/>
                    <a:pt x="9" y="36"/>
                  </a:cubicBezTo>
                  <a:cubicBezTo>
                    <a:pt x="12" y="36"/>
                    <a:pt x="16" y="35"/>
                    <a:pt x="20" y="32"/>
                  </a:cubicBezTo>
                  <a:cubicBezTo>
                    <a:pt x="24" y="30"/>
                    <a:pt x="28" y="27"/>
                    <a:pt x="32" y="24"/>
                  </a:cubicBezTo>
                  <a:cubicBezTo>
                    <a:pt x="35" y="22"/>
                    <a:pt x="38" y="19"/>
                    <a:pt x="41" y="16"/>
                  </a:cubicBezTo>
                  <a:cubicBezTo>
                    <a:pt x="43" y="13"/>
                    <a:pt x="45" y="12"/>
                    <a:pt x="45" y="11"/>
                  </a:cubicBezTo>
                  <a:cubicBezTo>
                    <a:pt x="67" y="9"/>
                    <a:pt x="67" y="9"/>
                    <a:pt x="67" y="9"/>
                  </a:cubicBezTo>
                  <a:moveTo>
                    <a:pt x="66" y="0"/>
                  </a:moveTo>
                  <a:cubicBezTo>
                    <a:pt x="45" y="2"/>
                    <a:pt x="45" y="2"/>
                    <a:pt x="45" y="2"/>
                  </a:cubicBezTo>
                  <a:cubicBezTo>
                    <a:pt x="42" y="2"/>
                    <a:pt x="39" y="4"/>
                    <a:pt x="38" y="7"/>
                  </a:cubicBezTo>
                  <a:cubicBezTo>
                    <a:pt x="37" y="7"/>
                    <a:pt x="37" y="8"/>
                    <a:pt x="35" y="10"/>
                  </a:cubicBezTo>
                  <a:cubicBezTo>
                    <a:pt x="32" y="13"/>
                    <a:pt x="30" y="15"/>
                    <a:pt x="26" y="18"/>
                  </a:cubicBezTo>
                  <a:cubicBezTo>
                    <a:pt x="23" y="21"/>
                    <a:pt x="19" y="23"/>
                    <a:pt x="16" y="25"/>
                  </a:cubicBezTo>
                  <a:cubicBezTo>
                    <a:pt x="13" y="27"/>
                    <a:pt x="10" y="28"/>
                    <a:pt x="8" y="28"/>
                  </a:cubicBezTo>
                  <a:cubicBezTo>
                    <a:pt x="3" y="28"/>
                    <a:pt x="0" y="32"/>
                    <a:pt x="0" y="37"/>
                  </a:cubicBezTo>
                  <a:cubicBezTo>
                    <a:pt x="2" y="57"/>
                    <a:pt x="2" y="57"/>
                    <a:pt x="2" y="57"/>
                  </a:cubicBezTo>
                  <a:cubicBezTo>
                    <a:pt x="2" y="62"/>
                    <a:pt x="6" y="65"/>
                    <a:pt x="11" y="65"/>
                  </a:cubicBezTo>
                  <a:cubicBezTo>
                    <a:pt x="15" y="64"/>
                    <a:pt x="19" y="63"/>
                    <a:pt x="24" y="61"/>
                  </a:cubicBezTo>
                  <a:cubicBezTo>
                    <a:pt x="28" y="60"/>
                    <a:pt x="32" y="57"/>
                    <a:pt x="36" y="55"/>
                  </a:cubicBezTo>
                  <a:cubicBezTo>
                    <a:pt x="38" y="54"/>
                    <a:pt x="39" y="53"/>
                    <a:pt x="40" y="52"/>
                  </a:cubicBezTo>
                  <a:cubicBezTo>
                    <a:pt x="46" y="119"/>
                    <a:pt x="46" y="119"/>
                    <a:pt x="46" y="119"/>
                  </a:cubicBezTo>
                  <a:cubicBezTo>
                    <a:pt x="21" y="121"/>
                    <a:pt x="21" y="121"/>
                    <a:pt x="21" y="121"/>
                  </a:cubicBezTo>
                  <a:cubicBezTo>
                    <a:pt x="16" y="122"/>
                    <a:pt x="13" y="126"/>
                    <a:pt x="13" y="131"/>
                  </a:cubicBezTo>
                  <a:cubicBezTo>
                    <a:pt x="15" y="150"/>
                    <a:pt x="15" y="150"/>
                    <a:pt x="15" y="150"/>
                  </a:cubicBezTo>
                  <a:cubicBezTo>
                    <a:pt x="15" y="154"/>
                    <a:pt x="19" y="158"/>
                    <a:pt x="24" y="157"/>
                  </a:cubicBezTo>
                  <a:cubicBezTo>
                    <a:pt x="109" y="150"/>
                    <a:pt x="109" y="150"/>
                    <a:pt x="109" y="150"/>
                  </a:cubicBezTo>
                  <a:cubicBezTo>
                    <a:pt x="114" y="149"/>
                    <a:pt x="117" y="145"/>
                    <a:pt x="117" y="141"/>
                  </a:cubicBezTo>
                  <a:cubicBezTo>
                    <a:pt x="115" y="122"/>
                    <a:pt x="115" y="122"/>
                    <a:pt x="115" y="122"/>
                  </a:cubicBezTo>
                  <a:cubicBezTo>
                    <a:pt x="115" y="117"/>
                    <a:pt x="111" y="114"/>
                    <a:pt x="106" y="114"/>
                  </a:cubicBezTo>
                  <a:cubicBezTo>
                    <a:pt x="84" y="116"/>
                    <a:pt x="84" y="116"/>
                    <a:pt x="84" y="116"/>
                  </a:cubicBezTo>
                  <a:cubicBezTo>
                    <a:pt x="75" y="8"/>
                    <a:pt x="75" y="8"/>
                    <a:pt x="75" y="8"/>
                  </a:cubicBezTo>
                  <a:cubicBezTo>
                    <a:pt x="75" y="3"/>
                    <a:pt x="71" y="0"/>
                    <a:pt x="66" y="0"/>
                  </a:cubicBezTo>
                  <a:close/>
                </a:path>
              </a:pathLst>
            </a:custGeom>
            <a:solidFill>
              <a:srgbClr val="2E3747"/>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grpSp>
      <p:grpSp>
        <p:nvGrpSpPr>
          <p:cNvPr id="14" name="组合 13">
            <a:extLst>
              <a:ext uri="{FF2B5EF4-FFF2-40B4-BE49-F238E27FC236}">
                <a16:creationId xmlns:a16="http://schemas.microsoft.com/office/drawing/2014/main" xmlns="" id="{24C0072A-EB19-405D-B399-EA3B335C176A}"/>
              </a:ext>
            </a:extLst>
          </p:cNvPr>
          <p:cNvGrpSpPr/>
          <p:nvPr/>
        </p:nvGrpSpPr>
        <p:grpSpPr>
          <a:xfrm>
            <a:off x="5335339" y="2211704"/>
            <a:ext cx="1521322" cy="1853564"/>
            <a:chOff x="3816350" y="1301751"/>
            <a:chExt cx="1243013" cy="1514475"/>
          </a:xfrm>
        </p:grpSpPr>
        <p:sp>
          <p:nvSpPr>
            <p:cNvPr id="9" name="Freeform 9">
              <a:extLst>
                <a:ext uri="{FF2B5EF4-FFF2-40B4-BE49-F238E27FC236}">
                  <a16:creationId xmlns:a16="http://schemas.microsoft.com/office/drawing/2014/main" xmlns="" id="{2284B059-D364-4C58-8422-E4F22CA1C0E2}"/>
                </a:ext>
              </a:extLst>
            </p:cNvPr>
            <p:cNvSpPr>
              <a:spLocks/>
            </p:cNvSpPr>
            <p:nvPr/>
          </p:nvSpPr>
          <p:spPr bwMode="auto">
            <a:xfrm>
              <a:off x="3910013" y="1377951"/>
              <a:ext cx="1063625" cy="1363663"/>
            </a:xfrm>
            <a:custGeom>
              <a:avLst/>
              <a:gdLst>
                <a:gd name="T0" fmla="*/ 8 w 113"/>
                <a:gd name="T1" fmla="*/ 144 h 144"/>
                <a:gd name="T2" fmla="*/ 8 w 113"/>
                <a:gd name="T3" fmla="*/ 126 h 144"/>
                <a:gd name="T4" fmla="*/ 12 w 113"/>
                <a:gd name="T5" fmla="*/ 109 h 144"/>
                <a:gd name="T6" fmla="*/ 23 w 113"/>
                <a:gd name="T7" fmla="*/ 94 h 144"/>
                <a:gd name="T8" fmla="*/ 41 w 113"/>
                <a:gd name="T9" fmla="*/ 78 h 144"/>
                <a:gd name="T10" fmla="*/ 55 w 113"/>
                <a:gd name="T11" fmla="*/ 70 h 144"/>
                <a:gd name="T12" fmla="*/ 68 w 113"/>
                <a:gd name="T13" fmla="*/ 61 h 144"/>
                <a:gd name="T14" fmla="*/ 77 w 113"/>
                <a:gd name="T15" fmla="*/ 51 h 144"/>
                <a:gd name="T16" fmla="*/ 80 w 113"/>
                <a:gd name="T17" fmla="*/ 39 h 144"/>
                <a:gd name="T18" fmla="*/ 77 w 113"/>
                <a:gd name="T19" fmla="*/ 32 h 144"/>
                <a:gd name="T20" fmla="*/ 71 w 113"/>
                <a:gd name="T21" fmla="*/ 25 h 144"/>
                <a:gd name="T22" fmla="*/ 62 w 113"/>
                <a:gd name="T23" fmla="*/ 21 h 144"/>
                <a:gd name="T24" fmla="*/ 49 w 113"/>
                <a:gd name="T25" fmla="*/ 20 h 144"/>
                <a:gd name="T26" fmla="*/ 37 w 113"/>
                <a:gd name="T27" fmla="*/ 23 h 144"/>
                <a:gd name="T28" fmla="*/ 27 w 113"/>
                <a:gd name="T29" fmla="*/ 29 h 144"/>
                <a:gd name="T30" fmla="*/ 20 w 113"/>
                <a:gd name="T31" fmla="*/ 36 h 144"/>
                <a:gd name="T32" fmla="*/ 15 w 113"/>
                <a:gd name="T33" fmla="*/ 42 h 144"/>
                <a:gd name="T34" fmla="*/ 0 w 113"/>
                <a:gd name="T35" fmla="*/ 28 h 144"/>
                <a:gd name="T36" fmla="*/ 6 w 113"/>
                <a:gd name="T37" fmla="*/ 22 h 144"/>
                <a:gd name="T38" fmla="*/ 16 w 113"/>
                <a:gd name="T39" fmla="*/ 13 h 144"/>
                <a:gd name="T40" fmla="*/ 32 w 113"/>
                <a:gd name="T41" fmla="*/ 6 h 144"/>
                <a:gd name="T42" fmla="*/ 52 w 113"/>
                <a:gd name="T43" fmla="*/ 1 h 144"/>
                <a:gd name="T44" fmla="*/ 72 w 113"/>
                <a:gd name="T45" fmla="*/ 2 h 144"/>
                <a:gd name="T46" fmla="*/ 87 w 113"/>
                <a:gd name="T47" fmla="*/ 9 h 144"/>
                <a:gd name="T48" fmla="*/ 97 w 113"/>
                <a:gd name="T49" fmla="*/ 21 h 144"/>
                <a:gd name="T50" fmla="*/ 102 w 113"/>
                <a:gd name="T51" fmla="*/ 35 h 144"/>
                <a:gd name="T52" fmla="*/ 99 w 113"/>
                <a:gd name="T53" fmla="*/ 52 h 144"/>
                <a:gd name="T54" fmla="*/ 91 w 113"/>
                <a:gd name="T55" fmla="*/ 65 h 144"/>
                <a:gd name="T56" fmla="*/ 79 w 113"/>
                <a:gd name="T57" fmla="*/ 75 h 144"/>
                <a:gd name="T58" fmla="*/ 68 w 113"/>
                <a:gd name="T59" fmla="*/ 82 h 144"/>
                <a:gd name="T60" fmla="*/ 56 w 113"/>
                <a:gd name="T61" fmla="*/ 89 h 144"/>
                <a:gd name="T62" fmla="*/ 45 w 113"/>
                <a:gd name="T63" fmla="*/ 99 h 144"/>
                <a:gd name="T64" fmla="*/ 35 w 113"/>
                <a:gd name="T65" fmla="*/ 110 h 144"/>
                <a:gd name="T66" fmla="*/ 31 w 113"/>
                <a:gd name="T67" fmla="*/ 123 h 144"/>
                <a:gd name="T68" fmla="*/ 112 w 113"/>
                <a:gd name="T69" fmla="*/ 116 h 144"/>
                <a:gd name="T70" fmla="*/ 113 w 113"/>
                <a:gd name="T71" fmla="*/ 135 h 144"/>
                <a:gd name="T72" fmla="*/ 8 w 113"/>
                <a:gd name="T73"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3" h="144">
                  <a:moveTo>
                    <a:pt x="8" y="144"/>
                  </a:moveTo>
                  <a:cubicBezTo>
                    <a:pt x="7" y="137"/>
                    <a:pt x="7" y="131"/>
                    <a:pt x="8" y="126"/>
                  </a:cubicBezTo>
                  <a:cubicBezTo>
                    <a:pt x="8" y="120"/>
                    <a:pt x="10" y="115"/>
                    <a:pt x="12" y="109"/>
                  </a:cubicBezTo>
                  <a:cubicBezTo>
                    <a:pt x="15" y="104"/>
                    <a:pt x="18" y="99"/>
                    <a:pt x="23" y="94"/>
                  </a:cubicBezTo>
                  <a:cubicBezTo>
                    <a:pt x="27" y="89"/>
                    <a:pt x="33" y="84"/>
                    <a:pt x="41" y="78"/>
                  </a:cubicBezTo>
                  <a:cubicBezTo>
                    <a:pt x="46" y="75"/>
                    <a:pt x="50" y="73"/>
                    <a:pt x="55" y="70"/>
                  </a:cubicBezTo>
                  <a:cubicBezTo>
                    <a:pt x="60" y="67"/>
                    <a:pt x="64" y="64"/>
                    <a:pt x="68" y="61"/>
                  </a:cubicBezTo>
                  <a:cubicBezTo>
                    <a:pt x="71" y="58"/>
                    <a:pt x="74" y="54"/>
                    <a:pt x="77" y="51"/>
                  </a:cubicBezTo>
                  <a:cubicBezTo>
                    <a:pt x="79" y="48"/>
                    <a:pt x="80" y="44"/>
                    <a:pt x="80" y="39"/>
                  </a:cubicBezTo>
                  <a:cubicBezTo>
                    <a:pt x="80" y="37"/>
                    <a:pt x="79" y="34"/>
                    <a:pt x="77" y="32"/>
                  </a:cubicBezTo>
                  <a:cubicBezTo>
                    <a:pt x="76" y="29"/>
                    <a:pt x="74" y="27"/>
                    <a:pt x="71" y="25"/>
                  </a:cubicBezTo>
                  <a:cubicBezTo>
                    <a:pt x="69" y="23"/>
                    <a:pt x="65" y="22"/>
                    <a:pt x="62" y="21"/>
                  </a:cubicBezTo>
                  <a:cubicBezTo>
                    <a:pt x="58" y="20"/>
                    <a:pt x="54" y="19"/>
                    <a:pt x="49" y="20"/>
                  </a:cubicBezTo>
                  <a:cubicBezTo>
                    <a:pt x="45" y="20"/>
                    <a:pt x="40" y="21"/>
                    <a:pt x="37" y="23"/>
                  </a:cubicBezTo>
                  <a:cubicBezTo>
                    <a:pt x="33" y="25"/>
                    <a:pt x="30" y="27"/>
                    <a:pt x="27" y="29"/>
                  </a:cubicBezTo>
                  <a:cubicBezTo>
                    <a:pt x="24" y="31"/>
                    <a:pt x="22" y="33"/>
                    <a:pt x="20" y="36"/>
                  </a:cubicBezTo>
                  <a:cubicBezTo>
                    <a:pt x="17" y="38"/>
                    <a:pt x="16" y="40"/>
                    <a:pt x="15" y="42"/>
                  </a:cubicBezTo>
                  <a:cubicBezTo>
                    <a:pt x="0" y="28"/>
                    <a:pt x="0" y="28"/>
                    <a:pt x="0" y="28"/>
                  </a:cubicBezTo>
                  <a:cubicBezTo>
                    <a:pt x="1" y="27"/>
                    <a:pt x="3" y="25"/>
                    <a:pt x="6" y="22"/>
                  </a:cubicBezTo>
                  <a:cubicBezTo>
                    <a:pt x="8" y="19"/>
                    <a:pt x="12" y="16"/>
                    <a:pt x="16" y="13"/>
                  </a:cubicBezTo>
                  <a:cubicBezTo>
                    <a:pt x="21" y="11"/>
                    <a:pt x="26" y="8"/>
                    <a:pt x="32" y="6"/>
                  </a:cubicBezTo>
                  <a:cubicBezTo>
                    <a:pt x="38" y="3"/>
                    <a:pt x="44" y="2"/>
                    <a:pt x="52" y="1"/>
                  </a:cubicBezTo>
                  <a:cubicBezTo>
                    <a:pt x="59" y="0"/>
                    <a:pt x="66" y="1"/>
                    <a:pt x="72" y="2"/>
                  </a:cubicBezTo>
                  <a:cubicBezTo>
                    <a:pt x="78" y="4"/>
                    <a:pt x="83" y="6"/>
                    <a:pt x="87" y="9"/>
                  </a:cubicBezTo>
                  <a:cubicBezTo>
                    <a:pt x="91" y="12"/>
                    <a:pt x="95" y="16"/>
                    <a:pt x="97" y="21"/>
                  </a:cubicBezTo>
                  <a:cubicBezTo>
                    <a:pt x="100" y="25"/>
                    <a:pt x="102" y="30"/>
                    <a:pt x="102" y="35"/>
                  </a:cubicBezTo>
                  <a:cubicBezTo>
                    <a:pt x="103" y="41"/>
                    <a:pt x="102" y="47"/>
                    <a:pt x="99" y="52"/>
                  </a:cubicBezTo>
                  <a:cubicBezTo>
                    <a:pt x="97" y="56"/>
                    <a:pt x="94" y="61"/>
                    <a:pt x="91" y="65"/>
                  </a:cubicBezTo>
                  <a:cubicBezTo>
                    <a:pt x="87" y="68"/>
                    <a:pt x="83" y="72"/>
                    <a:pt x="79" y="75"/>
                  </a:cubicBezTo>
                  <a:cubicBezTo>
                    <a:pt x="75" y="77"/>
                    <a:pt x="71" y="80"/>
                    <a:pt x="68" y="82"/>
                  </a:cubicBezTo>
                  <a:cubicBezTo>
                    <a:pt x="64" y="84"/>
                    <a:pt x="61" y="86"/>
                    <a:pt x="56" y="89"/>
                  </a:cubicBezTo>
                  <a:cubicBezTo>
                    <a:pt x="52" y="92"/>
                    <a:pt x="48" y="95"/>
                    <a:pt x="45" y="99"/>
                  </a:cubicBezTo>
                  <a:cubicBezTo>
                    <a:pt x="41" y="102"/>
                    <a:pt x="38" y="106"/>
                    <a:pt x="35" y="110"/>
                  </a:cubicBezTo>
                  <a:cubicBezTo>
                    <a:pt x="33" y="114"/>
                    <a:pt x="31" y="118"/>
                    <a:pt x="31" y="123"/>
                  </a:cubicBezTo>
                  <a:cubicBezTo>
                    <a:pt x="112" y="116"/>
                    <a:pt x="112" y="116"/>
                    <a:pt x="112" y="116"/>
                  </a:cubicBezTo>
                  <a:cubicBezTo>
                    <a:pt x="113" y="135"/>
                    <a:pt x="113" y="135"/>
                    <a:pt x="113" y="135"/>
                  </a:cubicBezTo>
                  <a:lnTo>
                    <a:pt x="8" y="144"/>
                  </a:lnTo>
                  <a:close/>
                </a:path>
              </a:pathLst>
            </a:custGeom>
            <a:solidFill>
              <a:srgbClr val="FCBE2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sp>
          <p:nvSpPr>
            <p:cNvPr id="10" name="Freeform 10">
              <a:extLst>
                <a:ext uri="{FF2B5EF4-FFF2-40B4-BE49-F238E27FC236}">
                  <a16:creationId xmlns:a16="http://schemas.microsoft.com/office/drawing/2014/main" xmlns="" id="{3B21A421-8AE6-4719-8D1C-5250ED412C9D}"/>
                </a:ext>
              </a:extLst>
            </p:cNvPr>
            <p:cNvSpPr>
              <a:spLocks noEditPoints="1"/>
            </p:cNvSpPr>
            <p:nvPr/>
          </p:nvSpPr>
          <p:spPr bwMode="auto">
            <a:xfrm>
              <a:off x="3816350" y="1301751"/>
              <a:ext cx="1243013" cy="1514475"/>
            </a:xfrm>
            <a:custGeom>
              <a:avLst/>
              <a:gdLst>
                <a:gd name="T0" fmla="*/ 82 w 132"/>
                <a:gd name="T1" fmla="*/ 10 h 160"/>
                <a:gd name="T2" fmla="*/ 107 w 132"/>
                <a:gd name="T3" fmla="*/ 29 h 160"/>
                <a:gd name="T4" fmla="*/ 109 w 132"/>
                <a:gd name="T5" fmla="*/ 60 h 160"/>
                <a:gd name="T6" fmla="*/ 89 w 132"/>
                <a:gd name="T7" fmla="*/ 83 h 160"/>
                <a:gd name="T8" fmla="*/ 66 w 132"/>
                <a:gd name="T9" fmla="*/ 97 h 160"/>
                <a:gd name="T10" fmla="*/ 45 w 132"/>
                <a:gd name="T11" fmla="*/ 118 h 160"/>
                <a:gd name="T12" fmla="*/ 122 w 132"/>
                <a:gd name="T13" fmla="*/ 124 h 160"/>
                <a:gd name="T14" fmla="*/ 18 w 132"/>
                <a:gd name="T15" fmla="*/ 152 h 160"/>
                <a:gd name="T16" fmla="*/ 22 w 132"/>
                <a:gd name="T17" fmla="*/ 117 h 160"/>
                <a:gd name="T18" fmla="*/ 51 w 132"/>
                <a:gd name="T19" fmla="*/ 86 h 160"/>
                <a:gd name="T20" fmla="*/ 78 w 132"/>
                <a:gd name="T21" fmla="*/ 69 h 160"/>
                <a:gd name="T22" fmla="*/ 90 w 132"/>
                <a:gd name="T23" fmla="*/ 47 h 160"/>
                <a:gd name="T24" fmla="*/ 81 w 132"/>
                <a:gd name="T25" fmla="*/ 33 h 160"/>
                <a:gd name="T26" fmla="*/ 59 w 132"/>
                <a:gd name="T27" fmla="*/ 28 h 160"/>
                <a:gd name="T28" fmla="*/ 37 w 132"/>
                <a:gd name="T29" fmla="*/ 37 h 160"/>
                <a:gd name="T30" fmla="*/ 25 w 132"/>
                <a:gd name="T31" fmla="*/ 50 h 160"/>
                <a:gd name="T32" fmla="*/ 16 w 132"/>
                <a:gd name="T33" fmla="*/ 30 h 160"/>
                <a:gd name="T34" fmla="*/ 42 w 132"/>
                <a:gd name="T35" fmla="*/ 14 h 160"/>
                <a:gd name="T36" fmla="*/ 61 w 132"/>
                <a:gd name="T37" fmla="*/ 1 h 160"/>
                <a:gd name="T38" fmla="*/ 22 w 132"/>
                <a:gd name="T39" fmla="*/ 14 h 160"/>
                <a:gd name="T40" fmla="*/ 3 w 132"/>
                <a:gd name="T41" fmla="*/ 31 h 160"/>
                <a:gd name="T42" fmla="*/ 19 w 132"/>
                <a:gd name="T43" fmla="*/ 56 h 160"/>
                <a:gd name="T44" fmla="*/ 25 w 132"/>
                <a:gd name="T45" fmla="*/ 59 h 160"/>
                <a:gd name="T46" fmla="*/ 36 w 132"/>
                <a:gd name="T47" fmla="*/ 49 h 160"/>
                <a:gd name="T48" fmla="*/ 50 w 132"/>
                <a:gd name="T49" fmla="*/ 39 h 160"/>
                <a:gd name="T50" fmla="*/ 70 w 132"/>
                <a:gd name="T51" fmla="*/ 37 h 160"/>
                <a:gd name="T52" fmla="*/ 80 w 132"/>
                <a:gd name="T53" fmla="*/ 44 h 160"/>
                <a:gd name="T54" fmla="*/ 80 w 132"/>
                <a:gd name="T55" fmla="*/ 54 h 160"/>
                <a:gd name="T56" fmla="*/ 60 w 132"/>
                <a:gd name="T57" fmla="*/ 70 h 160"/>
                <a:gd name="T58" fmla="*/ 46 w 132"/>
                <a:gd name="T59" fmla="*/ 79 h 160"/>
                <a:gd name="T60" fmla="*/ 15 w 132"/>
                <a:gd name="T61" fmla="*/ 114 h 160"/>
                <a:gd name="T62" fmla="*/ 9 w 132"/>
                <a:gd name="T63" fmla="*/ 152 h 160"/>
                <a:gd name="T64" fmla="*/ 19 w 132"/>
                <a:gd name="T65" fmla="*/ 160 h 160"/>
                <a:gd name="T66" fmla="*/ 132 w 132"/>
                <a:gd name="T67" fmla="*/ 142 h 160"/>
                <a:gd name="T68" fmla="*/ 121 w 132"/>
                <a:gd name="T69" fmla="*/ 115 h 160"/>
                <a:gd name="T70" fmla="*/ 61 w 132"/>
                <a:gd name="T71" fmla="*/ 113 h 160"/>
                <a:gd name="T72" fmla="*/ 82 w 132"/>
                <a:gd name="T73" fmla="*/ 97 h 160"/>
                <a:gd name="T74" fmla="*/ 107 w 132"/>
                <a:gd name="T75" fmla="*/ 78 h 160"/>
                <a:gd name="T76" fmla="*/ 121 w 132"/>
                <a:gd name="T77" fmla="*/ 42 h 160"/>
                <a:gd name="T78" fmla="*/ 102 w 132"/>
                <a:gd name="T79" fmla="*/ 10 h 160"/>
                <a:gd name="T80" fmla="*/ 61 w 132"/>
                <a:gd name="T81" fmla="*/ 1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2" h="160">
                  <a:moveTo>
                    <a:pt x="62" y="9"/>
                  </a:moveTo>
                  <a:cubicBezTo>
                    <a:pt x="69" y="8"/>
                    <a:pt x="76" y="9"/>
                    <a:pt x="82" y="10"/>
                  </a:cubicBezTo>
                  <a:cubicBezTo>
                    <a:pt x="88" y="12"/>
                    <a:pt x="93" y="14"/>
                    <a:pt x="97" y="17"/>
                  </a:cubicBezTo>
                  <a:cubicBezTo>
                    <a:pt x="101" y="20"/>
                    <a:pt x="105" y="24"/>
                    <a:pt x="107" y="29"/>
                  </a:cubicBezTo>
                  <a:cubicBezTo>
                    <a:pt x="110" y="33"/>
                    <a:pt x="112" y="38"/>
                    <a:pt x="112" y="43"/>
                  </a:cubicBezTo>
                  <a:cubicBezTo>
                    <a:pt x="113" y="49"/>
                    <a:pt x="112" y="55"/>
                    <a:pt x="109" y="60"/>
                  </a:cubicBezTo>
                  <a:cubicBezTo>
                    <a:pt x="107" y="64"/>
                    <a:pt x="104" y="69"/>
                    <a:pt x="101" y="73"/>
                  </a:cubicBezTo>
                  <a:cubicBezTo>
                    <a:pt x="97" y="76"/>
                    <a:pt x="93" y="80"/>
                    <a:pt x="89" y="83"/>
                  </a:cubicBezTo>
                  <a:cubicBezTo>
                    <a:pt x="85" y="85"/>
                    <a:pt x="81" y="88"/>
                    <a:pt x="78" y="90"/>
                  </a:cubicBezTo>
                  <a:cubicBezTo>
                    <a:pt x="74" y="92"/>
                    <a:pt x="71" y="94"/>
                    <a:pt x="66" y="97"/>
                  </a:cubicBezTo>
                  <a:cubicBezTo>
                    <a:pt x="62" y="100"/>
                    <a:pt x="58" y="103"/>
                    <a:pt x="55" y="107"/>
                  </a:cubicBezTo>
                  <a:cubicBezTo>
                    <a:pt x="51" y="110"/>
                    <a:pt x="48" y="114"/>
                    <a:pt x="45" y="118"/>
                  </a:cubicBezTo>
                  <a:cubicBezTo>
                    <a:pt x="43" y="122"/>
                    <a:pt x="41" y="126"/>
                    <a:pt x="41" y="131"/>
                  </a:cubicBezTo>
                  <a:cubicBezTo>
                    <a:pt x="122" y="124"/>
                    <a:pt x="122" y="124"/>
                    <a:pt x="122" y="124"/>
                  </a:cubicBezTo>
                  <a:cubicBezTo>
                    <a:pt x="123" y="143"/>
                    <a:pt x="123" y="143"/>
                    <a:pt x="123" y="143"/>
                  </a:cubicBezTo>
                  <a:cubicBezTo>
                    <a:pt x="18" y="152"/>
                    <a:pt x="18" y="152"/>
                    <a:pt x="18" y="152"/>
                  </a:cubicBezTo>
                  <a:cubicBezTo>
                    <a:pt x="17" y="145"/>
                    <a:pt x="17" y="139"/>
                    <a:pt x="18" y="134"/>
                  </a:cubicBezTo>
                  <a:cubicBezTo>
                    <a:pt x="18" y="128"/>
                    <a:pt x="20" y="123"/>
                    <a:pt x="22" y="117"/>
                  </a:cubicBezTo>
                  <a:cubicBezTo>
                    <a:pt x="25" y="112"/>
                    <a:pt x="28" y="107"/>
                    <a:pt x="33" y="102"/>
                  </a:cubicBezTo>
                  <a:cubicBezTo>
                    <a:pt x="37" y="97"/>
                    <a:pt x="43" y="92"/>
                    <a:pt x="51" y="86"/>
                  </a:cubicBezTo>
                  <a:cubicBezTo>
                    <a:pt x="56" y="83"/>
                    <a:pt x="60" y="81"/>
                    <a:pt x="65" y="78"/>
                  </a:cubicBezTo>
                  <a:cubicBezTo>
                    <a:pt x="70" y="75"/>
                    <a:pt x="74" y="72"/>
                    <a:pt x="78" y="69"/>
                  </a:cubicBezTo>
                  <a:cubicBezTo>
                    <a:pt x="81" y="66"/>
                    <a:pt x="84" y="62"/>
                    <a:pt x="87" y="59"/>
                  </a:cubicBezTo>
                  <a:cubicBezTo>
                    <a:pt x="89" y="56"/>
                    <a:pt x="90" y="52"/>
                    <a:pt x="90" y="47"/>
                  </a:cubicBezTo>
                  <a:cubicBezTo>
                    <a:pt x="90" y="45"/>
                    <a:pt x="89" y="42"/>
                    <a:pt x="87" y="40"/>
                  </a:cubicBezTo>
                  <a:cubicBezTo>
                    <a:pt x="86" y="37"/>
                    <a:pt x="84" y="35"/>
                    <a:pt x="81" y="33"/>
                  </a:cubicBezTo>
                  <a:cubicBezTo>
                    <a:pt x="79" y="31"/>
                    <a:pt x="75" y="30"/>
                    <a:pt x="72" y="29"/>
                  </a:cubicBezTo>
                  <a:cubicBezTo>
                    <a:pt x="68" y="28"/>
                    <a:pt x="64" y="27"/>
                    <a:pt x="59" y="28"/>
                  </a:cubicBezTo>
                  <a:cubicBezTo>
                    <a:pt x="55" y="28"/>
                    <a:pt x="50" y="29"/>
                    <a:pt x="47" y="31"/>
                  </a:cubicBezTo>
                  <a:cubicBezTo>
                    <a:pt x="43" y="33"/>
                    <a:pt x="40" y="35"/>
                    <a:pt x="37" y="37"/>
                  </a:cubicBezTo>
                  <a:cubicBezTo>
                    <a:pt x="34" y="39"/>
                    <a:pt x="32" y="41"/>
                    <a:pt x="30" y="44"/>
                  </a:cubicBezTo>
                  <a:cubicBezTo>
                    <a:pt x="27" y="46"/>
                    <a:pt x="26" y="48"/>
                    <a:pt x="25" y="50"/>
                  </a:cubicBezTo>
                  <a:cubicBezTo>
                    <a:pt x="10" y="36"/>
                    <a:pt x="10" y="36"/>
                    <a:pt x="10" y="36"/>
                  </a:cubicBezTo>
                  <a:cubicBezTo>
                    <a:pt x="11" y="35"/>
                    <a:pt x="13" y="33"/>
                    <a:pt x="16" y="30"/>
                  </a:cubicBezTo>
                  <a:cubicBezTo>
                    <a:pt x="18" y="27"/>
                    <a:pt x="22" y="24"/>
                    <a:pt x="26" y="21"/>
                  </a:cubicBezTo>
                  <a:cubicBezTo>
                    <a:pt x="31" y="19"/>
                    <a:pt x="36" y="16"/>
                    <a:pt x="42" y="14"/>
                  </a:cubicBezTo>
                  <a:cubicBezTo>
                    <a:pt x="48" y="11"/>
                    <a:pt x="54" y="10"/>
                    <a:pt x="62" y="9"/>
                  </a:cubicBezTo>
                  <a:moveTo>
                    <a:pt x="61" y="1"/>
                  </a:moveTo>
                  <a:cubicBezTo>
                    <a:pt x="53" y="1"/>
                    <a:pt x="45" y="3"/>
                    <a:pt x="39" y="6"/>
                  </a:cubicBezTo>
                  <a:cubicBezTo>
                    <a:pt x="32" y="8"/>
                    <a:pt x="26" y="11"/>
                    <a:pt x="22" y="14"/>
                  </a:cubicBezTo>
                  <a:cubicBezTo>
                    <a:pt x="17" y="18"/>
                    <a:pt x="13" y="21"/>
                    <a:pt x="10" y="24"/>
                  </a:cubicBezTo>
                  <a:cubicBezTo>
                    <a:pt x="7" y="27"/>
                    <a:pt x="4" y="29"/>
                    <a:pt x="3" y="31"/>
                  </a:cubicBezTo>
                  <a:cubicBezTo>
                    <a:pt x="0" y="35"/>
                    <a:pt x="1" y="39"/>
                    <a:pt x="4" y="42"/>
                  </a:cubicBezTo>
                  <a:cubicBezTo>
                    <a:pt x="19" y="56"/>
                    <a:pt x="19" y="56"/>
                    <a:pt x="19" y="56"/>
                  </a:cubicBezTo>
                  <a:cubicBezTo>
                    <a:pt x="20" y="58"/>
                    <a:pt x="23" y="59"/>
                    <a:pt x="25" y="59"/>
                  </a:cubicBezTo>
                  <a:cubicBezTo>
                    <a:pt x="25" y="59"/>
                    <a:pt x="25" y="59"/>
                    <a:pt x="25" y="59"/>
                  </a:cubicBezTo>
                  <a:cubicBezTo>
                    <a:pt x="28" y="58"/>
                    <a:pt x="30" y="57"/>
                    <a:pt x="32" y="55"/>
                  </a:cubicBezTo>
                  <a:cubicBezTo>
                    <a:pt x="33" y="53"/>
                    <a:pt x="34" y="51"/>
                    <a:pt x="36" y="49"/>
                  </a:cubicBezTo>
                  <a:cubicBezTo>
                    <a:pt x="38" y="47"/>
                    <a:pt x="40" y="45"/>
                    <a:pt x="42" y="44"/>
                  </a:cubicBezTo>
                  <a:cubicBezTo>
                    <a:pt x="44" y="42"/>
                    <a:pt x="47" y="40"/>
                    <a:pt x="50" y="39"/>
                  </a:cubicBezTo>
                  <a:cubicBezTo>
                    <a:pt x="53" y="37"/>
                    <a:pt x="56" y="37"/>
                    <a:pt x="60" y="36"/>
                  </a:cubicBezTo>
                  <a:cubicBezTo>
                    <a:pt x="64" y="36"/>
                    <a:pt x="67" y="36"/>
                    <a:pt x="70" y="37"/>
                  </a:cubicBezTo>
                  <a:cubicBezTo>
                    <a:pt x="72" y="38"/>
                    <a:pt x="74" y="39"/>
                    <a:pt x="76" y="40"/>
                  </a:cubicBezTo>
                  <a:cubicBezTo>
                    <a:pt x="78" y="41"/>
                    <a:pt x="79" y="42"/>
                    <a:pt x="80" y="44"/>
                  </a:cubicBezTo>
                  <a:cubicBezTo>
                    <a:pt x="81" y="45"/>
                    <a:pt x="81" y="47"/>
                    <a:pt x="81" y="48"/>
                  </a:cubicBezTo>
                  <a:cubicBezTo>
                    <a:pt x="82" y="51"/>
                    <a:pt x="81" y="52"/>
                    <a:pt x="80" y="54"/>
                  </a:cubicBezTo>
                  <a:cubicBezTo>
                    <a:pt x="78" y="57"/>
                    <a:pt x="75" y="60"/>
                    <a:pt x="72" y="62"/>
                  </a:cubicBezTo>
                  <a:cubicBezTo>
                    <a:pt x="69" y="65"/>
                    <a:pt x="65" y="68"/>
                    <a:pt x="60" y="70"/>
                  </a:cubicBezTo>
                  <a:cubicBezTo>
                    <a:pt x="56" y="73"/>
                    <a:pt x="51" y="76"/>
                    <a:pt x="46" y="79"/>
                  </a:cubicBezTo>
                  <a:cubicBezTo>
                    <a:pt x="46" y="79"/>
                    <a:pt x="46" y="79"/>
                    <a:pt x="46" y="79"/>
                  </a:cubicBezTo>
                  <a:cubicBezTo>
                    <a:pt x="38" y="85"/>
                    <a:pt x="31" y="91"/>
                    <a:pt x="26" y="96"/>
                  </a:cubicBezTo>
                  <a:cubicBezTo>
                    <a:pt x="21" y="102"/>
                    <a:pt x="17" y="108"/>
                    <a:pt x="15" y="114"/>
                  </a:cubicBezTo>
                  <a:cubicBezTo>
                    <a:pt x="12" y="120"/>
                    <a:pt x="10" y="126"/>
                    <a:pt x="9" y="133"/>
                  </a:cubicBezTo>
                  <a:cubicBezTo>
                    <a:pt x="9" y="139"/>
                    <a:pt x="9" y="146"/>
                    <a:pt x="9" y="152"/>
                  </a:cubicBezTo>
                  <a:cubicBezTo>
                    <a:pt x="10" y="155"/>
                    <a:pt x="11" y="157"/>
                    <a:pt x="12" y="158"/>
                  </a:cubicBezTo>
                  <a:cubicBezTo>
                    <a:pt x="14" y="160"/>
                    <a:pt x="16" y="160"/>
                    <a:pt x="19" y="160"/>
                  </a:cubicBezTo>
                  <a:cubicBezTo>
                    <a:pt x="124" y="151"/>
                    <a:pt x="124" y="151"/>
                    <a:pt x="124" y="151"/>
                  </a:cubicBezTo>
                  <a:cubicBezTo>
                    <a:pt x="129" y="151"/>
                    <a:pt x="132" y="146"/>
                    <a:pt x="132" y="142"/>
                  </a:cubicBezTo>
                  <a:cubicBezTo>
                    <a:pt x="130" y="123"/>
                    <a:pt x="130" y="123"/>
                    <a:pt x="130" y="123"/>
                  </a:cubicBezTo>
                  <a:cubicBezTo>
                    <a:pt x="130" y="118"/>
                    <a:pt x="126" y="115"/>
                    <a:pt x="121" y="115"/>
                  </a:cubicBezTo>
                  <a:cubicBezTo>
                    <a:pt x="53" y="121"/>
                    <a:pt x="53" y="121"/>
                    <a:pt x="53" y="121"/>
                  </a:cubicBezTo>
                  <a:cubicBezTo>
                    <a:pt x="55" y="118"/>
                    <a:pt x="58" y="115"/>
                    <a:pt x="61" y="113"/>
                  </a:cubicBezTo>
                  <a:cubicBezTo>
                    <a:pt x="64" y="110"/>
                    <a:pt x="67" y="107"/>
                    <a:pt x="71" y="104"/>
                  </a:cubicBezTo>
                  <a:cubicBezTo>
                    <a:pt x="75" y="101"/>
                    <a:pt x="79" y="99"/>
                    <a:pt x="82" y="97"/>
                  </a:cubicBezTo>
                  <a:cubicBezTo>
                    <a:pt x="86" y="95"/>
                    <a:pt x="89" y="92"/>
                    <a:pt x="94" y="90"/>
                  </a:cubicBezTo>
                  <a:cubicBezTo>
                    <a:pt x="98" y="86"/>
                    <a:pt x="103" y="83"/>
                    <a:pt x="107" y="78"/>
                  </a:cubicBezTo>
                  <a:cubicBezTo>
                    <a:pt x="111" y="74"/>
                    <a:pt x="114" y="69"/>
                    <a:pt x="117" y="63"/>
                  </a:cubicBezTo>
                  <a:cubicBezTo>
                    <a:pt x="120" y="57"/>
                    <a:pt x="121" y="50"/>
                    <a:pt x="121" y="42"/>
                  </a:cubicBezTo>
                  <a:cubicBezTo>
                    <a:pt x="120" y="36"/>
                    <a:pt x="118" y="30"/>
                    <a:pt x="115" y="24"/>
                  </a:cubicBezTo>
                  <a:cubicBezTo>
                    <a:pt x="112" y="19"/>
                    <a:pt x="107" y="14"/>
                    <a:pt x="102" y="10"/>
                  </a:cubicBezTo>
                  <a:cubicBezTo>
                    <a:pt x="97" y="7"/>
                    <a:pt x="91" y="4"/>
                    <a:pt x="84" y="2"/>
                  </a:cubicBezTo>
                  <a:cubicBezTo>
                    <a:pt x="77" y="0"/>
                    <a:pt x="69" y="0"/>
                    <a:pt x="61" y="1"/>
                  </a:cubicBezTo>
                  <a:close/>
                </a:path>
              </a:pathLst>
            </a:custGeom>
            <a:solidFill>
              <a:srgbClr val="2E3747"/>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grpSp>
      <p:grpSp>
        <p:nvGrpSpPr>
          <p:cNvPr id="13" name="组合 12">
            <a:extLst>
              <a:ext uri="{FF2B5EF4-FFF2-40B4-BE49-F238E27FC236}">
                <a16:creationId xmlns:a16="http://schemas.microsoft.com/office/drawing/2014/main" xmlns="" id="{6DFCC250-9064-4192-89AE-8A07EF4A4644}"/>
              </a:ext>
            </a:extLst>
          </p:cNvPr>
          <p:cNvGrpSpPr/>
          <p:nvPr/>
        </p:nvGrpSpPr>
        <p:grpSpPr>
          <a:xfrm rot="1387767">
            <a:off x="8081632" y="2642825"/>
            <a:ext cx="1379692" cy="1966277"/>
            <a:chOff x="5275263" y="1189038"/>
            <a:chExt cx="1262063" cy="1798638"/>
          </a:xfrm>
        </p:grpSpPr>
        <p:sp>
          <p:nvSpPr>
            <p:cNvPr id="11" name="Freeform 11">
              <a:extLst>
                <a:ext uri="{FF2B5EF4-FFF2-40B4-BE49-F238E27FC236}">
                  <a16:creationId xmlns:a16="http://schemas.microsoft.com/office/drawing/2014/main" xmlns="" id="{746670A9-9FD9-40C4-8479-8EE4A107430C}"/>
                </a:ext>
              </a:extLst>
            </p:cNvPr>
            <p:cNvSpPr>
              <a:spLocks/>
            </p:cNvSpPr>
            <p:nvPr/>
          </p:nvSpPr>
          <p:spPr bwMode="auto">
            <a:xfrm>
              <a:off x="5359400" y="1263651"/>
              <a:ext cx="1092200" cy="1647825"/>
            </a:xfrm>
            <a:custGeom>
              <a:avLst/>
              <a:gdLst>
                <a:gd name="T0" fmla="*/ 79 w 116"/>
                <a:gd name="T1" fmla="*/ 80 h 174"/>
                <a:gd name="T2" fmla="*/ 104 w 116"/>
                <a:gd name="T3" fmla="*/ 92 h 174"/>
                <a:gd name="T4" fmla="*/ 116 w 116"/>
                <a:gd name="T5" fmla="*/ 119 h 174"/>
                <a:gd name="T6" fmla="*/ 113 w 116"/>
                <a:gd name="T7" fmla="*/ 139 h 174"/>
                <a:gd name="T8" fmla="*/ 103 w 116"/>
                <a:gd name="T9" fmla="*/ 156 h 174"/>
                <a:gd name="T10" fmla="*/ 86 w 116"/>
                <a:gd name="T11" fmla="*/ 167 h 174"/>
                <a:gd name="T12" fmla="*/ 63 w 116"/>
                <a:gd name="T13" fmla="*/ 173 h 174"/>
                <a:gd name="T14" fmla="*/ 31 w 116"/>
                <a:gd name="T15" fmla="*/ 169 h 174"/>
                <a:gd name="T16" fmla="*/ 8 w 116"/>
                <a:gd name="T17" fmla="*/ 151 h 174"/>
                <a:gd name="T18" fmla="*/ 21 w 116"/>
                <a:gd name="T19" fmla="*/ 136 h 174"/>
                <a:gd name="T20" fmla="*/ 37 w 116"/>
                <a:gd name="T21" fmla="*/ 150 h 174"/>
                <a:gd name="T22" fmla="*/ 61 w 116"/>
                <a:gd name="T23" fmla="*/ 154 h 174"/>
                <a:gd name="T24" fmla="*/ 87 w 116"/>
                <a:gd name="T25" fmla="*/ 144 h 174"/>
                <a:gd name="T26" fmla="*/ 94 w 116"/>
                <a:gd name="T27" fmla="*/ 121 h 174"/>
                <a:gd name="T28" fmla="*/ 82 w 116"/>
                <a:gd name="T29" fmla="*/ 98 h 174"/>
                <a:gd name="T30" fmla="*/ 52 w 116"/>
                <a:gd name="T31" fmla="*/ 92 h 174"/>
                <a:gd name="T32" fmla="*/ 46 w 116"/>
                <a:gd name="T33" fmla="*/ 92 h 174"/>
                <a:gd name="T34" fmla="*/ 44 w 116"/>
                <a:gd name="T35" fmla="*/ 75 h 174"/>
                <a:gd name="T36" fmla="*/ 51 w 116"/>
                <a:gd name="T37" fmla="*/ 74 h 174"/>
                <a:gd name="T38" fmla="*/ 76 w 116"/>
                <a:gd name="T39" fmla="*/ 64 h 174"/>
                <a:gd name="T40" fmla="*/ 84 w 116"/>
                <a:gd name="T41" fmla="*/ 42 h 174"/>
                <a:gd name="T42" fmla="*/ 73 w 116"/>
                <a:gd name="T43" fmla="*/ 24 h 174"/>
                <a:gd name="T44" fmla="*/ 51 w 116"/>
                <a:gd name="T45" fmla="*/ 20 h 174"/>
                <a:gd name="T46" fmla="*/ 28 w 116"/>
                <a:gd name="T47" fmla="*/ 27 h 174"/>
                <a:gd name="T48" fmla="*/ 14 w 116"/>
                <a:gd name="T49" fmla="*/ 44 h 174"/>
                <a:gd name="T50" fmla="*/ 0 w 116"/>
                <a:gd name="T51" fmla="*/ 32 h 174"/>
                <a:gd name="T52" fmla="*/ 8 w 116"/>
                <a:gd name="T53" fmla="*/ 21 h 174"/>
                <a:gd name="T54" fmla="*/ 19 w 116"/>
                <a:gd name="T55" fmla="*/ 11 h 174"/>
                <a:gd name="T56" fmla="*/ 34 w 116"/>
                <a:gd name="T57" fmla="*/ 4 h 174"/>
                <a:gd name="T58" fmla="*/ 51 w 116"/>
                <a:gd name="T59" fmla="*/ 1 h 174"/>
                <a:gd name="T60" fmla="*/ 72 w 116"/>
                <a:gd name="T61" fmla="*/ 2 h 174"/>
                <a:gd name="T62" fmla="*/ 89 w 116"/>
                <a:gd name="T63" fmla="*/ 9 h 174"/>
                <a:gd name="T64" fmla="*/ 100 w 116"/>
                <a:gd name="T65" fmla="*/ 22 h 174"/>
                <a:gd name="T66" fmla="*/ 105 w 116"/>
                <a:gd name="T67" fmla="*/ 39 h 174"/>
                <a:gd name="T68" fmla="*/ 105 w 116"/>
                <a:gd name="T69" fmla="*/ 53 h 174"/>
                <a:gd name="T70" fmla="*/ 100 w 116"/>
                <a:gd name="T71" fmla="*/ 65 h 174"/>
                <a:gd name="T72" fmla="*/ 91 w 116"/>
                <a:gd name="T73" fmla="*/ 74 h 174"/>
                <a:gd name="T74" fmla="*/ 79 w 116"/>
                <a:gd name="T75" fmla="*/ 8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6" h="174">
                  <a:moveTo>
                    <a:pt x="79" y="80"/>
                  </a:moveTo>
                  <a:cubicBezTo>
                    <a:pt x="89" y="81"/>
                    <a:pt x="98" y="85"/>
                    <a:pt x="104" y="92"/>
                  </a:cubicBezTo>
                  <a:cubicBezTo>
                    <a:pt x="111" y="99"/>
                    <a:pt x="115" y="108"/>
                    <a:pt x="116" y="119"/>
                  </a:cubicBezTo>
                  <a:cubicBezTo>
                    <a:pt x="116" y="126"/>
                    <a:pt x="115" y="133"/>
                    <a:pt x="113" y="139"/>
                  </a:cubicBezTo>
                  <a:cubicBezTo>
                    <a:pt x="111" y="146"/>
                    <a:pt x="108" y="151"/>
                    <a:pt x="103" y="156"/>
                  </a:cubicBezTo>
                  <a:cubicBezTo>
                    <a:pt x="98" y="161"/>
                    <a:pt x="93" y="164"/>
                    <a:pt x="86" y="167"/>
                  </a:cubicBezTo>
                  <a:cubicBezTo>
                    <a:pt x="79" y="170"/>
                    <a:pt x="72" y="172"/>
                    <a:pt x="63" y="173"/>
                  </a:cubicBezTo>
                  <a:cubicBezTo>
                    <a:pt x="51" y="174"/>
                    <a:pt x="40" y="172"/>
                    <a:pt x="31" y="169"/>
                  </a:cubicBezTo>
                  <a:cubicBezTo>
                    <a:pt x="21" y="165"/>
                    <a:pt x="14" y="159"/>
                    <a:pt x="8" y="151"/>
                  </a:cubicBezTo>
                  <a:cubicBezTo>
                    <a:pt x="21" y="136"/>
                    <a:pt x="21" y="136"/>
                    <a:pt x="21" y="136"/>
                  </a:cubicBezTo>
                  <a:cubicBezTo>
                    <a:pt x="25" y="142"/>
                    <a:pt x="30" y="147"/>
                    <a:pt x="37" y="150"/>
                  </a:cubicBezTo>
                  <a:cubicBezTo>
                    <a:pt x="43" y="153"/>
                    <a:pt x="51" y="155"/>
                    <a:pt x="61" y="154"/>
                  </a:cubicBezTo>
                  <a:cubicBezTo>
                    <a:pt x="72" y="153"/>
                    <a:pt x="81" y="150"/>
                    <a:pt x="87" y="144"/>
                  </a:cubicBezTo>
                  <a:cubicBezTo>
                    <a:pt x="92" y="139"/>
                    <a:pt x="95" y="131"/>
                    <a:pt x="94" y="121"/>
                  </a:cubicBezTo>
                  <a:cubicBezTo>
                    <a:pt x="93" y="111"/>
                    <a:pt x="89" y="103"/>
                    <a:pt x="82" y="98"/>
                  </a:cubicBezTo>
                  <a:cubicBezTo>
                    <a:pt x="75" y="93"/>
                    <a:pt x="65" y="91"/>
                    <a:pt x="52" y="92"/>
                  </a:cubicBezTo>
                  <a:cubicBezTo>
                    <a:pt x="46" y="92"/>
                    <a:pt x="46" y="92"/>
                    <a:pt x="46" y="92"/>
                  </a:cubicBezTo>
                  <a:cubicBezTo>
                    <a:pt x="44" y="75"/>
                    <a:pt x="44" y="75"/>
                    <a:pt x="44" y="75"/>
                  </a:cubicBezTo>
                  <a:cubicBezTo>
                    <a:pt x="51" y="74"/>
                    <a:pt x="51" y="74"/>
                    <a:pt x="51" y="74"/>
                  </a:cubicBezTo>
                  <a:cubicBezTo>
                    <a:pt x="62" y="73"/>
                    <a:pt x="71" y="70"/>
                    <a:pt x="76" y="64"/>
                  </a:cubicBezTo>
                  <a:cubicBezTo>
                    <a:pt x="82" y="58"/>
                    <a:pt x="84" y="51"/>
                    <a:pt x="84" y="42"/>
                  </a:cubicBezTo>
                  <a:cubicBezTo>
                    <a:pt x="83" y="34"/>
                    <a:pt x="79" y="28"/>
                    <a:pt x="73" y="24"/>
                  </a:cubicBezTo>
                  <a:cubicBezTo>
                    <a:pt x="67" y="21"/>
                    <a:pt x="59" y="19"/>
                    <a:pt x="51" y="20"/>
                  </a:cubicBezTo>
                  <a:cubicBezTo>
                    <a:pt x="42" y="21"/>
                    <a:pt x="34" y="23"/>
                    <a:pt x="28" y="27"/>
                  </a:cubicBezTo>
                  <a:cubicBezTo>
                    <a:pt x="22" y="32"/>
                    <a:pt x="17" y="37"/>
                    <a:pt x="14" y="44"/>
                  </a:cubicBezTo>
                  <a:cubicBezTo>
                    <a:pt x="0" y="32"/>
                    <a:pt x="0" y="32"/>
                    <a:pt x="0" y="32"/>
                  </a:cubicBezTo>
                  <a:cubicBezTo>
                    <a:pt x="2" y="28"/>
                    <a:pt x="4" y="24"/>
                    <a:pt x="8" y="21"/>
                  </a:cubicBezTo>
                  <a:cubicBezTo>
                    <a:pt x="11" y="17"/>
                    <a:pt x="15" y="14"/>
                    <a:pt x="19" y="11"/>
                  </a:cubicBezTo>
                  <a:cubicBezTo>
                    <a:pt x="24" y="8"/>
                    <a:pt x="29" y="6"/>
                    <a:pt x="34" y="4"/>
                  </a:cubicBezTo>
                  <a:cubicBezTo>
                    <a:pt x="39" y="3"/>
                    <a:pt x="45" y="2"/>
                    <a:pt x="51" y="1"/>
                  </a:cubicBezTo>
                  <a:cubicBezTo>
                    <a:pt x="59" y="0"/>
                    <a:pt x="65" y="1"/>
                    <a:pt x="72" y="2"/>
                  </a:cubicBezTo>
                  <a:cubicBezTo>
                    <a:pt x="78" y="4"/>
                    <a:pt x="84" y="6"/>
                    <a:pt x="89" y="9"/>
                  </a:cubicBezTo>
                  <a:cubicBezTo>
                    <a:pt x="94" y="13"/>
                    <a:pt x="97" y="17"/>
                    <a:pt x="100" y="22"/>
                  </a:cubicBezTo>
                  <a:cubicBezTo>
                    <a:pt x="103" y="27"/>
                    <a:pt x="105" y="33"/>
                    <a:pt x="105" y="39"/>
                  </a:cubicBezTo>
                  <a:cubicBezTo>
                    <a:pt x="106" y="44"/>
                    <a:pt x="106" y="48"/>
                    <a:pt x="105" y="53"/>
                  </a:cubicBezTo>
                  <a:cubicBezTo>
                    <a:pt x="104" y="57"/>
                    <a:pt x="102" y="61"/>
                    <a:pt x="100" y="65"/>
                  </a:cubicBezTo>
                  <a:cubicBezTo>
                    <a:pt x="97" y="68"/>
                    <a:pt x="94" y="72"/>
                    <a:pt x="91" y="74"/>
                  </a:cubicBezTo>
                  <a:cubicBezTo>
                    <a:pt x="87" y="77"/>
                    <a:pt x="83" y="79"/>
                    <a:pt x="79" y="80"/>
                  </a:cubicBezTo>
                  <a:close/>
                </a:path>
              </a:pathLst>
            </a:custGeom>
            <a:solidFill>
              <a:srgbClr val="FE705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sp>
          <p:nvSpPr>
            <p:cNvPr id="12" name="Freeform 12">
              <a:extLst>
                <a:ext uri="{FF2B5EF4-FFF2-40B4-BE49-F238E27FC236}">
                  <a16:creationId xmlns:a16="http://schemas.microsoft.com/office/drawing/2014/main" xmlns="" id="{2956EF13-523A-4D8E-A00A-B41D88008951}"/>
                </a:ext>
              </a:extLst>
            </p:cNvPr>
            <p:cNvSpPr>
              <a:spLocks noEditPoints="1"/>
            </p:cNvSpPr>
            <p:nvPr/>
          </p:nvSpPr>
          <p:spPr bwMode="auto">
            <a:xfrm>
              <a:off x="5275263" y="1189038"/>
              <a:ext cx="1262063" cy="1798638"/>
            </a:xfrm>
            <a:custGeom>
              <a:avLst/>
              <a:gdLst>
                <a:gd name="T0" fmla="*/ 81 w 134"/>
                <a:gd name="T1" fmla="*/ 10 h 190"/>
                <a:gd name="T2" fmla="*/ 109 w 134"/>
                <a:gd name="T3" fmla="*/ 30 h 190"/>
                <a:gd name="T4" fmla="*/ 114 w 134"/>
                <a:gd name="T5" fmla="*/ 61 h 190"/>
                <a:gd name="T6" fmla="*/ 100 w 134"/>
                <a:gd name="T7" fmla="*/ 82 h 190"/>
                <a:gd name="T8" fmla="*/ 113 w 134"/>
                <a:gd name="T9" fmla="*/ 100 h 190"/>
                <a:gd name="T10" fmla="*/ 122 w 134"/>
                <a:gd name="T11" fmla="*/ 147 h 190"/>
                <a:gd name="T12" fmla="*/ 95 w 134"/>
                <a:gd name="T13" fmla="*/ 175 h 190"/>
                <a:gd name="T14" fmla="*/ 40 w 134"/>
                <a:gd name="T15" fmla="*/ 177 h 190"/>
                <a:gd name="T16" fmla="*/ 30 w 134"/>
                <a:gd name="T17" fmla="*/ 144 h 190"/>
                <a:gd name="T18" fmla="*/ 70 w 134"/>
                <a:gd name="T19" fmla="*/ 162 h 190"/>
                <a:gd name="T20" fmla="*/ 103 w 134"/>
                <a:gd name="T21" fmla="*/ 129 h 190"/>
                <a:gd name="T22" fmla="*/ 61 w 134"/>
                <a:gd name="T23" fmla="*/ 100 h 190"/>
                <a:gd name="T24" fmla="*/ 53 w 134"/>
                <a:gd name="T25" fmla="*/ 83 h 190"/>
                <a:gd name="T26" fmla="*/ 85 w 134"/>
                <a:gd name="T27" fmla="*/ 72 h 190"/>
                <a:gd name="T28" fmla="*/ 82 w 134"/>
                <a:gd name="T29" fmla="*/ 32 h 190"/>
                <a:gd name="T30" fmla="*/ 37 w 134"/>
                <a:gd name="T31" fmla="*/ 35 h 190"/>
                <a:gd name="T32" fmla="*/ 9 w 134"/>
                <a:gd name="T33" fmla="*/ 40 h 190"/>
                <a:gd name="T34" fmla="*/ 28 w 134"/>
                <a:gd name="T35" fmla="*/ 19 h 190"/>
                <a:gd name="T36" fmla="*/ 60 w 134"/>
                <a:gd name="T37" fmla="*/ 9 h 190"/>
                <a:gd name="T38" fmla="*/ 40 w 134"/>
                <a:gd name="T39" fmla="*/ 4 h 190"/>
                <a:gd name="T40" fmla="*/ 11 w 134"/>
                <a:gd name="T41" fmla="*/ 23 h 190"/>
                <a:gd name="T42" fmla="*/ 4 w 134"/>
                <a:gd name="T43" fmla="*/ 47 h 190"/>
                <a:gd name="T44" fmla="*/ 24 w 134"/>
                <a:gd name="T45" fmla="*/ 61 h 190"/>
                <a:gd name="T46" fmla="*/ 31 w 134"/>
                <a:gd name="T47" fmla="*/ 56 h 190"/>
                <a:gd name="T48" fmla="*/ 60 w 134"/>
                <a:gd name="T49" fmla="*/ 36 h 190"/>
                <a:gd name="T50" fmla="*/ 84 w 134"/>
                <a:gd name="T51" fmla="*/ 51 h 190"/>
                <a:gd name="T52" fmla="*/ 59 w 134"/>
                <a:gd name="T53" fmla="*/ 74 h 190"/>
                <a:gd name="T54" fmla="*/ 45 w 134"/>
                <a:gd name="T55" fmla="*/ 83 h 190"/>
                <a:gd name="T56" fmla="*/ 55 w 134"/>
                <a:gd name="T57" fmla="*/ 109 h 190"/>
                <a:gd name="T58" fmla="*/ 86 w 134"/>
                <a:gd name="T59" fmla="*/ 113 h 190"/>
                <a:gd name="T60" fmla="*/ 90 w 134"/>
                <a:gd name="T61" fmla="*/ 146 h 190"/>
                <a:gd name="T62" fmla="*/ 49 w 134"/>
                <a:gd name="T63" fmla="*/ 151 h 190"/>
                <a:gd name="T64" fmla="*/ 30 w 134"/>
                <a:gd name="T65" fmla="*/ 136 h 190"/>
                <a:gd name="T66" fmla="*/ 23 w 134"/>
                <a:gd name="T67" fmla="*/ 139 h 190"/>
                <a:gd name="T68" fmla="*/ 10 w 134"/>
                <a:gd name="T69" fmla="*/ 164 h 190"/>
                <a:gd name="T70" fmla="*/ 73 w 134"/>
                <a:gd name="T71" fmla="*/ 189 h 190"/>
                <a:gd name="T72" fmla="*/ 118 w 134"/>
                <a:gd name="T73" fmla="*/ 170 h 190"/>
                <a:gd name="T74" fmla="*/ 133 w 134"/>
                <a:gd name="T75" fmla="*/ 126 h 190"/>
                <a:gd name="T76" fmla="*/ 109 w 134"/>
                <a:gd name="T77" fmla="*/ 86 h 190"/>
                <a:gd name="T78" fmla="*/ 122 w 134"/>
                <a:gd name="T79" fmla="*/ 62 h 190"/>
                <a:gd name="T80" fmla="*/ 117 w 134"/>
                <a:gd name="T81" fmla="*/ 26 h 190"/>
                <a:gd name="T82" fmla="*/ 83 w 134"/>
                <a:gd name="T83" fmla="*/ 2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4" h="190">
                  <a:moveTo>
                    <a:pt x="60" y="9"/>
                  </a:moveTo>
                  <a:cubicBezTo>
                    <a:pt x="68" y="8"/>
                    <a:pt x="74" y="9"/>
                    <a:pt x="81" y="10"/>
                  </a:cubicBezTo>
                  <a:cubicBezTo>
                    <a:pt x="87" y="12"/>
                    <a:pt x="93" y="14"/>
                    <a:pt x="98" y="17"/>
                  </a:cubicBezTo>
                  <a:cubicBezTo>
                    <a:pt x="103" y="21"/>
                    <a:pt x="106" y="25"/>
                    <a:pt x="109" y="30"/>
                  </a:cubicBezTo>
                  <a:cubicBezTo>
                    <a:pt x="112" y="35"/>
                    <a:pt x="114" y="41"/>
                    <a:pt x="114" y="47"/>
                  </a:cubicBezTo>
                  <a:cubicBezTo>
                    <a:pt x="115" y="52"/>
                    <a:pt x="115" y="56"/>
                    <a:pt x="114" y="61"/>
                  </a:cubicBezTo>
                  <a:cubicBezTo>
                    <a:pt x="113" y="65"/>
                    <a:pt x="111" y="69"/>
                    <a:pt x="109" y="73"/>
                  </a:cubicBezTo>
                  <a:cubicBezTo>
                    <a:pt x="106" y="76"/>
                    <a:pt x="103" y="80"/>
                    <a:pt x="100" y="82"/>
                  </a:cubicBezTo>
                  <a:cubicBezTo>
                    <a:pt x="96" y="85"/>
                    <a:pt x="92" y="87"/>
                    <a:pt x="88" y="88"/>
                  </a:cubicBezTo>
                  <a:cubicBezTo>
                    <a:pt x="98" y="89"/>
                    <a:pt x="107" y="93"/>
                    <a:pt x="113" y="100"/>
                  </a:cubicBezTo>
                  <a:cubicBezTo>
                    <a:pt x="120" y="107"/>
                    <a:pt x="124" y="116"/>
                    <a:pt x="125" y="127"/>
                  </a:cubicBezTo>
                  <a:cubicBezTo>
                    <a:pt x="125" y="134"/>
                    <a:pt x="124" y="141"/>
                    <a:pt x="122" y="147"/>
                  </a:cubicBezTo>
                  <a:cubicBezTo>
                    <a:pt x="120" y="154"/>
                    <a:pt x="117" y="159"/>
                    <a:pt x="112" y="164"/>
                  </a:cubicBezTo>
                  <a:cubicBezTo>
                    <a:pt x="107" y="169"/>
                    <a:pt x="102" y="172"/>
                    <a:pt x="95" y="175"/>
                  </a:cubicBezTo>
                  <a:cubicBezTo>
                    <a:pt x="88" y="178"/>
                    <a:pt x="81" y="180"/>
                    <a:pt x="72" y="181"/>
                  </a:cubicBezTo>
                  <a:cubicBezTo>
                    <a:pt x="60" y="182"/>
                    <a:pt x="49" y="180"/>
                    <a:pt x="40" y="177"/>
                  </a:cubicBezTo>
                  <a:cubicBezTo>
                    <a:pt x="30" y="173"/>
                    <a:pt x="23" y="167"/>
                    <a:pt x="17" y="159"/>
                  </a:cubicBezTo>
                  <a:cubicBezTo>
                    <a:pt x="30" y="144"/>
                    <a:pt x="30" y="144"/>
                    <a:pt x="30" y="144"/>
                  </a:cubicBezTo>
                  <a:cubicBezTo>
                    <a:pt x="34" y="150"/>
                    <a:pt x="39" y="155"/>
                    <a:pt x="46" y="158"/>
                  </a:cubicBezTo>
                  <a:cubicBezTo>
                    <a:pt x="52" y="161"/>
                    <a:pt x="60" y="163"/>
                    <a:pt x="70" y="162"/>
                  </a:cubicBezTo>
                  <a:cubicBezTo>
                    <a:pt x="81" y="161"/>
                    <a:pt x="90" y="158"/>
                    <a:pt x="96" y="152"/>
                  </a:cubicBezTo>
                  <a:cubicBezTo>
                    <a:pt x="101" y="147"/>
                    <a:pt x="104" y="139"/>
                    <a:pt x="103" y="129"/>
                  </a:cubicBezTo>
                  <a:cubicBezTo>
                    <a:pt x="102" y="119"/>
                    <a:pt x="98" y="111"/>
                    <a:pt x="91" y="106"/>
                  </a:cubicBezTo>
                  <a:cubicBezTo>
                    <a:pt x="84" y="101"/>
                    <a:pt x="74" y="99"/>
                    <a:pt x="61" y="100"/>
                  </a:cubicBezTo>
                  <a:cubicBezTo>
                    <a:pt x="55" y="100"/>
                    <a:pt x="55" y="100"/>
                    <a:pt x="55" y="100"/>
                  </a:cubicBezTo>
                  <a:cubicBezTo>
                    <a:pt x="53" y="83"/>
                    <a:pt x="53" y="83"/>
                    <a:pt x="53" y="83"/>
                  </a:cubicBezTo>
                  <a:cubicBezTo>
                    <a:pt x="60" y="82"/>
                    <a:pt x="60" y="82"/>
                    <a:pt x="60" y="82"/>
                  </a:cubicBezTo>
                  <a:cubicBezTo>
                    <a:pt x="71" y="81"/>
                    <a:pt x="80" y="78"/>
                    <a:pt x="85" y="72"/>
                  </a:cubicBezTo>
                  <a:cubicBezTo>
                    <a:pt x="91" y="66"/>
                    <a:pt x="93" y="59"/>
                    <a:pt x="93" y="50"/>
                  </a:cubicBezTo>
                  <a:cubicBezTo>
                    <a:pt x="92" y="42"/>
                    <a:pt x="88" y="36"/>
                    <a:pt x="82" y="32"/>
                  </a:cubicBezTo>
                  <a:cubicBezTo>
                    <a:pt x="76" y="29"/>
                    <a:pt x="68" y="27"/>
                    <a:pt x="60" y="28"/>
                  </a:cubicBezTo>
                  <a:cubicBezTo>
                    <a:pt x="51" y="29"/>
                    <a:pt x="43" y="31"/>
                    <a:pt x="37" y="35"/>
                  </a:cubicBezTo>
                  <a:cubicBezTo>
                    <a:pt x="31" y="40"/>
                    <a:pt x="26" y="45"/>
                    <a:pt x="23" y="52"/>
                  </a:cubicBezTo>
                  <a:cubicBezTo>
                    <a:pt x="9" y="40"/>
                    <a:pt x="9" y="40"/>
                    <a:pt x="9" y="40"/>
                  </a:cubicBezTo>
                  <a:cubicBezTo>
                    <a:pt x="11" y="36"/>
                    <a:pt x="13" y="32"/>
                    <a:pt x="17" y="29"/>
                  </a:cubicBezTo>
                  <a:cubicBezTo>
                    <a:pt x="20" y="25"/>
                    <a:pt x="24" y="22"/>
                    <a:pt x="28" y="19"/>
                  </a:cubicBezTo>
                  <a:cubicBezTo>
                    <a:pt x="33" y="16"/>
                    <a:pt x="38" y="14"/>
                    <a:pt x="43" y="12"/>
                  </a:cubicBezTo>
                  <a:cubicBezTo>
                    <a:pt x="48" y="11"/>
                    <a:pt x="54" y="10"/>
                    <a:pt x="60" y="9"/>
                  </a:cubicBezTo>
                  <a:moveTo>
                    <a:pt x="59" y="1"/>
                  </a:moveTo>
                  <a:cubicBezTo>
                    <a:pt x="53" y="1"/>
                    <a:pt x="46" y="2"/>
                    <a:pt x="40" y="4"/>
                  </a:cubicBezTo>
                  <a:cubicBezTo>
                    <a:pt x="34" y="6"/>
                    <a:pt x="29" y="9"/>
                    <a:pt x="24" y="12"/>
                  </a:cubicBezTo>
                  <a:cubicBezTo>
                    <a:pt x="19" y="15"/>
                    <a:pt x="14" y="19"/>
                    <a:pt x="11" y="23"/>
                  </a:cubicBezTo>
                  <a:cubicBezTo>
                    <a:pt x="7" y="27"/>
                    <a:pt x="4" y="32"/>
                    <a:pt x="1" y="37"/>
                  </a:cubicBezTo>
                  <a:cubicBezTo>
                    <a:pt x="0" y="40"/>
                    <a:pt x="1" y="44"/>
                    <a:pt x="4" y="47"/>
                  </a:cubicBezTo>
                  <a:cubicBezTo>
                    <a:pt x="18" y="59"/>
                    <a:pt x="18" y="59"/>
                    <a:pt x="18" y="59"/>
                  </a:cubicBezTo>
                  <a:cubicBezTo>
                    <a:pt x="19" y="60"/>
                    <a:pt x="22" y="61"/>
                    <a:pt x="24" y="61"/>
                  </a:cubicBezTo>
                  <a:cubicBezTo>
                    <a:pt x="24" y="61"/>
                    <a:pt x="25" y="61"/>
                    <a:pt x="25" y="61"/>
                  </a:cubicBezTo>
                  <a:cubicBezTo>
                    <a:pt x="28" y="60"/>
                    <a:pt x="30" y="58"/>
                    <a:pt x="31" y="56"/>
                  </a:cubicBezTo>
                  <a:cubicBezTo>
                    <a:pt x="33" y="50"/>
                    <a:pt x="37" y="46"/>
                    <a:pt x="42" y="42"/>
                  </a:cubicBezTo>
                  <a:cubicBezTo>
                    <a:pt x="47" y="39"/>
                    <a:pt x="53" y="37"/>
                    <a:pt x="60" y="36"/>
                  </a:cubicBezTo>
                  <a:cubicBezTo>
                    <a:pt x="67" y="36"/>
                    <a:pt x="73" y="37"/>
                    <a:pt x="78" y="40"/>
                  </a:cubicBezTo>
                  <a:cubicBezTo>
                    <a:pt x="80" y="41"/>
                    <a:pt x="83" y="44"/>
                    <a:pt x="84" y="51"/>
                  </a:cubicBezTo>
                  <a:cubicBezTo>
                    <a:pt x="85" y="57"/>
                    <a:pt x="83" y="62"/>
                    <a:pt x="79" y="66"/>
                  </a:cubicBezTo>
                  <a:cubicBezTo>
                    <a:pt x="75" y="70"/>
                    <a:pt x="68" y="73"/>
                    <a:pt x="59" y="74"/>
                  </a:cubicBezTo>
                  <a:cubicBezTo>
                    <a:pt x="52" y="74"/>
                    <a:pt x="52" y="74"/>
                    <a:pt x="52" y="74"/>
                  </a:cubicBezTo>
                  <a:cubicBezTo>
                    <a:pt x="48" y="75"/>
                    <a:pt x="44" y="79"/>
                    <a:pt x="45" y="83"/>
                  </a:cubicBezTo>
                  <a:cubicBezTo>
                    <a:pt x="46" y="101"/>
                    <a:pt x="46" y="101"/>
                    <a:pt x="46" y="101"/>
                  </a:cubicBezTo>
                  <a:cubicBezTo>
                    <a:pt x="47" y="106"/>
                    <a:pt x="51" y="109"/>
                    <a:pt x="55" y="109"/>
                  </a:cubicBezTo>
                  <a:cubicBezTo>
                    <a:pt x="61" y="108"/>
                    <a:pt x="61" y="108"/>
                    <a:pt x="61" y="108"/>
                  </a:cubicBezTo>
                  <a:cubicBezTo>
                    <a:pt x="72" y="107"/>
                    <a:pt x="80" y="109"/>
                    <a:pt x="86" y="113"/>
                  </a:cubicBezTo>
                  <a:cubicBezTo>
                    <a:pt x="91" y="117"/>
                    <a:pt x="94" y="122"/>
                    <a:pt x="95" y="130"/>
                  </a:cubicBezTo>
                  <a:cubicBezTo>
                    <a:pt x="95" y="137"/>
                    <a:pt x="94" y="142"/>
                    <a:pt x="90" y="146"/>
                  </a:cubicBezTo>
                  <a:cubicBezTo>
                    <a:pt x="85" y="150"/>
                    <a:pt x="79" y="152"/>
                    <a:pt x="70" y="153"/>
                  </a:cubicBezTo>
                  <a:cubicBezTo>
                    <a:pt x="61" y="154"/>
                    <a:pt x="55" y="153"/>
                    <a:pt x="49" y="151"/>
                  </a:cubicBezTo>
                  <a:cubicBezTo>
                    <a:pt x="44" y="148"/>
                    <a:pt x="40" y="144"/>
                    <a:pt x="37" y="139"/>
                  </a:cubicBezTo>
                  <a:cubicBezTo>
                    <a:pt x="35" y="137"/>
                    <a:pt x="33" y="136"/>
                    <a:pt x="30" y="136"/>
                  </a:cubicBezTo>
                  <a:cubicBezTo>
                    <a:pt x="30" y="136"/>
                    <a:pt x="29" y="136"/>
                    <a:pt x="29" y="136"/>
                  </a:cubicBezTo>
                  <a:cubicBezTo>
                    <a:pt x="27" y="136"/>
                    <a:pt x="25" y="137"/>
                    <a:pt x="23" y="139"/>
                  </a:cubicBezTo>
                  <a:cubicBezTo>
                    <a:pt x="10" y="154"/>
                    <a:pt x="10" y="154"/>
                    <a:pt x="10" y="154"/>
                  </a:cubicBezTo>
                  <a:cubicBezTo>
                    <a:pt x="8" y="157"/>
                    <a:pt x="8" y="161"/>
                    <a:pt x="10" y="164"/>
                  </a:cubicBezTo>
                  <a:cubicBezTo>
                    <a:pt x="17" y="173"/>
                    <a:pt x="26" y="180"/>
                    <a:pt x="37" y="185"/>
                  </a:cubicBezTo>
                  <a:cubicBezTo>
                    <a:pt x="47" y="189"/>
                    <a:pt x="60" y="190"/>
                    <a:pt x="73" y="189"/>
                  </a:cubicBezTo>
                  <a:cubicBezTo>
                    <a:pt x="82" y="188"/>
                    <a:pt x="91" y="186"/>
                    <a:pt x="98" y="183"/>
                  </a:cubicBezTo>
                  <a:cubicBezTo>
                    <a:pt x="106" y="180"/>
                    <a:pt x="113" y="175"/>
                    <a:pt x="118" y="170"/>
                  </a:cubicBezTo>
                  <a:cubicBezTo>
                    <a:pt x="124" y="164"/>
                    <a:pt x="128" y="158"/>
                    <a:pt x="130" y="150"/>
                  </a:cubicBezTo>
                  <a:cubicBezTo>
                    <a:pt x="133" y="143"/>
                    <a:pt x="134" y="135"/>
                    <a:pt x="133" y="126"/>
                  </a:cubicBezTo>
                  <a:cubicBezTo>
                    <a:pt x="132" y="113"/>
                    <a:pt x="127" y="102"/>
                    <a:pt x="119" y="94"/>
                  </a:cubicBezTo>
                  <a:cubicBezTo>
                    <a:pt x="116" y="91"/>
                    <a:pt x="113" y="88"/>
                    <a:pt x="109" y="86"/>
                  </a:cubicBezTo>
                  <a:cubicBezTo>
                    <a:pt x="112" y="83"/>
                    <a:pt x="114" y="80"/>
                    <a:pt x="116" y="77"/>
                  </a:cubicBezTo>
                  <a:cubicBezTo>
                    <a:pt x="119" y="73"/>
                    <a:pt x="121" y="68"/>
                    <a:pt x="122" y="62"/>
                  </a:cubicBezTo>
                  <a:cubicBezTo>
                    <a:pt x="123" y="57"/>
                    <a:pt x="123" y="52"/>
                    <a:pt x="123" y="46"/>
                  </a:cubicBezTo>
                  <a:cubicBezTo>
                    <a:pt x="122" y="39"/>
                    <a:pt x="120" y="32"/>
                    <a:pt x="117" y="26"/>
                  </a:cubicBezTo>
                  <a:cubicBezTo>
                    <a:pt x="113" y="19"/>
                    <a:pt x="108" y="14"/>
                    <a:pt x="102" y="10"/>
                  </a:cubicBezTo>
                  <a:cubicBezTo>
                    <a:pt x="97" y="7"/>
                    <a:pt x="90" y="4"/>
                    <a:pt x="83" y="2"/>
                  </a:cubicBezTo>
                  <a:cubicBezTo>
                    <a:pt x="76" y="0"/>
                    <a:pt x="68" y="0"/>
                    <a:pt x="59" y="1"/>
                  </a:cubicBezTo>
                  <a:close/>
                </a:path>
              </a:pathLst>
            </a:custGeom>
            <a:solidFill>
              <a:srgbClr val="2E3747"/>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grpSp>
      <p:grpSp>
        <p:nvGrpSpPr>
          <p:cNvPr id="16" name="组合 15">
            <a:extLst>
              <a:ext uri="{FF2B5EF4-FFF2-40B4-BE49-F238E27FC236}">
                <a16:creationId xmlns:a16="http://schemas.microsoft.com/office/drawing/2014/main" xmlns="" id="{7C595DE4-86BD-40DA-867C-29CA1E632C2D}"/>
              </a:ext>
            </a:extLst>
          </p:cNvPr>
          <p:cNvGrpSpPr/>
          <p:nvPr/>
        </p:nvGrpSpPr>
        <p:grpSpPr>
          <a:xfrm>
            <a:off x="2082799" y="4900934"/>
            <a:ext cx="8051802" cy="850175"/>
            <a:chOff x="5931565" y="2972099"/>
            <a:chExt cx="8051802" cy="850175"/>
          </a:xfrm>
        </p:grpSpPr>
        <p:sp>
          <p:nvSpPr>
            <p:cNvPr id="17" name="文本框 6">
              <a:extLst>
                <a:ext uri="{FF2B5EF4-FFF2-40B4-BE49-F238E27FC236}">
                  <a16:creationId xmlns:a16="http://schemas.microsoft.com/office/drawing/2014/main" xmlns="" id="{7BC49B6F-5CA5-4F4C-858A-6E40E2ED55FE}"/>
                </a:ext>
              </a:extLst>
            </p:cNvPr>
            <p:cNvSpPr txBox="1"/>
            <p:nvPr/>
          </p:nvSpPr>
          <p:spPr bwMode="auto">
            <a:xfrm>
              <a:off x="5931565" y="3329831"/>
              <a:ext cx="8051802" cy="492443"/>
            </a:xfrm>
            <a:prstGeom prst="rect">
              <a:avLst/>
            </a:prstGeom>
            <a:noFill/>
          </p:spPr>
          <p:txBody>
            <a:bodyPr wrap="square">
              <a:spAutoFit/>
              <a:scene3d>
                <a:camera prst="orthographicFront"/>
                <a:lightRig rig="threePt" dir="t"/>
              </a:scene3d>
              <a:sp3d contourW="12700"/>
            </a:bodyPr>
            <a:lstStyle>
              <a:defPPr>
                <a:defRPr lang="en-US"/>
              </a:defPPr>
              <a:lvl1pPr marR="0" lvl="0" indent="0" defTabSz="914400" fontAlgn="auto">
                <a:lnSpc>
                  <a:spcPct val="130000"/>
                </a:lnSpc>
                <a:spcBef>
                  <a:spcPts val="0"/>
                </a:spcBef>
                <a:spcAft>
                  <a:spcPts val="0"/>
                </a:spcAft>
                <a:buClrTx/>
                <a:buSzTx/>
                <a:buFontTx/>
                <a:buNone/>
                <a:tabLst/>
                <a:defRPr kumimoji="0" sz="1000" b="0" i="0" u="none" strike="noStrike" kern="0" cap="none" spc="0" normalizeH="0" baseline="0">
                  <a:ln>
                    <a:noFill/>
                  </a:ln>
                  <a:gradFill>
                    <a:gsLst>
                      <a:gs pos="0">
                        <a:schemeClr val="tx1">
                          <a:lumMod val="50000"/>
                          <a:lumOff val="50000"/>
                        </a:schemeClr>
                      </a:gs>
                      <a:gs pos="100000">
                        <a:schemeClr val="tx1">
                          <a:lumMod val="65000"/>
                          <a:lumOff val="35000"/>
                        </a:schemeClr>
                      </a:gs>
                    </a:gsLst>
                    <a:lin ang="5400000" scaled="1"/>
                  </a:gradFill>
                  <a:effectLst/>
                  <a:uLnTx/>
                  <a:uFillTx/>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defRPr/>
              </a:pPr>
              <a:r>
                <a:rPr lang="zh-CN" altLang="en-US" dirty="0" smtClean="0">
                  <a:solidFill>
                    <a:schemeClr val="tx1">
                      <a:lumMod val="75000"/>
                      <a:lumOff val="25000"/>
                    </a:schemeClr>
                  </a:solidFill>
                  <a:latin typeface="inpin heiti" charset="-122"/>
                  <a:ea typeface="inpin heiti" charset="-122"/>
                </a:rPr>
                <a:t>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a:t>
              </a:r>
              <a:r>
                <a:rPr lang="zh-CN" altLang="en-US" dirty="0" smtClean="0">
                  <a:solidFill>
                    <a:schemeClr val="tx1">
                      <a:lumMod val="75000"/>
                      <a:lumOff val="25000"/>
                    </a:schemeClr>
                  </a:solidFill>
                  <a:latin typeface="inpin heiti" charset="-122"/>
                  <a:ea typeface="inpin heiti" charset="-122"/>
                </a:rPr>
                <a:t>式第一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a:t>
              </a:r>
              <a:r>
                <a:rPr lang="zh-CN" altLang="en-US" dirty="0" smtClean="0">
                  <a:solidFill>
                    <a:schemeClr val="tx1">
                      <a:lumMod val="75000"/>
                      <a:lumOff val="25000"/>
                    </a:schemeClr>
                  </a:solidFill>
                  <a:latin typeface="inpin heiti" charset="-122"/>
                  <a:ea typeface="inpin heiti" charset="-122"/>
                </a:rPr>
                <a:t>式第一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供全面且质优的多品类设计素材打破传统素材网站单向沟通的服务模式</a:t>
              </a:r>
            </a:p>
          </p:txBody>
        </p:sp>
        <p:sp>
          <p:nvSpPr>
            <p:cNvPr id="18" name="文本框 7">
              <a:extLst>
                <a:ext uri="{FF2B5EF4-FFF2-40B4-BE49-F238E27FC236}">
                  <a16:creationId xmlns:a16="http://schemas.microsoft.com/office/drawing/2014/main" xmlns="" id="{3C197B41-5D4B-4103-A15D-ED93BF3405BE}"/>
                </a:ext>
              </a:extLst>
            </p:cNvPr>
            <p:cNvSpPr txBox="1"/>
            <p:nvPr/>
          </p:nvSpPr>
          <p:spPr bwMode="auto">
            <a:xfrm>
              <a:off x="9379060" y="2972099"/>
              <a:ext cx="1156811" cy="369332"/>
            </a:xfrm>
            <a:prstGeom prst="rect">
              <a:avLst/>
            </a:prstGeom>
            <a:noFill/>
          </p:spPr>
          <p:txBody>
            <a:bodyPr>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914400" fontAlgn="auto">
                <a:spcBef>
                  <a:spcPts val="0"/>
                </a:spcBef>
                <a:spcAft>
                  <a:spcPts val="0"/>
                </a:spcAft>
                <a:defRPr/>
              </a:pPr>
              <a:r>
                <a:rPr lang="zh-CN" altLang="en-US" kern="0" dirty="0">
                  <a:latin typeface="inpin heiti" charset="-122"/>
                  <a:ea typeface="inpin heiti" charset="-122"/>
                </a:rPr>
                <a:t>文字输入</a:t>
              </a:r>
            </a:p>
          </p:txBody>
        </p:sp>
      </p:grpSp>
      <p:grpSp>
        <p:nvGrpSpPr>
          <p:cNvPr id="19" name="组合 18">
            <a:extLst>
              <a:ext uri="{FF2B5EF4-FFF2-40B4-BE49-F238E27FC236}">
                <a16:creationId xmlns:a16="http://schemas.microsoft.com/office/drawing/2014/main" xmlns="" id="{5BDD58D4-DCB0-4F0C-AC4C-93A740A6CB72}"/>
              </a:ext>
            </a:extLst>
          </p:cNvPr>
          <p:cNvGrpSpPr/>
          <p:nvPr/>
        </p:nvGrpSpPr>
        <p:grpSpPr>
          <a:xfrm>
            <a:off x="4816475" y="556986"/>
            <a:ext cx="2559050" cy="925512"/>
            <a:chOff x="6305549" y="4219916"/>
            <a:chExt cx="2559050" cy="925512"/>
          </a:xfrm>
        </p:grpSpPr>
        <p:sp>
          <p:nvSpPr>
            <p:cNvPr id="20" name="Freeform 11">
              <a:extLst>
                <a:ext uri="{FF2B5EF4-FFF2-40B4-BE49-F238E27FC236}">
                  <a16:creationId xmlns:a16="http://schemas.microsoft.com/office/drawing/2014/main" xmlns="" id="{CADA8FB7-3DA8-418A-AB6C-994B7BEF13AE}"/>
                </a:ext>
              </a:extLst>
            </p:cNvPr>
            <p:cNvSpPr>
              <a:spLocks/>
            </p:cNvSpPr>
            <p:nvPr/>
          </p:nvSpPr>
          <p:spPr bwMode="auto">
            <a:xfrm>
              <a:off x="6356349" y="4313578"/>
              <a:ext cx="2508250" cy="831850"/>
            </a:xfrm>
            <a:custGeom>
              <a:avLst/>
              <a:gdLst>
                <a:gd name="T0" fmla="*/ 1580 w 1580"/>
                <a:gd name="T1" fmla="*/ 0 h 524"/>
                <a:gd name="T2" fmla="*/ 0 w 1580"/>
                <a:gd name="T3" fmla="*/ 101 h 524"/>
                <a:gd name="T4" fmla="*/ 45 w 1580"/>
                <a:gd name="T5" fmla="*/ 459 h 524"/>
                <a:gd name="T6" fmla="*/ 1494 w 1580"/>
                <a:gd name="T7" fmla="*/ 524 h 524"/>
                <a:gd name="T8" fmla="*/ 1580 w 1580"/>
                <a:gd name="T9" fmla="*/ 0 h 524"/>
              </a:gdLst>
              <a:ahLst/>
              <a:cxnLst>
                <a:cxn ang="0">
                  <a:pos x="T0" y="T1"/>
                </a:cxn>
                <a:cxn ang="0">
                  <a:pos x="T2" y="T3"/>
                </a:cxn>
                <a:cxn ang="0">
                  <a:pos x="T4" y="T5"/>
                </a:cxn>
                <a:cxn ang="0">
                  <a:pos x="T6" y="T7"/>
                </a:cxn>
                <a:cxn ang="0">
                  <a:pos x="T8" y="T9"/>
                </a:cxn>
              </a:cxnLst>
              <a:rect l="0" t="0" r="r" b="b"/>
              <a:pathLst>
                <a:path w="1580" h="524">
                  <a:moveTo>
                    <a:pt x="1580" y="0"/>
                  </a:moveTo>
                  <a:lnTo>
                    <a:pt x="0" y="101"/>
                  </a:lnTo>
                  <a:lnTo>
                    <a:pt x="45" y="459"/>
                  </a:lnTo>
                  <a:lnTo>
                    <a:pt x="1494" y="524"/>
                  </a:lnTo>
                  <a:lnTo>
                    <a:pt x="1580" y="0"/>
                  </a:lnTo>
                  <a:close/>
                </a:path>
              </a:pathLst>
            </a:custGeom>
            <a:solidFill>
              <a:srgbClr val="C0C3C7"/>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sp>
          <p:nvSpPr>
            <p:cNvPr id="21" name="Freeform 12">
              <a:extLst>
                <a:ext uri="{FF2B5EF4-FFF2-40B4-BE49-F238E27FC236}">
                  <a16:creationId xmlns:a16="http://schemas.microsoft.com/office/drawing/2014/main" xmlns="" id="{5B55B499-514A-4D0B-99D1-3DF120A6BD0B}"/>
                </a:ext>
              </a:extLst>
            </p:cNvPr>
            <p:cNvSpPr>
              <a:spLocks/>
            </p:cNvSpPr>
            <p:nvPr/>
          </p:nvSpPr>
          <p:spPr bwMode="auto">
            <a:xfrm>
              <a:off x="6356349" y="4313578"/>
              <a:ext cx="2508250" cy="831850"/>
            </a:xfrm>
            <a:custGeom>
              <a:avLst/>
              <a:gdLst>
                <a:gd name="T0" fmla="*/ 1580 w 1580"/>
                <a:gd name="T1" fmla="*/ 0 h 524"/>
                <a:gd name="T2" fmla="*/ 0 w 1580"/>
                <a:gd name="T3" fmla="*/ 101 h 524"/>
                <a:gd name="T4" fmla="*/ 45 w 1580"/>
                <a:gd name="T5" fmla="*/ 459 h 524"/>
                <a:gd name="T6" fmla="*/ 1494 w 1580"/>
                <a:gd name="T7" fmla="*/ 524 h 524"/>
                <a:gd name="T8" fmla="*/ 1580 w 1580"/>
                <a:gd name="T9" fmla="*/ 0 h 524"/>
              </a:gdLst>
              <a:ahLst/>
              <a:cxnLst>
                <a:cxn ang="0">
                  <a:pos x="T0" y="T1"/>
                </a:cxn>
                <a:cxn ang="0">
                  <a:pos x="T2" y="T3"/>
                </a:cxn>
                <a:cxn ang="0">
                  <a:pos x="T4" y="T5"/>
                </a:cxn>
                <a:cxn ang="0">
                  <a:pos x="T6" y="T7"/>
                </a:cxn>
                <a:cxn ang="0">
                  <a:pos x="T8" y="T9"/>
                </a:cxn>
              </a:cxnLst>
              <a:rect l="0" t="0" r="r" b="b"/>
              <a:pathLst>
                <a:path w="1580" h="524">
                  <a:moveTo>
                    <a:pt x="1580" y="0"/>
                  </a:moveTo>
                  <a:lnTo>
                    <a:pt x="0" y="101"/>
                  </a:lnTo>
                  <a:lnTo>
                    <a:pt x="45" y="459"/>
                  </a:lnTo>
                  <a:lnTo>
                    <a:pt x="1494" y="524"/>
                  </a:lnTo>
                  <a:lnTo>
                    <a:pt x="1580" y="0"/>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sp>
          <p:nvSpPr>
            <p:cNvPr id="22" name="Freeform 13">
              <a:extLst>
                <a:ext uri="{FF2B5EF4-FFF2-40B4-BE49-F238E27FC236}">
                  <a16:creationId xmlns:a16="http://schemas.microsoft.com/office/drawing/2014/main" xmlns="" id="{94CF9EBE-F23C-4FCD-B966-3FF2DD99BCC3}"/>
                </a:ext>
              </a:extLst>
            </p:cNvPr>
            <p:cNvSpPr>
              <a:spLocks/>
            </p:cNvSpPr>
            <p:nvPr/>
          </p:nvSpPr>
          <p:spPr bwMode="auto">
            <a:xfrm>
              <a:off x="6305549" y="4219916"/>
              <a:ext cx="2508250" cy="831850"/>
            </a:xfrm>
            <a:custGeom>
              <a:avLst/>
              <a:gdLst>
                <a:gd name="T0" fmla="*/ 45 w 1580"/>
                <a:gd name="T1" fmla="*/ 462 h 524"/>
                <a:gd name="T2" fmla="*/ 0 w 1580"/>
                <a:gd name="T3" fmla="*/ 104 h 524"/>
                <a:gd name="T4" fmla="*/ 1580 w 1580"/>
                <a:gd name="T5" fmla="*/ 0 h 524"/>
                <a:gd name="T6" fmla="*/ 1494 w 1580"/>
                <a:gd name="T7" fmla="*/ 524 h 524"/>
                <a:gd name="T8" fmla="*/ 45 w 1580"/>
                <a:gd name="T9" fmla="*/ 462 h 524"/>
              </a:gdLst>
              <a:ahLst/>
              <a:cxnLst>
                <a:cxn ang="0">
                  <a:pos x="T0" y="T1"/>
                </a:cxn>
                <a:cxn ang="0">
                  <a:pos x="T2" y="T3"/>
                </a:cxn>
                <a:cxn ang="0">
                  <a:pos x="T4" y="T5"/>
                </a:cxn>
                <a:cxn ang="0">
                  <a:pos x="T6" y="T7"/>
                </a:cxn>
                <a:cxn ang="0">
                  <a:pos x="T8" y="T9"/>
                </a:cxn>
              </a:cxnLst>
              <a:rect l="0" t="0" r="r" b="b"/>
              <a:pathLst>
                <a:path w="1580" h="524">
                  <a:moveTo>
                    <a:pt x="45" y="462"/>
                  </a:moveTo>
                  <a:lnTo>
                    <a:pt x="0" y="104"/>
                  </a:lnTo>
                  <a:lnTo>
                    <a:pt x="1580" y="0"/>
                  </a:lnTo>
                  <a:lnTo>
                    <a:pt x="1494" y="524"/>
                  </a:lnTo>
                  <a:lnTo>
                    <a:pt x="45" y="462"/>
                  </a:lnTo>
                  <a:close/>
                </a:path>
              </a:pathLst>
            </a:custGeom>
            <a:solidFill>
              <a:srgbClr val="FB705A"/>
            </a:solid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grpSp>
      <p:sp>
        <p:nvSpPr>
          <p:cNvPr id="23" name="文本框 7">
            <a:extLst>
              <a:ext uri="{FF2B5EF4-FFF2-40B4-BE49-F238E27FC236}">
                <a16:creationId xmlns:a16="http://schemas.microsoft.com/office/drawing/2014/main" xmlns="" id="{0B554E37-F3BF-4A16-BAB0-668B574D8337}"/>
              </a:ext>
            </a:extLst>
          </p:cNvPr>
          <p:cNvSpPr txBox="1"/>
          <p:nvPr/>
        </p:nvSpPr>
        <p:spPr bwMode="auto">
          <a:xfrm>
            <a:off x="4709654" y="651140"/>
            <a:ext cx="2772692" cy="646331"/>
          </a:xfrm>
          <a:prstGeom prst="rect">
            <a:avLst/>
          </a:prstGeom>
          <a:noFill/>
        </p:spPr>
        <p:txBody>
          <a:bodyPr wrap="square">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914400" fontAlgn="auto">
              <a:spcBef>
                <a:spcPts val="0"/>
              </a:spcBef>
              <a:spcAft>
                <a:spcPts val="0"/>
              </a:spcAft>
              <a:defRPr/>
            </a:pPr>
            <a:r>
              <a:rPr lang="zh-CN" altLang="en-US" sz="3600" kern="0" dirty="0">
                <a:solidFill>
                  <a:schemeClr val="bg1"/>
                </a:solidFill>
                <a:latin typeface="inpin heiti" charset="-122"/>
                <a:ea typeface="inpin heiti" charset="-122"/>
              </a:rPr>
              <a:t>文字输入</a:t>
            </a:r>
          </a:p>
        </p:txBody>
      </p:sp>
    </p:spTree>
    <p:extLst>
      <p:ext uri="{BB962C8B-B14F-4D97-AF65-F5344CB8AC3E}">
        <p14:creationId xmlns:p14="http://schemas.microsoft.com/office/powerpoint/2010/main" xmlns="" val="3268654851"/>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par>
                                <p:cTn id="10" presetID="53" presetClass="entr" presetSubtype="16"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ppt_w</p:attrName>
                                        </p:attrNameLst>
                                      </p:cBhvr>
                                      <p:tavLst>
                                        <p:tav tm="0">
                                          <p:val>
                                            <p:fltVal val="0"/>
                                          </p:val>
                                        </p:tav>
                                        <p:tav tm="100000">
                                          <p:val>
                                            <p:strVal val="#ppt_w"/>
                                          </p:val>
                                        </p:tav>
                                      </p:tavLst>
                                    </p:anim>
                                    <p:anim calcmode="lin" valueType="num">
                                      <p:cBhvr>
                                        <p:cTn id="13" dur="500" fill="hold"/>
                                        <p:tgtEl>
                                          <p:spTgt spid="14"/>
                                        </p:tgtEl>
                                        <p:attrNameLst>
                                          <p:attrName>ppt_h</p:attrName>
                                        </p:attrNameLst>
                                      </p:cBhvr>
                                      <p:tavLst>
                                        <p:tav tm="0">
                                          <p:val>
                                            <p:fltVal val="0"/>
                                          </p:val>
                                        </p:tav>
                                        <p:tav tm="100000">
                                          <p:val>
                                            <p:strVal val="#ppt_h"/>
                                          </p:val>
                                        </p:tav>
                                      </p:tavLst>
                                    </p:anim>
                                    <p:animEffect transition="in" filter="fade">
                                      <p:cBhvr>
                                        <p:cTn id="14" dur="500"/>
                                        <p:tgtEl>
                                          <p:spTgt spid="14"/>
                                        </p:tgtEl>
                                      </p:cBhvr>
                                    </p:animEffect>
                                  </p:childTnLst>
                                </p:cTn>
                              </p:par>
                              <p:par>
                                <p:cTn id="15" presetID="53" presetClass="entr" presetSubtype="16"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ppt_w</p:attrName>
                                        </p:attrNameLst>
                                      </p:cBhvr>
                                      <p:tavLst>
                                        <p:tav tm="0">
                                          <p:val>
                                            <p:fltVal val="0"/>
                                          </p:val>
                                        </p:tav>
                                        <p:tav tm="100000">
                                          <p:val>
                                            <p:strVal val="#ppt_w"/>
                                          </p:val>
                                        </p:tav>
                                      </p:tavLst>
                                    </p:anim>
                                    <p:anim calcmode="lin" valueType="num">
                                      <p:cBhvr>
                                        <p:cTn id="18" dur="500" fill="hold"/>
                                        <p:tgtEl>
                                          <p:spTgt spid="13"/>
                                        </p:tgtEl>
                                        <p:attrNameLst>
                                          <p:attrName>ppt_h</p:attrName>
                                        </p:attrNameLst>
                                      </p:cBhvr>
                                      <p:tavLst>
                                        <p:tav tm="0">
                                          <p:val>
                                            <p:fltVal val="0"/>
                                          </p:val>
                                        </p:tav>
                                        <p:tav tm="100000">
                                          <p:val>
                                            <p:strVal val="#ppt_h"/>
                                          </p:val>
                                        </p:tav>
                                      </p:tavLst>
                                    </p:anim>
                                    <p:animEffect transition="in" filter="fade">
                                      <p:cBhvr>
                                        <p:cTn id="19" dur="500"/>
                                        <p:tgtEl>
                                          <p:spTgt spid="13"/>
                                        </p:tgtEl>
                                      </p:cBhvr>
                                    </p:animEffect>
                                  </p:childTnLst>
                                </p:cTn>
                              </p:par>
                            </p:childTnLst>
                          </p:cTn>
                        </p:par>
                        <p:par>
                          <p:cTn id="20" fill="hold">
                            <p:stCondLst>
                              <p:cond delay="500"/>
                            </p:stCondLst>
                            <p:childTnLst>
                              <p:par>
                                <p:cTn id="21" presetID="42" presetClass="entr" presetSubtype="0" fill="hold"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1000"/>
                                        <p:tgtEl>
                                          <p:spTgt spid="16"/>
                                        </p:tgtEl>
                                      </p:cBhvr>
                                    </p:animEffect>
                                    <p:anim calcmode="lin" valueType="num">
                                      <p:cBhvr>
                                        <p:cTn id="24" dur="1000" fill="hold"/>
                                        <p:tgtEl>
                                          <p:spTgt spid="16"/>
                                        </p:tgtEl>
                                        <p:attrNameLst>
                                          <p:attrName>ppt_x</p:attrName>
                                        </p:attrNameLst>
                                      </p:cBhvr>
                                      <p:tavLst>
                                        <p:tav tm="0">
                                          <p:val>
                                            <p:strVal val="#ppt_x"/>
                                          </p:val>
                                        </p:tav>
                                        <p:tav tm="100000">
                                          <p:val>
                                            <p:strVal val="#ppt_x"/>
                                          </p:val>
                                        </p:tav>
                                      </p:tavLst>
                                    </p:anim>
                                    <p:anim calcmode="lin" valueType="num">
                                      <p:cBhvr>
                                        <p:cTn id="25"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D1DA9FFF-8FBC-47D5-B2F9-7B4A84D976AE}"/>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2000440" y="2498679"/>
            <a:ext cx="654043" cy="650876"/>
          </a:xfrm>
          <a:prstGeom prst="rect">
            <a:avLst/>
          </a:prstGeom>
        </p:spPr>
      </p:pic>
      <p:pic>
        <p:nvPicPr>
          <p:cNvPr id="4" name="图片 3">
            <a:extLst>
              <a:ext uri="{FF2B5EF4-FFF2-40B4-BE49-F238E27FC236}">
                <a16:creationId xmlns:a16="http://schemas.microsoft.com/office/drawing/2014/main" xmlns="" id="{3BB5CDEA-94E5-4569-88E6-DFDA3A8A3599}"/>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2000440" y="3806517"/>
            <a:ext cx="654043" cy="650876"/>
          </a:xfrm>
          <a:prstGeom prst="rect">
            <a:avLst/>
          </a:prstGeom>
        </p:spPr>
      </p:pic>
      <p:pic>
        <p:nvPicPr>
          <p:cNvPr id="5" name="图片 4">
            <a:extLst>
              <a:ext uri="{FF2B5EF4-FFF2-40B4-BE49-F238E27FC236}">
                <a16:creationId xmlns:a16="http://schemas.microsoft.com/office/drawing/2014/main" xmlns="" id="{0249179A-89C9-4980-9256-E527E8A9AC9A}"/>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2000440" y="5108686"/>
            <a:ext cx="654043" cy="650876"/>
          </a:xfrm>
          <a:prstGeom prst="rect">
            <a:avLst/>
          </a:prstGeom>
        </p:spPr>
      </p:pic>
      <p:grpSp>
        <p:nvGrpSpPr>
          <p:cNvPr id="6" name="组合 5">
            <a:extLst>
              <a:ext uri="{FF2B5EF4-FFF2-40B4-BE49-F238E27FC236}">
                <a16:creationId xmlns:a16="http://schemas.microsoft.com/office/drawing/2014/main" xmlns="" id="{CBD4CD48-FACA-40D3-A86D-CC862B1DE3EC}"/>
              </a:ext>
            </a:extLst>
          </p:cNvPr>
          <p:cNvGrpSpPr/>
          <p:nvPr/>
        </p:nvGrpSpPr>
        <p:grpSpPr>
          <a:xfrm>
            <a:off x="2856593" y="2413232"/>
            <a:ext cx="3109241" cy="850175"/>
            <a:chOff x="8402845" y="2972099"/>
            <a:chExt cx="3109241" cy="850175"/>
          </a:xfrm>
        </p:grpSpPr>
        <p:sp>
          <p:nvSpPr>
            <p:cNvPr id="7" name="文本框 6">
              <a:extLst>
                <a:ext uri="{FF2B5EF4-FFF2-40B4-BE49-F238E27FC236}">
                  <a16:creationId xmlns:a16="http://schemas.microsoft.com/office/drawing/2014/main" xmlns="" id="{966D9A65-E22C-4793-BE22-E229020E4D67}"/>
                </a:ext>
              </a:extLst>
            </p:cNvPr>
            <p:cNvSpPr txBox="1"/>
            <p:nvPr/>
          </p:nvSpPr>
          <p:spPr bwMode="auto">
            <a:xfrm>
              <a:off x="8402845" y="3329831"/>
              <a:ext cx="3109241" cy="492443"/>
            </a:xfrm>
            <a:prstGeom prst="rect">
              <a:avLst/>
            </a:prstGeom>
            <a:noFill/>
          </p:spPr>
          <p:txBody>
            <a:bodyPr wrap="square">
              <a:spAutoFit/>
              <a:scene3d>
                <a:camera prst="orthographicFront"/>
                <a:lightRig rig="threePt" dir="t"/>
              </a:scene3d>
              <a:sp3d contourW="12700"/>
            </a:bodyPr>
            <a:lstStyle>
              <a:defPPr>
                <a:defRPr lang="en-US"/>
              </a:defPPr>
              <a:lvl1pPr marR="0" lvl="0" indent="0" defTabSz="914400" fontAlgn="auto">
                <a:lnSpc>
                  <a:spcPct val="130000"/>
                </a:lnSpc>
                <a:spcBef>
                  <a:spcPts val="0"/>
                </a:spcBef>
                <a:spcAft>
                  <a:spcPts val="0"/>
                </a:spcAft>
                <a:buClrTx/>
                <a:buSzTx/>
                <a:buFontTx/>
                <a:buNone/>
                <a:tabLst/>
                <a:defRPr kumimoji="0" sz="1000" b="0" i="0" u="none" strike="noStrike" kern="0" cap="none" spc="0" normalizeH="0" baseline="0">
                  <a:ln>
                    <a:noFill/>
                  </a:ln>
                  <a:gradFill>
                    <a:gsLst>
                      <a:gs pos="0">
                        <a:schemeClr val="tx1">
                          <a:lumMod val="50000"/>
                          <a:lumOff val="50000"/>
                        </a:schemeClr>
                      </a:gs>
                      <a:gs pos="100000">
                        <a:schemeClr val="tx1">
                          <a:lumMod val="65000"/>
                          <a:lumOff val="35000"/>
                        </a:schemeClr>
                      </a:gs>
                    </a:gsLst>
                    <a:lin ang="5400000" scaled="1"/>
                  </a:gradFill>
                  <a:effectLst/>
                  <a:uLnTx/>
                  <a:uFillTx/>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eaLnBrk="1" hangingPunct="1">
                <a:defRPr/>
              </a:pPr>
              <a:r>
                <a:rPr lang="zh-CN" altLang="en-US" dirty="0" smtClean="0">
                  <a:solidFill>
                    <a:schemeClr val="tx1">
                      <a:lumMod val="75000"/>
                      <a:lumOff val="25000"/>
                    </a:schemeClr>
                  </a:solidFill>
                  <a:latin typeface="inpin heiti" charset="-122"/>
                  <a:ea typeface="inpin heiti" charset="-122"/>
                </a:rPr>
                <a:t>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供全面且质优的多品类设计素材打破传统素材网站单向沟通的服务模式</a:t>
              </a:r>
            </a:p>
          </p:txBody>
        </p:sp>
        <p:sp>
          <p:nvSpPr>
            <p:cNvPr id="8" name="文本框 7">
              <a:extLst>
                <a:ext uri="{FF2B5EF4-FFF2-40B4-BE49-F238E27FC236}">
                  <a16:creationId xmlns:a16="http://schemas.microsoft.com/office/drawing/2014/main" xmlns="" id="{C1214A59-8F65-44EB-8CB7-F354D4FD363E}"/>
                </a:ext>
              </a:extLst>
            </p:cNvPr>
            <p:cNvSpPr txBox="1"/>
            <p:nvPr/>
          </p:nvSpPr>
          <p:spPr bwMode="auto">
            <a:xfrm>
              <a:off x="8402845" y="2972099"/>
              <a:ext cx="1156811" cy="369332"/>
            </a:xfrm>
            <a:prstGeom prst="rect">
              <a:avLst/>
            </a:prstGeom>
            <a:noFill/>
          </p:spPr>
          <p:txBody>
            <a:bodyPr>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fontAlgn="auto">
                <a:spcBef>
                  <a:spcPts val="0"/>
                </a:spcBef>
                <a:spcAft>
                  <a:spcPts val="0"/>
                </a:spcAft>
                <a:defRPr/>
              </a:pPr>
              <a:r>
                <a:rPr lang="zh-CN" altLang="en-US" kern="0" dirty="0">
                  <a:latin typeface="inpin heiti" charset="-122"/>
                  <a:ea typeface="inpin heiti" charset="-122"/>
                </a:rPr>
                <a:t>文字输入</a:t>
              </a:r>
            </a:p>
          </p:txBody>
        </p:sp>
      </p:grpSp>
      <p:grpSp>
        <p:nvGrpSpPr>
          <p:cNvPr id="9" name="组合 8">
            <a:extLst>
              <a:ext uri="{FF2B5EF4-FFF2-40B4-BE49-F238E27FC236}">
                <a16:creationId xmlns:a16="http://schemas.microsoft.com/office/drawing/2014/main" xmlns="" id="{A809A7DA-2E9B-4A0F-B318-B217C102C1E6}"/>
              </a:ext>
            </a:extLst>
          </p:cNvPr>
          <p:cNvGrpSpPr/>
          <p:nvPr/>
        </p:nvGrpSpPr>
        <p:grpSpPr>
          <a:xfrm>
            <a:off x="2856593" y="3721070"/>
            <a:ext cx="3109241" cy="850175"/>
            <a:chOff x="8402845" y="2972099"/>
            <a:chExt cx="3109241" cy="850175"/>
          </a:xfrm>
        </p:grpSpPr>
        <p:sp>
          <p:nvSpPr>
            <p:cNvPr id="10" name="文本框 9">
              <a:extLst>
                <a:ext uri="{FF2B5EF4-FFF2-40B4-BE49-F238E27FC236}">
                  <a16:creationId xmlns:a16="http://schemas.microsoft.com/office/drawing/2014/main" xmlns="" id="{DBE8AE65-301A-402C-B69F-B6FAA9A999DA}"/>
                </a:ext>
              </a:extLst>
            </p:cNvPr>
            <p:cNvSpPr txBox="1"/>
            <p:nvPr/>
          </p:nvSpPr>
          <p:spPr bwMode="auto">
            <a:xfrm>
              <a:off x="8402845" y="3329831"/>
              <a:ext cx="3109241" cy="492443"/>
            </a:xfrm>
            <a:prstGeom prst="rect">
              <a:avLst/>
            </a:prstGeom>
            <a:noFill/>
          </p:spPr>
          <p:txBody>
            <a:bodyPr wrap="square">
              <a:spAutoFit/>
              <a:scene3d>
                <a:camera prst="orthographicFront"/>
                <a:lightRig rig="threePt" dir="t"/>
              </a:scene3d>
              <a:sp3d contourW="12700"/>
            </a:bodyPr>
            <a:lstStyle>
              <a:defPPr>
                <a:defRPr lang="en-US"/>
              </a:defPPr>
              <a:lvl1pPr marR="0" lvl="0" indent="0" defTabSz="914400" fontAlgn="auto">
                <a:lnSpc>
                  <a:spcPct val="130000"/>
                </a:lnSpc>
                <a:spcBef>
                  <a:spcPts val="0"/>
                </a:spcBef>
                <a:spcAft>
                  <a:spcPts val="0"/>
                </a:spcAft>
                <a:buClrTx/>
                <a:buSzTx/>
                <a:buFontTx/>
                <a:buNone/>
                <a:tabLst/>
                <a:defRPr kumimoji="0" sz="1000" b="0" i="0" u="none" strike="noStrike" kern="0" cap="none" spc="0" normalizeH="0" baseline="0">
                  <a:ln>
                    <a:noFill/>
                  </a:ln>
                  <a:gradFill>
                    <a:gsLst>
                      <a:gs pos="0">
                        <a:schemeClr val="tx1">
                          <a:lumMod val="50000"/>
                          <a:lumOff val="50000"/>
                        </a:schemeClr>
                      </a:gs>
                      <a:gs pos="100000">
                        <a:schemeClr val="tx1">
                          <a:lumMod val="65000"/>
                          <a:lumOff val="35000"/>
                        </a:schemeClr>
                      </a:gs>
                    </a:gsLst>
                    <a:lin ang="5400000" scaled="1"/>
                  </a:gradFill>
                  <a:effectLst/>
                  <a:uLnTx/>
                  <a:uFillTx/>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eaLnBrk="1" hangingPunct="1">
                <a:defRPr/>
              </a:pPr>
              <a:r>
                <a:rPr lang="zh-CN" altLang="en-US" dirty="0" smtClean="0">
                  <a:solidFill>
                    <a:schemeClr val="tx1">
                      <a:lumMod val="75000"/>
                      <a:lumOff val="25000"/>
                    </a:schemeClr>
                  </a:solidFill>
                  <a:latin typeface="inpin heiti" charset="-122"/>
                  <a:ea typeface="inpin heiti" charset="-122"/>
                </a:rPr>
                <a:t>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供全面且质优的多品类设计素材打破传统素材网站单向沟通的服务模式</a:t>
              </a:r>
            </a:p>
          </p:txBody>
        </p:sp>
        <p:sp>
          <p:nvSpPr>
            <p:cNvPr id="11" name="文本框 10">
              <a:extLst>
                <a:ext uri="{FF2B5EF4-FFF2-40B4-BE49-F238E27FC236}">
                  <a16:creationId xmlns:a16="http://schemas.microsoft.com/office/drawing/2014/main" xmlns="" id="{0B99B04C-E894-4C1B-AAA4-D6464921BD8E}"/>
                </a:ext>
              </a:extLst>
            </p:cNvPr>
            <p:cNvSpPr txBox="1"/>
            <p:nvPr/>
          </p:nvSpPr>
          <p:spPr bwMode="auto">
            <a:xfrm>
              <a:off x="8402845" y="2972099"/>
              <a:ext cx="1156811" cy="369332"/>
            </a:xfrm>
            <a:prstGeom prst="rect">
              <a:avLst/>
            </a:prstGeom>
            <a:noFill/>
          </p:spPr>
          <p:txBody>
            <a:bodyPr>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fontAlgn="auto">
                <a:spcBef>
                  <a:spcPts val="0"/>
                </a:spcBef>
                <a:spcAft>
                  <a:spcPts val="0"/>
                </a:spcAft>
                <a:defRPr/>
              </a:pPr>
              <a:r>
                <a:rPr lang="zh-CN" altLang="en-US" kern="0" dirty="0">
                  <a:latin typeface="inpin heiti" charset="-122"/>
                  <a:ea typeface="inpin heiti" charset="-122"/>
                </a:rPr>
                <a:t>文字输入</a:t>
              </a:r>
            </a:p>
          </p:txBody>
        </p:sp>
      </p:grpSp>
      <p:grpSp>
        <p:nvGrpSpPr>
          <p:cNvPr id="12" name="组合 11">
            <a:extLst>
              <a:ext uri="{FF2B5EF4-FFF2-40B4-BE49-F238E27FC236}">
                <a16:creationId xmlns:a16="http://schemas.microsoft.com/office/drawing/2014/main" xmlns="" id="{40E493A8-991E-4D62-B3B9-443F2EC7BA96}"/>
              </a:ext>
            </a:extLst>
          </p:cNvPr>
          <p:cNvGrpSpPr/>
          <p:nvPr/>
        </p:nvGrpSpPr>
        <p:grpSpPr>
          <a:xfrm>
            <a:off x="2856593" y="5023239"/>
            <a:ext cx="3109241" cy="850175"/>
            <a:chOff x="8402845" y="2972099"/>
            <a:chExt cx="3109241" cy="850175"/>
          </a:xfrm>
        </p:grpSpPr>
        <p:sp>
          <p:nvSpPr>
            <p:cNvPr id="13" name="文本框 12">
              <a:extLst>
                <a:ext uri="{FF2B5EF4-FFF2-40B4-BE49-F238E27FC236}">
                  <a16:creationId xmlns:a16="http://schemas.microsoft.com/office/drawing/2014/main" xmlns="" id="{24B1A729-7C49-49FE-ADBA-A1C7FF9D1DB4}"/>
                </a:ext>
              </a:extLst>
            </p:cNvPr>
            <p:cNvSpPr txBox="1"/>
            <p:nvPr/>
          </p:nvSpPr>
          <p:spPr bwMode="auto">
            <a:xfrm>
              <a:off x="8402845" y="3329831"/>
              <a:ext cx="3109241" cy="492443"/>
            </a:xfrm>
            <a:prstGeom prst="rect">
              <a:avLst/>
            </a:prstGeom>
            <a:noFill/>
          </p:spPr>
          <p:txBody>
            <a:bodyPr wrap="square">
              <a:spAutoFit/>
              <a:scene3d>
                <a:camera prst="orthographicFront"/>
                <a:lightRig rig="threePt" dir="t"/>
              </a:scene3d>
              <a:sp3d contourW="12700"/>
            </a:bodyPr>
            <a:lstStyle>
              <a:defPPr>
                <a:defRPr lang="en-US"/>
              </a:defPPr>
              <a:lvl1pPr marR="0" lvl="0" indent="0" defTabSz="914400" fontAlgn="auto">
                <a:lnSpc>
                  <a:spcPct val="130000"/>
                </a:lnSpc>
                <a:spcBef>
                  <a:spcPts val="0"/>
                </a:spcBef>
                <a:spcAft>
                  <a:spcPts val="0"/>
                </a:spcAft>
                <a:buClrTx/>
                <a:buSzTx/>
                <a:buFontTx/>
                <a:buNone/>
                <a:tabLst/>
                <a:defRPr kumimoji="0" sz="1000" b="0" i="0" u="none" strike="noStrike" kern="0" cap="none" spc="0" normalizeH="0" baseline="0">
                  <a:ln>
                    <a:noFill/>
                  </a:ln>
                  <a:gradFill>
                    <a:gsLst>
                      <a:gs pos="0">
                        <a:schemeClr val="tx1">
                          <a:lumMod val="50000"/>
                          <a:lumOff val="50000"/>
                        </a:schemeClr>
                      </a:gs>
                      <a:gs pos="100000">
                        <a:schemeClr val="tx1">
                          <a:lumMod val="65000"/>
                          <a:lumOff val="35000"/>
                        </a:schemeClr>
                      </a:gs>
                    </a:gsLst>
                    <a:lin ang="5400000" scaled="1"/>
                  </a:gradFill>
                  <a:effectLst/>
                  <a:uLnTx/>
                  <a:uFillTx/>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eaLnBrk="1" hangingPunct="1">
                <a:defRPr/>
              </a:pPr>
              <a:r>
                <a:rPr lang="zh-CN" altLang="en-US" dirty="0" smtClean="0">
                  <a:solidFill>
                    <a:schemeClr val="tx1">
                      <a:lumMod val="75000"/>
                      <a:lumOff val="25000"/>
                    </a:schemeClr>
                  </a:solidFill>
                  <a:latin typeface="inpin heiti" charset="-122"/>
                  <a:ea typeface="inpin heiti" charset="-122"/>
                </a:rPr>
                <a:t>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供全面且质优的多品类设计素材打破传统素材网站单向沟通的服务模式</a:t>
              </a:r>
            </a:p>
          </p:txBody>
        </p:sp>
        <p:sp>
          <p:nvSpPr>
            <p:cNvPr id="14" name="文本框 13">
              <a:extLst>
                <a:ext uri="{FF2B5EF4-FFF2-40B4-BE49-F238E27FC236}">
                  <a16:creationId xmlns:a16="http://schemas.microsoft.com/office/drawing/2014/main" xmlns="" id="{C59D89CB-F0E6-4FA6-B981-CD4241C36811}"/>
                </a:ext>
              </a:extLst>
            </p:cNvPr>
            <p:cNvSpPr txBox="1"/>
            <p:nvPr/>
          </p:nvSpPr>
          <p:spPr bwMode="auto">
            <a:xfrm>
              <a:off x="8402845" y="2972099"/>
              <a:ext cx="1156811" cy="369332"/>
            </a:xfrm>
            <a:prstGeom prst="rect">
              <a:avLst/>
            </a:prstGeom>
            <a:noFill/>
          </p:spPr>
          <p:txBody>
            <a:bodyPr>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fontAlgn="auto">
                <a:spcBef>
                  <a:spcPts val="0"/>
                </a:spcBef>
                <a:spcAft>
                  <a:spcPts val="0"/>
                </a:spcAft>
                <a:defRPr/>
              </a:pPr>
              <a:r>
                <a:rPr lang="zh-CN" altLang="en-US" kern="0" dirty="0">
                  <a:latin typeface="inpin heiti" charset="-122"/>
                  <a:ea typeface="inpin heiti" charset="-122"/>
                </a:rPr>
                <a:t>文字输入</a:t>
              </a:r>
            </a:p>
          </p:txBody>
        </p:sp>
      </p:grpSp>
      <p:grpSp>
        <p:nvGrpSpPr>
          <p:cNvPr id="2" name="组合 1">
            <a:extLst>
              <a:ext uri="{FF2B5EF4-FFF2-40B4-BE49-F238E27FC236}">
                <a16:creationId xmlns:a16="http://schemas.microsoft.com/office/drawing/2014/main" xmlns="" id="{5FE44CA0-3472-4EE8-9198-ED23DBE55DAD}"/>
              </a:ext>
            </a:extLst>
          </p:cNvPr>
          <p:cNvGrpSpPr/>
          <p:nvPr/>
        </p:nvGrpSpPr>
        <p:grpSpPr>
          <a:xfrm>
            <a:off x="6580982" y="1948817"/>
            <a:ext cx="4087018" cy="4419815"/>
            <a:chOff x="6580982" y="1948817"/>
            <a:chExt cx="4087018" cy="4419815"/>
          </a:xfrm>
        </p:grpSpPr>
        <p:grpSp>
          <p:nvGrpSpPr>
            <p:cNvPr id="15" name="组合 14">
              <a:extLst>
                <a:ext uri="{FF2B5EF4-FFF2-40B4-BE49-F238E27FC236}">
                  <a16:creationId xmlns:a16="http://schemas.microsoft.com/office/drawing/2014/main" xmlns="" id="{D01E934E-C661-4C33-831F-2A730526D0D3}"/>
                </a:ext>
              </a:extLst>
            </p:cNvPr>
            <p:cNvGrpSpPr/>
            <p:nvPr/>
          </p:nvGrpSpPr>
          <p:grpSpPr>
            <a:xfrm>
              <a:off x="6580982" y="1948817"/>
              <a:ext cx="4087018" cy="4101099"/>
              <a:chOff x="4946651" y="2265363"/>
              <a:chExt cx="2303463" cy="2311400"/>
            </a:xfrm>
          </p:grpSpPr>
          <p:sp>
            <p:nvSpPr>
              <p:cNvPr id="16" name="Freeform 5">
                <a:extLst>
                  <a:ext uri="{FF2B5EF4-FFF2-40B4-BE49-F238E27FC236}">
                    <a16:creationId xmlns:a16="http://schemas.microsoft.com/office/drawing/2014/main" xmlns="" id="{630FB172-7DEB-4C66-804A-74457C9001D2}"/>
                  </a:ext>
                </a:extLst>
              </p:cNvPr>
              <p:cNvSpPr>
                <a:spLocks/>
              </p:cNvSpPr>
              <p:nvPr/>
            </p:nvSpPr>
            <p:spPr bwMode="auto">
              <a:xfrm>
                <a:off x="5384801" y="2579688"/>
                <a:ext cx="1865313" cy="1997075"/>
              </a:xfrm>
              <a:custGeom>
                <a:avLst/>
                <a:gdLst>
                  <a:gd name="T0" fmla="*/ 409 w 438"/>
                  <a:gd name="T1" fmla="*/ 118 h 469"/>
                  <a:gd name="T2" fmla="*/ 412 w 438"/>
                  <a:gd name="T3" fmla="*/ 131 h 469"/>
                  <a:gd name="T4" fmla="*/ 417 w 438"/>
                  <a:gd name="T5" fmla="*/ 154 h 469"/>
                  <a:gd name="T6" fmla="*/ 418 w 438"/>
                  <a:gd name="T7" fmla="*/ 163 h 469"/>
                  <a:gd name="T8" fmla="*/ 419 w 438"/>
                  <a:gd name="T9" fmla="*/ 177 h 469"/>
                  <a:gd name="T10" fmla="*/ 420 w 438"/>
                  <a:gd name="T11" fmla="*/ 196 h 469"/>
                  <a:gd name="T12" fmla="*/ 419 w 438"/>
                  <a:gd name="T13" fmla="*/ 211 h 469"/>
                  <a:gd name="T14" fmla="*/ 418 w 438"/>
                  <a:gd name="T15" fmla="*/ 221 h 469"/>
                  <a:gd name="T16" fmla="*/ 350 w 438"/>
                  <a:gd name="T17" fmla="*/ 370 h 469"/>
                  <a:gd name="T18" fmla="*/ 342 w 438"/>
                  <a:gd name="T19" fmla="*/ 378 h 469"/>
                  <a:gd name="T20" fmla="*/ 333 w 438"/>
                  <a:gd name="T21" fmla="*/ 387 h 469"/>
                  <a:gd name="T22" fmla="*/ 322 w 438"/>
                  <a:gd name="T23" fmla="*/ 396 h 469"/>
                  <a:gd name="T24" fmla="*/ 310 w 438"/>
                  <a:gd name="T25" fmla="*/ 405 h 469"/>
                  <a:gd name="T26" fmla="*/ 300 w 438"/>
                  <a:gd name="T27" fmla="*/ 412 h 469"/>
                  <a:gd name="T28" fmla="*/ 288 w 438"/>
                  <a:gd name="T29" fmla="*/ 419 h 469"/>
                  <a:gd name="T30" fmla="*/ 271 w 438"/>
                  <a:gd name="T31" fmla="*/ 429 h 469"/>
                  <a:gd name="T32" fmla="*/ 181 w 438"/>
                  <a:gd name="T33" fmla="*/ 453 h 469"/>
                  <a:gd name="T34" fmla="*/ 97 w 438"/>
                  <a:gd name="T35" fmla="*/ 447 h 469"/>
                  <a:gd name="T36" fmla="*/ 67 w 438"/>
                  <a:gd name="T37" fmla="*/ 438 h 469"/>
                  <a:gd name="T38" fmla="*/ 54 w 438"/>
                  <a:gd name="T39" fmla="*/ 432 h 469"/>
                  <a:gd name="T40" fmla="*/ 48 w 438"/>
                  <a:gd name="T41" fmla="*/ 429 h 469"/>
                  <a:gd name="T42" fmla="*/ 36 w 438"/>
                  <a:gd name="T43" fmla="*/ 423 h 469"/>
                  <a:gd name="T44" fmla="*/ 24 w 438"/>
                  <a:gd name="T45" fmla="*/ 417 h 469"/>
                  <a:gd name="T46" fmla="*/ 9 w 438"/>
                  <a:gd name="T47" fmla="*/ 407 h 469"/>
                  <a:gd name="T48" fmla="*/ 0 w 438"/>
                  <a:gd name="T49" fmla="*/ 400 h 469"/>
                  <a:gd name="T50" fmla="*/ 22 w 438"/>
                  <a:gd name="T51" fmla="*/ 419 h 469"/>
                  <a:gd name="T52" fmla="*/ 39 w 438"/>
                  <a:gd name="T53" fmla="*/ 430 h 469"/>
                  <a:gd name="T54" fmla="*/ 51 w 438"/>
                  <a:gd name="T55" fmla="*/ 437 h 469"/>
                  <a:gd name="T56" fmla="*/ 62 w 438"/>
                  <a:gd name="T57" fmla="*/ 443 h 469"/>
                  <a:gd name="T58" fmla="*/ 69 w 438"/>
                  <a:gd name="T59" fmla="*/ 446 h 469"/>
                  <a:gd name="T60" fmla="*/ 78 w 438"/>
                  <a:gd name="T61" fmla="*/ 450 h 469"/>
                  <a:gd name="T62" fmla="*/ 108 w 438"/>
                  <a:gd name="T63" fmla="*/ 460 h 469"/>
                  <a:gd name="T64" fmla="*/ 177 w 438"/>
                  <a:gd name="T65" fmla="*/ 469 h 469"/>
                  <a:gd name="T66" fmla="*/ 282 w 438"/>
                  <a:gd name="T67" fmla="*/ 447 h 469"/>
                  <a:gd name="T68" fmla="*/ 299 w 438"/>
                  <a:gd name="T69" fmla="*/ 439 h 469"/>
                  <a:gd name="T70" fmla="*/ 315 w 438"/>
                  <a:gd name="T71" fmla="*/ 429 h 469"/>
                  <a:gd name="T72" fmla="*/ 323 w 438"/>
                  <a:gd name="T73" fmla="*/ 425 h 469"/>
                  <a:gd name="T74" fmla="*/ 337 w 438"/>
                  <a:gd name="T75" fmla="*/ 415 h 469"/>
                  <a:gd name="T76" fmla="*/ 346 w 438"/>
                  <a:gd name="T77" fmla="*/ 407 h 469"/>
                  <a:gd name="T78" fmla="*/ 356 w 438"/>
                  <a:gd name="T79" fmla="*/ 398 h 469"/>
                  <a:gd name="T80" fmla="*/ 366 w 438"/>
                  <a:gd name="T81" fmla="*/ 388 h 469"/>
                  <a:gd name="T82" fmla="*/ 436 w 438"/>
                  <a:gd name="T83" fmla="*/ 241 h 469"/>
                  <a:gd name="T84" fmla="*/ 437 w 438"/>
                  <a:gd name="T85" fmla="*/ 227 h 469"/>
                  <a:gd name="T86" fmla="*/ 438 w 438"/>
                  <a:gd name="T87" fmla="*/ 214 h 469"/>
                  <a:gd name="T88" fmla="*/ 438 w 438"/>
                  <a:gd name="T89" fmla="*/ 198 h 469"/>
                  <a:gd name="T90" fmla="*/ 437 w 438"/>
                  <a:gd name="T91" fmla="*/ 181 h 469"/>
                  <a:gd name="T92" fmla="*/ 435 w 438"/>
                  <a:gd name="T93" fmla="*/ 170 h 469"/>
                  <a:gd name="T94" fmla="*/ 433 w 438"/>
                  <a:gd name="T95" fmla="*/ 157 h 469"/>
                  <a:gd name="T96" fmla="*/ 429 w 438"/>
                  <a:gd name="T97" fmla="*/ 141 h 469"/>
                  <a:gd name="T98" fmla="*/ 337 w 438"/>
                  <a:gd name="T99" fmla="*/ 1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38" h="469">
                    <a:moveTo>
                      <a:pt x="335" y="0"/>
                    </a:moveTo>
                    <a:cubicBezTo>
                      <a:pt x="369" y="31"/>
                      <a:pt x="394" y="71"/>
                      <a:pt x="408" y="114"/>
                    </a:cubicBezTo>
                    <a:cubicBezTo>
                      <a:pt x="408" y="116"/>
                      <a:pt x="409" y="117"/>
                      <a:pt x="409" y="118"/>
                    </a:cubicBezTo>
                    <a:cubicBezTo>
                      <a:pt x="411" y="125"/>
                      <a:pt x="411" y="125"/>
                      <a:pt x="411" y="125"/>
                    </a:cubicBezTo>
                    <a:cubicBezTo>
                      <a:pt x="411" y="126"/>
                      <a:pt x="411" y="127"/>
                      <a:pt x="412" y="128"/>
                    </a:cubicBezTo>
                    <a:cubicBezTo>
                      <a:pt x="412" y="131"/>
                      <a:pt x="412" y="131"/>
                      <a:pt x="412" y="131"/>
                    </a:cubicBezTo>
                    <a:cubicBezTo>
                      <a:pt x="413" y="134"/>
                      <a:pt x="414" y="138"/>
                      <a:pt x="415" y="141"/>
                    </a:cubicBezTo>
                    <a:cubicBezTo>
                      <a:pt x="415" y="142"/>
                      <a:pt x="415" y="143"/>
                      <a:pt x="415" y="145"/>
                    </a:cubicBezTo>
                    <a:cubicBezTo>
                      <a:pt x="416" y="148"/>
                      <a:pt x="416" y="151"/>
                      <a:pt x="417" y="154"/>
                    </a:cubicBezTo>
                    <a:cubicBezTo>
                      <a:pt x="417" y="155"/>
                      <a:pt x="417" y="155"/>
                      <a:pt x="417" y="155"/>
                    </a:cubicBezTo>
                    <a:cubicBezTo>
                      <a:pt x="417" y="156"/>
                      <a:pt x="417" y="157"/>
                      <a:pt x="417" y="157"/>
                    </a:cubicBezTo>
                    <a:cubicBezTo>
                      <a:pt x="417" y="159"/>
                      <a:pt x="418" y="161"/>
                      <a:pt x="418" y="163"/>
                    </a:cubicBezTo>
                    <a:cubicBezTo>
                      <a:pt x="418" y="164"/>
                      <a:pt x="418" y="165"/>
                      <a:pt x="418" y="166"/>
                    </a:cubicBezTo>
                    <a:cubicBezTo>
                      <a:pt x="419" y="174"/>
                      <a:pt x="419" y="174"/>
                      <a:pt x="419" y="174"/>
                    </a:cubicBezTo>
                    <a:cubicBezTo>
                      <a:pt x="419" y="175"/>
                      <a:pt x="419" y="176"/>
                      <a:pt x="419" y="177"/>
                    </a:cubicBezTo>
                    <a:cubicBezTo>
                      <a:pt x="419" y="179"/>
                      <a:pt x="419" y="181"/>
                      <a:pt x="419" y="183"/>
                    </a:cubicBezTo>
                    <a:cubicBezTo>
                      <a:pt x="420" y="186"/>
                      <a:pt x="420" y="186"/>
                      <a:pt x="420" y="186"/>
                    </a:cubicBezTo>
                    <a:cubicBezTo>
                      <a:pt x="420" y="189"/>
                      <a:pt x="420" y="192"/>
                      <a:pt x="420" y="196"/>
                    </a:cubicBezTo>
                    <a:cubicBezTo>
                      <a:pt x="420" y="199"/>
                      <a:pt x="420" y="199"/>
                      <a:pt x="420" y="199"/>
                    </a:cubicBezTo>
                    <a:cubicBezTo>
                      <a:pt x="419" y="202"/>
                      <a:pt x="419" y="206"/>
                      <a:pt x="419" y="210"/>
                    </a:cubicBezTo>
                    <a:cubicBezTo>
                      <a:pt x="419" y="211"/>
                      <a:pt x="419" y="211"/>
                      <a:pt x="419" y="211"/>
                    </a:cubicBezTo>
                    <a:cubicBezTo>
                      <a:pt x="419" y="211"/>
                      <a:pt x="419" y="211"/>
                      <a:pt x="419" y="211"/>
                    </a:cubicBezTo>
                    <a:cubicBezTo>
                      <a:pt x="419" y="212"/>
                      <a:pt x="419" y="213"/>
                      <a:pt x="419" y="214"/>
                    </a:cubicBezTo>
                    <a:cubicBezTo>
                      <a:pt x="418" y="221"/>
                      <a:pt x="418" y="221"/>
                      <a:pt x="418" y="221"/>
                    </a:cubicBezTo>
                    <a:cubicBezTo>
                      <a:pt x="418" y="222"/>
                      <a:pt x="418" y="224"/>
                      <a:pt x="417" y="226"/>
                    </a:cubicBezTo>
                    <a:cubicBezTo>
                      <a:pt x="411" y="279"/>
                      <a:pt x="387" y="329"/>
                      <a:pt x="351" y="369"/>
                    </a:cubicBezTo>
                    <a:cubicBezTo>
                      <a:pt x="351" y="369"/>
                      <a:pt x="350" y="370"/>
                      <a:pt x="350" y="370"/>
                    </a:cubicBezTo>
                    <a:cubicBezTo>
                      <a:pt x="349" y="371"/>
                      <a:pt x="348" y="372"/>
                      <a:pt x="348" y="373"/>
                    </a:cubicBezTo>
                    <a:cubicBezTo>
                      <a:pt x="343" y="378"/>
                      <a:pt x="343" y="378"/>
                      <a:pt x="343" y="378"/>
                    </a:cubicBezTo>
                    <a:cubicBezTo>
                      <a:pt x="342" y="378"/>
                      <a:pt x="342" y="378"/>
                      <a:pt x="342" y="378"/>
                    </a:cubicBezTo>
                    <a:cubicBezTo>
                      <a:pt x="341" y="379"/>
                      <a:pt x="340" y="381"/>
                      <a:pt x="338" y="382"/>
                    </a:cubicBezTo>
                    <a:cubicBezTo>
                      <a:pt x="337" y="383"/>
                      <a:pt x="337" y="383"/>
                      <a:pt x="337" y="383"/>
                    </a:cubicBezTo>
                    <a:cubicBezTo>
                      <a:pt x="336" y="384"/>
                      <a:pt x="334" y="385"/>
                      <a:pt x="333" y="387"/>
                    </a:cubicBezTo>
                    <a:cubicBezTo>
                      <a:pt x="331" y="388"/>
                      <a:pt x="330" y="390"/>
                      <a:pt x="328" y="391"/>
                    </a:cubicBezTo>
                    <a:cubicBezTo>
                      <a:pt x="326" y="393"/>
                      <a:pt x="324" y="394"/>
                      <a:pt x="322" y="396"/>
                    </a:cubicBezTo>
                    <a:cubicBezTo>
                      <a:pt x="322" y="396"/>
                      <a:pt x="322" y="396"/>
                      <a:pt x="322" y="396"/>
                    </a:cubicBezTo>
                    <a:cubicBezTo>
                      <a:pt x="320" y="397"/>
                      <a:pt x="319" y="398"/>
                      <a:pt x="318" y="399"/>
                    </a:cubicBezTo>
                    <a:cubicBezTo>
                      <a:pt x="317" y="400"/>
                      <a:pt x="316" y="400"/>
                      <a:pt x="316" y="401"/>
                    </a:cubicBezTo>
                    <a:cubicBezTo>
                      <a:pt x="314" y="403"/>
                      <a:pt x="312" y="404"/>
                      <a:pt x="310" y="405"/>
                    </a:cubicBezTo>
                    <a:cubicBezTo>
                      <a:pt x="304" y="409"/>
                      <a:pt x="304" y="409"/>
                      <a:pt x="304" y="409"/>
                    </a:cubicBezTo>
                    <a:cubicBezTo>
                      <a:pt x="304" y="410"/>
                      <a:pt x="303" y="410"/>
                      <a:pt x="302" y="411"/>
                    </a:cubicBezTo>
                    <a:cubicBezTo>
                      <a:pt x="301" y="411"/>
                      <a:pt x="300" y="412"/>
                      <a:pt x="300" y="412"/>
                    </a:cubicBezTo>
                    <a:cubicBezTo>
                      <a:pt x="297" y="414"/>
                      <a:pt x="297" y="414"/>
                      <a:pt x="297" y="414"/>
                    </a:cubicBezTo>
                    <a:cubicBezTo>
                      <a:pt x="295" y="415"/>
                      <a:pt x="293" y="416"/>
                      <a:pt x="291" y="418"/>
                    </a:cubicBezTo>
                    <a:cubicBezTo>
                      <a:pt x="288" y="419"/>
                      <a:pt x="288" y="419"/>
                      <a:pt x="288" y="419"/>
                    </a:cubicBezTo>
                    <a:cubicBezTo>
                      <a:pt x="286" y="421"/>
                      <a:pt x="283" y="422"/>
                      <a:pt x="281" y="423"/>
                    </a:cubicBezTo>
                    <a:cubicBezTo>
                      <a:pt x="279" y="424"/>
                      <a:pt x="279" y="424"/>
                      <a:pt x="279" y="424"/>
                    </a:cubicBezTo>
                    <a:cubicBezTo>
                      <a:pt x="276" y="426"/>
                      <a:pt x="274" y="427"/>
                      <a:pt x="271" y="429"/>
                    </a:cubicBezTo>
                    <a:cubicBezTo>
                      <a:pt x="264" y="432"/>
                      <a:pt x="264" y="432"/>
                      <a:pt x="264" y="432"/>
                    </a:cubicBezTo>
                    <a:cubicBezTo>
                      <a:pt x="262" y="432"/>
                      <a:pt x="261" y="433"/>
                      <a:pt x="260" y="433"/>
                    </a:cubicBezTo>
                    <a:cubicBezTo>
                      <a:pt x="235" y="444"/>
                      <a:pt x="208" y="451"/>
                      <a:pt x="181" y="453"/>
                    </a:cubicBezTo>
                    <a:cubicBezTo>
                      <a:pt x="173" y="454"/>
                      <a:pt x="166" y="454"/>
                      <a:pt x="158" y="454"/>
                    </a:cubicBezTo>
                    <a:cubicBezTo>
                      <a:pt x="139" y="454"/>
                      <a:pt x="120" y="452"/>
                      <a:pt x="101" y="448"/>
                    </a:cubicBezTo>
                    <a:cubicBezTo>
                      <a:pt x="100" y="447"/>
                      <a:pt x="99" y="447"/>
                      <a:pt x="97" y="447"/>
                    </a:cubicBezTo>
                    <a:cubicBezTo>
                      <a:pt x="89" y="445"/>
                      <a:pt x="89" y="445"/>
                      <a:pt x="89" y="445"/>
                    </a:cubicBezTo>
                    <a:cubicBezTo>
                      <a:pt x="83" y="443"/>
                      <a:pt x="76" y="441"/>
                      <a:pt x="69" y="438"/>
                    </a:cubicBezTo>
                    <a:cubicBezTo>
                      <a:pt x="67" y="438"/>
                      <a:pt x="67" y="438"/>
                      <a:pt x="67" y="438"/>
                    </a:cubicBezTo>
                    <a:cubicBezTo>
                      <a:pt x="65" y="437"/>
                      <a:pt x="62" y="436"/>
                      <a:pt x="60" y="434"/>
                    </a:cubicBezTo>
                    <a:cubicBezTo>
                      <a:pt x="57" y="433"/>
                      <a:pt x="57" y="433"/>
                      <a:pt x="57" y="433"/>
                    </a:cubicBezTo>
                    <a:cubicBezTo>
                      <a:pt x="56" y="433"/>
                      <a:pt x="55" y="433"/>
                      <a:pt x="54" y="432"/>
                    </a:cubicBezTo>
                    <a:cubicBezTo>
                      <a:pt x="53" y="432"/>
                      <a:pt x="52" y="431"/>
                      <a:pt x="51" y="431"/>
                    </a:cubicBezTo>
                    <a:cubicBezTo>
                      <a:pt x="48" y="429"/>
                      <a:pt x="48" y="429"/>
                      <a:pt x="48" y="429"/>
                    </a:cubicBezTo>
                    <a:cubicBezTo>
                      <a:pt x="48" y="429"/>
                      <a:pt x="48" y="429"/>
                      <a:pt x="48" y="429"/>
                    </a:cubicBezTo>
                    <a:cubicBezTo>
                      <a:pt x="44" y="427"/>
                      <a:pt x="44" y="427"/>
                      <a:pt x="44" y="427"/>
                    </a:cubicBezTo>
                    <a:cubicBezTo>
                      <a:pt x="43" y="427"/>
                      <a:pt x="42" y="426"/>
                      <a:pt x="41" y="426"/>
                    </a:cubicBezTo>
                    <a:cubicBezTo>
                      <a:pt x="39" y="425"/>
                      <a:pt x="37" y="424"/>
                      <a:pt x="36" y="423"/>
                    </a:cubicBezTo>
                    <a:cubicBezTo>
                      <a:pt x="35" y="423"/>
                      <a:pt x="33" y="422"/>
                      <a:pt x="32" y="421"/>
                    </a:cubicBezTo>
                    <a:cubicBezTo>
                      <a:pt x="32" y="421"/>
                      <a:pt x="32" y="421"/>
                      <a:pt x="32" y="421"/>
                    </a:cubicBezTo>
                    <a:cubicBezTo>
                      <a:pt x="29" y="420"/>
                      <a:pt x="27" y="418"/>
                      <a:pt x="24" y="417"/>
                    </a:cubicBezTo>
                    <a:cubicBezTo>
                      <a:pt x="23" y="416"/>
                      <a:pt x="22" y="415"/>
                      <a:pt x="20" y="415"/>
                    </a:cubicBezTo>
                    <a:cubicBezTo>
                      <a:pt x="17" y="412"/>
                      <a:pt x="14" y="410"/>
                      <a:pt x="11" y="408"/>
                    </a:cubicBezTo>
                    <a:cubicBezTo>
                      <a:pt x="10" y="408"/>
                      <a:pt x="10" y="408"/>
                      <a:pt x="9" y="407"/>
                    </a:cubicBezTo>
                    <a:cubicBezTo>
                      <a:pt x="4" y="404"/>
                      <a:pt x="4" y="404"/>
                      <a:pt x="4" y="404"/>
                    </a:cubicBezTo>
                    <a:cubicBezTo>
                      <a:pt x="3" y="403"/>
                      <a:pt x="2" y="402"/>
                      <a:pt x="1" y="401"/>
                    </a:cubicBezTo>
                    <a:cubicBezTo>
                      <a:pt x="0" y="401"/>
                      <a:pt x="0" y="400"/>
                      <a:pt x="0" y="400"/>
                    </a:cubicBezTo>
                    <a:cubicBezTo>
                      <a:pt x="5" y="405"/>
                      <a:pt x="11" y="410"/>
                      <a:pt x="17" y="415"/>
                    </a:cubicBezTo>
                    <a:cubicBezTo>
                      <a:pt x="17" y="415"/>
                      <a:pt x="18" y="416"/>
                      <a:pt x="19" y="417"/>
                    </a:cubicBezTo>
                    <a:cubicBezTo>
                      <a:pt x="20" y="417"/>
                      <a:pt x="21" y="418"/>
                      <a:pt x="22" y="419"/>
                    </a:cubicBezTo>
                    <a:cubicBezTo>
                      <a:pt x="28" y="423"/>
                      <a:pt x="28" y="423"/>
                      <a:pt x="28" y="423"/>
                    </a:cubicBezTo>
                    <a:cubicBezTo>
                      <a:pt x="28" y="423"/>
                      <a:pt x="29" y="423"/>
                      <a:pt x="29" y="424"/>
                    </a:cubicBezTo>
                    <a:cubicBezTo>
                      <a:pt x="32" y="426"/>
                      <a:pt x="35" y="428"/>
                      <a:pt x="39" y="430"/>
                    </a:cubicBezTo>
                    <a:cubicBezTo>
                      <a:pt x="40" y="431"/>
                      <a:pt x="41" y="431"/>
                      <a:pt x="42" y="432"/>
                    </a:cubicBezTo>
                    <a:cubicBezTo>
                      <a:pt x="45" y="434"/>
                      <a:pt x="48" y="435"/>
                      <a:pt x="50" y="437"/>
                    </a:cubicBezTo>
                    <a:cubicBezTo>
                      <a:pt x="51" y="437"/>
                      <a:pt x="51" y="437"/>
                      <a:pt x="51" y="437"/>
                    </a:cubicBezTo>
                    <a:cubicBezTo>
                      <a:pt x="52" y="438"/>
                      <a:pt x="53" y="438"/>
                      <a:pt x="54" y="439"/>
                    </a:cubicBezTo>
                    <a:cubicBezTo>
                      <a:pt x="56" y="440"/>
                      <a:pt x="57" y="441"/>
                      <a:pt x="59" y="441"/>
                    </a:cubicBezTo>
                    <a:cubicBezTo>
                      <a:pt x="60" y="442"/>
                      <a:pt x="61" y="442"/>
                      <a:pt x="62" y="443"/>
                    </a:cubicBezTo>
                    <a:cubicBezTo>
                      <a:pt x="66" y="445"/>
                      <a:pt x="66" y="445"/>
                      <a:pt x="66" y="445"/>
                    </a:cubicBezTo>
                    <a:cubicBezTo>
                      <a:pt x="66" y="445"/>
                      <a:pt x="66" y="445"/>
                      <a:pt x="66" y="445"/>
                    </a:cubicBezTo>
                    <a:cubicBezTo>
                      <a:pt x="69" y="446"/>
                      <a:pt x="69" y="446"/>
                      <a:pt x="69" y="446"/>
                    </a:cubicBezTo>
                    <a:cubicBezTo>
                      <a:pt x="70" y="447"/>
                      <a:pt x="71" y="447"/>
                      <a:pt x="72" y="448"/>
                    </a:cubicBezTo>
                    <a:cubicBezTo>
                      <a:pt x="73" y="448"/>
                      <a:pt x="74" y="448"/>
                      <a:pt x="75" y="449"/>
                    </a:cubicBezTo>
                    <a:cubicBezTo>
                      <a:pt x="78" y="450"/>
                      <a:pt x="78" y="450"/>
                      <a:pt x="78" y="450"/>
                    </a:cubicBezTo>
                    <a:cubicBezTo>
                      <a:pt x="80" y="451"/>
                      <a:pt x="83" y="452"/>
                      <a:pt x="86" y="453"/>
                    </a:cubicBezTo>
                    <a:cubicBezTo>
                      <a:pt x="88" y="454"/>
                      <a:pt x="88" y="454"/>
                      <a:pt x="88" y="454"/>
                    </a:cubicBezTo>
                    <a:cubicBezTo>
                      <a:pt x="94" y="456"/>
                      <a:pt x="101" y="458"/>
                      <a:pt x="108" y="460"/>
                    </a:cubicBezTo>
                    <a:cubicBezTo>
                      <a:pt x="116" y="462"/>
                      <a:pt x="116" y="462"/>
                      <a:pt x="116" y="462"/>
                    </a:cubicBezTo>
                    <a:cubicBezTo>
                      <a:pt x="117" y="463"/>
                      <a:pt x="118" y="463"/>
                      <a:pt x="120" y="463"/>
                    </a:cubicBezTo>
                    <a:cubicBezTo>
                      <a:pt x="138" y="467"/>
                      <a:pt x="157" y="469"/>
                      <a:pt x="177" y="469"/>
                    </a:cubicBezTo>
                    <a:cubicBezTo>
                      <a:pt x="184" y="469"/>
                      <a:pt x="192" y="469"/>
                      <a:pt x="199" y="468"/>
                    </a:cubicBezTo>
                    <a:cubicBezTo>
                      <a:pt x="226" y="466"/>
                      <a:pt x="253" y="459"/>
                      <a:pt x="278" y="449"/>
                    </a:cubicBezTo>
                    <a:cubicBezTo>
                      <a:pt x="280" y="448"/>
                      <a:pt x="281" y="448"/>
                      <a:pt x="282" y="447"/>
                    </a:cubicBezTo>
                    <a:cubicBezTo>
                      <a:pt x="289" y="444"/>
                      <a:pt x="289" y="444"/>
                      <a:pt x="289" y="444"/>
                    </a:cubicBezTo>
                    <a:cubicBezTo>
                      <a:pt x="292" y="443"/>
                      <a:pt x="295" y="441"/>
                      <a:pt x="298" y="440"/>
                    </a:cubicBezTo>
                    <a:cubicBezTo>
                      <a:pt x="299" y="439"/>
                      <a:pt x="299" y="439"/>
                      <a:pt x="299" y="439"/>
                    </a:cubicBezTo>
                    <a:cubicBezTo>
                      <a:pt x="302" y="437"/>
                      <a:pt x="304" y="436"/>
                      <a:pt x="307" y="435"/>
                    </a:cubicBezTo>
                    <a:cubicBezTo>
                      <a:pt x="309" y="433"/>
                      <a:pt x="309" y="433"/>
                      <a:pt x="309" y="433"/>
                    </a:cubicBezTo>
                    <a:cubicBezTo>
                      <a:pt x="311" y="432"/>
                      <a:pt x="313" y="431"/>
                      <a:pt x="315" y="429"/>
                    </a:cubicBezTo>
                    <a:cubicBezTo>
                      <a:pt x="318" y="428"/>
                      <a:pt x="318" y="428"/>
                      <a:pt x="318" y="428"/>
                    </a:cubicBezTo>
                    <a:cubicBezTo>
                      <a:pt x="319" y="427"/>
                      <a:pt x="320" y="427"/>
                      <a:pt x="320" y="426"/>
                    </a:cubicBezTo>
                    <a:cubicBezTo>
                      <a:pt x="321" y="426"/>
                      <a:pt x="322" y="425"/>
                      <a:pt x="323" y="425"/>
                    </a:cubicBezTo>
                    <a:cubicBezTo>
                      <a:pt x="328" y="421"/>
                      <a:pt x="328" y="421"/>
                      <a:pt x="328" y="421"/>
                    </a:cubicBezTo>
                    <a:cubicBezTo>
                      <a:pt x="330" y="420"/>
                      <a:pt x="332" y="418"/>
                      <a:pt x="334" y="417"/>
                    </a:cubicBezTo>
                    <a:cubicBezTo>
                      <a:pt x="335" y="416"/>
                      <a:pt x="336" y="415"/>
                      <a:pt x="337" y="415"/>
                    </a:cubicBezTo>
                    <a:cubicBezTo>
                      <a:pt x="338" y="414"/>
                      <a:pt x="339" y="413"/>
                      <a:pt x="340" y="412"/>
                    </a:cubicBezTo>
                    <a:cubicBezTo>
                      <a:pt x="341" y="411"/>
                      <a:pt x="341" y="411"/>
                      <a:pt x="341" y="411"/>
                    </a:cubicBezTo>
                    <a:cubicBezTo>
                      <a:pt x="343" y="410"/>
                      <a:pt x="345" y="408"/>
                      <a:pt x="346" y="407"/>
                    </a:cubicBezTo>
                    <a:cubicBezTo>
                      <a:pt x="348" y="405"/>
                      <a:pt x="350" y="404"/>
                      <a:pt x="351" y="402"/>
                    </a:cubicBezTo>
                    <a:cubicBezTo>
                      <a:pt x="353" y="401"/>
                      <a:pt x="354" y="400"/>
                      <a:pt x="356" y="398"/>
                    </a:cubicBezTo>
                    <a:cubicBezTo>
                      <a:pt x="356" y="398"/>
                      <a:pt x="356" y="398"/>
                      <a:pt x="356" y="398"/>
                    </a:cubicBezTo>
                    <a:cubicBezTo>
                      <a:pt x="358" y="396"/>
                      <a:pt x="359" y="395"/>
                      <a:pt x="361" y="393"/>
                    </a:cubicBezTo>
                    <a:cubicBezTo>
                      <a:pt x="361" y="393"/>
                      <a:pt x="361" y="393"/>
                      <a:pt x="361" y="393"/>
                    </a:cubicBezTo>
                    <a:cubicBezTo>
                      <a:pt x="366" y="388"/>
                      <a:pt x="366" y="388"/>
                      <a:pt x="366" y="388"/>
                    </a:cubicBezTo>
                    <a:cubicBezTo>
                      <a:pt x="367" y="387"/>
                      <a:pt x="368" y="386"/>
                      <a:pt x="368" y="386"/>
                    </a:cubicBezTo>
                    <a:cubicBezTo>
                      <a:pt x="369" y="385"/>
                      <a:pt x="369" y="385"/>
                      <a:pt x="370" y="384"/>
                    </a:cubicBezTo>
                    <a:cubicBezTo>
                      <a:pt x="406" y="345"/>
                      <a:pt x="429" y="294"/>
                      <a:pt x="436" y="241"/>
                    </a:cubicBezTo>
                    <a:cubicBezTo>
                      <a:pt x="436" y="239"/>
                      <a:pt x="436" y="238"/>
                      <a:pt x="437" y="236"/>
                    </a:cubicBezTo>
                    <a:cubicBezTo>
                      <a:pt x="437" y="229"/>
                      <a:pt x="437" y="229"/>
                      <a:pt x="437" y="229"/>
                    </a:cubicBezTo>
                    <a:cubicBezTo>
                      <a:pt x="437" y="229"/>
                      <a:pt x="437" y="228"/>
                      <a:pt x="437" y="227"/>
                    </a:cubicBezTo>
                    <a:cubicBezTo>
                      <a:pt x="437" y="226"/>
                      <a:pt x="437" y="226"/>
                      <a:pt x="437" y="226"/>
                    </a:cubicBezTo>
                    <a:cubicBezTo>
                      <a:pt x="437" y="226"/>
                      <a:pt x="437" y="226"/>
                      <a:pt x="437" y="226"/>
                    </a:cubicBezTo>
                    <a:cubicBezTo>
                      <a:pt x="438" y="222"/>
                      <a:pt x="438" y="218"/>
                      <a:pt x="438" y="214"/>
                    </a:cubicBezTo>
                    <a:cubicBezTo>
                      <a:pt x="438" y="211"/>
                      <a:pt x="438" y="211"/>
                      <a:pt x="438" y="211"/>
                    </a:cubicBezTo>
                    <a:cubicBezTo>
                      <a:pt x="438" y="208"/>
                      <a:pt x="438" y="205"/>
                      <a:pt x="438" y="201"/>
                    </a:cubicBezTo>
                    <a:cubicBezTo>
                      <a:pt x="438" y="198"/>
                      <a:pt x="438" y="198"/>
                      <a:pt x="438" y="198"/>
                    </a:cubicBezTo>
                    <a:cubicBezTo>
                      <a:pt x="438" y="196"/>
                      <a:pt x="438" y="194"/>
                      <a:pt x="437" y="193"/>
                    </a:cubicBezTo>
                    <a:cubicBezTo>
                      <a:pt x="438" y="192"/>
                      <a:pt x="437" y="191"/>
                      <a:pt x="437" y="190"/>
                    </a:cubicBezTo>
                    <a:cubicBezTo>
                      <a:pt x="437" y="181"/>
                      <a:pt x="437" y="181"/>
                      <a:pt x="437" y="181"/>
                    </a:cubicBezTo>
                    <a:cubicBezTo>
                      <a:pt x="437" y="180"/>
                      <a:pt x="436" y="179"/>
                      <a:pt x="436" y="178"/>
                    </a:cubicBezTo>
                    <a:cubicBezTo>
                      <a:pt x="436" y="176"/>
                      <a:pt x="436" y="175"/>
                      <a:pt x="436" y="173"/>
                    </a:cubicBezTo>
                    <a:cubicBezTo>
                      <a:pt x="435" y="172"/>
                      <a:pt x="435" y="171"/>
                      <a:pt x="435" y="170"/>
                    </a:cubicBezTo>
                    <a:cubicBezTo>
                      <a:pt x="435" y="169"/>
                      <a:pt x="435" y="169"/>
                      <a:pt x="435" y="169"/>
                    </a:cubicBezTo>
                    <a:cubicBezTo>
                      <a:pt x="435" y="166"/>
                      <a:pt x="434" y="163"/>
                      <a:pt x="434" y="160"/>
                    </a:cubicBezTo>
                    <a:cubicBezTo>
                      <a:pt x="433" y="159"/>
                      <a:pt x="433" y="158"/>
                      <a:pt x="433" y="157"/>
                    </a:cubicBezTo>
                    <a:cubicBezTo>
                      <a:pt x="432" y="153"/>
                      <a:pt x="431" y="150"/>
                      <a:pt x="430" y="146"/>
                    </a:cubicBezTo>
                    <a:cubicBezTo>
                      <a:pt x="430" y="144"/>
                      <a:pt x="430" y="144"/>
                      <a:pt x="430" y="144"/>
                    </a:cubicBezTo>
                    <a:cubicBezTo>
                      <a:pt x="430" y="143"/>
                      <a:pt x="429" y="142"/>
                      <a:pt x="429" y="141"/>
                    </a:cubicBezTo>
                    <a:cubicBezTo>
                      <a:pt x="427" y="134"/>
                      <a:pt x="427" y="134"/>
                      <a:pt x="427" y="134"/>
                    </a:cubicBezTo>
                    <a:cubicBezTo>
                      <a:pt x="427" y="132"/>
                      <a:pt x="427" y="131"/>
                      <a:pt x="426" y="130"/>
                    </a:cubicBezTo>
                    <a:cubicBezTo>
                      <a:pt x="410" y="79"/>
                      <a:pt x="378" y="34"/>
                      <a:pt x="337" y="1"/>
                    </a:cubicBezTo>
                    <a:cubicBezTo>
                      <a:pt x="336" y="1"/>
                      <a:pt x="336" y="1"/>
                      <a:pt x="335" y="0"/>
                    </a:cubicBezTo>
                  </a:path>
                </a:pathLst>
              </a:custGeom>
              <a:solidFill>
                <a:srgbClr val="C0C3C7"/>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sp>
            <p:nvSpPr>
              <p:cNvPr id="17" name="Freeform 6">
                <a:extLst>
                  <a:ext uri="{FF2B5EF4-FFF2-40B4-BE49-F238E27FC236}">
                    <a16:creationId xmlns:a16="http://schemas.microsoft.com/office/drawing/2014/main" xmlns="" id="{AD0BFD5F-D919-45ED-8520-430A9B382ABC}"/>
                  </a:ext>
                </a:extLst>
              </p:cNvPr>
              <p:cNvSpPr>
                <a:spLocks/>
              </p:cNvSpPr>
              <p:nvPr/>
            </p:nvSpPr>
            <p:spPr bwMode="auto">
              <a:xfrm>
                <a:off x="4946651" y="2265363"/>
                <a:ext cx="2225675" cy="2251075"/>
              </a:xfrm>
              <a:custGeom>
                <a:avLst/>
                <a:gdLst>
                  <a:gd name="T0" fmla="*/ 3 w 523"/>
                  <a:gd name="T1" fmla="*/ 305 h 529"/>
                  <a:gd name="T2" fmla="*/ 7 w 523"/>
                  <a:gd name="T3" fmla="*/ 328 h 529"/>
                  <a:gd name="T4" fmla="*/ 10 w 523"/>
                  <a:gd name="T5" fmla="*/ 341 h 529"/>
                  <a:gd name="T6" fmla="*/ 104 w 523"/>
                  <a:gd name="T7" fmla="*/ 475 h 529"/>
                  <a:gd name="T8" fmla="*/ 114 w 523"/>
                  <a:gd name="T9" fmla="*/ 482 h 529"/>
                  <a:gd name="T10" fmla="*/ 135 w 523"/>
                  <a:gd name="T11" fmla="*/ 495 h 529"/>
                  <a:gd name="T12" fmla="*/ 144 w 523"/>
                  <a:gd name="T13" fmla="*/ 500 h 529"/>
                  <a:gd name="T14" fmla="*/ 151 w 523"/>
                  <a:gd name="T15" fmla="*/ 503 h 529"/>
                  <a:gd name="T16" fmla="*/ 160 w 523"/>
                  <a:gd name="T17" fmla="*/ 507 h 529"/>
                  <a:gd name="T18" fmla="*/ 172 w 523"/>
                  <a:gd name="T19" fmla="*/ 512 h 529"/>
                  <a:gd name="T20" fmla="*/ 204 w 523"/>
                  <a:gd name="T21" fmla="*/ 522 h 529"/>
                  <a:gd name="T22" fmla="*/ 367 w 523"/>
                  <a:gd name="T23" fmla="*/ 506 h 529"/>
                  <a:gd name="T24" fmla="*/ 384 w 523"/>
                  <a:gd name="T25" fmla="*/ 497 h 529"/>
                  <a:gd name="T26" fmla="*/ 400 w 523"/>
                  <a:gd name="T27" fmla="*/ 488 h 529"/>
                  <a:gd name="T28" fmla="*/ 407 w 523"/>
                  <a:gd name="T29" fmla="*/ 483 h 529"/>
                  <a:gd name="T30" fmla="*/ 421 w 523"/>
                  <a:gd name="T31" fmla="*/ 473 h 529"/>
                  <a:gd name="T32" fmla="*/ 431 w 523"/>
                  <a:gd name="T33" fmla="*/ 465 h 529"/>
                  <a:gd name="T34" fmla="*/ 441 w 523"/>
                  <a:gd name="T35" fmla="*/ 456 h 529"/>
                  <a:gd name="T36" fmla="*/ 451 w 523"/>
                  <a:gd name="T37" fmla="*/ 447 h 529"/>
                  <a:gd name="T38" fmla="*/ 520 w 523"/>
                  <a:gd name="T39" fmla="*/ 300 h 529"/>
                  <a:gd name="T40" fmla="*/ 522 w 523"/>
                  <a:gd name="T41" fmla="*/ 285 h 529"/>
                  <a:gd name="T42" fmla="*/ 523 w 523"/>
                  <a:gd name="T43" fmla="*/ 273 h 529"/>
                  <a:gd name="T44" fmla="*/ 522 w 523"/>
                  <a:gd name="T45" fmla="*/ 257 h 529"/>
                  <a:gd name="T46" fmla="*/ 521 w 523"/>
                  <a:gd name="T47" fmla="*/ 240 h 529"/>
                  <a:gd name="T48" fmla="*/ 520 w 523"/>
                  <a:gd name="T49" fmla="*/ 229 h 529"/>
                  <a:gd name="T50" fmla="*/ 518 w 523"/>
                  <a:gd name="T51" fmla="*/ 215 h 529"/>
                  <a:gd name="T52" fmla="*/ 514 w 523"/>
                  <a:gd name="T53" fmla="*/ 199 h 529"/>
                  <a:gd name="T54" fmla="*/ 421 w 523"/>
                  <a:gd name="T55" fmla="*/ 60 h 529"/>
                  <a:gd name="T56" fmla="*/ 410 w 523"/>
                  <a:gd name="T57" fmla="*/ 52 h 529"/>
                  <a:gd name="T58" fmla="*/ 399 w 523"/>
                  <a:gd name="T59" fmla="*/ 45 h 529"/>
                  <a:gd name="T60" fmla="*/ 387 w 523"/>
                  <a:gd name="T61" fmla="*/ 38 h 529"/>
                  <a:gd name="T62" fmla="*/ 381 w 523"/>
                  <a:gd name="T63" fmla="*/ 34 h 529"/>
                  <a:gd name="T64" fmla="*/ 366 w 523"/>
                  <a:gd name="T65" fmla="*/ 27 h 529"/>
                  <a:gd name="T66" fmla="*/ 352 w 523"/>
                  <a:gd name="T67" fmla="*/ 21 h 529"/>
                  <a:gd name="T68" fmla="*/ 329 w 523"/>
                  <a:gd name="T69" fmla="*/ 14 h 529"/>
                  <a:gd name="T70" fmla="*/ 159 w 523"/>
                  <a:gd name="T71" fmla="*/ 26 h 529"/>
                  <a:gd name="T72" fmla="*/ 140 w 523"/>
                  <a:gd name="T73" fmla="*/ 35 h 529"/>
                  <a:gd name="T74" fmla="*/ 129 w 523"/>
                  <a:gd name="T75" fmla="*/ 41 h 529"/>
                  <a:gd name="T76" fmla="*/ 117 w 523"/>
                  <a:gd name="T77" fmla="*/ 48 h 529"/>
                  <a:gd name="T78" fmla="*/ 112 w 523"/>
                  <a:gd name="T79" fmla="*/ 52 h 529"/>
                  <a:gd name="T80" fmla="*/ 105 w 523"/>
                  <a:gd name="T81" fmla="*/ 57 h 529"/>
                  <a:gd name="T82" fmla="*/ 97 w 523"/>
                  <a:gd name="T83" fmla="*/ 63 h 529"/>
                  <a:gd name="T84" fmla="*/ 83 w 523"/>
                  <a:gd name="T85" fmla="*/ 76 h 529"/>
                  <a:gd name="T86" fmla="*/ 72 w 523"/>
                  <a:gd name="T87" fmla="*/ 86 h 529"/>
                  <a:gd name="T88" fmla="*/ 2 w 523"/>
                  <a:gd name="T89" fmla="*/ 234 h 529"/>
                  <a:gd name="T90" fmla="*/ 1 w 523"/>
                  <a:gd name="T91" fmla="*/ 248 h 529"/>
                  <a:gd name="T92" fmla="*/ 0 w 523"/>
                  <a:gd name="T93" fmla="*/ 260 h 529"/>
                  <a:gd name="T94" fmla="*/ 0 w 523"/>
                  <a:gd name="T95" fmla="*/ 274 h 529"/>
                  <a:gd name="T96" fmla="*/ 0 w 523"/>
                  <a:gd name="T97" fmla="*/ 285 h 529"/>
                  <a:gd name="T98" fmla="*/ 2 w 523"/>
                  <a:gd name="T99" fmla="*/ 302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23" h="529">
                    <a:moveTo>
                      <a:pt x="2" y="302"/>
                    </a:moveTo>
                    <a:cubicBezTo>
                      <a:pt x="2" y="302"/>
                      <a:pt x="2" y="303"/>
                      <a:pt x="3" y="304"/>
                    </a:cubicBezTo>
                    <a:cubicBezTo>
                      <a:pt x="3" y="305"/>
                      <a:pt x="3" y="305"/>
                      <a:pt x="3" y="305"/>
                    </a:cubicBezTo>
                    <a:cubicBezTo>
                      <a:pt x="3" y="308"/>
                      <a:pt x="4" y="311"/>
                      <a:pt x="4" y="314"/>
                    </a:cubicBezTo>
                    <a:cubicBezTo>
                      <a:pt x="5" y="318"/>
                      <a:pt x="5" y="318"/>
                      <a:pt x="5" y="318"/>
                    </a:cubicBezTo>
                    <a:cubicBezTo>
                      <a:pt x="6" y="321"/>
                      <a:pt x="6" y="325"/>
                      <a:pt x="7" y="328"/>
                    </a:cubicBezTo>
                    <a:cubicBezTo>
                      <a:pt x="8" y="331"/>
                      <a:pt x="8" y="331"/>
                      <a:pt x="8" y="331"/>
                    </a:cubicBezTo>
                    <a:cubicBezTo>
                      <a:pt x="8" y="332"/>
                      <a:pt x="8" y="333"/>
                      <a:pt x="9" y="334"/>
                    </a:cubicBezTo>
                    <a:cubicBezTo>
                      <a:pt x="10" y="341"/>
                      <a:pt x="10" y="341"/>
                      <a:pt x="10" y="341"/>
                    </a:cubicBezTo>
                    <a:cubicBezTo>
                      <a:pt x="11" y="342"/>
                      <a:pt x="11" y="344"/>
                      <a:pt x="12" y="345"/>
                    </a:cubicBezTo>
                    <a:cubicBezTo>
                      <a:pt x="28" y="395"/>
                      <a:pt x="59" y="441"/>
                      <a:pt x="101" y="473"/>
                    </a:cubicBezTo>
                    <a:cubicBezTo>
                      <a:pt x="102" y="474"/>
                      <a:pt x="103" y="474"/>
                      <a:pt x="104" y="475"/>
                    </a:cubicBezTo>
                    <a:cubicBezTo>
                      <a:pt x="105" y="476"/>
                      <a:pt x="106" y="477"/>
                      <a:pt x="107" y="478"/>
                    </a:cubicBezTo>
                    <a:cubicBezTo>
                      <a:pt x="112" y="481"/>
                      <a:pt x="112" y="481"/>
                      <a:pt x="112" y="481"/>
                    </a:cubicBezTo>
                    <a:cubicBezTo>
                      <a:pt x="113" y="482"/>
                      <a:pt x="113" y="482"/>
                      <a:pt x="114" y="482"/>
                    </a:cubicBezTo>
                    <a:cubicBezTo>
                      <a:pt x="117" y="484"/>
                      <a:pt x="120" y="486"/>
                      <a:pt x="123" y="489"/>
                    </a:cubicBezTo>
                    <a:cubicBezTo>
                      <a:pt x="125" y="489"/>
                      <a:pt x="126" y="490"/>
                      <a:pt x="127" y="491"/>
                    </a:cubicBezTo>
                    <a:cubicBezTo>
                      <a:pt x="130" y="492"/>
                      <a:pt x="132" y="494"/>
                      <a:pt x="135" y="495"/>
                    </a:cubicBezTo>
                    <a:cubicBezTo>
                      <a:pt x="135" y="495"/>
                      <a:pt x="135" y="495"/>
                      <a:pt x="135" y="495"/>
                    </a:cubicBezTo>
                    <a:cubicBezTo>
                      <a:pt x="136" y="496"/>
                      <a:pt x="138" y="497"/>
                      <a:pt x="139" y="497"/>
                    </a:cubicBezTo>
                    <a:cubicBezTo>
                      <a:pt x="140" y="498"/>
                      <a:pt x="142" y="499"/>
                      <a:pt x="144" y="500"/>
                    </a:cubicBezTo>
                    <a:cubicBezTo>
                      <a:pt x="145" y="500"/>
                      <a:pt x="146" y="501"/>
                      <a:pt x="147" y="501"/>
                    </a:cubicBezTo>
                    <a:cubicBezTo>
                      <a:pt x="151" y="503"/>
                      <a:pt x="151" y="503"/>
                      <a:pt x="151" y="503"/>
                    </a:cubicBezTo>
                    <a:cubicBezTo>
                      <a:pt x="151" y="503"/>
                      <a:pt x="151" y="503"/>
                      <a:pt x="151" y="503"/>
                    </a:cubicBezTo>
                    <a:cubicBezTo>
                      <a:pt x="154" y="505"/>
                      <a:pt x="154" y="505"/>
                      <a:pt x="154" y="505"/>
                    </a:cubicBezTo>
                    <a:cubicBezTo>
                      <a:pt x="155" y="505"/>
                      <a:pt x="156" y="506"/>
                      <a:pt x="157" y="506"/>
                    </a:cubicBezTo>
                    <a:cubicBezTo>
                      <a:pt x="158" y="507"/>
                      <a:pt x="159" y="507"/>
                      <a:pt x="160" y="507"/>
                    </a:cubicBezTo>
                    <a:cubicBezTo>
                      <a:pt x="163" y="508"/>
                      <a:pt x="163" y="508"/>
                      <a:pt x="163" y="508"/>
                    </a:cubicBezTo>
                    <a:cubicBezTo>
                      <a:pt x="165" y="510"/>
                      <a:pt x="168" y="511"/>
                      <a:pt x="170" y="512"/>
                    </a:cubicBezTo>
                    <a:cubicBezTo>
                      <a:pt x="172" y="512"/>
                      <a:pt x="172" y="512"/>
                      <a:pt x="172" y="512"/>
                    </a:cubicBezTo>
                    <a:cubicBezTo>
                      <a:pt x="179" y="515"/>
                      <a:pt x="186" y="517"/>
                      <a:pt x="192" y="519"/>
                    </a:cubicBezTo>
                    <a:cubicBezTo>
                      <a:pt x="200" y="521"/>
                      <a:pt x="200" y="521"/>
                      <a:pt x="200" y="521"/>
                    </a:cubicBezTo>
                    <a:cubicBezTo>
                      <a:pt x="202" y="521"/>
                      <a:pt x="203" y="521"/>
                      <a:pt x="204" y="522"/>
                    </a:cubicBezTo>
                    <a:cubicBezTo>
                      <a:pt x="230" y="527"/>
                      <a:pt x="257" y="529"/>
                      <a:pt x="284" y="527"/>
                    </a:cubicBezTo>
                    <a:cubicBezTo>
                      <a:pt x="311" y="525"/>
                      <a:pt x="338" y="518"/>
                      <a:pt x="363" y="507"/>
                    </a:cubicBezTo>
                    <a:cubicBezTo>
                      <a:pt x="364" y="507"/>
                      <a:pt x="365" y="506"/>
                      <a:pt x="367" y="506"/>
                    </a:cubicBezTo>
                    <a:cubicBezTo>
                      <a:pt x="374" y="503"/>
                      <a:pt x="374" y="503"/>
                      <a:pt x="374" y="503"/>
                    </a:cubicBezTo>
                    <a:cubicBezTo>
                      <a:pt x="377" y="501"/>
                      <a:pt x="379" y="500"/>
                      <a:pt x="382" y="498"/>
                    </a:cubicBezTo>
                    <a:cubicBezTo>
                      <a:pt x="384" y="497"/>
                      <a:pt x="384" y="497"/>
                      <a:pt x="384" y="497"/>
                    </a:cubicBezTo>
                    <a:cubicBezTo>
                      <a:pt x="386" y="496"/>
                      <a:pt x="389" y="495"/>
                      <a:pt x="391" y="493"/>
                    </a:cubicBezTo>
                    <a:cubicBezTo>
                      <a:pt x="394" y="492"/>
                      <a:pt x="394" y="492"/>
                      <a:pt x="394" y="492"/>
                    </a:cubicBezTo>
                    <a:cubicBezTo>
                      <a:pt x="396" y="490"/>
                      <a:pt x="398" y="489"/>
                      <a:pt x="400" y="488"/>
                    </a:cubicBezTo>
                    <a:cubicBezTo>
                      <a:pt x="403" y="486"/>
                      <a:pt x="403" y="486"/>
                      <a:pt x="403" y="486"/>
                    </a:cubicBezTo>
                    <a:cubicBezTo>
                      <a:pt x="403" y="486"/>
                      <a:pt x="404" y="485"/>
                      <a:pt x="405" y="485"/>
                    </a:cubicBezTo>
                    <a:cubicBezTo>
                      <a:pt x="406" y="484"/>
                      <a:pt x="407" y="484"/>
                      <a:pt x="407" y="483"/>
                    </a:cubicBezTo>
                    <a:cubicBezTo>
                      <a:pt x="413" y="479"/>
                      <a:pt x="413" y="479"/>
                      <a:pt x="413" y="479"/>
                    </a:cubicBezTo>
                    <a:cubicBezTo>
                      <a:pt x="415" y="478"/>
                      <a:pt x="417" y="477"/>
                      <a:pt x="419" y="475"/>
                    </a:cubicBezTo>
                    <a:cubicBezTo>
                      <a:pt x="419" y="474"/>
                      <a:pt x="420" y="474"/>
                      <a:pt x="421" y="473"/>
                    </a:cubicBezTo>
                    <a:cubicBezTo>
                      <a:pt x="422" y="472"/>
                      <a:pt x="423" y="471"/>
                      <a:pt x="425" y="470"/>
                    </a:cubicBezTo>
                    <a:cubicBezTo>
                      <a:pt x="425" y="470"/>
                      <a:pt x="425" y="470"/>
                      <a:pt x="425" y="470"/>
                    </a:cubicBezTo>
                    <a:cubicBezTo>
                      <a:pt x="427" y="468"/>
                      <a:pt x="429" y="467"/>
                      <a:pt x="431" y="465"/>
                    </a:cubicBezTo>
                    <a:cubicBezTo>
                      <a:pt x="433" y="464"/>
                      <a:pt x="434" y="462"/>
                      <a:pt x="436" y="461"/>
                    </a:cubicBezTo>
                    <a:cubicBezTo>
                      <a:pt x="437" y="459"/>
                      <a:pt x="439" y="458"/>
                      <a:pt x="440" y="457"/>
                    </a:cubicBezTo>
                    <a:cubicBezTo>
                      <a:pt x="441" y="456"/>
                      <a:pt x="441" y="456"/>
                      <a:pt x="441" y="456"/>
                    </a:cubicBezTo>
                    <a:cubicBezTo>
                      <a:pt x="443" y="455"/>
                      <a:pt x="444" y="453"/>
                      <a:pt x="445" y="452"/>
                    </a:cubicBezTo>
                    <a:cubicBezTo>
                      <a:pt x="446" y="452"/>
                      <a:pt x="446" y="452"/>
                      <a:pt x="446" y="452"/>
                    </a:cubicBezTo>
                    <a:cubicBezTo>
                      <a:pt x="451" y="447"/>
                      <a:pt x="451" y="447"/>
                      <a:pt x="451" y="447"/>
                    </a:cubicBezTo>
                    <a:cubicBezTo>
                      <a:pt x="451" y="446"/>
                      <a:pt x="452" y="445"/>
                      <a:pt x="453" y="444"/>
                    </a:cubicBezTo>
                    <a:cubicBezTo>
                      <a:pt x="453" y="444"/>
                      <a:pt x="454" y="443"/>
                      <a:pt x="454" y="443"/>
                    </a:cubicBezTo>
                    <a:cubicBezTo>
                      <a:pt x="490" y="403"/>
                      <a:pt x="514" y="353"/>
                      <a:pt x="520" y="300"/>
                    </a:cubicBezTo>
                    <a:cubicBezTo>
                      <a:pt x="521" y="298"/>
                      <a:pt x="521" y="296"/>
                      <a:pt x="521" y="295"/>
                    </a:cubicBezTo>
                    <a:cubicBezTo>
                      <a:pt x="522" y="288"/>
                      <a:pt x="522" y="288"/>
                      <a:pt x="522" y="288"/>
                    </a:cubicBezTo>
                    <a:cubicBezTo>
                      <a:pt x="522" y="287"/>
                      <a:pt x="522" y="286"/>
                      <a:pt x="522" y="285"/>
                    </a:cubicBezTo>
                    <a:cubicBezTo>
                      <a:pt x="522" y="285"/>
                      <a:pt x="522" y="285"/>
                      <a:pt x="522" y="285"/>
                    </a:cubicBezTo>
                    <a:cubicBezTo>
                      <a:pt x="522" y="284"/>
                      <a:pt x="522" y="284"/>
                      <a:pt x="522" y="284"/>
                    </a:cubicBezTo>
                    <a:cubicBezTo>
                      <a:pt x="522" y="280"/>
                      <a:pt x="522" y="276"/>
                      <a:pt x="523" y="273"/>
                    </a:cubicBezTo>
                    <a:cubicBezTo>
                      <a:pt x="523" y="270"/>
                      <a:pt x="523" y="270"/>
                      <a:pt x="523" y="270"/>
                    </a:cubicBezTo>
                    <a:cubicBezTo>
                      <a:pt x="523" y="266"/>
                      <a:pt x="523" y="263"/>
                      <a:pt x="523" y="260"/>
                    </a:cubicBezTo>
                    <a:cubicBezTo>
                      <a:pt x="522" y="257"/>
                      <a:pt x="522" y="257"/>
                      <a:pt x="522" y="257"/>
                    </a:cubicBezTo>
                    <a:cubicBezTo>
                      <a:pt x="522" y="255"/>
                      <a:pt x="522" y="253"/>
                      <a:pt x="522" y="251"/>
                    </a:cubicBezTo>
                    <a:cubicBezTo>
                      <a:pt x="522" y="250"/>
                      <a:pt x="522" y="249"/>
                      <a:pt x="522" y="248"/>
                    </a:cubicBezTo>
                    <a:cubicBezTo>
                      <a:pt x="521" y="240"/>
                      <a:pt x="521" y="240"/>
                      <a:pt x="521" y="240"/>
                    </a:cubicBezTo>
                    <a:cubicBezTo>
                      <a:pt x="521" y="239"/>
                      <a:pt x="521" y="238"/>
                      <a:pt x="521" y="237"/>
                    </a:cubicBezTo>
                    <a:cubicBezTo>
                      <a:pt x="521" y="235"/>
                      <a:pt x="520" y="233"/>
                      <a:pt x="520" y="231"/>
                    </a:cubicBezTo>
                    <a:cubicBezTo>
                      <a:pt x="520" y="231"/>
                      <a:pt x="520" y="230"/>
                      <a:pt x="520" y="229"/>
                    </a:cubicBezTo>
                    <a:cubicBezTo>
                      <a:pt x="520" y="228"/>
                      <a:pt x="520" y="228"/>
                      <a:pt x="520" y="228"/>
                    </a:cubicBezTo>
                    <a:cubicBezTo>
                      <a:pt x="519" y="225"/>
                      <a:pt x="519" y="222"/>
                      <a:pt x="518" y="219"/>
                    </a:cubicBezTo>
                    <a:cubicBezTo>
                      <a:pt x="518" y="217"/>
                      <a:pt x="518" y="216"/>
                      <a:pt x="518" y="215"/>
                    </a:cubicBezTo>
                    <a:cubicBezTo>
                      <a:pt x="517" y="212"/>
                      <a:pt x="516" y="208"/>
                      <a:pt x="515" y="205"/>
                    </a:cubicBezTo>
                    <a:cubicBezTo>
                      <a:pt x="515" y="202"/>
                      <a:pt x="515" y="202"/>
                      <a:pt x="515" y="202"/>
                    </a:cubicBezTo>
                    <a:cubicBezTo>
                      <a:pt x="514" y="201"/>
                      <a:pt x="514" y="200"/>
                      <a:pt x="514" y="199"/>
                    </a:cubicBezTo>
                    <a:cubicBezTo>
                      <a:pt x="512" y="192"/>
                      <a:pt x="512" y="192"/>
                      <a:pt x="512" y="192"/>
                    </a:cubicBezTo>
                    <a:cubicBezTo>
                      <a:pt x="512" y="191"/>
                      <a:pt x="511" y="190"/>
                      <a:pt x="511" y="188"/>
                    </a:cubicBezTo>
                    <a:cubicBezTo>
                      <a:pt x="495" y="138"/>
                      <a:pt x="463" y="92"/>
                      <a:pt x="421" y="60"/>
                    </a:cubicBezTo>
                    <a:cubicBezTo>
                      <a:pt x="421" y="59"/>
                      <a:pt x="420" y="59"/>
                      <a:pt x="419" y="58"/>
                    </a:cubicBezTo>
                    <a:cubicBezTo>
                      <a:pt x="418" y="57"/>
                      <a:pt x="417" y="56"/>
                      <a:pt x="416" y="55"/>
                    </a:cubicBezTo>
                    <a:cubicBezTo>
                      <a:pt x="410" y="52"/>
                      <a:pt x="410" y="52"/>
                      <a:pt x="410" y="52"/>
                    </a:cubicBezTo>
                    <a:cubicBezTo>
                      <a:pt x="410" y="51"/>
                      <a:pt x="410" y="51"/>
                      <a:pt x="410" y="51"/>
                    </a:cubicBezTo>
                    <a:cubicBezTo>
                      <a:pt x="409" y="51"/>
                      <a:pt x="409" y="51"/>
                      <a:pt x="408" y="50"/>
                    </a:cubicBezTo>
                    <a:cubicBezTo>
                      <a:pt x="405" y="48"/>
                      <a:pt x="402" y="46"/>
                      <a:pt x="399" y="45"/>
                    </a:cubicBezTo>
                    <a:cubicBezTo>
                      <a:pt x="398" y="44"/>
                      <a:pt x="397" y="43"/>
                      <a:pt x="396" y="42"/>
                    </a:cubicBezTo>
                    <a:cubicBezTo>
                      <a:pt x="395" y="42"/>
                      <a:pt x="395" y="42"/>
                      <a:pt x="395" y="42"/>
                    </a:cubicBezTo>
                    <a:cubicBezTo>
                      <a:pt x="393" y="41"/>
                      <a:pt x="390" y="39"/>
                      <a:pt x="387" y="38"/>
                    </a:cubicBezTo>
                    <a:cubicBezTo>
                      <a:pt x="387" y="37"/>
                      <a:pt x="387" y="37"/>
                      <a:pt x="387" y="37"/>
                    </a:cubicBezTo>
                    <a:cubicBezTo>
                      <a:pt x="386" y="37"/>
                      <a:pt x="385" y="36"/>
                      <a:pt x="384" y="36"/>
                    </a:cubicBezTo>
                    <a:cubicBezTo>
                      <a:pt x="383" y="35"/>
                      <a:pt x="382" y="35"/>
                      <a:pt x="381" y="34"/>
                    </a:cubicBezTo>
                    <a:cubicBezTo>
                      <a:pt x="379" y="33"/>
                      <a:pt x="377" y="31"/>
                      <a:pt x="374" y="31"/>
                    </a:cubicBezTo>
                    <a:cubicBezTo>
                      <a:pt x="368" y="28"/>
                      <a:pt x="368" y="28"/>
                      <a:pt x="368" y="28"/>
                    </a:cubicBezTo>
                    <a:cubicBezTo>
                      <a:pt x="367" y="28"/>
                      <a:pt x="366" y="27"/>
                      <a:pt x="366" y="27"/>
                    </a:cubicBezTo>
                    <a:cubicBezTo>
                      <a:pt x="365" y="26"/>
                      <a:pt x="364" y="26"/>
                      <a:pt x="362" y="26"/>
                    </a:cubicBezTo>
                    <a:cubicBezTo>
                      <a:pt x="360" y="25"/>
                      <a:pt x="360" y="25"/>
                      <a:pt x="360" y="25"/>
                    </a:cubicBezTo>
                    <a:cubicBezTo>
                      <a:pt x="357" y="23"/>
                      <a:pt x="355" y="22"/>
                      <a:pt x="352" y="21"/>
                    </a:cubicBezTo>
                    <a:cubicBezTo>
                      <a:pt x="350" y="21"/>
                      <a:pt x="350" y="21"/>
                      <a:pt x="350" y="21"/>
                    </a:cubicBezTo>
                    <a:cubicBezTo>
                      <a:pt x="344" y="18"/>
                      <a:pt x="337" y="16"/>
                      <a:pt x="330" y="14"/>
                    </a:cubicBezTo>
                    <a:cubicBezTo>
                      <a:pt x="329" y="14"/>
                      <a:pt x="329" y="14"/>
                      <a:pt x="329" y="14"/>
                    </a:cubicBezTo>
                    <a:cubicBezTo>
                      <a:pt x="322" y="12"/>
                      <a:pt x="322" y="12"/>
                      <a:pt x="322" y="12"/>
                    </a:cubicBezTo>
                    <a:cubicBezTo>
                      <a:pt x="321" y="12"/>
                      <a:pt x="320" y="12"/>
                      <a:pt x="319" y="11"/>
                    </a:cubicBezTo>
                    <a:cubicBezTo>
                      <a:pt x="265" y="0"/>
                      <a:pt x="209" y="5"/>
                      <a:pt x="159" y="26"/>
                    </a:cubicBezTo>
                    <a:cubicBezTo>
                      <a:pt x="158" y="26"/>
                      <a:pt x="157" y="27"/>
                      <a:pt x="156" y="27"/>
                    </a:cubicBezTo>
                    <a:cubicBezTo>
                      <a:pt x="149" y="30"/>
                      <a:pt x="149" y="30"/>
                      <a:pt x="149" y="30"/>
                    </a:cubicBezTo>
                    <a:cubicBezTo>
                      <a:pt x="146" y="32"/>
                      <a:pt x="143" y="33"/>
                      <a:pt x="140" y="35"/>
                    </a:cubicBezTo>
                    <a:cubicBezTo>
                      <a:pt x="138" y="36"/>
                      <a:pt x="138" y="36"/>
                      <a:pt x="138" y="36"/>
                    </a:cubicBezTo>
                    <a:cubicBezTo>
                      <a:pt x="136" y="37"/>
                      <a:pt x="133" y="38"/>
                      <a:pt x="131" y="40"/>
                    </a:cubicBezTo>
                    <a:cubicBezTo>
                      <a:pt x="129" y="41"/>
                      <a:pt x="129" y="41"/>
                      <a:pt x="129" y="41"/>
                    </a:cubicBezTo>
                    <a:cubicBezTo>
                      <a:pt x="126" y="43"/>
                      <a:pt x="124" y="44"/>
                      <a:pt x="121" y="46"/>
                    </a:cubicBezTo>
                    <a:cubicBezTo>
                      <a:pt x="120" y="46"/>
                      <a:pt x="120" y="46"/>
                      <a:pt x="120" y="46"/>
                    </a:cubicBezTo>
                    <a:cubicBezTo>
                      <a:pt x="119" y="47"/>
                      <a:pt x="118" y="48"/>
                      <a:pt x="117" y="48"/>
                    </a:cubicBezTo>
                    <a:cubicBezTo>
                      <a:pt x="116" y="49"/>
                      <a:pt x="115" y="49"/>
                      <a:pt x="115" y="50"/>
                    </a:cubicBezTo>
                    <a:cubicBezTo>
                      <a:pt x="112" y="52"/>
                      <a:pt x="112" y="52"/>
                      <a:pt x="112" y="52"/>
                    </a:cubicBezTo>
                    <a:cubicBezTo>
                      <a:pt x="112" y="52"/>
                      <a:pt x="112" y="52"/>
                      <a:pt x="112" y="52"/>
                    </a:cubicBezTo>
                    <a:cubicBezTo>
                      <a:pt x="108" y="55"/>
                      <a:pt x="108" y="55"/>
                      <a:pt x="108" y="55"/>
                    </a:cubicBezTo>
                    <a:cubicBezTo>
                      <a:pt x="107" y="55"/>
                      <a:pt x="107" y="55"/>
                      <a:pt x="106" y="56"/>
                    </a:cubicBezTo>
                    <a:cubicBezTo>
                      <a:pt x="105" y="57"/>
                      <a:pt x="105" y="57"/>
                      <a:pt x="105" y="57"/>
                    </a:cubicBezTo>
                    <a:cubicBezTo>
                      <a:pt x="104" y="58"/>
                      <a:pt x="102" y="59"/>
                      <a:pt x="101" y="60"/>
                    </a:cubicBezTo>
                    <a:cubicBezTo>
                      <a:pt x="100" y="61"/>
                      <a:pt x="99" y="62"/>
                      <a:pt x="98" y="63"/>
                    </a:cubicBezTo>
                    <a:cubicBezTo>
                      <a:pt x="97" y="63"/>
                      <a:pt x="97" y="63"/>
                      <a:pt x="97" y="63"/>
                    </a:cubicBezTo>
                    <a:cubicBezTo>
                      <a:pt x="95" y="65"/>
                      <a:pt x="93" y="66"/>
                      <a:pt x="91" y="68"/>
                    </a:cubicBezTo>
                    <a:cubicBezTo>
                      <a:pt x="90" y="69"/>
                      <a:pt x="88" y="71"/>
                      <a:pt x="86" y="73"/>
                    </a:cubicBezTo>
                    <a:cubicBezTo>
                      <a:pt x="85" y="74"/>
                      <a:pt x="84" y="75"/>
                      <a:pt x="83" y="76"/>
                    </a:cubicBezTo>
                    <a:cubicBezTo>
                      <a:pt x="82" y="76"/>
                      <a:pt x="82" y="76"/>
                      <a:pt x="82" y="76"/>
                    </a:cubicBezTo>
                    <a:cubicBezTo>
                      <a:pt x="80" y="78"/>
                      <a:pt x="78" y="80"/>
                      <a:pt x="77" y="82"/>
                    </a:cubicBezTo>
                    <a:cubicBezTo>
                      <a:pt x="72" y="86"/>
                      <a:pt x="72" y="86"/>
                      <a:pt x="72" y="86"/>
                    </a:cubicBezTo>
                    <a:cubicBezTo>
                      <a:pt x="71" y="87"/>
                      <a:pt x="70" y="88"/>
                      <a:pt x="69" y="89"/>
                    </a:cubicBezTo>
                    <a:cubicBezTo>
                      <a:pt x="69" y="89"/>
                      <a:pt x="69" y="90"/>
                      <a:pt x="68" y="90"/>
                    </a:cubicBezTo>
                    <a:cubicBezTo>
                      <a:pt x="32" y="130"/>
                      <a:pt x="9" y="181"/>
                      <a:pt x="2" y="234"/>
                    </a:cubicBezTo>
                    <a:cubicBezTo>
                      <a:pt x="2" y="235"/>
                      <a:pt x="1" y="237"/>
                      <a:pt x="1" y="238"/>
                    </a:cubicBezTo>
                    <a:cubicBezTo>
                      <a:pt x="1" y="245"/>
                      <a:pt x="1" y="245"/>
                      <a:pt x="1" y="245"/>
                    </a:cubicBezTo>
                    <a:cubicBezTo>
                      <a:pt x="1" y="246"/>
                      <a:pt x="1" y="247"/>
                      <a:pt x="1" y="248"/>
                    </a:cubicBezTo>
                    <a:cubicBezTo>
                      <a:pt x="1" y="248"/>
                      <a:pt x="1" y="248"/>
                      <a:pt x="1" y="248"/>
                    </a:cubicBezTo>
                    <a:cubicBezTo>
                      <a:pt x="0" y="249"/>
                      <a:pt x="0" y="249"/>
                      <a:pt x="0" y="249"/>
                    </a:cubicBezTo>
                    <a:cubicBezTo>
                      <a:pt x="0" y="253"/>
                      <a:pt x="0" y="257"/>
                      <a:pt x="0" y="260"/>
                    </a:cubicBezTo>
                    <a:cubicBezTo>
                      <a:pt x="0" y="261"/>
                      <a:pt x="0" y="262"/>
                      <a:pt x="0" y="263"/>
                    </a:cubicBezTo>
                    <a:cubicBezTo>
                      <a:pt x="0" y="267"/>
                      <a:pt x="0" y="270"/>
                      <a:pt x="0" y="273"/>
                    </a:cubicBezTo>
                    <a:cubicBezTo>
                      <a:pt x="0" y="274"/>
                      <a:pt x="0" y="274"/>
                      <a:pt x="0" y="274"/>
                    </a:cubicBezTo>
                    <a:cubicBezTo>
                      <a:pt x="0" y="275"/>
                      <a:pt x="0" y="276"/>
                      <a:pt x="0" y="276"/>
                    </a:cubicBezTo>
                    <a:cubicBezTo>
                      <a:pt x="0" y="278"/>
                      <a:pt x="0" y="280"/>
                      <a:pt x="0" y="282"/>
                    </a:cubicBezTo>
                    <a:cubicBezTo>
                      <a:pt x="0" y="283"/>
                      <a:pt x="0" y="284"/>
                      <a:pt x="0" y="285"/>
                    </a:cubicBezTo>
                    <a:cubicBezTo>
                      <a:pt x="1" y="293"/>
                      <a:pt x="1" y="293"/>
                      <a:pt x="1" y="293"/>
                    </a:cubicBezTo>
                    <a:cubicBezTo>
                      <a:pt x="1" y="294"/>
                      <a:pt x="1" y="295"/>
                      <a:pt x="2" y="296"/>
                    </a:cubicBezTo>
                    <a:cubicBezTo>
                      <a:pt x="2" y="298"/>
                      <a:pt x="2" y="300"/>
                      <a:pt x="2" y="302"/>
                    </a:cubicBezTo>
                  </a:path>
                </a:pathLst>
              </a:custGeom>
              <a:blipFill>
                <a:blip r:embed="rId4" cstate="screen">
                  <a:extLst>
                    <a:ext uri="{28A0092B-C50C-407E-A947-70E740481C1C}">
                      <a14:useLocalDpi xmlns:a14="http://schemas.microsoft.com/office/drawing/2010/main" xmlns=""/>
                    </a:ext>
                  </a:extLst>
                </a:blip>
                <a:stretch>
                  <a:fillRect/>
                </a:stretch>
              </a:blipFill>
              <a:ln>
                <a:noFill/>
              </a:ln>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grpSp>
        <p:pic>
          <p:nvPicPr>
            <p:cNvPr id="18" name="图片 17">
              <a:extLst>
                <a:ext uri="{FF2B5EF4-FFF2-40B4-BE49-F238E27FC236}">
                  <a16:creationId xmlns:a16="http://schemas.microsoft.com/office/drawing/2014/main" xmlns="" id="{DE543503-304B-4D94-A397-69806F33CD59}"/>
                </a:ext>
              </a:extLst>
            </p:cNvPr>
            <p:cNvPicPr>
              <a:picLocks noChangeAspect="1"/>
            </p:cNvPicPr>
            <p:nvPr/>
          </p:nvPicPr>
          <p:blipFill>
            <a:blip r:embed="rId5" cstate="screen">
              <a:extLst>
                <a:ext uri="{28A0092B-C50C-407E-A947-70E740481C1C}">
                  <a14:useLocalDpi xmlns:a14="http://schemas.microsoft.com/office/drawing/2010/main" xmlns=""/>
                </a:ext>
              </a:extLst>
            </a:blip>
            <a:stretch>
              <a:fillRect/>
            </a:stretch>
          </p:blipFill>
          <p:spPr>
            <a:xfrm rot="931016">
              <a:off x="8932058" y="4951366"/>
              <a:ext cx="1597923" cy="1417266"/>
            </a:xfrm>
            <a:prstGeom prst="rect">
              <a:avLst/>
            </a:prstGeom>
          </p:spPr>
        </p:pic>
      </p:grpSp>
      <p:grpSp>
        <p:nvGrpSpPr>
          <p:cNvPr id="19" name="组合 18">
            <a:extLst>
              <a:ext uri="{FF2B5EF4-FFF2-40B4-BE49-F238E27FC236}">
                <a16:creationId xmlns:a16="http://schemas.microsoft.com/office/drawing/2014/main" xmlns="" id="{2C93B212-0DF4-4967-BBD3-195E21E0C7BE}"/>
              </a:ext>
            </a:extLst>
          </p:cNvPr>
          <p:cNvGrpSpPr/>
          <p:nvPr/>
        </p:nvGrpSpPr>
        <p:grpSpPr>
          <a:xfrm>
            <a:off x="4816475" y="556986"/>
            <a:ext cx="2559050" cy="925512"/>
            <a:chOff x="6305549" y="4219916"/>
            <a:chExt cx="2559050" cy="925512"/>
          </a:xfrm>
        </p:grpSpPr>
        <p:sp>
          <p:nvSpPr>
            <p:cNvPr id="20" name="Freeform 11">
              <a:extLst>
                <a:ext uri="{FF2B5EF4-FFF2-40B4-BE49-F238E27FC236}">
                  <a16:creationId xmlns:a16="http://schemas.microsoft.com/office/drawing/2014/main" xmlns="" id="{A8D93CD5-FF1E-46DC-8B18-085F2F36E86B}"/>
                </a:ext>
              </a:extLst>
            </p:cNvPr>
            <p:cNvSpPr>
              <a:spLocks/>
            </p:cNvSpPr>
            <p:nvPr/>
          </p:nvSpPr>
          <p:spPr bwMode="auto">
            <a:xfrm>
              <a:off x="6356349" y="4313578"/>
              <a:ext cx="2508250" cy="831850"/>
            </a:xfrm>
            <a:custGeom>
              <a:avLst/>
              <a:gdLst>
                <a:gd name="T0" fmla="*/ 1580 w 1580"/>
                <a:gd name="T1" fmla="*/ 0 h 524"/>
                <a:gd name="T2" fmla="*/ 0 w 1580"/>
                <a:gd name="T3" fmla="*/ 101 h 524"/>
                <a:gd name="T4" fmla="*/ 45 w 1580"/>
                <a:gd name="T5" fmla="*/ 459 h 524"/>
                <a:gd name="T6" fmla="*/ 1494 w 1580"/>
                <a:gd name="T7" fmla="*/ 524 h 524"/>
                <a:gd name="T8" fmla="*/ 1580 w 1580"/>
                <a:gd name="T9" fmla="*/ 0 h 524"/>
              </a:gdLst>
              <a:ahLst/>
              <a:cxnLst>
                <a:cxn ang="0">
                  <a:pos x="T0" y="T1"/>
                </a:cxn>
                <a:cxn ang="0">
                  <a:pos x="T2" y="T3"/>
                </a:cxn>
                <a:cxn ang="0">
                  <a:pos x="T4" y="T5"/>
                </a:cxn>
                <a:cxn ang="0">
                  <a:pos x="T6" y="T7"/>
                </a:cxn>
                <a:cxn ang="0">
                  <a:pos x="T8" y="T9"/>
                </a:cxn>
              </a:cxnLst>
              <a:rect l="0" t="0" r="r" b="b"/>
              <a:pathLst>
                <a:path w="1580" h="524">
                  <a:moveTo>
                    <a:pt x="1580" y="0"/>
                  </a:moveTo>
                  <a:lnTo>
                    <a:pt x="0" y="101"/>
                  </a:lnTo>
                  <a:lnTo>
                    <a:pt x="45" y="459"/>
                  </a:lnTo>
                  <a:lnTo>
                    <a:pt x="1494" y="524"/>
                  </a:lnTo>
                  <a:lnTo>
                    <a:pt x="1580" y="0"/>
                  </a:lnTo>
                  <a:close/>
                </a:path>
              </a:pathLst>
            </a:custGeom>
            <a:solidFill>
              <a:srgbClr val="C0C3C7"/>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sp>
          <p:nvSpPr>
            <p:cNvPr id="21" name="Freeform 12">
              <a:extLst>
                <a:ext uri="{FF2B5EF4-FFF2-40B4-BE49-F238E27FC236}">
                  <a16:creationId xmlns:a16="http://schemas.microsoft.com/office/drawing/2014/main" xmlns="" id="{338224E7-4696-4870-91B6-D37D22B2473D}"/>
                </a:ext>
              </a:extLst>
            </p:cNvPr>
            <p:cNvSpPr>
              <a:spLocks/>
            </p:cNvSpPr>
            <p:nvPr/>
          </p:nvSpPr>
          <p:spPr bwMode="auto">
            <a:xfrm>
              <a:off x="6356349" y="4313578"/>
              <a:ext cx="2508250" cy="831850"/>
            </a:xfrm>
            <a:custGeom>
              <a:avLst/>
              <a:gdLst>
                <a:gd name="T0" fmla="*/ 1580 w 1580"/>
                <a:gd name="T1" fmla="*/ 0 h 524"/>
                <a:gd name="T2" fmla="*/ 0 w 1580"/>
                <a:gd name="T3" fmla="*/ 101 h 524"/>
                <a:gd name="T4" fmla="*/ 45 w 1580"/>
                <a:gd name="T5" fmla="*/ 459 h 524"/>
                <a:gd name="T6" fmla="*/ 1494 w 1580"/>
                <a:gd name="T7" fmla="*/ 524 h 524"/>
                <a:gd name="T8" fmla="*/ 1580 w 1580"/>
                <a:gd name="T9" fmla="*/ 0 h 524"/>
              </a:gdLst>
              <a:ahLst/>
              <a:cxnLst>
                <a:cxn ang="0">
                  <a:pos x="T0" y="T1"/>
                </a:cxn>
                <a:cxn ang="0">
                  <a:pos x="T2" y="T3"/>
                </a:cxn>
                <a:cxn ang="0">
                  <a:pos x="T4" y="T5"/>
                </a:cxn>
                <a:cxn ang="0">
                  <a:pos x="T6" y="T7"/>
                </a:cxn>
                <a:cxn ang="0">
                  <a:pos x="T8" y="T9"/>
                </a:cxn>
              </a:cxnLst>
              <a:rect l="0" t="0" r="r" b="b"/>
              <a:pathLst>
                <a:path w="1580" h="524">
                  <a:moveTo>
                    <a:pt x="1580" y="0"/>
                  </a:moveTo>
                  <a:lnTo>
                    <a:pt x="0" y="101"/>
                  </a:lnTo>
                  <a:lnTo>
                    <a:pt x="45" y="459"/>
                  </a:lnTo>
                  <a:lnTo>
                    <a:pt x="1494" y="524"/>
                  </a:lnTo>
                  <a:lnTo>
                    <a:pt x="1580" y="0"/>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sp>
          <p:nvSpPr>
            <p:cNvPr id="22" name="Freeform 13">
              <a:extLst>
                <a:ext uri="{FF2B5EF4-FFF2-40B4-BE49-F238E27FC236}">
                  <a16:creationId xmlns:a16="http://schemas.microsoft.com/office/drawing/2014/main" xmlns="" id="{8AF75DF2-9725-4071-BC62-C74BBCA3BAD0}"/>
                </a:ext>
              </a:extLst>
            </p:cNvPr>
            <p:cNvSpPr>
              <a:spLocks/>
            </p:cNvSpPr>
            <p:nvPr/>
          </p:nvSpPr>
          <p:spPr bwMode="auto">
            <a:xfrm>
              <a:off x="6305549" y="4219916"/>
              <a:ext cx="2508250" cy="831850"/>
            </a:xfrm>
            <a:custGeom>
              <a:avLst/>
              <a:gdLst>
                <a:gd name="T0" fmla="*/ 45 w 1580"/>
                <a:gd name="T1" fmla="*/ 462 h 524"/>
                <a:gd name="T2" fmla="*/ 0 w 1580"/>
                <a:gd name="T3" fmla="*/ 104 h 524"/>
                <a:gd name="T4" fmla="*/ 1580 w 1580"/>
                <a:gd name="T5" fmla="*/ 0 h 524"/>
                <a:gd name="T6" fmla="*/ 1494 w 1580"/>
                <a:gd name="T7" fmla="*/ 524 h 524"/>
                <a:gd name="T8" fmla="*/ 45 w 1580"/>
                <a:gd name="T9" fmla="*/ 462 h 524"/>
              </a:gdLst>
              <a:ahLst/>
              <a:cxnLst>
                <a:cxn ang="0">
                  <a:pos x="T0" y="T1"/>
                </a:cxn>
                <a:cxn ang="0">
                  <a:pos x="T2" y="T3"/>
                </a:cxn>
                <a:cxn ang="0">
                  <a:pos x="T4" y="T5"/>
                </a:cxn>
                <a:cxn ang="0">
                  <a:pos x="T6" y="T7"/>
                </a:cxn>
                <a:cxn ang="0">
                  <a:pos x="T8" y="T9"/>
                </a:cxn>
              </a:cxnLst>
              <a:rect l="0" t="0" r="r" b="b"/>
              <a:pathLst>
                <a:path w="1580" h="524">
                  <a:moveTo>
                    <a:pt x="45" y="462"/>
                  </a:moveTo>
                  <a:lnTo>
                    <a:pt x="0" y="104"/>
                  </a:lnTo>
                  <a:lnTo>
                    <a:pt x="1580" y="0"/>
                  </a:lnTo>
                  <a:lnTo>
                    <a:pt x="1494" y="524"/>
                  </a:lnTo>
                  <a:lnTo>
                    <a:pt x="45" y="462"/>
                  </a:lnTo>
                  <a:close/>
                </a:path>
              </a:pathLst>
            </a:custGeom>
            <a:solidFill>
              <a:srgbClr val="FB705A"/>
            </a:solid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grpSp>
      <p:sp>
        <p:nvSpPr>
          <p:cNvPr id="23" name="文本框 7">
            <a:extLst>
              <a:ext uri="{FF2B5EF4-FFF2-40B4-BE49-F238E27FC236}">
                <a16:creationId xmlns:a16="http://schemas.microsoft.com/office/drawing/2014/main" xmlns="" id="{A04DBFFF-BD2E-42E6-9ACB-FAB4BF6F7D1C}"/>
              </a:ext>
            </a:extLst>
          </p:cNvPr>
          <p:cNvSpPr txBox="1"/>
          <p:nvPr/>
        </p:nvSpPr>
        <p:spPr bwMode="auto">
          <a:xfrm>
            <a:off x="4709654" y="651140"/>
            <a:ext cx="2772692" cy="646331"/>
          </a:xfrm>
          <a:prstGeom prst="rect">
            <a:avLst/>
          </a:prstGeom>
          <a:noFill/>
        </p:spPr>
        <p:txBody>
          <a:bodyPr wrap="square">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914400" fontAlgn="auto">
              <a:spcBef>
                <a:spcPts val="0"/>
              </a:spcBef>
              <a:spcAft>
                <a:spcPts val="0"/>
              </a:spcAft>
              <a:defRPr/>
            </a:pPr>
            <a:r>
              <a:rPr lang="zh-CN" altLang="en-US" sz="3600" kern="0" dirty="0">
                <a:solidFill>
                  <a:schemeClr val="bg1"/>
                </a:solidFill>
                <a:latin typeface="inpin heiti" charset="-122"/>
                <a:ea typeface="inpin heiti" charset="-122"/>
              </a:rPr>
              <a:t>文字输入</a:t>
            </a:r>
          </a:p>
        </p:txBody>
      </p:sp>
    </p:spTree>
    <p:extLst>
      <p:ext uri="{BB962C8B-B14F-4D97-AF65-F5344CB8AC3E}">
        <p14:creationId xmlns:p14="http://schemas.microsoft.com/office/powerpoint/2010/main" xmlns="" val="3440788856"/>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2" presetClass="entr" presetSubtype="4"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ppt_x"/>
                                          </p:val>
                                        </p:tav>
                                        <p:tav tm="100000">
                                          <p:val>
                                            <p:strVal val="#ppt_x"/>
                                          </p:val>
                                        </p:tav>
                                      </p:tavLst>
                                    </p:anim>
                                    <p:anim calcmode="lin" valueType="num">
                                      <p:cBhvr additive="base">
                                        <p:cTn id="15" dur="500" fill="hold"/>
                                        <p:tgtEl>
                                          <p:spTgt spid="3"/>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ppt_x"/>
                                          </p:val>
                                        </p:tav>
                                        <p:tav tm="100000">
                                          <p:val>
                                            <p:strVal val="#ppt_x"/>
                                          </p:val>
                                        </p:tav>
                                      </p:tavLst>
                                    </p:anim>
                                    <p:anim calcmode="lin" valueType="num">
                                      <p:cBhvr additive="base">
                                        <p:cTn id="19" dur="500" fill="hold"/>
                                        <p:tgtEl>
                                          <p:spTgt spid="4"/>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ppt_x"/>
                                          </p:val>
                                        </p:tav>
                                        <p:tav tm="100000">
                                          <p:val>
                                            <p:strVal val="#ppt_x"/>
                                          </p:val>
                                        </p:tav>
                                      </p:tavLst>
                                    </p:anim>
                                    <p:anim calcmode="lin" valueType="num">
                                      <p:cBhvr additive="base">
                                        <p:cTn id="23" dur="500" fill="hold"/>
                                        <p:tgtEl>
                                          <p:spTgt spid="5"/>
                                        </p:tgtEl>
                                        <p:attrNameLst>
                                          <p:attrName>ppt_y</p:attrName>
                                        </p:attrNameLst>
                                      </p:cBhvr>
                                      <p:tavLst>
                                        <p:tav tm="0">
                                          <p:val>
                                            <p:strVal val="1+#ppt_h/2"/>
                                          </p:val>
                                        </p:tav>
                                        <p:tav tm="100000">
                                          <p:val>
                                            <p:strVal val="#ppt_y"/>
                                          </p:val>
                                        </p:tav>
                                      </p:tavLst>
                                    </p:anim>
                                  </p:childTnLst>
                                </p:cTn>
                              </p:par>
                            </p:childTnLst>
                          </p:cTn>
                        </p:par>
                        <p:par>
                          <p:cTn id="24" fill="hold">
                            <p:stCondLst>
                              <p:cond delay="1500"/>
                            </p:stCondLst>
                            <p:childTnLst>
                              <p:par>
                                <p:cTn id="25" presetID="22" presetClass="entr" presetSubtype="8"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par>
                          <p:cTn id="28" fill="hold">
                            <p:stCondLst>
                              <p:cond delay="2000"/>
                            </p:stCondLst>
                            <p:childTnLst>
                              <p:par>
                                <p:cTn id="29" presetID="22" presetClass="entr" presetSubtype="8"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left)">
                                      <p:cBhvr>
                                        <p:cTn id="31" dur="500"/>
                                        <p:tgtEl>
                                          <p:spTgt spid="9"/>
                                        </p:tgtEl>
                                      </p:cBhvr>
                                    </p:animEffect>
                                  </p:childTnLst>
                                </p:cTn>
                              </p:par>
                            </p:childTnLst>
                          </p:cTn>
                        </p:par>
                        <p:par>
                          <p:cTn id="32" fill="hold">
                            <p:stCondLst>
                              <p:cond delay="2500"/>
                            </p:stCondLst>
                            <p:childTnLst>
                              <p:par>
                                <p:cTn id="33" presetID="22" presetClass="entr" presetSubtype="8" fill="hold"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left)">
                                      <p:cBhvr>
                                        <p:cTn id="3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DCB723FD-0811-4901-8C9A-794929EEDADA}"/>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1303445" y="2527876"/>
            <a:ext cx="1570474" cy="2275686"/>
          </a:xfrm>
          <a:prstGeom prst="rect">
            <a:avLst/>
          </a:prstGeom>
        </p:spPr>
      </p:pic>
      <p:pic>
        <p:nvPicPr>
          <p:cNvPr id="5" name="图片 4">
            <a:extLst>
              <a:ext uri="{FF2B5EF4-FFF2-40B4-BE49-F238E27FC236}">
                <a16:creationId xmlns:a16="http://schemas.microsoft.com/office/drawing/2014/main" xmlns="" id="{A8AD73B7-B61D-46D3-99C8-EA0DA1194DB7}"/>
              </a:ext>
            </a:extLst>
          </p:cNvPr>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a:off x="6096000" y="2551468"/>
            <a:ext cx="2019756" cy="2228502"/>
          </a:xfrm>
          <a:prstGeom prst="rect">
            <a:avLst/>
          </a:prstGeom>
        </p:spPr>
      </p:pic>
      <p:grpSp>
        <p:nvGrpSpPr>
          <p:cNvPr id="4" name="组合 3">
            <a:extLst>
              <a:ext uri="{FF2B5EF4-FFF2-40B4-BE49-F238E27FC236}">
                <a16:creationId xmlns:a16="http://schemas.microsoft.com/office/drawing/2014/main" xmlns="" id="{9AF7305F-18B6-43CD-B500-CEB1C34D80E1}"/>
              </a:ext>
            </a:extLst>
          </p:cNvPr>
          <p:cNvGrpSpPr/>
          <p:nvPr/>
        </p:nvGrpSpPr>
        <p:grpSpPr>
          <a:xfrm>
            <a:off x="3091991" y="3429000"/>
            <a:ext cx="2623467" cy="850175"/>
            <a:chOff x="8402845" y="2972099"/>
            <a:chExt cx="2623467" cy="850175"/>
          </a:xfrm>
        </p:grpSpPr>
        <p:sp>
          <p:nvSpPr>
            <p:cNvPr id="6" name="文本框 6">
              <a:extLst>
                <a:ext uri="{FF2B5EF4-FFF2-40B4-BE49-F238E27FC236}">
                  <a16:creationId xmlns:a16="http://schemas.microsoft.com/office/drawing/2014/main" xmlns="" id="{0E5639F9-A341-4D33-AF73-2BCA2F6BE544}"/>
                </a:ext>
              </a:extLst>
            </p:cNvPr>
            <p:cNvSpPr txBox="1"/>
            <p:nvPr/>
          </p:nvSpPr>
          <p:spPr bwMode="auto">
            <a:xfrm>
              <a:off x="8402846" y="3329831"/>
              <a:ext cx="2623466" cy="492443"/>
            </a:xfrm>
            <a:prstGeom prst="rect">
              <a:avLst/>
            </a:prstGeom>
            <a:noFill/>
          </p:spPr>
          <p:txBody>
            <a:bodyPr wrap="square">
              <a:spAutoFit/>
              <a:scene3d>
                <a:camera prst="orthographicFront"/>
                <a:lightRig rig="threePt" dir="t"/>
              </a:scene3d>
              <a:sp3d contourW="12700"/>
            </a:bodyPr>
            <a:lstStyle>
              <a:defPPr>
                <a:defRPr lang="en-US"/>
              </a:defPPr>
              <a:lvl1pPr marR="0" lvl="0" indent="0" defTabSz="914400" fontAlgn="auto">
                <a:lnSpc>
                  <a:spcPct val="130000"/>
                </a:lnSpc>
                <a:spcBef>
                  <a:spcPts val="0"/>
                </a:spcBef>
                <a:spcAft>
                  <a:spcPts val="0"/>
                </a:spcAft>
                <a:buClrTx/>
                <a:buSzTx/>
                <a:buFontTx/>
                <a:buNone/>
                <a:tabLst/>
                <a:defRPr kumimoji="0" sz="1000" b="0" i="0" u="none" strike="noStrike" kern="0" cap="none" spc="0" normalizeH="0" baseline="0">
                  <a:ln>
                    <a:noFill/>
                  </a:ln>
                  <a:gradFill>
                    <a:gsLst>
                      <a:gs pos="0">
                        <a:schemeClr val="tx1">
                          <a:lumMod val="50000"/>
                          <a:lumOff val="50000"/>
                        </a:schemeClr>
                      </a:gs>
                      <a:gs pos="100000">
                        <a:schemeClr val="tx1">
                          <a:lumMod val="65000"/>
                          <a:lumOff val="35000"/>
                        </a:schemeClr>
                      </a:gs>
                    </a:gsLst>
                    <a:lin ang="5400000" scaled="1"/>
                  </a:gradFill>
                  <a:effectLst/>
                  <a:uLnTx/>
                  <a:uFillTx/>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eaLnBrk="1" hangingPunct="1">
                <a:defRPr/>
              </a:pPr>
              <a:r>
                <a:rPr lang="zh-CN" altLang="en-US" dirty="0" smtClean="0">
                  <a:solidFill>
                    <a:schemeClr val="tx1">
                      <a:lumMod val="75000"/>
                      <a:lumOff val="25000"/>
                    </a:schemeClr>
                  </a:solidFill>
                  <a:latin typeface="inpin heiti" charset="-122"/>
                  <a:ea typeface="inpin heiti" charset="-122"/>
                </a:rPr>
                <a:t>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供全面且质优的多品类设计素材打破传统素材网站单向沟通的服务模式</a:t>
              </a:r>
            </a:p>
          </p:txBody>
        </p:sp>
        <p:sp>
          <p:nvSpPr>
            <p:cNvPr id="7" name="文本框 7">
              <a:extLst>
                <a:ext uri="{FF2B5EF4-FFF2-40B4-BE49-F238E27FC236}">
                  <a16:creationId xmlns:a16="http://schemas.microsoft.com/office/drawing/2014/main" xmlns="" id="{A6DBE384-8413-4BCA-815A-A99606EBAC1B}"/>
                </a:ext>
              </a:extLst>
            </p:cNvPr>
            <p:cNvSpPr txBox="1"/>
            <p:nvPr/>
          </p:nvSpPr>
          <p:spPr bwMode="auto">
            <a:xfrm>
              <a:off x="8402845" y="2972099"/>
              <a:ext cx="1156811" cy="369332"/>
            </a:xfrm>
            <a:prstGeom prst="rect">
              <a:avLst/>
            </a:prstGeom>
            <a:noFill/>
          </p:spPr>
          <p:txBody>
            <a:bodyPr>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fontAlgn="auto">
                <a:spcBef>
                  <a:spcPts val="0"/>
                </a:spcBef>
                <a:spcAft>
                  <a:spcPts val="0"/>
                </a:spcAft>
                <a:defRPr/>
              </a:pPr>
              <a:r>
                <a:rPr lang="zh-CN" altLang="en-US" kern="0" dirty="0">
                  <a:latin typeface="inpin heiti" charset="-122"/>
                  <a:ea typeface="inpin heiti" charset="-122"/>
                </a:rPr>
                <a:t>文字输入</a:t>
              </a:r>
            </a:p>
          </p:txBody>
        </p:sp>
      </p:grpSp>
      <p:grpSp>
        <p:nvGrpSpPr>
          <p:cNvPr id="8" name="组合 7">
            <a:extLst>
              <a:ext uri="{FF2B5EF4-FFF2-40B4-BE49-F238E27FC236}">
                <a16:creationId xmlns:a16="http://schemas.microsoft.com/office/drawing/2014/main" xmlns="" id="{EA3EDCF8-30A5-4C35-8734-A5D817A7C3B3}"/>
              </a:ext>
            </a:extLst>
          </p:cNvPr>
          <p:cNvGrpSpPr/>
          <p:nvPr/>
        </p:nvGrpSpPr>
        <p:grpSpPr>
          <a:xfrm>
            <a:off x="3091991" y="4623355"/>
            <a:ext cx="2623467" cy="850175"/>
            <a:chOff x="8402845" y="2972099"/>
            <a:chExt cx="2623467" cy="850175"/>
          </a:xfrm>
        </p:grpSpPr>
        <p:sp>
          <p:nvSpPr>
            <p:cNvPr id="9" name="文本框 6">
              <a:extLst>
                <a:ext uri="{FF2B5EF4-FFF2-40B4-BE49-F238E27FC236}">
                  <a16:creationId xmlns:a16="http://schemas.microsoft.com/office/drawing/2014/main" xmlns="" id="{418E5507-7670-461D-9698-0FBF8794EE22}"/>
                </a:ext>
              </a:extLst>
            </p:cNvPr>
            <p:cNvSpPr txBox="1"/>
            <p:nvPr/>
          </p:nvSpPr>
          <p:spPr bwMode="auto">
            <a:xfrm>
              <a:off x="8402846" y="3329831"/>
              <a:ext cx="2623466" cy="492443"/>
            </a:xfrm>
            <a:prstGeom prst="rect">
              <a:avLst/>
            </a:prstGeom>
            <a:noFill/>
          </p:spPr>
          <p:txBody>
            <a:bodyPr wrap="square">
              <a:spAutoFit/>
              <a:scene3d>
                <a:camera prst="orthographicFront"/>
                <a:lightRig rig="threePt" dir="t"/>
              </a:scene3d>
              <a:sp3d contourW="12700"/>
            </a:bodyPr>
            <a:lstStyle>
              <a:defPPr>
                <a:defRPr lang="en-US"/>
              </a:defPPr>
              <a:lvl1pPr marR="0" lvl="0" indent="0" defTabSz="914400" fontAlgn="auto">
                <a:lnSpc>
                  <a:spcPct val="130000"/>
                </a:lnSpc>
                <a:spcBef>
                  <a:spcPts val="0"/>
                </a:spcBef>
                <a:spcAft>
                  <a:spcPts val="0"/>
                </a:spcAft>
                <a:buClrTx/>
                <a:buSzTx/>
                <a:buFontTx/>
                <a:buNone/>
                <a:tabLst/>
                <a:defRPr kumimoji="0" sz="1000" b="0" i="0" u="none" strike="noStrike" kern="0" cap="none" spc="0" normalizeH="0" baseline="0">
                  <a:ln>
                    <a:noFill/>
                  </a:ln>
                  <a:gradFill>
                    <a:gsLst>
                      <a:gs pos="0">
                        <a:schemeClr val="tx1">
                          <a:lumMod val="50000"/>
                          <a:lumOff val="50000"/>
                        </a:schemeClr>
                      </a:gs>
                      <a:gs pos="100000">
                        <a:schemeClr val="tx1">
                          <a:lumMod val="65000"/>
                          <a:lumOff val="35000"/>
                        </a:schemeClr>
                      </a:gs>
                    </a:gsLst>
                    <a:lin ang="5400000" scaled="1"/>
                  </a:gradFill>
                  <a:effectLst/>
                  <a:uLnTx/>
                  <a:uFillTx/>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eaLnBrk="1" hangingPunct="1">
                <a:defRPr/>
              </a:pPr>
              <a:r>
                <a:rPr lang="zh-CN" altLang="en-US" dirty="0" smtClean="0">
                  <a:solidFill>
                    <a:schemeClr val="tx1">
                      <a:lumMod val="75000"/>
                      <a:lumOff val="25000"/>
                    </a:schemeClr>
                  </a:solidFill>
                  <a:latin typeface="inpin heiti" charset="-122"/>
                  <a:ea typeface="inpin heiti" charset="-122"/>
                </a:rPr>
                <a:t>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供全面且质优的多品类设计素材打破传统素材网站单向沟通的服务模式</a:t>
              </a:r>
            </a:p>
          </p:txBody>
        </p:sp>
        <p:sp>
          <p:nvSpPr>
            <p:cNvPr id="10" name="文本框 7">
              <a:extLst>
                <a:ext uri="{FF2B5EF4-FFF2-40B4-BE49-F238E27FC236}">
                  <a16:creationId xmlns:a16="http://schemas.microsoft.com/office/drawing/2014/main" xmlns="" id="{6B64E53A-4727-4EB5-9963-01A46DF0FA10}"/>
                </a:ext>
              </a:extLst>
            </p:cNvPr>
            <p:cNvSpPr txBox="1"/>
            <p:nvPr/>
          </p:nvSpPr>
          <p:spPr bwMode="auto">
            <a:xfrm>
              <a:off x="8402845" y="2972099"/>
              <a:ext cx="1156811" cy="369332"/>
            </a:xfrm>
            <a:prstGeom prst="rect">
              <a:avLst/>
            </a:prstGeom>
            <a:noFill/>
          </p:spPr>
          <p:txBody>
            <a:bodyPr>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fontAlgn="auto">
                <a:spcBef>
                  <a:spcPts val="0"/>
                </a:spcBef>
                <a:spcAft>
                  <a:spcPts val="0"/>
                </a:spcAft>
                <a:defRPr/>
              </a:pPr>
              <a:r>
                <a:rPr lang="zh-CN" altLang="en-US" kern="0" dirty="0">
                  <a:latin typeface="inpin heiti" charset="-122"/>
                  <a:ea typeface="inpin heiti" charset="-122"/>
                </a:rPr>
                <a:t>文字输入</a:t>
              </a:r>
            </a:p>
          </p:txBody>
        </p:sp>
      </p:grpSp>
      <p:grpSp>
        <p:nvGrpSpPr>
          <p:cNvPr id="11" name="组合 10">
            <a:extLst>
              <a:ext uri="{FF2B5EF4-FFF2-40B4-BE49-F238E27FC236}">
                <a16:creationId xmlns:a16="http://schemas.microsoft.com/office/drawing/2014/main" xmlns="" id="{7CFA4D89-FF15-403F-85FE-5E26F84FA556}"/>
              </a:ext>
            </a:extLst>
          </p:cNvPr>
          <p:cNvGrpSpPr/>
          <p:nvPr/>
        </p:nvGrpSpPr>
        <p:grpSpPr>
          <a:xfrm>
            <a:off x="8265088" y="3429000"/>
            <a:ext cx="2623467" cy="850175"/>
            <a:chOff x="8402845" y="2972099"/>
            <a:chExt cx="2623467" cy="850175"/>
          </a:xfrm>
        </p:grpSpPr>
        <p:sp>
          <p:nvSpPr>
            <p:cNvPr id="12" name="文本框 6">
              <a:extLst>
                <a:ext uri="{FF2B5EF4-FFF2-40B4-BE49-F238E27FC236}">
                  <a16:creationId xmlns:a16="http://schemas.microsoft.com/office/drawing/2014/main" xmlns="" id="{4A356A67-ECFE-4DCA-909B-EB720611E3C3}"/>
                </a:ext>
              </a:extLst>
            </p:cNvPr>
            <p:cNvSpPr txBox="1"/>
            <p:nvPr/>
          </p:nvSpPr>
          <p:spPr bwMode="auto">
            <a:xfrm>
              <a:off x="8402846" y="3329831"/>
              <a:ext cx="2623466" cy="492443"/>
            </a:xfrm>
            <a:prstGeom prst="rect">
              <a:avLst/>
            </a:prstGeom>
            <a:noFill/>
          </p:spPr>
          <p:txBody>
            <a:bodyPr wrap="square">
              <a:spAutoFit/>
              <a:scene3d>
                <a:camera prst="orthographicFront"/>
                <a:lightRig rig="threePt" dir="t"/>
              </a:scene3d>
              <a:sp3d contourW="12700"/>
            </a:bodyPr>
            <a:lstStyle>
              <a:defPPr>
                <a:defRPr lang="en-US"/>
              </a:defPPr>
              <a:lvl1pPr marR="0" lvl="0" indent="0" defTabSz="914400" fontAlgn="auto">
                <a:lnSpc>
                  <a:spcPct val="130000"/>
                </a:lnSpc>
                <a:spcBef>
                  <a:spcPts val="0"/>
                </a:spcBef>
                <a:spcAft>
                  <a:spcPts val="0"/>
                </a:spcAft>
                <a:buClrTx/>
                <a:buSzTx/>
                <a:buFontTx/>
                <a:buNone/>
                <a:tabLst/>
                <a:defRPr kumimoji="0" sz="1000" b="0" i="0" u="none" strike="noStrike" kern="0" cap="none" spc="0" normalizeH="0" baseline="0">
                  <a:ln>
                    <a:noFill/>
                  </a:ln>
                  <a:gradFill>
                    <a:gsLst>
                      <a:gs pos="0">
                        <a:schemeClr val="tx1">
                          <a:lumMod val="50000"/>
                          <a:lumOff val="50000"/>
                        </a:schemeClr>
                      </a:gs>
                      <a:gs pos="100000">
                        <a:schemeClr val="tx1">
                          <a:lumMod val="65000"/>
                          <a:lumOff val="35000"/>
                        </a:schemeClr>
                      </a:gs>
                    </a:gsLst>
                    <a:lin ang="5400000" scaled="1"/>
                  </a:gradFill>
                  <a:effectLst/>
                  <a:uLnTx/>
                  <a:uFillTx/>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eaLnBrk="1" hangingPunct="1">
                <a:defRPr/>
              </a:pPr>
              <a:r>
                <a:rPr lang="zh-CN" altLang="en-US" dirty="0" smtClean="0">
                  <a:solidFill>
                    <a:schemeClr val="tx1">
                      <a:lumMod val="75000"/>
                      <a:lumOff val="25000"/>
                    </a:schemeClr>
                  </a:solidFill>
                  <a:latin typeface="inpin heiti" charset="-122"/>
                  <a:ea typeface="inpin heiti" charset="-122"/>
                </a:rPr>
                <a:t>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供全面且质优的多品类设计素材打破传统素材网站单向沟通的服务模式</a:t>
              </a:r>
            </a:p>
          </p:txBody>
        </p:sp>
        <p:sp>
          <p:nvSpPr>
            <p:cNvPr id="13" name="文本框 7">
              <a:extLst>
                <a:ext uri="{FF2B5EF4-FFF2-40B4-BE49-F238E27FC236}">
                  <a16:creationId xmlns:a16="http://schemas.microsoft.com/office/drawing/2014/main" xmlns="" id="{36007153-1462-4487-A1FA-093105374C1A}"/>
                </a:ext>
              </a:extLst>
            </p:cNvPr>
            <p:cNvSpPr txBox="1"/>
            <p:nvPr/>
          </p:nvSpPr>
          <p:spPr bwMode="auto">
            <a:xfrm>
              <a:off x="8402845" y="2972099"/>
              <a:ext cx="1156811" cy="369332"/>
            </a:xfrm>
            <a:prstGeom prst="rect">
              <a:avLst/>
            </a:prstGeom>
            <a:noFill/>
          </p:spPr>
          <p:txBody>
            <a:bodyPr>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fontAlgn="auto">
                <a:spcBef>
                  <a:spcPts val="0"/>
                </a:spcBef>
                <a:spcAft>
                  <a:spcPts val="0"/>
                </a:spcAft>
                <a:defRPr/>
              </a:pPr>
              <a:r>
                <a:rPr lang="zh-CN" altLang="en-US" kern="0" dirty="0">
                  <a:latin typeface="inpin heiti" charset="-122"/>
                  <a:ea typeface="inpin heiti" charset="-122"/>
                </a:rPr>
                <a:t>文字输入</a:t>
              </a:r>
            </a:p>
          </p:txBody>
        </p:sp>
      </p:grpSp>
      <p:grpSp>
        <p:nvGrpSpPr>
          <p:cNvPr id="14" name="组合 13">
            <a:extLst>
              <a:ext uri="{FF2B5EF4-FFF2-40B4-BE49-F238E27FC236}">
                <a16:creationId xmlns:a16="http://schemas.microsoft.com/office/drawing/2014/main" xmlns="" id="{60C37748-FE0F-4A9E-8AF6-FCA2C6FAD1F1}"/>
              </a:ext>
            </a:extLst>
          </p:cNvPr>
          <p:cNvGrpSpPr/>
          <p:nvPr/>
        </p:nvGrpSpPr>
        <p:grpSpPr>
          <a:xfrm>
            <a:off x="8265088" y="4623355"/>
            <a:ext cx="2623467" cy="850175"/>
            <a:chOff x="8402845" y="2972099"/>
            <a:chExt cx="2623467" cy="850175"/>
          </a:xfrm>
        </p:grpSpPr>
        <p:sp>
          <p:nvSpPr>
            <p:cNvPr id="15" name="文本框 6">
              <a:extLst>
                <a:ext uri="{FF2B5EF4-FFF2-40B4-BE49-F238E27FC236}">
                  <a16:creationId xmlns:a16="http://schemas.microsoft.com/office/drawing/2014/main" xmlns="" id="{D321B6C8-1BCE-4D64-A4A6-BD279E919EB2}"/>
                </a:ext>
              </a:extLst>
            </p:cNvPr>
            <p:cNvSpPr txBox="1"/>
            <p:nvPr/>
          </p:nvSpPr>
          <p:spPr bwMode="auto">
            <a:xfrm>
              <a:off x="8402846" y="3329831"/>
              <a:ext cx="2623466" cy="492443"/>
            </a:xfrm>
            <a:prstGeom prst="rect">
              <a:avLst/>
            </a:prstGeom>
            <a:noFill/>
          </p:spPr>
          <p:txBody>
            <a:bodyPr wrap="square">
              <a:spAutoFit/>
              <a:scene3d>
                <a:camera prst="orthographicFront"/>
                <a:lightRig rig="threePt" dir="t"/>
              </a:scene3d>
              <a:sp3d contourW="12700"/>
            </a:bodyPr>
            <a:lstStyle>
              <a:defPPr>
                <a:defRPr lang="en-US"/>
              </a:defPPr>
              <a:lvl1pPr marR="0" lvl="0" indent="0" defTabSz="914400" fontAlgn="auto">
                <a:lnSpc>
                  <a:spcPct val="130000"/>
                </a:lnSpc>
                <a:spcBef>
                  <a:spcPts val="0"/>
                </a:spcBef>
                <a:spcAft>
                  <a:spcPts val="0"/>
                </a:spcAft>
                <a:buClrTx/>
                <a:buSzTx/>
                <a:buFontTx/>
                <a:buNone/>
                <a:tabLst/>
                <a:defRPr kumimoji="0" sz="1000" b="0" i="0" u="none" strike="noStrike" kern="0" cap="none" spc="0" normalizeH="0" baseline="0">
                  <a:ln>
                    <a:noFill/>
                  </a:ln>
                  <a:gradFill>
                    <a:gsLst>
                      <a:gs pos="0">
                        <a:schemeClr val="tx1">
                          <a:lumMod val="50000"/>
                          <a:lumOff val="50000"/>
                        </a:schemeClr>
                      </a:gs>
                      <a:gs pos="100000">
                        <a:schemeClr val="tx1">
                          <a:lumMod val="65000"/>
                          <a:lumOff val="35000"/>
                        </a:schemeClr>
                      </a:gs>
                    </a:gsLst>
                    <a:lin ang="5400000" scaled="1"/>
                  </a:gradFill>
                  <a:effectLst/>
                  <a:uLnTx/>
                  <a:uFillTx/>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eaLnBrk="1" hangingPunct="1">
                <a:defRPr/>
              </a:pPr>
              <a:r>
                <a:rPr lang="zh-CN" altLang="en-US" dirty="0" smtClean="0">
                  <a:solidFill>
                    <a:schemeClr val="tx1">
                      <a:lumMod val="75000"/>
                      <a:lumOff val="25000"/>
                    </a:schemeClr>
                  </a:solidFill>
                  <a:latin typeface="inpin heiti" charset="-122"/>
                  <a:ea typeface="inpin heiti" charset="-122"/>
                </a:rPr>
                <a:t>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供全面且质优的多品类设计素材打破传统素材网站单向沟通的服务模式</a:t>
              </a:r>
            </a:p>
          </p:txBody>
        </p:sp>
        <p:sp>
          <p:nvSpPr>
            <p:cNvPr id="16" name="文本框 7">
              <a:extLst>
                <a:ext uri="{FF2B5EF4-FFF2-40B4-BE49-F238E27FC236}">
                  <a16:creationId xmlns:a16="http://schemas.microsoft.com/office/drawing/2014/main" xmlns="" id="{CF4FCF56-31F5-4C4D-9C06-47CCAB9BFD4B}"/>
                </a:ext>
              </a:extLst>
            </p:cNvPr>
            <p:cNvSpPr txBox="1"/>
            <p:nvPr/>
          </p:nvSpPr>
          <p:spPr bwMode="auto">
            <a:xfrm>
              <a:off x="8402845" y="2972099"/>
              <a:ext cx="1156811" cy="369332"/>
            </a:xfrm>
            <a:prstGeom prst="rect">
              <a:avLst/>
            </a:prstGeom>
            <a:noFill/>
          </p:spPr>
          <p:txBody>
            <a:bodyPr>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fontAlgn="auto">
                <a:spcBef>
                  <a:spcPts val="0"/>
                </a:spcBef>
                <a:spcAft>
                  <a:spcPts val="0"/>
                </a:spcAft>
                <a:defRPr/>
              </a:pPr>
              <a:r>
                <a:rPr lang="zh-CN" altLang="en-US" kern="0" dirty="0">
                  <a:latin typeface="inpin heiti" charset="-122"/>
                  <a:ea typeface="inpin heiti" charset="-122"/>
                </a:rPr>
                <a:t>文字输入</a:t>
              </a:r>
            </a:p>
          </p:txBody>
        </p:sp>
      </p:grpSp>
      <p:grpSp>
        <p:nvGrpSpPr>
          <p:cNvPr id="17" name="组合 16">
            <a:extLst>
              <a:ext uri="{FF2B5EF4-FFF2-40B4-BE49-F238E27FC236}">
                <a16:creationId xmlns:a16="http://schemas.microsoft.com/office/drawing/2014/main" xmlns="" id="{920FF208-A830-428B-BE53-5D307B1E7B0A}"/>
              </a:ext>
            </a:extLst>
          </p:cNvPr>
          <p:cNvGrpSpPr/>
          <p:nvPr/>
        </p:nvGrpSpPr>
        <p:grpSpPr>
          <a:xfrm>
            <a:off x="4816475" y="556986"/>
            <a:ext cx="2559050" cy="925512"/>
            <a:chOff x="6305549" y="4219916"/>
            <a:chExt cx="2559050" cy="925512"/>
          </a:xfrm>
        </p:grpSpPr>
        <p:sp>
          <p:nvSpPr>
            <p:cNvPr id="18" name="Freeform 11">
              <a:extLst>
                <a:ext uri="{FF2B5EF4-FFF2-40B4-BE49-F238E27FC236}">
                  <a16:creationId xmlns:a16="http://schemas.microsoft.com/office/drawing/2014/main" xmlns="" id="{88137890-8859-43A9-9753-CACE126669C6}"/>
                </a:ext>
              </a:extLst>
            </p:cNvPr>
            <p:cNvSpPr>
              <a:spLocks/>
            </p:cNvSpPr>
            <p:nvPr/>
          </p:nvSpPr>
          <p:spPr bwMode="auto">
            <a:xfrm>
              <a:off x="6356349" y="4313578"/>
              <a:ext cx="2508250" cy="831850"/>
            </a:xfrm>
            <a:custGeom>
              <a:avLst/>
              <a:gdLst>
                <a:gd name="T0" fmla="*/ 1580 w 1580"/>
                <a:gd name="T1" fmla="*/ 0 h 524"/>
                <a:gd name="T2" fmla="*/ 0 w 1580"/>
                <a:gd name="T3" fmla="*/ 101 h 524"/>
                <a:gd name="T4" fmla="*/ 45 w 1580"/>
                <a:gd name="T5" fmla="*/ 459 h 524"/>
                <a:gd name="T6" fmla="*/ 1494 w 1580"/>
                <a:gd name="T7" fmla="*/ 524 h 524"/>
                <a:gd name="T8" fmla="*/ 1580 w 1580"/>
                <a:gd name="T9" fmla="*/ 0 h 524"/>
              </a:gdLst>
              <a:ahLst/>
              <a:cxnLst>
                <a:cxn ang="0">
                  <a:pos x="T0" y="T1"/>
                </a:cxn>
                <a:cxn ang="0">
                  <a:pos x="T2" y="T3"/>
                </a:cxn>
                <a:cxn ang="0">
                  <a:pos x="T4" y="T5"/>
                </a:cxn>
                <a:cxn ang="0">
                  <a:pos x="T6" y="T7"/>
                </a:cxn>
                <a:cxn ang="0">
                  <a:pos x="T8" y="T9"/>
                </a:cxn>
              </a:cxnLst>
              <a:rect l="0" t="0" r="r" b="b"/>
              <a:pathLst>
                <a:path w="1580" h="524">
                  <a:moveTo>
                    <a:pt x="1580" y="0"/>
                  </a:moveTo>
                  <a:lnTo>
                    <a:pt x="0" y="101"/>
                  </a:lnTo>
                  <a:lnTo>
                    <a:pt x="45" y="459"/>
                  </a:lnTo>
                  <a:lnTo>
                    <a:pt x="1494" y="524"/>
                  </a:lnTo>
                  <a:lnTo>
                    <a:pt x="1580" y="0"/>
                  </a:lnTo>
                  <a:close/>
                </a:path>
              </a:pathLst>
            </a:custGeom>
            <a:solidFill>
              <a:srgbClr val="C0C3C7"/>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sp>
          <p:nvSpPr>
            <p:cNvPr id="19" name="Freeform 12">
              <a:extLst>
                <a:ext uri="{FF2B5EF4-FFF2-40B4-BE49-F238E27FC236}">
                  <a16:creationId xmlns:a16="http://schemas.microsoft.com/office/drawing/2014/main" xmlns="" id="{70A33917-F4B2-41CE-85B7-77301A1409AC}"/>
                </a:ext>
              </a:extLst>
            </p:cNvPr>
            <p:cNvSpPr>
              <a:spLocks/>
            </p:cNvSpPr>
            <p:nvPr/>
          </p:nvSpPr>
          <p:spPr bwMode="auto">
            <a:xfrm>
              <a:off x="6356349" y="4313578"/>
              <a:ext cx="2508250" cy="831850"/>
            </a:xfrm>
            <a:custGeom>
              <a:avLst/>
              <a:gdLst>
                <a:gd name="T0" fmla="*/ 1580 w 1580"/>
                <a:gd name="T1" fmla="*/ 0 h 524"/>
                <a:gd name="T2" fmla="*/ 0 w 1580"/>
                <a:gd name="T3" fmla="*/ 101 h 524"/>
                <a:gd name="T4" fmla="*/ 45 w 1580"/>
                <a:gd name="T5" fmla="*/ 459 h 524"/>
                <a:gd name="T6" fmla="*/ 1494 w 1580"/>
                <a:gd name="T7" fmla="*/ 524 h 524"/>
                <a:gd name="T8" fmla="*/ 1580 w 1580"/>
                <a:gd name="T9" fmla="*/ 0 h 524"/>
              </a:gdLst>
              <a:ahLst/>
              <a:cxnLst>
                <a:cxn ang="0">
                  <a:pos x="T0" y="T1"/>
                </a:cxn>
                <a:cxn ang="0">
                  <a:pos x="T2" y="T3"/>
                </a:cxn>
                <a:cxn ang="0">
                  <a:pos x="T4" y="T5"/>
                </a:cxn>
                <a:cxn ang="0">
                  <a:pos x="T6" y="T7"/>
                </a:cxn>
                <a:cxn ang="0">
                  <a:pos x="T8" y="T9"/>
                </a:cxn>
              </a:cxnLst>
              <a:rect l="0" t="0" r="r" b="b"/>
              <a:pathLst>
                <a:path w="1580" h="524">
                  <a:moveTo>
                    <a:pt x="1580" y="0"/>
                  </a:moveTo>
                  <a:lnTo>
                    <a:pt x="0" y="101"/>
                  </a:lnTo>
                  <a:lnTo>
                    <a:pt x="45" y="459"/>
                  </a:lnTo>
                  <a:lnTo>
                    <a:pt x="1494" y="524"/>
                  </a:lnTo>
                  <a:lnTo>
                    <a:pt x="1580" y="0"/>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sp>
          <p:nvSpPr>
            <p:cNvPr id="20" name="Freeform 13">
              <a:extLst>
                <a:ext uri="{FF2B5EF4-FFF2-40B4-BE49-F238E27FC236}">
                  <a16:creationId xmlns:a16="http://schemas.microsoft.com/office/drawing/2014/main" xmlns="" id="{6D94D642-0421-409F-ABA6-7D4319099CFD}"/>
                </a:ext>
              </a:extLst>
            </p:cNvPr>
            <p:cNvSpPr>
              <a:spLocks/>
            </p:cNvSpPr>
            <p:nvPr/>
          </p:nvSpPr>
          <p:spPr bwMode="auto">
            <a:xfrm>
              <a:off x="6305549" y="4219916"/>
              <a:ext cx="2508250" cy="831850"/>
            </a:xfrm>
            <a:custGeom>
              <a:avLst/>
              <a:gdLst>
                <a:gd name="T0" fmla="*/ 45 w 1580"/>
                <a:gd name="T1" fmla="*/ 462 h 524"/>
                <a:gd name="T2" fmla="*/ 0 w 1580"/>
                <a:gd name="T3" fmla="*/ 104 h 524"/>
                <a:gd name="T4" fmla="*/ 1580 w 1580"/>
                <a:gd name="T5" fmla="*/ 0 h 524"/>
                <a:gd name="T6" fmla="*/ 1494 w 1580"/>
                <a:gd name="T7" fmla="*/ 524 h 524"/>
                <a:gd name="T8" fmla="*/ 45 w 1580"/>
                <a:gd name="T9" fmla="*/ 462 h 524"/>
              </a:gdLst>
              <a:ahLst/>
              <a:cxnLst>
                <a:cxn ang="0">
                  <a:pos x="T0" y="T1"/>
                </a:cxn>
                <a:cxn ang="0">
                  <a:pos x="T2" y="T3"/>
                </a:cxn>
                <a:cxn ang="0">
                  <a:pos x="T4" y="T5"/>
                </a:cxn>
                <a:cxn ang="0">
                  <a:pos x="T6" y="T7"/>
                </a:cxn>
                <a:cxn ang="0">
                  <a:pos x="T8" y="T9"/>
                </a:cxn>
              </a:cxnLst>
              <a:rect l="0" t="0" r="r" b="b"/>
              <a:pathLst>
                <a:path w="1580" h="524">
                  <a:moveTo>
                    <a:pt x="45" y="462"/>
                  </a:moveTo>
                  <a:lnTo>
                    <a:pt x="0" y="104"/>
                  </a:lnTo>
                  <a:lnTo>
                    <a:pt x="1580" y="0"/>
                  </a:lnTo>
                  <a:lnTo>
                    <a:pt x="1494" y="524"/>
                  </a:lnTo>
                  <a:lnTo>
                    <a:pt x="45" y="462"/>
                  </a:lnTo>
                  <a:close/>
                </a:path>
              </a:pathLst>
            </a:custGeom>
            <a:solidFill>
              <a:srgbClr val="FB705A"/>
            </a:solid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grpSp>
      <p:sp>
        <p:nvSpPr>
          <p:cNvPr id="21" name="文本框 7">
            <a:extLst>
              <a:ext uri="{FF2B5EF4-FFF2-40B4-BE49-F238E27FC236}">
                <a16:creationId xmlns:a16="http://schemas.microsoft.com/office/drawing/2014/main" xmlns="" id="{0DCF7537-2A65-4B1C-AE00-6D03A780A8AF}"/>
              </a:ext>
            </a:extLst>
          </p:cNvPr>
          <p:cNvSpPr txBox="1"/>
          <p:nvPr/>
        </p:nvSpPr>
        <p:spPr bwMode="auto">
          <a:xfrm>
            <a:off x="4709654" y="651140"/>
            <a:ext cx="2772692" cy="646331"/>
          </a:xfrm>
          <a:prstGeom prst="rect">
            <a:avLst/>
          </a:prstGeom>
          <a:noFill/>
        </p:spPr>
        <p:txBody>
          <a:bodyPr wrap="square">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914400" fontAlgn="auto">
              <a:spcBef>
                <a:spcPts val="0"/>
              </a:spcBef>
              <a:spcAft>
                <a:spcPts val="0"/>
              </a:spcAft>
              <a:defRPr/>
            </a:pPr>
            <a:r>
              <a:rPr lang="zh-CN" altLang="en-US" sz="3600" kern="0" dirty="0">
                <a:solidFill>
                  <a:schemeClr val="bg1"/>
                </a:solidFill>
                <a:latin typeface="inpin heiti" charset="-122"/>
                <a:ea typeface="inpin heiti" charset="-122"/>
              </a:rPr>
              <a:t>文字输入</a:t>
            </a:r>
          </a:p>
        </p:txBody>
      </p:sp>
    </p:spTree>
    <p:extLst>
      <p:ext uri="{BB962C8B-B14F-4D97-AF65-F5344CB8AC3E}">
        <p14:creationId xmlns:p14="http://schemas.microsoft.com/office/powerpoint/2010/main" xmlns="" val="68964996"/>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500"/>
                                        <p:tgtEl>
                                          <p:spTgt spid="4"/>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childTnLst>
                          </p:cTn>
                        </p:par>
                        <p:par>
                          <p:cTn id="24" fill="hold">
                            <p:stCondLst>
                              <p:cond delay="2000"/>
                            </p:stCondLst>
                            <p:childTnLst>
                              <p:par>
                                <p:cTn id="25" presetID="22" presetClass="entr" presetSubtype="8"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left)">
                                      <p:cBhvr>
                                        <p:cTn id="27" dur="500"/>
                                        <p:tgtEl>
                                          <p:spTgt spid="11"/>
                                        </p:tgtEl>
                                      </p:cBhvr>
                                    </p:animEffect>
                                  </p:childTnLst>
                                </p:cTn>
                              </p:par>
                            </p:childTnLst>
                          </p:cTn>
                        </p:par>
                        <p:par>
                          <p:cTn id="28" fill="hold">
                            <p:stCondLst>
                              <p:cond delay="2500"/>
                            </p:stCondLst>
                            <p:childTnLst>
                              <p:par>
                                <p:cTn id="29" presetID="22" presetClass="entr" presetSubtype="8"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left)">
                                      <p:cBhvr>
                                        <p:cTn id="3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B010A79D-C876-4A2D-8623-1D4B8F0AD181}"/>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1634580" y="1859643"/>
            <a:ext cx="3120004" cy="4208493"/>
          </a:xfrm>
          <a:prstGeom prst="rect">
            <a:avLst/>
          </a:prstGeom>
        </p:spPr>
      </p:pic>
      <p:grpSp>
        <p:nvGrpSpPr>
          <p:cNvPr id="4" name="组合 3">
            <a:extLst>
              <a:ext uri="{FF2B5EF4-FFF2-40B4-BE49-F238E27FC236}">
                <a16:creationId xmlns:a16="http://schemas.microsoft.com/office/drawing/2014/main" xmlns="" id="{553996E7-C639-4C50-994D-4358B9D00541}"/>
              </a:ext>
            </a:extLst>
          </p:cNvPr>
          <p:cNvGrpSpPr/>
          <p:nvPr/>
        </p:nvGrpSpPr>
        <p:grpSpPr>
          <a:xfrm>
            <a:off x="5203362" y="2210031"/>
            <a:ext cx="5208915" cy="850175"/>
            <a:chOff x="8402845" y="2972099"/>
            <a:chExt cx="5208915" cy="850175"/>
          </a:xfrm>
        </p:grpSpPr>
        <p:sp>
          <p:nvSpPr>
            <p:cNvPr id="5" name="文本框 6">
              <a:extLst>
                <a:ext uri="{FF2B5EF4-FFF2-40B4-BE49-F238E27FC236}">
                  <a16:creationId xmlns:a16="http://schemas.microsoft.com/office/drawing/2014/main" xmlns="" id="{94915BA8-2D08-4551-A4EB-12585AE02DF2}"/>
                </a:ext>
              </a:extLst>
            </p:cNvPr>
            <p:cNvSpPr txBox="1"/>
            <p:nvPr/>
          </p:nvSpPr>
          <p:spPr bwMode="auto">
            <a:xfrm>
              <a:off x="8402845" y="3329831"/>
              <a:ext cx="5208915" cy="492443"/>
            </a:xfrm>
            <a:prstGeom prst="rect">
              <a:avLst/>
            </a:prstGeom>
            <a:noFill/>
          </p:spPr>
          <p:txBody>
            <a:bodyPr wrap="square">
              <a:spAutoFit/>
              <a:scene3d>
                <a:camera prst="orthographicFront"/>
                <a:lightRig rig="threePt" dir="t"/>
              </a:scene3d>
              <a:sp3d contourW="12700"/>
            </a:bodyPr>
            <a:lstStyle>
              <a:defPPr>
                <a:defRPr lang="en-US"/>
              </a:defPPr>
              <a:lvl1pPr marR="0" lvl="0" indent="0" defTabSz="914400" fontAlgn="auto">
                <a:lnSpc>
                  <a:spcPct val="130000"/>
                </a:lnSpc>
                <a:spcBef>
                  <a:spcPts val="0"/>
                </a:spcBef>
                <a:spcAft>
                  <a:spcPts val="0"/>
                </a:spcAft>
                <a:buClrTx/>
                <a:buSzTx/>
                <a:buFontTx/>
                <a:buNone/>
                <a:tabLst/>
                <a:defRPr kumimoji="0" sz="1000" b="0" i="0" u="none" strike="noStrike" kern="0" cap="none" spc="0" normalizeH="0" baseline="0">
                  <a:ln>
                    <a:noFill/>
                  </a:ln>
                  <a:gradFill>
                    <a:gsLst>
                      <a:gs pos="0">
                        <a:schemeClr val="tx1">
                          <a:lumMod val="50000"/>
                          <a:lumOff val="50000"/>
                        </a:schemeClr>
                      </a:gs>
                      <a:gs pos="100000">
                        <a:schemeClr val="tx1">
                          <a:lumMod val="65000"/>
                          <a:lumOff val="35000"/>
                        </a:schemeClr>
                      </a:gs>
                    </a:gsLst>
                    <a:lin ang="5400000" scaled="1"/>
                  </a:gradFill>
                  <a:effectLst/>
                  <a:uLnTx/>
                  <a:uFillTx/>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zh-CN" altLang="en-US" dirty="0" smtClean="0">
                  <a:solidFill>
                    <a:schemeClr val="tx1">
                      <a:lumMod val="75000"/>
                      <a:lumOff val="25000"/>
                    </a:schemeClr>
                  </a:solidFill>
                  <a:latin typeface="inpin heiti" charset="-122"/>
                  <a:ea typeface="inpin heiti" charset="-122"/>
                </a:rPr>
                <a:t>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a:t>
              </a:r>
              <a:r>
                <a:rPr lang="zh-CN" altLang="en-US" dirty="0" smtClean="0">
                  <a:solidFill>
                    <a:schemeClr val="tx1">
                      <a:lumMod val="75000"/>
                      <a:lumOff val="25000"/>
                    </a:schemeClr>
                  </a:solidFill>
                  <a:latin typeface="inpin heiti" charset="-122"/>
                  <a:ea typeface="inpin heiti" charset="-122"/>
                </a:rPr>
                <a:t>式第一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供全面且质优的多品类设计素材打破传统素材网站单向沟通的服务模式</a:t>
              </a:r>
            </a:p>
          </p:txBody>
        </p:sp>
        <p:sp>
          <p:nvSpPr>
            <p:cNvPr id="6" name="文本框 7">
              <a:extLst>
                <a:ext uri="{FF2B5EF4-FFF2-40B4-BE49-F238E27FC236}">
                  <a16:creationId xmlns:a16="http://schemas.microsoft.com/office/drawing/2014/main" xmlns="" id="{6BEBB1C6-9B3B-46DE-B89B-2BC117612C1C}"/>
                </a:ext>
              </a:extLst>
            </p:cNvPr>
            <p:cNvSpPr txBox="1"/>
            <p:nvPr/>
          </p:nvSpPr>
          <p:spPr bwMode="auto">
            <a:xfrm>
              <a:off x="8402845" y="2972099"/>
              <a:ext cx="1156811" cy="369332"/>
            </a:xfrm>
            <a:prstGeom prst="rect">
              <a:avLst/>
            </a:prstGeom>
            <a:noFill/>
          </p:spPr>
          <p:txBody>
            <a:bodyPr>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fontAlgn="auto">
                <a:spcBef>
                  <a:spcPts val="0"/>
                </a:spcBef>
                <a:spcAft>
                  <a:spcPts val="0"/>
                </a:spcAft>
                <a:defRPr/>
              </a:pPr>
              <a:r>
                <a:rPr lang="zh-CN" altLang="en-US" kern="0" dirty="0">
                  <a:latin typeface="inpin heiti" charset="-122"/>
                  <a:ea typeface="inpin heiti" charset="-122"/>
                </a:rPr>
                <a:t>文字输入</a:t>
              </a:r>
            </a:p>
          </p:txBody>
        </p:sp>
      </p:grpSp>
      <p:grpSp>
        <p:nvGrpSpPr>
          <p:cNvPr id="7" name="组合 6">
            <a:extLst>
              <a:ext uri="{FF2B5EF4-FFF2-40B4-BE49-F238E27FC236}">
                <a16:creationId xmlns:a16="http://schemas.microsoft.com/office/drawing/2014/main" xmlns="" id="{6D3AAAAE-16F6-4C65-BB4B-C6D71A5ECA5E}"/>
              </a:ext>
            </a:extLst>
          </p:cNvPr>
          <p:cNvGrpSpPr/>
          <p:nvPr/>
        </p:nvGrpSpPr>
        <p:grpSpPr>
          <a:xfrm>
            <a:off x="5203362" y="3563940"/>
            <a:ext cx="5208915" cy="850175"/>
            <a:chOff x="8402845" y="2972099"/>
            <a:chExt cx="5208915" cy="850175"/>
          </a:xfrm>
        </p:grpSpPr>
        <p:sp>
          <p:nvSpPr>
            <p:cNvPr id="8" name="文本框 6">
              <a:extLst>
                <a:ext uri="{FF2B5EF4-FFF2-40B4-BE49-F238E27FC236}">
                  <a16:creationId xmlns:a16="http://schemas.microsoft.com/office/drawing/2014/main" xmlns="" id="{364E6703-7773-481B-BD9C-59A9959B1051}"/>
                </a:ext>
              </a:extLst>
            </p:cNvPr>
            <p:cNvSpPr txBox="1"/>
            <p:nvPr/>
          </p:nvSpPr>
          <p:spPr bwMode="auto">
            <a:xfrm>
              <a:off x="8402845" y="3329831"/>
              <a:ext cx="5208915" cy="492443"/>
            </a:xfrm>
            <a:prstGeom prst="rect">
              <a:avLst/>
            </a:prstGeom>
            <a:noFill/>
          </p:spPr>
          <p:txBody>
            <a:bodyPr wrap="square">
              <a:spAutoFit/>
              <a:scene3d>
                <a:camera prst="orthographicFront"/>
                <a:lightRig rig="threePt" dir="t"/>
              </a:scene3d>
              <a:sp3d contourW="12700"/>
            </a:bodyPr>
            <a:lstStyle>
              <a:defPPr>
                <a:defRPr lang="en-US"/>
              </a:defPPr>
              <a:lvl1pPr marR="0" lvl="0" indent="0" defTabSz="914400" fontAlgn="auto">
                <a:lnSpc>
                  <a:spcPct val="130000"/>
                </a:lnSpc>
                <a:spcBef>
                  <a:spcPts val="0"/>
                </a:spcBef>
                <a:spcAft>
                  <a:spcPts val="0"/>
                </a:spcAft>
                <a:buClrTx/>
                <a:buSzTx/>
                <a:buFontTx/>
                <a:buNone/>
                <a:tabLst/>
                <a:defRPr kumimoji="0" sz="1000" b="0" i="0" u="none" strike="noStrike" kern="0" cap="none" spc="0" normalizeH="0" baseline="0">
                  <a:ln>
                    <a:noFill/>
                  </a:ln>
                  <a:gradFill>
                    <a:gsLst>
                      <a:gs pos="0">
                        <a:schemeClr val="tx1">
                          <a:lumMod val="50000"/>
                          <a:lumOff val="50000"/>
                        </a:schemeClr>
                      </a:gs>
                      <a:gs pos="100000">
                        <a:schemeClr val="tx1">
                          <a:lumMod val="65000"/>
                          <a:lumOff val="35000"/>
                        </a:schemeClr>
                      </a:gs>
                    </a:gsLst>
                    <a:lin ang="5400000" scaled="1"/>
                  </a:gradFill>
                  <a:effectLst/>
                  <a:uLnTx/>
                  <a:uFillTx/>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zh-CN" altLang="en-US" dirty="0" smtClean="0">
                  <a:solidFill>
                    <a:schemeClr val="tx1">
                      <a:lumMod val="75000"/>
                      <a:lumOff val="25000"/>
                    </a:schemeClr>
                  </a:solidFill>
                  <a:latin typeface="inpin heiti" charset="-122"/>
                  <a:ea typeface="inpin heiti" charset="-122"/>
                </a:rPr>
                <a:t>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a:t>
              </a:r>
              <a:r>
                <a:rPr lang="zh-CN" altLang="en-US" dirty="0" smtClean="0">
                  <a:solidFill>
                    <a:schemeClr val="tx1">
                      <a:lumMod val="75000"/>
                      <a:lumOff val="25000"/>
                    </a:schemeClr>
                  </a:solidFill>
                  <a:latin typeface="inpin heiti" charset="-122"/>
                  <a:ea typeface="inpin heiti" charset="-122"/>
                </a:rPr>
                <a:t>式第一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供全面且质优的多品类设计素材打破传统素材网站单向沟通的服务模式</a:t>
              </a:r>
            </a:p>
          </p:txBody>
        </p:sp>
        <p:sp>
          <p:nvSpPr>
            <p:cNvPr id="9" name="文本框 7">
              <a:extLst>
                <a:ext uri="{FF2B5EF4-FFF2-40B4-BE49-F238E27FC236}">
                  <a16:creationId xmlns:a16="http://schemas.microsoft.com/office/drawing/2014/main" xmlns="" id="{DF36109B-F5AA-49C8-A59B-14B723C25484}"/>
                </a:ext>
              </a:extLst>
            </p:cNvPr>
            <p:cNvSpPr txBox="1"/>
            <p:nvPr/>
          </p:nvSpPr>
          <p:spPr bwMode="auto">
            <a:xfrm>
              <a:off x="8402845" y="2972099"/>
              <a:ext cx="1156811" cy="369332"/>
            </a:xfrm>
            <a:prstGeom prst="rect">
              <a:avLst/>
            </a:prstGeom>
            <a:noFill/>
          </p:spPr>
          <p:txBody>
            <a:bodyPr>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fontAlgn="auto">
                <a:spcBef>
                  <a:spcPts val="0"/>
                </a:spcBef>
                <a:spcAft>
                  <a:spcPts val="0"/>
                </a:spcAft>
                <a:defRPr/>
              </a:pPr>
              <a:r>
                <a:rPr lang="zh-CN" altLang="en-US" kern="0" dirty="0">
                  <a:latin typeface="inpin heiti" charset="-122"/>
                  <a:ea typeface="inpin heiti" charset="-122"/>
                </a:rPr>
                <a:t>文字输入</a:t>
              </a:r>
            </a:p>
          </p:txBody>
        </p:sp>
      </p:grpSp>
      <p:grpSp>
        <p:nvGrpSpPr>
          <p:cNvPr id="10" name="组合 9">
            <a:extLst>
              <a:ext uri="{FF2B5EF4-FFF2-40B4-BE49-F238E27FC236}">
                <a16:creationId xmlns:a16="http://schemas.microsoft.com/office/drawing/2014/main" xmlns="" id="{420872C0-777B-4C97-8B98-F9881A009489}"/>
              </a:ext>
            </a:extLst>
          </p:cNvPr>
          <p:cNvGrpSpPr/>
          <p:nvPr/>
        </p:nvGrpSpPr>
        <p:grpSpPr>
          <a:xfrm>
            <a:off x="5203362" y="4917849"/>
            <a:ext cx="5208915" cy="850175"/>
            <a:chOff x="8402845" y="2972099"/>
            <a:chExt cx="5208915" cy="850175"/>
          </a:xfrm>
        </p:grpSpPr>
        <p:sp>
          <p:nvSpPr>
            <p:cNvPr id="11" name="文本框 6">
              <a:extLst>
                <a:ext uri="{FF2B5EF4-FFF2-40B4-BE49-F238E27FC236}">
                  <a16:creationId xmlns:a16="http://schemas.microsoft.com/office/drawing/2014/main" xmlns="" id="{C79C6CEF-046C-40C7-A7BB-1B1643DA2466}"/>
                </a:ext>
              </a:extLst>
            </p:cNvPr>
            <p:cNvSpPr txBox="1"/>
            <p:nvPr/>
          </p:nvSpPr>
          <p:spPr bwMode="auto">
            <a:xfrm>
              <a:off x="8402845" y="3329831"/>
              <a:ext cx="5208915" cy="492443"/>
            </a:xfrm>
            <a:prstGeom prst="rect">
              <a:avLst/>
            </a:prstGeom>
            <a:noFill/>
          </p:spPr>
          <p:txBody>
            <a:bodyPr wrap="square">
              <a:spAutoFit/>
              <a:scene3d>
                <a:camera prst="orthographicFront"/>
                <a:lightRig rig="threePt" dir="t"/>
              </a:scene3d>
              <a:sp3d contourW="12700"/>
            </a:bodyPr>
            <a:lstStyle>
              <a:defPPr>
                <a:defRPr lang="en-US"/>
              </a:defPPr>
              <a:lvl1pPr marR="0" lvl="0" indent="0" defTabSz="914400" fontAlgn="auto">
                <a:lnSpc>
                  <a:spcPct val="130000"/>
                </a:lnSpc>
                <a:spcBef>
                  <a:spcPts val="0"/>
                </a:spcBef>
                <a:spcAft>
                  <a:spcPts val="0"/>
                </a:spcAft>
                <a:buClrTx/>
                <a:buSzTx/>
                <a:buFontTx/>
                <a:buNone/>
                <a:tabLst/>
                <a:defRPr kumimoji="0" sz="1000" b="0" i="0" u="none" strike="noStrike" kern="0" cap="none" spc="0" normalizeH="0" baseline="0">
                  <a:ln>
                    <a:noFill/>
                  </a:ln>
                  <a:gradFill>
                    <a:gsLst>
                      <a:gs pos="0">
                        <a:schemeClr val="tx1">
                          <a:lumMod val="50000"/>
                          <a:lumOff val="50000"/>
                        </a:schemeClr>
                      </a:gs>
                      <a:gs pos="100000">
                        <a:schemeClr val="tx1">
                          <a:lumMod val="65000"/>
                          <a:lumOff val="35000"/>
                        </a:schemeClr>
                      </a:gs>
                    </a:gsLst>
                    <a:lin ang="5400000" scaled="1"/>
                  </a:gradFill>
                  <a:effectLst/>
                  <a:uLnTx/>
                  <a:uFillTx/>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zh-CN" altLang="en-US" dirty="0" smtClean="0">
                  <a:solidFill>
                    <a:schemeClr val="tx1">
                      <a:lumMod val="75000"/>
                      <a:lumOff val="25000"/>
                    </a:schemeClr>
                  </a:solidFill>
                  <a:latin typeface="inpin heiti" charset="-122"/>
                  <a:ea typeface="inpin heiti" charset="-122"/>
                </a:rPr>
                <a:t>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a:t>
              </a:r>
              <a:r>
                <a:rPr lang="zh-CN" altLang="en-US" dirty="0" smtClean="0">
                  <a:solidFill>
                    <a:schemeClr val="tx1">
                      <a:lumMod val="75000"/>
                      <a:lumOff val="25000"/>
                    </a:schemeClr>
                  </a:solidFill>
                  <a:latin typeface="inpin heiti" charset="-122"/>
                  <a:ea typeface="inpin heiti" charset="-122"/>
                </a:rPr>
                <a:t>式第一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供全面且质优的多品类设计素材打破传统素材网站单向沟通的服务模式</a:t>
              </a:r>
            </a:p>
          </p:txBody>
        </p:sp>
        <p:sp>
          <p:nvSpPr>
            <p:cNvPr id="12" name="文本框 7">
              <a:extLst>
                <a:ext uri="{FF2B5EF4-FFF2-40B4-BE49-F238E27FC236}">
                  <a16:creationId xmlns:a16="http://schemas.microsoft.com/office/drawing/2014/main" xmlns="" id="{EED6B5CD-9A96-4A1D-930E-FF35F54AF106}"/>
                </a:ext>
              </a:extLst>
            </p:cNvPr>
            <p:cNvSpPr txBox="1"/>
            <p:nvPr/>
          </p:nvSpPr>
          <p:spPr bwMode="auto">
            <a:xfrm>
              <a:off x="8402845" y="2972099"/>
              <a:ext cx="1156811" cy="369332"/>
            </a:xfrm>
            <a:prstGeom prst="rect">
              <a:avLst/>
            </a:prstGeom>
            <a:noFill/>
          </p:spPr>
          <p:txBody>
            <a:bodyPr>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fontAlgn="auto">
                <a:spcBef>
                  <a:spcPts val="0"/>
                </a:spcBef>
                <a:spcAft>
                  <a:spcPts val="0"/>
                </a:spcAft>
                <a:defRPr/>
              </a:pPr>
              <a:r>
                <a:rPr lang="zh-CN" altLang="en-US" kern="0" dirty="0">
                  <a:latin typeface="inpin heiti" charset="-122"/>
                  <a:ea typeface="inpin heiti" charset="-122"/>
                </a:rPr>
                <a:t>文字输入</a:t>
              </a:r>
            </a:p>
          </p:txBody>
        </p:sp>
      </p:grpSp>
      <p:grpSp>
        <p:nvGrpSpPr>
          <p:cNvPr id="13" name="组合 12">
            <a:extLst>
              <a:ext uri="{FF2B5EF4-FFF2-40B4-BE49-F238E27FC236}">
                <a16:creationId xmlns:a16="http://schemas.microsoft.com/office/drawing/2014/main" xmlns="" id="{7B27E8B1-90B6-4B20-9861-5C94F4BCD0A5}"/>
              </a:ext>
            </a:extLst>
          </p:cNvPr>
          <p:cNvGrpSpPr/>
          <p:nvPr/>
        </p:nvGrpSpPr>
        <p:grpSpPr>
          <a:xfrm>
            <a:off x="4816475" y="556986"/>
            <a:ext cx="2559050" cy="925512"/>
            <a:chOff x="6305549" y="4219916"/>
            <a:chExt cx="2559050" cy="925512"/>
          </a:xfrm>
        </p:grpSpPr>
        <p:sp>
          <p:nvSpPr>
            <p:cNvPr id="14" name="Freeform 11">
              <a:extLst>
                <a:ext uri="{FF2B5EF4-FFF2-40B4-BE49-F238E27FC236}">
                  <a16:creationId xmlns:a16="http://schemas.microsoft.com/office/drawing/2014/main" xmlns="" id="{AC9D71BE-7ACA-4996-BAF8-1E53E12684BA}"/>
                </a:ext>
              </a:extLst>
            </p:cNvPr>
            <p:cNvSpPr>
              <a:spLocks/>
            </p:cNvSpPr>
            <p:nvPr/>
          </p:nvSpPr>
          <p:spPr bwMode="auto">
            <a:xfrm>
              <a:off x="6356349" y="4313578"/>
              <a:ext cx="2508250" cy="831850"/>
            </a:xfrm>
            <a:custGeom>
              <a:avLst/>
              <a:gdLst>
                <a:gd name="T0" fmla="*/ 1580 w 1580"/>
                <a:gd name="T1" fmla="*/ 0 h 524"/>
                <a:gd name="T2" fmla="*/ 0 w 1580"/>
                <a:gd name="T3" fmla="*/ 101 h 524"/>
                <a:gd name="T4" fmla="*/ 45 w 1580"/>
                <a:gd name="T5" fmla="*/ 459 h 524"/>
                <a:gd name="T6" fmla="*/ 1494 w 1580"/>
                <a:gd name="T7" fmla="*/ 524 h 524"/>
                <a:gd name="T8" fmla="*/ 1580 w 1580"/>
                <a:gd name="T9" fmla="*/ 0 h 524"/>
              </a:gdLst>
              <a:ahLst/>
              <a:cxnLst>
                <a:cxn ang="0">
                  <a:pos x="T0" y="T1"/>
                </a:cxn>
                <a:cxn ang="0">
                  <a:pos x="T2" y="T3"/>
                </a:cxn>
                <a:cxn ang="0">
                  <a:pos x="T4" y="T5"/>
                </a:cxn>
                <a:cxn ang="0">
                  <a:pos x="T6" y="T7"/>
                </a:cxn>
                <a:cxn ang="0">
                  <a:pos x="T8" y="T9"/>
                </a:cxn>
              </a:cxnLst>
              <a:rect l="0" t="0" r="r" b="b"/>
              <a:pathLst>
                <a:path w="1580" h="524">
                  <a:moveTo>
                    <a:pt x="1580" y="0"/>
                  </a:moveTo>
                  <a:lnTo>
                    <a:pt x="0" y="101"/>
                  </a:lnTo>
                  <a:lnTo>
                    <a:pt x="45" y="459"/>
                  </a:lnTo>
                  <a:lnTo>
                    <a:pt x="1494" y="524"/>
                  </a:lnTo>
                  <a:lnTo>
                    <a:pt x="1580" y="0"/>
                  </a:lnTo>
                  <a:close/>
                </a:path>
              </a:pathLst>
            </a:custGeom>
            <a:solidFill>
              <a:srgbClr val="C0C3C7"/>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sp>
          <p:nvSpPr>
            <p:cNvPr id="15" name="Freeform 12">
              <a:extLst>
                <a:ext uri="{FF2B5EF4-FFF2-40B4-BE49-F238E27FC236}">
                  <a16:creationId xmlns:a16="http://schemas.microsoft.com/office/drawing/2014/main" xmlns="" id="{EEF8F309-4511-4364-BDAE-137B135D6CFE}"/>
                </a:ext>
              </a:extLst>
            </p:cNvPr>
            <p:cNvSpPr>
              <a:spLocks/>
            </p:cNvSpPr>
            <p:nvPr/>
          </p:nvSpPr>
          <p:spPr bwMode="auto">
            <a:xfrm>
              <a:off x="6356349" y="4313578"/>
              <a:ext cx="2508250" cy="831850"/>
            </a:xfrm>
            <a:custGeom>
              <a:avLst/>
              <a:gdLst>
                <a:gd name="T0" fmla="*/ 1580 w 1580"/>
                <a:gd name="T1" fmla="*/ 0 h 524"/>
                <a:gd name="T2" fmla="*/ 0 w 1580"/>
                <a:gd name="T3" fmla="*/ 101 h 524"/>
                <a:gd name="T4" fmla="*/ 45 w 1580"/>
                <a:gd name="T5" fmla="*/ 459 h 524"/>
                <a:gd name="T6" fmla="*/ 1494 w 1580"/>
                <a:gd name="T7" fmla="*/ 524 h 524"/>
                <a:gd name="T8" fmla="*/ 1580 w 1580"/>
                <a:gd name="T9" fmla="*/ 0 h 524"/>
              </a:gdLst>
              <a:ahLst/>
              <a:cxnLst>
                <a:cxn ang="0">
                  <a:pos x="T0" y="T1"/>
                </a:cxn>
                <a:cxn ang="0">
                  <a:pos x="T2" y="T3"/>
                </a:cxn>
                <a:cxn ang="0">
                  <a:pos x="T4" y="T5"/>
                </a:cxn>
                <a:cxn ang="0">
                  <a:pos x="T6" y="T7"/>
                </a:cxn>
                <a:cxn ang="0">
                  <a:pos x="T8" y="T9"/>
                </a:cxn>
              </a:cxnLst>
              <a:rect l="0" t="0" r="r" b="b"/>
              <a:pathLst>
                <a:path w="1580" h="524">
                  <a:moveTo>
                    <a:pt x="1580" y="0"/>
                  </a:moveTo>
                  <a:lnTo>
                    <a:pt x="0" y="101"/>
                  </a:lnTo>
                  <a:lnTo>
                    <a:pt x="45" y="459"/>
                  </a:lnTo>
                  <a:lnTo>
                    <a:pt x="1494" y="524"/>
                  </a:lnTo>
                  <a:lnTo>
                    <a:pt x="1580" y="0"/>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sp>
          <p:nvSpPr>
            <p:cNvPr id="16" name="Freeform 13">
              <a:extLst>
                <a:ext uri="{FF2B5EF4-FFF2-40B4-BE49-F238E27FC236}">
                  <a16:creationId xmlns:a16="http://schemas.microsoft.com/office/drawing/2014/main" xmlns="" id="{7495068C-7B8F-468F-9D09-A6FFB6DE7CCB}"/>
                </a:ext>
              </a:extLst>
            </p:cNvPr>
            <p:cNvSpPr>
              <a:spLocks/>
            </p:cNvSpPr>
            <p:nvPr/>
          </p:nvSpPr>
          <p:spPr bwMode="auto">
            <a:xfrm>
              <a:off x="6305549" y="4219916"/>
              <a:ext cx="2508250" cy="831850"/>
            </a:xfrm>
            <a:custGeom>
              <a:avLst/>
              <a:gdLst>
                <a:gd name="T0" fmla="*/ 45 w 1580"/>
                <a:gd name="T1" fmla="*/ 462 h 524"/>
                <a:gd name="T2" fmla="*/ 0 w 1580"/>
                <a:gd name="T3" fmla="*/ 104 h 524"/>
                <a:gd name="T4" fmla="*/ 1580 w 1580"/>
                <a:gd name="T5" fmla="*/ 0 h 524"/>
                <a:gd name="T6" fmla="*/ 1494 w 1580"/>
                <a:gd name="T7" fmla="*/ 524 h 524"/>
                <a:gd name="T8" fmla="*/ 45 w 1580"/>
                <a:gd name="T9" fmla="*/ 462 h 524"/>
              </a:gdLst>
              <a:ahLst/>
              <a:cxnLst>
                <a:cxn ang="0">
                  <a:pos x="T0" y="T1"/>
                </a:cxn>
                <a:cxn ang="0">
                  <a:pos x="T2" y="T3"/>
                </a:cxn>
                <a:cxn ang="0">
                  <a:pos x="T4" y="T5"/>
                </a:cxn>
                <a:cxn ang="0">
                  <a:pos x="T6" y="T7"/>
                </a:cxn>
                <a:cxn ang="0">
                  <a:pos x="T8" y="T9"/>
                </a:cxn>
              </a:cxnLst>
              <a:rect l="0" t="0" r="r" b="b"/>
              <a:pathLst>
                <a:path w="1580" h="524">
                  <a:moveTo>
                    <a:pt x="45" y="462"/>
                  </a:moveTo>
                  <a:lnTo>
                    <a:pt x="0" y="104"/>
                  </a:lnTo>
                  <a:lnTo>
                    <a:pt x="1580" y="0"/>
                  </a:lnTo>
                  <a:lnTo>
                    <a:pt x="1494" y="524"/>
                  </a:lnTo>
                  <a:lnTo>
                    <a:pt x="45" y="462"/>
                  </a:lnTo>
                  <a:close/>
                </a:path>
              </a:pathLst>
            </a:custGeom>
            <a:solidFill>
              <a:srgbClr val="FB705A"/>
            </a:solid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grpSp>
      <p:sp>
        <p:nvSpPr>
          <p:cNvPr id="17" name="文本框 7">
            <a:extLst>
              <a:ext uri="{FF2B5EF4-FFF2-40B4-BE49-F238E27FC236}">
                <a16:creationId xmlns:a16="http://schemas.microsoft.com/office/drawing/2014/main" xmlns="" id="{880B329C-CE45-412B-A77E-8BA45E4BD1E3}"/>
              </a:ext>
            </a:extLst>
          </p:cNvPr>
          <p:cNvSpPr txBox="1"/>
          <p:nvPr/>
        </p:nvSpPr>
        <p:spPr bwMode="auto">
          <a:xfrm>
            <a:off x="4709654" y="651140"/>
            <a:ext cx="2772692" cy="646331"/>
          </a:xfrm>
          <a:prstGeom prst="rect">
            <a:avLst/>
          </a:prstGeom>
          <a:noFill/>
        </p:spPr>
        <p:txBody>
          <a:bodyPr wrap="square">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914400" fontAlgn="auto">
              <a:spcBef>
                <a:spcPts val="0"/>
              </a:spcBef>
              <a:spcAft>
                <a:spcPts val="0"/>
              </a:spcAft>
              <a:defRPr/>
            </a:pPr>
            <a:r>
              <a:rPr lang="zh-CN" altLang="en-US" sz="3600" kern="0" dirty="0">
                <a:solidFill>
                  <a:schemeClr val="bg1"/>
                </a:solidFill>
                <a:latin typeface="inpin heiti" charset="-122"/>
                <a:ea typeface="inpin heiti" charset="-122"/>
              </a:rPr>
              <a:t>文字输入</a:t>
            </a:r>
          </a:p>
        </p:txBody>
      </p:sp>
    </p:spTree>
    <p:extLst>
      <p:ext uri="{BB962C8B-B14F-4D97-AF65-F5344CB8AC3E}">
        <p14:creationId xmlns:p14="http://schemas.microsoft.com/office/powerpoint/2010/main" xmlns="" val="3376683508"/>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par>
                          <p:cTn id="11" fill="hold">
                            <p:stCondLst>
                              <p:cond delay="1000"/>
                            </p:stCondLst>
                            <p:childTnLst>
                              <p:par>
                                <p:cTn id="12" presetID="2" presetClass="entr" presetSubtype="2"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1+#ppt_w/2"/>
                                          </p:val>
                                        </p:tav>
                                        <p:tav tm="100000">
                                          <p:val>
                                            <p:strVal val="#ppt_x"/>
                                          </p:val>
                                        </p:tav>
                                      </p:tavLst>
                                    </p:anim>
                                    <p:anim calcmode="lin" valueType="num">
                                      <p:cBhvr additive="base">
                                        <p:cTn id="15" dur="500" fill="hold"/>
                                        <p:tgtEl>
                                          <p:spTgt spid="4"/>
                                        </p:tgtEl>
                                        <p:attrNameLst>
                                          <p:attrName>ppt_y</p:attrName>
                                        </p:attrNameLst>
                                      </p:cBhvr>
                                      <p:tavLst>
                                        <p:tav tm="0">
                                          <p:val>
                                            <p:strVal val="#ppt_y"/>
                                          </p:val>
                                        </p:tav>
                                        <p:tav tm="100000">
                                          <p:val>
                                            <p:strVal val="#ppt_y"/>
                                          </p:val>
                                        </p:tav>
                                      </p:tavLst>
                                    </p:anim>
                                  </p:childTnLst>
                                </p:cTn>
                              </p:par>
                            </p:childTnLst>
                          </p:cTn>
                        </p:par>
                        <p:par>
                          <p:cTn id="16" fill="hold">
                            <p:stCondLst>
                              <p:cond delay="1500"/>
                            </p:stCondLst>
                            <p:childTnLst>
                              <p:par>
                                <p:cTn id="17" presetID="2" presetClass="entr" presetSubtype="2"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1+#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2" presetClass="entr" presetSubtype="2" fill="hold" nodeType="after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1+#ppt_w/2"/>
                                          </p:val>
                                        </p:tav>
                                        <p:tav tm="100000">
                                          <p:val>
                                            <p:strVal val="#ppt_x"/>
                                          </p:val>
                                        </p:tav>
                                      </p:tavLst>
                                    </p:anim>
                                    <p:anim calcmode="lin" valueType="num">
                                      <p:cBhvr additive="base">
                                        <p:cTn id="25"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a:extLst>
              <a:ext uri="{FF2B5EF4-FFF2-40B4-BE49-F238E27FC236}">
                <a16:creationId xmlns:a16="http://schemas.microsoft.com/office/drawing/2014/main" xmlns="" id="{074B707A-AF1E-44BD-85A6-7EC8CAF517E4}"/>
              </a:ext>
            </a:extLst>
          </p:cNvPr>
          <p:cNvGrpSpPr/>
          <p:nvPr/>
        </p:nvGrpSpPr>
        <p:grpSpPr>
          <a:xfrm>
            <a:off x="2155820" y="1885043"/>
            <a:ext cx="3387736" cy="2628654"/>
            <a:chOff x="1679575" y="722313"/>
            <a:chExt cx="5448300" cy="4227513"/>
          </a:xfrm>
        </p:grpSpPr>
        <p:sp>
          <p:nvSpPr>
            <p:cNvPr id="5" name="Freeform 5">
              <a:extLst>
                <a:ext uri="{FF2B5EF4-FFF2-40B4-BE49-F238E27FC236}">
                  <a16:creationId xmlns:a16="http://schemas.microsoft.com/office/drawing/2014/main" xmlns="" id="{4011FB9F-DA9A-4DB1-9AD9-C35F25984A6C}"/>
                </a:ext>
              </a:extLst>
            </p:cNvPr>
            <p:cNvSpPr>
              <a:spLocks/>
            </p:cNvSpPr>
            <p:nvPr/>
          </p:nvSpPr>
          <p:spPr bwMode="auto">
            <a:xfrm>
              <a:off x="2530475" y="827088"/>
              <a:ext cx="4597400" cy="4122738"/>
            </a:xfrm>
            <a:custGeom>
              <a:avLst/>
              <a:gdLst>
                <a:gd name="T0" fmla="*/ 577 w 708"/>
                <a:gd name="T1" fmla="*/ 0 h 634"/>
                <a:gd name="T2" fmla="*/ 582 w 708"/>
                <a:gd name="T3" fmla="*/ 12 h 634"/>
                <a:gd name="T4" fmla="*/ 683 w 708"/>
                <a:gd name="T5" fmla="*/ 423 h 634"/>
                <a:gd name="T6" fmla="*/ 660 w 708"/>
                <a:gd name="T7" fmla="*/ 462 h 634"/>
                <a:gd name="T8" fmla="*/ 13 w 708"/>
                <a:gd name="T9" fmla="*/ 621 h 634"/>
                <a:gd name="T10" fmla="*/ 5 w 708"/>
                <a:gd name="T11" fmla="*/ 622 h 634"/>
                <a:gd name="T12" fmla="*/ 0 w 708"/>
                <a:gd name="T13" fmla="*/ 622 h 634"/>
                <a:gd name="T14" fmla="*/ 26 w 708"/>
                <a:gd name="T15" fmla="*/ 634 h 634"/>
                <a:gd name="T16" fmla="*/ 33 w 708"/>
                <a:gd name="T17" fmla="*/ 633 h 634"/>
                <a:gd name="T18" fmla="*/ 680 w 708"/>
                <a:gd name="T19" fmla="*/ 474 h 634"/>
                <a:gd name="T20" fmla="*/ 704 w 708"/>
                <a:gd name="T21" fmla="*/ 436 h 634"/>
                <a:gd name="T22" fmla="*/ 603 w 708"/>
                <a:gd name="T23" fmla="*/ 24 h 634"/>
                <a:gd name="T24" fmla="*/ 577 w 708"/>
                <a:gd name="T25" fmla="*/ 0 h 6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08" h="634">
                  <a:moveTo>
                    <a:pt x="577" y="0"/>
                  </a:moveTo>
                  <a:cubicBezTo>
                    <a:pt x="579" y="4"/>
                    <a:pt x="581" y="8"/>
                    <a:pt x="582" y="12"/>
                  </a:cubicBezTo>
                  <a:cubicBezTo>
                    <a:pt x="683" y="423"/>
                    <a:pt x="683" y="423"/>
                    <a:pt x="683" y="423"/>
                  </a:cubicBezTo>
                  <a:cubicBezTo>
                    <a:pt x="687" y="441"/>
                    <a:pt x="677" y="458"/>
                    <a:pt x="660" y="462"/>
                  </a:cubicBezTo>
                  <a:cubicBezTo>
                    <a:pt x="13" y="621"/>
                    <a:pt x="13" y="621"/>
                    <a:pt x="13" y="621"/>
                  </a:cubicBezTo>
                  <a:cubicBezTo>
                    <a:pt x="10" y="622"/>
                    <a:pt x="8" y="622"/>
                    <a:pt x="5" y="622"/>
                  </a:cubicBezTo>
                  <a:cubicBezTo>
                    <a:pt x="3" y="622"/>
                    <a:pt x="2" y="622"/>
                    <a:pt x="0" y="622"/>
                  </a:cubicBezTo>
                  <a:cubicBezTo>
                    <a:pt x="6" y="629"/>
                    <a:pt x="16" y="634"/>
                    <a:pt x="26" y="634"/>
                  </a:cubicBezTo>
                  <a:cubicBezTo>
                    <a:pt x="28" y="634"/>
                    <a:pt x="31" y="634"/>
                    <a:pt x="33" y="633"/>
                  </a:cubicBezTo>
                  <a:cubicBezTo>
                    <a:pt x="680" y="474"/>
                    <a:pt x="680" y="474"/>
                    <a:pt x="680" y="474"/>
                  </a:cubicBezTo>
                  <a:cubicBezTo>
                    <a:pt x="698" y="470"/>
                    <a:pt x="708" y="453"/>
                    <a:pt x="704" y="436"/>
                  </a:cubicBezTo>
                  <a:cubicBezTo>
                    <a:pt x="603" y="24"/>
                    <a:pt x="603" y="24"/>
                    <a:pt x="603" y="24"/>
                  </a:cubicBezTo>
                  <a:cubicBezTo>
                    <a:pt x="599" y="11"/>
                    <a:pt x="589" y="2"/>
                    <a:pt x="577" y="0"/>
                  </a:cubicBezTo>
                </a:path>
              </a:pathLst>
            </a:custGeom>
            <a:solidFill>
              <a:srgbClr val="C0C3C7"/>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sp>
          <p:nvSpPr>
            <p:cNvPr id="6" name="Freeform 6">
              <a:extLst>
                <a:ext uri="{FF2B5EF4-FFF2-40B4-BE49-F238E27FC236}">
                  <a16:creationId xmlns:a16="http://schemas.microsoft.com/office/drawing/2014/main" xmlns="" id="{76573CC8-1481-4380-86BA-E417308F420B}"/>
                </a:ext>
              </a:extLst>
            </p:cNvPr>
            <p:cNvSpPr>
              <a:spLocks/>
            </p:cNvSpPr>
            <p:nvPr/>
          </p:nvSpPr>
          <p:spPr bwMode="auto">
            <a:xfrm>
              <a:off x="1679575" y="722313"/>
              <a:ext cx="5313364" cy="4168775"/>
            </a:xfrm>
            <a:custGeom>
              <a:avLst/>
              <a:gdLst>
                <a:gd name="T0" fmla="*/ 675 w 818"/>
                <a:gd name="T1" fmla="*/ 5 h 641"/>
                <a:gd name="T2" fmla="*/ 27 w 818"/>
                <a:gd name="T3" fmla="*/ 164 h 641"/>
                <a:gd name="T4" fmla="*/ 4 w 818"/>
                <a:gd name="T5" fmla="*/ 202 h 641"/>
                <a:gd name="T6" fmla="*/ 105 w 818"/>
                <a:gd name="T7" fmla="*/ 614 h 641"/>
                <a:gd name="T8" fmla="*/ 144 w 818"/>
                <a:gd name="T9" fmla="*/ 637 h 641"/>
                <a:gd name="T10" fmla="*/ 791 w 818"/>
                <a:gd name="T11" fmla="*/ 478 h 641"/>
                <a:gd name="T12" fmla="*/ 814 w 818"/>
                <a:gd name="T13" fmla="*/ 439 h 641"/>
                <a:gd name="T14" fmla="*/ 713 w 818"/>
                <a:gd name="T15" fmla="*/ 28 h 641"/>
                <a:gd name="T16" fmla="*/ 675 w 818"/>
                <a:gd name="T17" fmla="*/ 5 h 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18" h="641">
                  <a:moveTo>
                    <a:pt x="675" y="5"/>
                  </a:moveTo>
                  <a:cubicBezTo>
                    <a:pt x="27" y="164"/>
                    <a:pt x="27" y="164"/>
                    <a:pt x="27" y="164"/>
                  </a:cubicBezTo>
                  <a:cubicBezTo>
                    <a:pt x="10" y="168"/>
                    <a:pt x="0" y="185"/>
                    <a:pt x="4" y="202"/>
                  </a:cubicBezTo>
                  <a:cubicBezTo>
                    <a:pt x="105" y="614"/>
                    <a:pt x="105" y="614"/>
                    <a:pt x="105" y="614"/>
                  </a:cubicBezTo>
                  <a:cubicBezTo>
                    <a:pt x="109" y="631"/>
                    <a:pt x="127" y="641"/>
                    <a:pt x="144" y="637"/>
                  </a:cubicBezTo>
                  <a:cubicBezTo>
                    <a:pt x="791" y="478"/>
                    <a:pt x="791" y="478"/>
                    <a:pt x="791" y="478"/>
                  </a:cubicBezTo>
                  <a:cubicBezTo>
                    <a:pt x="808" y="474"/>
                    <a:pt x="818" y="457"/>
                    <a:pt x="814" y="439"/>
                  </a:cubicBezTo>
                  <a:cubicBezTo>
                    <a:pt x="713" y="28"/>
                    <a:pt x="713" y="28"/>
                    <a:pt x="713" y="28"/>
                  </a:cubicBezTo>
                  <a:cubicBezTo>
                    <a:pt x="709" y="11"/>
                    <a:pt x="692" y="0"/>
                    <a:pt x="675" y="5"/>
                  </a:cubicBezTo>
                </a:path>
              </a:pathLst>
            </a:custGeom>
            <a:blipFill>
              <a:blip r:embed="rId3" cstate="screen">
                <a:extLst>
                  <a:ext uri="{28A0092B-C50C-407E-A947-70E740481C1C}">
                    <a14:useLocalDpi xmlns:a14="http://schemas.microsoft.com/office/drawing/2010/main" xmlns=""/>
                  </a:ext>
                </a:extLst>
              </a:blip>
              <a:stretch>
                <a:fillRect/>
              </a:stretch>
            </a:bli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grpSp>
      <p:grpSp>
        <p:nvGrpSpPr>
          <p:cNvPr id="27" name="组合 26">
            <a:extLst>
              <a:ext uri="{FF2B5EF4-FFF2-40B4-BE49-F238E27FC236}">
                <a16:creationId xmlns:a16="http://schemas.microsoft.com/office/drawing/2014/main" xmlns="" id="{3E7D03AF-CD12-492B-8593-9D57150DAB8A}"/>
              </a:ext>
            </a:extLst>
          </p:cNvPr>
          <p:cNvGrpSpPr/>
          <p:nvPr/>
        </p:nvGrpSpPr>
        <p:grpSpPr>
          <a:xfrm>
            <a:off x="4689470" y="1885043"/>
            <a:ext cx="3387736" cy="2628654"/>
            <a:chOff x="1679575" y="722313"/>
            <a:chExt cx="5448300" cy="4227513"/>
          </a:xfrm>
        </p:grpSpPr>
        <p:sp>
          <p:nvSpPr>
            <p:cNvPr id="28" name="Freeform 5">
              <a:extLst>
                <a:ext uri="{FF2B5EF4-FFF2-40B4-BE49-F238E27FC236}">
                  <a16:creationId xmlns:a16="http://schemas.microsoft.com/office/drawing/2014/main" xmlns="" id="{81D6B500-4802-49C5-B0A3-223498FB9344}"/>
                </a:ext>
              </a:extLst>
            </p:cNvPr>
            <p:cNvSpPr>
              <a:spLocks/>
            </p:cNvSpPr>
            <p:nvPr/>
          </p:nvSpPr>
          <p:spPr bwMode="auto">
            <a:xfrm>
              <a:off x="2530475" y="827088"/>
              <a:ext cx="4597400" cy="4122738"/>
            </a:xfrm>
            <a:custGeom>
              <a:avLst/>
              <a:gdLst>
                <a:gd name="T0" fmla="*/ 577 w 708"/>
                <a:gd name="T1" fmla="*/ 0 h 634"/>
                <a:gd name="T2" fmla="*/ 582 w 708"/>
                <a:gd name="T3" fmla="*/ 12 h 634"/>
                <a:gd name="T4" fmla="*/ 683 w 708"/>
                <a:gd name="T5" fmla="*/ 423 h 634"/>
                <a:gd name="T6" fmla="*/ 660 w 708"/>
                <a:gd name="T7" fmla="*/ 462 h 634"/>
                <a:gd name="T8" fmla="*/ 13 w 708"/>
                <a:gd name="T9" fmla="*/ 621 h 634"/>
                <a:gd name="T10" fmla="*/ 5 w 708"/>
                <a:gd name="T11" fmla="*/ 622 h 634"/>
                <a:gd name="T12" fmla="*/ 0 w 708"/>
                <a:gd name="T13" fmla="*/ 622 h 634"/>
                <a:gd name="T14" fmla="*/ 26 w 708"/>
                <a:gd name="T15" fmla="*/ 634 h 634"/>
                <a:gd name="T16" fmla="*/ 33 w 708"/>
                <a:gd name="T17" fmla="*/ 633 h 634"/>
                <a:gd name="T18" fmla="*/ 680 w 708"/>
                <a:gd name="T19" fmla="*/ 474 h 634"/>
                <a:gd name="T20" fmla="*/ 704 w 708"/>
                <a:gd name="T21" fmla="*/ 436 h 634"/>
                <a:gd name="T22" fmla="*/ 603 w 708"/>
                <a:gd name="T23" fmla="*/ 24 h 634"/>
                <a:gd name="T24" fmla="*/ 577 w 708"/>
                <a:gd name="T25" fmla="*/ 0 h 6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08" h="634">
                  <a:moveTo>
                    <a:pt x="577" y="0"/>
                  </a:moveTo>
                  <a:cubicBezTo>
                    <a:pt x="579" y="4"/>
                    <a:pt x="581" y="8"/>
                    <a:pt x="582" y="12"/>
                  </a:cubicBezTo>
                  <a:cubicBezTo>
                    <a:pt x="683" y="423"/>
                    <a:pt x="683" y="423"/>
                    <a:pt x="683" y="423"/>
                  </a:cubicBezTo>
                  <a:cubicBezTo>
                    <a:pt x="687" y="441"/>
                    <a:pt x="677" y="458"/>
                    <a:pt x="660" y="462"/>
                  </a:cubicBezTo>
                  <a:cubicBezTo>
                    <a:pt x="13" y="621"/>
                    <a:pt x="13" y="621"/>
                    <a:pt x="13" y="621"/>
                  </a:cubicBezTo>
                  <a:cubicBezTo>
                    <a:pt x="10" y="622"/>
                    <a:pt x="8" y="622"/>
                    <a:pt x="5" y="622"/>
                  </a:cubicBezTo>
                  <a:cubicBezTo>
                    <a:pt x="3" y="622"/>
                    <a:pt x="2" y="622"/>
                    <a:pt x="0" y="622"/>
                  </a:cubicBezTo>
                  <a:cubicBezTo>
                    <a:pt x="6" y="629"/>
                    <a:pt x="16" y="634"/>
                    <a:pt x="26" y="634"/>
                  </a:cubicBezTo>
                  <a:cubicBezTo>
                    <a:pt x="28" y="634"/>
                    <a:pt x="31" y="634"/>
                    <a:pt x="33" y="633"/>
                  </a:cubicBezTo>
                  <a:cubicBezTo>
                    <a:pt x="680" y="474"/>
                    <a:pt x="680" y="474"/>
                    <a:pt x="680" y="474"/>
                  </a:cubicBezTo>
                  <a:cubicBezTo>
                    <a:pt x="698" y="470"/>
                    <a:pt x="708" y="453"/>
                    <a:pt x="704" y="436"/>
                  </a:cubicBezTo>
                  <a:cubicBezTo>
                    <a:pt x="603" y="24"/>
                    <a:pt x="603" y="24"/>
                    <a:pt x="603" y="24"/>
                  </a:cubicBezTo>
                  <a:cubicBezTo>
                    <a:pt x="599" y="11"/>
                    <a:pt x="589" y="2"/>
                    <a:pt x="577" y="0"/>
                  </a:cubicBezTo>
                </a:path>
              </a:pathLst>
            </a:custGeom>
            <a:solidFill>
              <a:srgbClr val="C0C3C7"/>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sp>
          <p:nvSpPr>
            <p:cNvPr id="29" name="Freeform 6">
              <a:extLst>
                <a:ext uri="{FF2B5EF4-FFF2-40B4-BE49-F238E27FC236}">
                  <a16:creationId xmlns:a16="http://schemas.microsoft.com/office/drawing/2014/main" xmlns="" id="{8A963385-43D3-4C38-86BD-BED09EBEFD42}"/>
                </a:ext>
              </a:extLst>
            </p:cNvPr>
            <p:cNvSpPr>
              <a:spLocks/>
            </p:cNvSpPr>
            <p:nvPr/>
          </p:nvSpPr>
          <p:spPr bwMode="auto">
            <a:xfrm>
              <a:off x="1679575" y="722313"/>
              <a:ext cx="5313364" cy="4168775"/>
            </a:xfrm>
            <a:custGeom>
              <a:avLst/>
              <a:gdLst>
                <a:gd name="T0" fmla="*/ 675 w 818"/>
                <a:gd name="T1" fmla="*/ 5 h 641"/>
                <a:gd name="T2" fmla="*/ 27 w 818"/>
                <a:gd name="T3" fmla="*/ 164 h 641"/>
                <a:gd name="T4" fmla="*/ 4 w 818"/>
                <a:gd name="T5" fmla="*/ 202 h 641"/>
                <a:gd name="T6" fmla="*/ 105 w 818"/>
                <a:gd name="T7" fmla="*/ 614 h 641"/>
                <a:gd name="T8" fmla="*/ 144 w 818"/>
                <a:gd name="T9" fmla="*/ 637 h 641"/>
                <a:gd name="T10" fmla="*/ 791 w 818"/>
                <a:gd name="T11" fmla="*/ 478 h 641"/>
                <a:gd name="T12" fmla="*/ 814 w 818"/>
                <a:gd name="T13" fmla="*/ 439 h 641"/>
                <a:gd name="T14" fmla="*/ 713 w 818"/>
                <a:gd name="T15" fmla="*/ 28 h 641"/>
                <a:gd name="T16" fmla="*/ 675 w 818"/>
                <a:gd name="T17" fmla="*/ 5 h 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18" h="641">
                  <a:moveTo>
                    <a:pt x="675" y="5"/>
                  </a:moveTo>
                  <a:cubicBezTo>
                    <a:pt x="27" y="164"/>
                    <a:pt x="27" y="164"/>
                    <a:pt x="27" y="164"/>
                  </a:cubicBezTo>
                  <a:cubicBezTo>
                    <a:pt x="10" y="168"/>
                    <a:pt x="0" y="185"/>
                    <a:pt x="4" y="202"/>
                  </a:cubicBezTo>
                  <a:cubicBezTo>
                    <a:pt x="105" y="614"/>
                    <a:pt x="105" y="614"/>
                    <a:pt x="105" y="614"/>
                  </a:cubicBezTo>
                  <a:cubicBezTo>
                    <a:pt x="109" y="631"/>
                    <a:pt x="127" y="641"/>
                    <a:pt x="144" y="637"/>
                  </a:cubicBezTo>
                  <a:cubicBezTo>
                    <a:pt x="791" y="478"/>
                    <a:pt x="791" y="478"/>
                    <a:pt x="791" y="478"/>
                  </a:cubicBezTo>
                  <a:cubicBezTo>
                    <a:pt x="808" y="474"/>
                    <a:pt x="818" y="457"/>
                    <a:pt x="814" y="439"/>
                  </a:cubicBezTo>
                  <a:cubicBezTo>
                    <a:pt x="713" y="28"/>
                    <a:pt x="713" y="28"/>
                    <a:pt x="713" y="28"/>
                  </a:cubicBezTo>
                  <a:cubicBezTo>
                    <a:pt x="709" y="11"/>
                    <a:pt x="692" y="0"/>
                    <a:pt x="675" y="5"/>
                  </a:cubicBezTo>
                </a:path>
              </a:pathLst>
            </a:custGeom>
            <a:blipFill>
              <a:blip r:embed="rId4" cstate="screen">
                <a:extLst>
                  <a:ext uri="{28A0092B-C50C-407E-A947-70E740481C1C}">
                    <a14:useLocalDpi xmlns:a14="http://schemas.microsoft.com/office/drawing/2010/main" xmlns=""/>
                  </a:ext>
                </a:extLst>
              </a:blip>
              <a:stretch>
                <a:fillRect/>
              </a:stretch>
            </a:bli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grpSp>
      <p:grpSp>
        <p:nvGrpSpPr>
          <p:cNvPr id="30" name="组合 29">
            <a:extLst>
              <a:ext uri="{FF2B5EF4-FFF2-40B4-BE49-F238E27FC236}">
                <a16:creationId xmlns:a16="http://schemas.microsoft.com/office/drawing/2014/main" xmlns="" id="{2BBC98AC-C709-46A0-8E79-0FA011FA5F8F}"/>
              </a:ext>
            </a:extLst>
          </p:cNvPr>
          <p:cNvGrpSpPr/>
          <p:nvPr/>
        </p:nvGrpSpPr>
        <p:grpSpPr>
          <a:xfrm>
            <a:off x="7223120" y="1885043"/>
            <a:ext cx="3387736" cy="2628654"/>
            <a:chOff x="1679575" y="722313"/>
            <a:chExt cx="5448300" cy="4227513"/>
          </a:xfrm>
        </p:grpSpPr>
        <p:sp>
          <p:nvSpPr>
            <p:cNvPr id="31" name="Freeform 5">
              <a:extLst>
                <a:ext uri="{FF2B5EF4-FFF2-40B4-BE49-F238E27FC236}">
                  <a16:creationId xmlns:a16="http://schemas.microsoft.com/office/drawing/2014/main" xmlns="" id="{AE38C512-4F24-4A3D-872D-F4272A92443A}"/>
                </a:ext>
              </a:extLst>
            </p:cNvPr>
            <p:cNvSpPr>
              <a:spLocks/>
            </p:cNvSpPr>
            <p:nvPr/>
          </p:nvSpPr>
          <p:spPr bwMode="auto">
            <a:xfrm>
              <a:off x="2530475" y="827088"/>
              <a:ext cx="4597400" cy="4122738"/>
            </a:xfrm>
            <a:custGeom>
              <a:avLst/>
              <a:gdLst>
                <a:gd name="T0" fmla="*/ 577 w 708"/>
                <a:gd name="T1" fmla="*/ 0 h 634"/>
                <a:gd name="T2" fmla="*/ 582 w 708"/>
                <a:gd name="T3" fmla="*/ 12 h 634"/>
                <a:gd name="T4" fmla="*/ 683 w 708"/>
                <a:gd name="T5" fmla="*/ 423 h 634"/>
                <a:gd name="T6" fmla="*/ 660 w 708"/>
                <a:gd name="T7" fmla="*/ 462 h 634"/>
                <a:gd name="T8" fmla="*/ 13 w 708"/>
                <a:gd name="T9" fmla="*/ 621 h 634"/>
                <a:gd name="T10" fmla="*/ 5 w 708"/>
                <a:gd name="T11" fmla="*/ 622 h 634"/>
                <a:gd name="T12" fmla="*/ 0 w 708"/>
                <a:gd name="T13" fmla="*/ 622 h 634"/>
                <a:gd name="T14" fmla="*/ 26 w 708"/>
                <a:gd name="T15" fmla="*/ 634 h 634"/>
                <a:gd name="T16" fmla="*/ 33 w 708"/>
                <a:gd name="T17" fmla="*/ 633 h 634"/>
                <a:gd name="T18" fmla="*/ 680 w 708"/>
                <a:gd name="T19" fmla="*/ 474 h 634"/>
                <a:gd name="T20" fmla="*/ 704 w 708"/>
                <a:gd name="T21" fmla="*/ 436 h 634"/>
                <a:gd name="T22" fmla="*/ 603 w 708"/>
                <a:gd name="T23" fmla="*/ 24 h 634"/>
                <a:gd name="T24" fmla="*/ 577 w 708"/>
                <a:gd name="T25" fmla="*/ 0 h 6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08" h="634">
                  <a:moveTo>
                    <a:pt x="577" y="0"/>
                  </a:moveTo>
                  <a:cubicBezTo>
                    <a:pt x="579" y="4"/>
                    <a:pt x="581" y="8"/>
                    <a:pt x="582" y="12"/>
                  </a:cubicBezTo>
                  <a:cubicBezTo>
                    <a:pt x="683" y="423"/>
                    <a:pt x="683" y="423"/>
                    <a:pt x="683" y="423"/>
                  </a:cubicBezTo>
                  <a:cubicBezTo>
                    <a:pt x="687" y="441"/>
                    <a:pt x="677" y="458"/>
                    <a:pt x="660" y="462"/>
                  </a:cubicBezTo>
                  <a:cubicBezTo>
                    <a:pt x="13" y="621"/>
                    <a:pt x="13" y="621"/>
                    <a:pt x="13" y="621"/>
                  </a:cubicBezTo>
                  <a:cubicBezTo>
                    <a:pt x="10" y="622"/>
                    <a:pt x="8" y="622"/>
                    <a:pt x="5" y="622"/>
                  </a:cubicBezTo>
                  <a:cubicBezTo>
                    <a:pt x="3" y="622"/>
                    <a:pt x="2" y="622"/>
                    <a:pt x="0" y="622"/>
                  </a:cubicBezTo>
                  <a:cubicBezTo>
                    <a:pt x="6" y="629"/>
                    <a:pt x="16" y="634"/>
                    <a:pt x="26" y="634"/>
                  </a:cubicBezTo>
                  <a:cubicBezTo>
                    <a:pt x="28" y="634"/>
                    <a:pt x="31" y="634"/>
                    <a:pt x="33" y="633"/>
                  </a:cubicBezTo>
                  <a:cubicBezTo>
                    <a:pt x="680" y="474"/>
                    <a:pt x="680" y="474"/>
                    <a:pt x="680" y="474"/>
                  </a:cubicBezTo>
                  <a:cubicBezTo>
                    <a:pt x="698" y="470"/>
                    <a:pt x="708" y="453"/>
                    <a:pt x="704" y="436"/>
                  </a:cubicBezTo>
                  <a:cubicBezTo>
                    <a:pt x="603" y="24"/>
                    <a:pt x="603" y="24"/>
                    <a:pt x="603" y="24"/>
                  </a:cubicBezTo>
                  <a:cubicBezTo>
                    <a:pt x="599" y="11"/>
                    <a:pt x="589" y="2"/>
                    <a:pt x="577" y="0"/>
                  </a:cubicBezTo>
                </a:path>
              </a:pathLst>
            </a:custGeom>
            <a:solidFill>
              <a:srgbClr val="C0C3C7"/>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sp>
          <p:nvSpPr>
            <p:cNvPr id="32" name="Freeform 6">
              <a:extLst>
                <a:ext uri="{FF2B5EF4-FFF2-40B4-BE49-F238E27FC236}">
                  <a16:creationId xmlns:a16="http://schemas.microsoft.com/office/drawing/2014/main" xmlns="" id="{00D7E71F-A4A6-4232-BC6D-841161A4B012}"/>
                </a:ext>
              </a:extLst>
            </p:cNvPr>
            <p:cNvSpPr>
              <a:spLocks/>
            </p:cNvSpPr>
            <p:nvPr/>
          </p:nvSpPr>
          <p:spPr bwMode="auto">
            <a:xfrm>
              <a:off x="1679575" y="722313"/>
              <a:ext cx="5313364" cy="4168775"/>
            </a:xfrm>
            <a:custGeom>
              <a:avLst/>
              <a:gdLst>
                <a:gd name="T0" fmla="*/ 675 w 818"/>
                <a:gd name="T1" fmla="*/ 5 h 641"/>
                <a:gd name="T2" fmla="*/ 27 w 818"/>
                <a:gd name="T3" fmla="*/ 164 h 641"/>
                <a:gd name="T4" fmla="*/ 4 w 818"/>
                <a:gd name="T5" fmla="*/ 202 h 641"/>
                <a:gd name="T6" fmla="*/ 105 w 818"/>
                <a:gd name="T7" fmla="*/ 614 h 641"/>
                <a:gd name="T8" fmla="*/ 144 w 818"/>
                <a:gd name="T9" fmla="*/ 637 h 641"/>
                <a:gd name="T10" fmla="*/ 791 w 818"/>
                <a:gd name="T11" fmla="*/ 478 h 641"/>
                <a:gd name="T12" fmla="*/ 814 w 818"/>
                <a:gd name="T13" fmla="*/ 439 h 641"/>
                <a:gd name="T14" fmla="*/ 713 w 818"/>
                <a:gd name="T15" fmla="*/ 28 h 641"/>
                <a:gd name="T16" fmla="*/ 675 w 818"/>
                <a:gd name="T17" fmla="*/ 5 h 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18" h="641">
                  <a:moveTo>
                    <a:pt x="675" y="5"/>
                  </a:moveTo>
                  <a:cubicBezTo>
                    <a:pt x="27" y="164"/>
                    <a:pt x="27" y="164"/>
                    <a:pt x="27" y="164"/>
                  </a:cubicBezTo>
                  <a:cubicBezTo>
                    <a:pt x="10" y="168"/>
                    <a:pt x="0" y="185"/>
                    <a:pt x="4" y="202"/>
                  </a:cubicBezTo>
                  <a:cubicBezTo>
                    <a:pt x="105" y="614"/>
                    <a:pt x="105" y="614"/>
                    <a:pt x="105" y="614"/>
                  </a:cubicBezTo>
                  <a:cubicBezTo>
                    <a:pt x="109" y="631"/>
                    <a:pt x="127" y="641"/>
                    <a:pt x="144" y="637"/>
                  </a:cubicBezTo>
                  <a:cubicBezTo>
                    <a:pt x="791" y="478"/>
                    <a:pt x="791" y="478"/>
                    <a:pt x="791" y="478"/>
                  </a:cubicBezTo>
                  <a:cubicBezTo>
                    <a:pt x="808" y="474"/>
                    <a:pt x="818" y="457"/>
                    <a:pt x="814" y="439"/>
                  </a:cubicBezTo>
                  <a:cubicBezTo>
                    <a:pt x="713" y="28"/>
                    <a:pt x="713" y="28"/>
                    <a:pt x="713" y="28"/>
                  </a:cubicBezTo>
                  <a:cubicBezTo>
                    <a:pt x="709" y="11"/>
                    <a:pt x="692" y="0"/>
                    <a:pt x="675" y="5"/>
                  </a:cubicBezTo>
                </a:path>
              </a:pathLst>
            </a:custGeom>
            <a:blipFill>
              <a:blip r:embed="rId5" cstate="screen">
                <a:extLst>
                  <a:ext uri="{28A0092B-C50C-407E-A947-70E740481C1C}">
                    <a14:useLocalDpi xmlns:a14="http://schemas.microsoft.com/office/drawing/2010/main" xmlns=""/>
                  </a:ext>
                </a:extLst>
              </a:blip>
              <a:stretch>
                <a:fillRect/>
              </a:stretch>
            </a:bli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grpSp>
      <p:grpSp>
        <p:nvGrpSpPr>
          <p:cNvPr id="11" name="组合 10">
            <a:extLst>
              <a:ext uri="{FF2B5EF4-FFF2-40B4-BE49-F238E27FC236}">
                <a16:creationId xmlns:a16="http://schemas.microsoft.com/office/drawing/2014/main" xmlns="" id="{0475CFE6-AFF4-4E42-B0F3-ABF5C43C023A}"/>
              </a:ext>
            </a:extLst>
          </p:cNvPr>
          <p:cNvGrpSpPr/>
          <p:nvPr/>
        </p:nvGrpSpPr>
        <p:grpSpPr>
          <a:xfrm>
            <a:off x="2263531" y="4990455"/>
            <a:ext cx="2039267" cy="1050229"/>
            <a:chOff x="8402845" y="2972099"/>
            <a:chExt cx="2039267" cy="1050229"/>
          </a:xfrm>
        </p:grpSpPr>
        <p:sp>
          <p:nvSpPr>
            <p:cNvPr id="12" name="文本框 6">
              <a:extLst>
                <a:ext uri="{FF2B5EF4-FFF2-40B4-BE49-F238E27FC236}">
                  <a16:creationId xmlns:a16="http://schemas.microsoft.com/office/drawing/2014/main" xmlns="" id="{6ABB8B85-35F3-4B74-9835-BDEF7E6DB91E}"/>
                </a:ext>
              </a:extLst>
            </p:cNvPr>
            <p:cNvSpPr txBox="1"/>
            <p:nvPr/>
          </p:nvSpPr>
          <p:spPr bwMode="auto">
            <a:xfrm>
              <a:off x="8402846" y="3329831"/>
              <a:ext cx="2039266" cy="692497"/>
            </a:xfrm>
            <a:prstGeom prst="rect">
              <a:avLst/>
            </a:prstGeom>
            <a:noFill/>
          </p:spPr>
          <p:txBody>
            <a:bodyPr wrap="square">
              <a:spAutoFit/>
              <a:scene3d>
                <a:camera prst="orthographicFront"/>
                <a:lightRig rig="threePt" dir="t"/>
              </a:scene3d>
              <a:sp3d contourW="12700"/>
            </a:bodyPr>
            <a:lstStyle>
              <a:defPPr>
                <a:defRPr lang="en-US"/>
              </a:defPPr>
              <a:lvl1pPr marR="0" lvl="0" indent="0" defTabSz="914400" fontAlgn="auto">
                <a:lnSpc>
                  <a:spcPct val="130000"/>
                </a:lnSpc>
                <a:spcBef>
                  <a:spcPts val="0"/>
                </a:spcBef>
                <a:spcAft>
                  <a:spcPts val="0"/>
                </a:spcAft>
                <a:buClrTx/>
                <a:buSzTx/>
                <a:buFontTx/>
                <a:buNone/>
                <a:tabLst/>
                <a:defRPr kumimoji="0" sz="1000" b="0" i="0" u="none" strike="noStrike" kern="0" cap="none" spc="0" normalizeH="0" baseline="0">
                  <a:ln>
                    <a:noFill/>
                  </a:ln>
                  <a:gradFill>
                    <a:gsLst>
                      <a:gs pos="0">
                        <a:schemeClr val="tx1">
                          <a:lumMod val="50000"/>
                          <a:lumOff val="50000"/>
                        </a:schemeClr>
                      </a:gs>
                      <a:gs pos="100000">
                        <a:schemeClr val="tx1">
                          <a:lumMod val="65000"/>
                          <a:lumOff val="35000"/>
                        </a:schemeClr>
                      </a:gs>
                    </a:gsLst>
                    <a:lin ang="5400000" scaled="1"/>
                  </a:gradFill>
                  <a:effectLst/>
                  <a:uLnTx/>
                  <a:uFillTx/>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eaLnBrk="1" hangingPunct="1">
                <a:defRPr/>
              </a:pPr>
              <a:r>
                <a:rPr lang="zh-CN" altLang="en-US" dirty="0" smtClean="0">
                  <a:solidFill>
                    <a:schemeClr val="tx1">
                      <a:lumMod val="75000"/>
                      <a:lumOff val="25000"/>
                    </a:schemeClr>
                  </a:solidFill>
                  <a:latin typeface="inpin heiti" charset="-122"/>
                  <a:ea typeface="inpin heiti" charset="-122"/>
                </a:rPr>
                <a:t>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供全面且质优的多品类设计素材打破传统素材网站单向沟通的服务模式</a:t>
              </a:r>
            </a:p>
          </p:txBody>
        </p:sp>
        <p:sp>
          <p:nvSpPr>
            <p:cNvPr id="13" name="文本框 7">
              <a:extLst>
                <a:ext uri="{FF2B5EF4-FFF2-40B4-BE49-F238E27FC236}">
                  <a16:creationId xmlns:a16="http://schemas.microsoft.com/office/drawing/2014/main" xmlns="" id="{DFA7B92B-2B83-4EDA-B561-7A7CB4761BC8}"/>
                </a:ext>
              </a:extLst>
            </p:cNvPr>
            <p:cNvSpPr txBox="1"/>
            <p:nvPr/>
          </p:nvSpPr>
          <p:spPr bwMode="auto">
            <a:xfrm>
              <a:off x="8402845" y="2972099"/>
              <a:ext cx="1156811" cy="369332"/>
            </a:xfrm>
            <a:prstGeom prst="rect">
              <a:avLst/>
            </a:prstGeom>
            <a:noFill/>
          </p:spPr>
          <p:txBody>
            <a:bodyPr>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fontAlgn="auto">
                <a:spcBef>
                  <a:spcPts val="0"/>
                </a:spcBef>
                <a:spcAft>
                  <a:spcPts val="0"/>
                </a:spcAft>
                <a:defRPr/>
              </a:pPr>
              <a:r>
                <a:rPr lang="zh-CN" altLang="en-US" kern="0" dirty="0">
                  <a:latin typeface="inpin heiti" charset="-122"/>
                  <a:ea typeface="inpin heiti" charset="-122"/>
                </a:rPr>
                <a:t>文字输入</a:t>
              </a:r>
            </a:p>
          </p:txBody>
        </p:sp>
      </p:grpSp>
      <p:grpSp>
        <p:nvGrpSpPr>
          <p:cNvPr id="14" name="组合 13">
            <a:extLst>
              <a:ext uri="{FF2B5EF4-FFF2-40B4-BE49-F238E27FC236}">
                <a16:creationId xmlns:a16="http://schemas.microsoft.com/office/drawing/2014/main" xmlns="" id="{76751E77-C757-46E6-9B48-956581164C77}"/>
              </a:ext>
            </a:extLst>
          </p:cNvPr>
          <p:cNvGrpSpPr/>
          <p:nvPr/>
        </p:nvGrpSpPr>
        <p:grpSpPr>
          <a:xfrm>
            <a:off x="5304966" y="4990455"/>
            <a:ext cx="2039267" cy="1050229"/>
            <a:chOff x="8402845" y="2972099"/>
            <a:chExt cx="2039267" cy="1050229"/>
          </a:xfrm>
        </p:grpSpPr>
        <p:sp>
          <p:nvSpPr>
            <p:cNvPr id="15" name="文本框 6">
              <a:extLst>
                <a:ext uri="{FF2B5EF4-FFF2-40B4-BE49-F238E27FC236}">
                  <a16:creationId xmlns:a16="http://schemas.microsoft.com/office/drawing/2014/main" xmlns="" id="{B040D624-8F5F-4BA2-BB17-DA3DF9C0D816}"/>
                </a:ext>
              </a:extLst>
            </p:cNvPr>
            <p:cNvSpPr txBox="1"/>
            <p:nvPr/>
          </p:nvSpPr>
          <p:spPr bwMode="auto">
            <a:xfrm>
              <a:off x="8402846" y="3329831"/>
              <a:ext cx="2039266" cy="692497"/>
            </a:xfrm>
            <a:prstGeom prst="rect">
              <a:avLst/>
            </a:prstGeom>
            <a:noFill/>
          </p:spPr>
          <p:txBody>
            <a:bodyPr wrap="square">
              <a:spAutoFit/>
              <a:scene3d>
                <a:camera prst="orthographicFront"/>
                <a:lightRig rig="threePt" dir="t"/>
              </a:scene3d>
              <a:sp3d contourW="12700"/>
            </a:bodyPr>
            <a:lstStyle>
              <a:defPPr>
                <a:defRPr lang="en-US"/>
              </a:defPPr>
              <a:lvl1pPr marR="0" lvl="0" indent="0" defTabSz="914400" fontAlgn="auto">
                <a:lnSpc>
                  <a:spcPct val="130000"/>
                </a:lnSpc>
                <a:spcBef>
                  <a:spcPts val="0"/>
                </a:spcBef>
                <a:spcAft>
                  <a:spcPts val="0"/>
                </a:spcAft>
                <a:buClrTx/>
                <a:buSzTx/>
                <a:buFontTx/>
                <a:buNone/>
                <a:tabLst/>
                <a:defRPr kumimoji="0" sz="1000" b="0" i="0" u="none" strike="noStrike" kern="0" cap="none" spc="0" normalizeH="0" baseline="0">
                  <a:ln>
                    <a:noFill/>
                  </a:ln>
                  <a:gradFill>
                    <a:gsLst>
                      <a:gs pos="0">
                        <a:schemeClr val="tx1">
                          <a:lumMod val="50000"/>
                          <a:lumOff val="50000"/>
                        </a:schemeClr>
                      </a:gs>
                      <a:gs pos="100000">
                        <a:schemeClr val="tx1">
                          <a:lumMod val="65000"/>
                          <a:lumOff val="35000"/>
                        </a:schemeClr>
                      </a:gs>
                    </a:gsLst>
                    <a:lin ang="5400000" scaled="1"/>
                  </a:gradFill>
                  <a:effectLst/>
                  <a:uLnTx/>
                  <a:uFillTx/>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eaLnBrk="1" hangingPunct="1">
                <a:defRPr/>
              </a:pPr>
              <a:r>
                <a:rPr lang="zh-CN" altLang="en-US" dirty="0" smtClean="0">
                  <a:solidFill>
                    <a:schemeClr val="tx1">
                      <a:lumMod val="75000"/>
                      <a:lumOff val="25000"/>
                    </a:schemeClr>
                  </a:solidFill>
                  <a:latin typeface="inpin heiti" charset="-122"/>
                  <a:ea typeface="inpin heiti" charset="-122"/>
                </a:rPr>
                <a:t>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供全面且质优的多品类设计素材打破传统素材网站单向沟通的服务模式</a:t>
              </a:r>
            </a:p>
          </p:txBody>
        </p:sp>
        <p:sp>
          <p:nvSpPr>
            <p:cNvPr id="16" name="文本框 7">
              <a:extLst>
                <a:ext uri="{FF2B5EF4-FFF2-40B4-BE49-F238E27FC236}">
                  <a16:creationId xmlns:a16="http://schemas.microsoft.com/office/drawing/2014/main" xmlns="" id="{11962A2C-DD3D-4BF2-A902-14B1FF15E633}"/>
                </a:ext>
              </a:extLst>
            </p:cNvPr>
            <p:cNvSpPr txBox="1"/>
            <p:nvPr/>
          </p:nvSpPr>
          <p:spPr bwMode="auto">
            <a:xfrm>
              <a:off x="8402845" y="2972099"/>
              <a:ext cx="1156811" cy="369332"/>
            </a:xfrm>
            <a:prstGeom prst="rect">
              <a:avLst/>
            </a:prstGeom>
            <a:noFill/>
          </p:spPr>
          <p:txBody>
            <a:bodyPr>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fontAlgn="auto">
                <a:spcBef>
                  <a:spcPts val="0"/>
                </a:spcBef>
                <a:spcAft>
                  <a:spcPts val="0"/>
                </a:spcAft>
                <a:defRPr/>
              </a:pPr>
              <a:r>
                <a:rPr lang="zh-CN" altLang="en-US" kern="0" dirty="0">
                  <a:latin typeface="inpin heiti" charset="-122"/>
                  <a:ea typeface="inpin heiti" charset="-122"/>
                </a:rPr>
                <a:t>文字输入</a:t>
              </a:r>
            </a:p>
          </p:txBody>
        </p:sp>
      </p:grpSp>
      <p:grpSp>
        <p:nvGrpSpPr>
          <p:cNvPr id="17" name="组合 16">
            <a:extLst>
              <a:ext uri="{FF2B5EF4-FFF2-40B4-BE49-F238E27FC236}">
                <a16:creationId xmlns:a16="http://schemas.microsoft.com/office/drawing/2014/main" xmlns="" id="{E0293704-0D2D-43A8-98D3-4B177004A074}"/>
              </a:ext>
            </a:extLst>
          </p:cNvPr>
          <p:cNvGrpSpPr/>
          <p:nvPr/>
        </p:nvGrpSpPr>
        <p:grpSpPr>
          <a:xfrm>
            <a:off x="8346400" y="4990455"/>
            <a:ext cx="2039267" cy="1050229"/>
            <a:chOff x="8402845" y="2972099"/>
            <a:chExt cx="2039267" cy="1050229"/>
          </a:xfrm>
        </p:grpSpPr>
        <p:sp>
          <p:nvSpPr>
            <p:cNvPr id="18" name="文本框 6">
              <a:extLst>
                <a:ext uri="{FF2B5EF4-FFF2-40B4-BE49-F238E27FC236}">
                  <a16:creationId xmlns:a16="http://schemas.microsoft.com/office/drawing/2014/main" xmlns="" id="{4D1D1FE0-91F6-4183-B410-618E4509315F}"/>
                </a:ext>
              </a:extLst>
            </p:cNvPr>
            <p:cNvSpPr txBox="1"/>
            <p:nvPr/>
          </p:nvSpPr>
          <p:spPr bwMode="auto">
            <a:xfrm>
              <a:off x="8402846" y="3329831"/>
              <a:ext cx="2039266" cy="692497"/>
            </a:xfrm>
            <a:prstGeom prst="rect">
              <a:avLst/>
            </a:prstGeom>
            <a:noFill/>
          </p:spPr>
          <p:txBody>
            <a:bodyPr wrap="square">
              <a:spAutoFit/>
              <a:scene3d>
                <a:camera prst="orthographicFront"/>
                <a:lightRig rig="threePt" dir="t"/>
              </a:scene3d>
              <a:sp3d contourW="12700"/>
            </a:bodyPr>
            <a:lstStyle>
              <a:defPPr>
                <a:defRPr lang="en-US"/>
              </a:defPPr>
              <a:lvl1pPr marR="0" lvl="0" indent="0" defTabSz="914400" fontAlgn="auto">
                <a:lnSpc>
                  <a:spcPct val="130000"/>
                </a:lnSpc>
                <a:spcBef>
                  <a:spcPts val="0"/>
                </a:spcBef>
                <a:spcAft>
                  <a:spcPts val="0"/>
                </a:spcAft>
                <a:buClrTx/>
                <a:buSzTx/>
                <a:buFontTx/>
                <a:buNone/>
                <a:tabLst/>
                <a:defRPr kumimoji="0" sz="1000" b="0" i="0" u="none" strike="noStrike" kern="0" cap="none" spc="0" normalizeH="0" baseline="0">
                  <a:ln>
                    <a:noFill/>
                  </a:ln>
                  <a:gradFill>
                    <a:gsLst>
                      <a:gs pos="0">
                        <a:schemeClr val="tx1">
                          <a:lumMod val="50000"/>
                          <a:lumOff val="50000"/>
                        </a:schemeClr>
                      </a:gs>
                      <a:gs pos="100000">
                        <a:schemeClr val="tx1">
                          <a:lumMod val="65000"/>
                          <a:lumOff val="35000"/>
                        </a:schemeClr>
                      </a:gs>
                    </a:gsLst>
                    <a:lin ang="5400000" scaled="1"/>
                  </a:gradFill>
                  <a:effectLst/>
                  <a:uLnTx/>
                  <a:uFillTx/>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eaLnBrk="1" hangingPunct="1">
                <a:defRPr/>
              </a:pPr>
              <a:r>
                <a:rPr lang="zh-CN" altLang="en-US" dirty="0" smtClean="0">
                  <a:solidFill>
                    <a:schemeClr val="tx1">
                      <a:lumMod val="75000"/>
                      <a:lumOff val="25000"/>
                    </a:schemeClr>
                  </a:solidFill>
                  <a:latin typeface="inpin heiti" charset="-122"/>
                  <a:ea typeface="inpin heiti" charset="-122"/>
                </a:rPr>
                <a:t>第一</a:t>
              </a:r>
              <a:r>
                <a:rPr lang="en-US" altLang="zh-CN" dirty="0" smtClean="0">
                  <a:solidFill>
                    <a:schemeClr val="tx1">
                      <a:lumMod val="75000"/>
                      <a:lumOff val="25000"/>
                    </a:schemeClr>
                  </a:solidFill>
                  <a:latin typeface="inpin heiti" charset="-122"/>
                  <a:ea typeface="inpin heiti" charset="-122"/>
                </a:rPr>
                <a:t>PPT</a:t>
              </a:r>
              <a:r>
                <a:rPr lang="zh-CN" altLang="en-US" dirty="0" smtClean="0">
                  <a:solidFill>
                    <a:schemeClr val="tx1">
                      <a:lumMod val="75000"/>
                      <a:lumOff val="25000"/>
                    </a:schemeClr>
                  </a:solidFill>
                  <a:latin typeface="inpin heiti" charset="-122"/>
                  <a:ea typeface="inpin heiti" charset="-122"/>
                </a:rPr>
                <a:t>提</a:t>
              </a:r>
              <a:r>
                <a:rPr lang="zh-CN" altLang="en-US" dirty="0">
                  <a:solidFill>
                    <a:schemeClr val="tx1">
                      <a:lumMod val="75000"/>
                      <a:lumOff val="25000"/>
                    </a:schemeClr>
                  </a:solidFill>
                  <a:latin typeface="inpin heiti" charset="-122"/>
                  <a:ea typeface="inpin heiti" charset="-122"/>
                </a:rPr>
                <a:t>供全面且质优的多品类设计素材打破传统素材网站单向沟通的服务模式</a:t>
              </a:r>
            </a:p>
          </p:txBody>
        </p:sp>
        <p:sp>
          <p:nvSpPr>
            <p:cNvPr id="19" name="文本框 7">
              <a:extLst>
                <a:ext uri="{FF2B5EF4-FFF2-40B4-BE49-F238E27FC236}">
                  <a16:creationId xmlns:a16="http://schemas.microsoft.com/office/drawing/2014/main" xmlns="" id="{BFDE053B-07EC-436E-9541-05FC5672B3C3}"/>
                </a:ext>
              </a:extLst>
            </p:cNvPr>
            <p:cNvSpPr txBox="1"/>
            <p:nvPr/>
          </p:nvSpPr>
          <p:spPr bwMode="auto">
            <a:xfrm>
              <a:off x="8402845" y="2972099"/>
              <a:ext cx="1156811" cy="369332"/>
            </a:xfrm>
            <a:prstGeom prst="rect">
              <a:avLst/>
            </a:prstGeom>
            <a:noFill/>
          </p:spPr>
          <p:txBody>
            <a:bodyPr>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fontAlgn="auto">
                <a:spcBef>
                  <a:spcPts val="0"/>
                </a:spcBef>
                <a:spcAft>
                  <a:spcPts val="0"/>
                </a:spcAft>
                <a:defRPr/>
              </a:pPr>
              <a:r>
                <a:rPr lang="zh-CN" altLang="en-US" kern="0" dirty="0">
                  <a:latin typeface="inpin heiti" charset="-122"/>
                  <a:ea typeface="inpin heiti" charset="-122"/>
                </a:rPr>
                <a:t>文字输入</a:t>
              </a:r>
            </a:p>
          </p:txBody>
        </p:sp>
      </p:grpSp>
      <p:grpSp>
        <p:nvGrpSpPr>
          <p:cNvPr id="20" name="组合 19">
            <a:extLst>
              <a:ext uri="{FF2B5EF4-FFF2-40B4-BE49-F238E27FC236}">
                <a16:creationId xmlns:a16="http://schemas.microsoft.com/office/drawing/2014/main" xmlns="" id="{FD3028BF-AC9D-4AE5-AEF8-08E943909194}"/>
              </a:ext>
            </a:extLst>
          </p:cNvPr>
          <p:cNvGrpSpPr/>
          <p:nvPr/>
        </p:nvGrpSpPr>
        <p:grpSpPr>
          <a:xfrm rot="266522">
            <a:off x="1825882" y="4964377"/>
            <a:ext cx="337738" cy="459090"/>
            <a:chOff x="2546350" y="1435101"/>
            <a:chExt cx="1100138" cy="1495425"/>
          </a:xfrm>
        </p:grpSpPr>
        <p:sp>
          <p:nvSpPr>
            <p:cNvPr id="21" name="Freeform 7">
              <a:extLst>
                <a:ext uri="{FF2B5EF4-FFF2-40B4-BE49-F238E27FC236}">
                  <a16:creationId xmlns:a16="http://schemas.microsoft.com/office/drawing/2014/main" xmlns="" id="{5A24CE62-D070-42A5-B7EA-296FA8DB9593}"/>
                </a:ext>
              </a:extLst>
            </p:cNvPr>
            <p:cNvSpPr>
              <a:spLocks/>
            </p:cNvSpPr>
            <p:nvPr/>
          </p:nvSpPr>
          <p:spPr bwMode="auto">
            <a:xfrm>
              <a:off x="2630488" y="1519238"/>
              <a:ext cx="931863" cy="1325563"/>
            </a:xfrm>
            <a:custGeom>
              <a:avLst/>
              <a:gdLst>
                <a:gd name="T0" fmla="*/ 98 w 99"/>
                <a:gd name="T1" fmla="*/ 113 h 140"/>
                <a:gd name="T2" fmla="*/ 99 w 99"/>
                <a:gd name="T3" fmla="*/ 132 h 140"/>
                <a:gd name="T4" fmla="*/ 14 w 99"/>
                <a:gd name="T5" fmla="*/ 140 h 140"/>
                <a:gd name="T6" fmla="*/ 13 w 99"/>
                <a:gd name="T7" fmla="*/ 121 h 140"/>
                <a:gd name="T8" fmla="*/ 46 w 99"/>
                <a:gd name="T9" fmla="*/ 118 h 140"/>
                <a:gd name="T10" fmla="*/ 38 w 99"/>
                <a:gd name="T11" fmla="*/ 25 h 140"/>
                <a:gd name="T12" fmla="*/ 32 w 99"/>
                <a:gd name="T13" fmla="*/ 32 h 140"/>
                <a:gd name="T14" fmla="*/ 23 w 99"/>
                <a:gd name="T15" fmla="*/ 39 h 140"/>
                <a:gd name="T16" fmla="*/ 12 w 99"/>
                <a:gd name="T17" fmla="*/ 44 h 140"/>
                <a:gd name="T18" fmla="*/ 1 w 99"/>
                <a:gd name="T19" fmla="*/ 47 h 140"/>
                <a:gd name="T20" fmla="*/ 0 w 99"/>
                <a:gd name="T21" fmla="*/ 27 h 140"/>
                <a:gd name="T22" fmla="*/ 11 w 99"/>
                <a:gd name="T23" fmla="*/ 23 h 140"/>
                <a:gd name="T24" fmla="*/ 23 w 99"/>
                <a:gd name="T25" fmla="*/ 15 h 140"/>
                <a:gd name="T26" fmla="*/ 32 w 99"/>
                <a:gd name="T27" fmla="*/ 7 h 140"/>
                <a:gd name="T28" fmla="*/ 36 w 99"/>
                <a:gd name="T29" fmla="*/ 2 h 140"/>
                <a:gd name="T30" fmla="*/ 58 w 99"/>
                <a:gd name="T31" fmla="*/ 0 h 140"/>
                <a:gd name="T32" fmla="*/ 68 w 99"/>
                <a:gd name="T33" fmla="*/ 116 h 140"/>
                <a:gd name="T34" fmla="*/ 98 w 99"/>
                <a:gd name="T35" fmla="*/ 113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9" h="140">
                  <a:moveTo>
                    <a:pt x="98" y="113"/>
                  </a:moveTo>
                  <a:cubicBezTo>
                    <a:pt x="99" y="132"/>
                    <a:pt x="99" y="132"/>
                    <a:pt x="99" y="132"/>
                  </a:cubicBezTo>
                  <a:cubicBezTo>
                    <a:pt x="14" y="140"/>
                    <a:pt x="14" y="140"/>
                    <a:pt x="14" y="140"/>
                  </a:cubicBezTo>
                  <a:cubicBezTo>
                    <a:pt x="13" y="121"/>
                    <a:pt x="13" y="121"/>
                    <a:pt x="13" y="121"/>
                  </a:cubicBezTo>
                  <a:cubicBezTo>
                    <a:pt x="46" y="118"/>
                    <a:pt x="46" y="118"/>
                    <a:pt x="46" y="118"/>
                  </a:cubicBezTo>
                  <a:cubicBezTo>
                    <a:pt x="38" y="25"/>
                    <a:pt x="38" y="25"/>
                    <a:pt x="38" y="25"/>
                  </a:cubicBezTo>
                  <a:cubicBezTo>
                    <a:pt x="37" y="27"/>
                    <a:pt x="35" y="30"/>
                    <a:pt x="32" y="32"/>
                  </a:cubicBezTo>
                  <a:cubicBezTo>
                    <a:pt x="29" y="34"/>
                    <a:pt x="26" y="37"/>
                    <a:pt x="23" y="39"/>
                  </a:cubicBezTo>
                  <a:cubicBezTo>
                    <a:pt x="19" y="41"/>
                    <a:pt x="15" y="43"/>
                    <a:pt x="12" y="44"/>
                  </a:cubicBezTo>
                  <a:cubicBezTo>
                    <a:pt x="8" y="46"/>
                    <a:pt x="4" y="47"/>
                    <a:pt x="1" y="47"/>
                  </a:cubicBezTo>
                  <a:cubicBezTo>
                    <a:pt x="0" y="27"/>
                    <a:pt x="0" y="27"/>
                    <a:pt x="0" y="27"/>
                  </a:cubicBezTo>
                  <a:cubicBezTo>
                    <a:pt x="3" y="27"/>
                    <a:pt x="7" y="26"/>
                    <a:pt x="11" y="23"/>
                  </a:cubicBezTo>
                  <a:cubicBezTo>
                    <a:pt x="15" y="21"/>
                    <a:pt x="19" y="18"/>
                    <a:pt x="23" y="15"/>
                  </a:cubicBezTo>
                  <a:cubicBezTo>
                    <a:pt x="26" y="13"/>
                    <a:pt x="29" y="10"/>
                    <a:pt x="32" y="7"/>
                  </a:cubicBezTo>
                  <a:cubicBezTo>
                    <a:pt x="34" y="4"/>
                    <a:pt x="36" y="3"/>
                    <a:pt x="36" y="2"/>
                  </a:cubicBezTo>
                  <a:cubicBezTo>
                    <a:pt x="58" y="0"/>
                    <a:pt x="58" y="0"/>
                    <a:pt x="58" y="0"/>
                  </a:cubicBezTo>
                  <a:cubicBezTo>
                    <a:pt x="68" y="116"/>
                    <a:pt x="68" y="116"/>
                    <a:pt x="68" y="116"/>
                  </a:cubicBezTo>
                  <a:lnTo>
                    <a:pt x="98" y="113"/>
                  </a:lnTo>
                  <a:close/>
                </a:path>
              </a:pathLst>
            </a:custGeom>
            <a:solidFill>
              <a:srgbClr val="71DBDB"/>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sp>
          <p:nvSpPr>
            <p:cNvPr id="22" name="Freeform 8">
              <a:extLst>
                <a:ext uri="{FF2B5EF4-FFF2-40B4-BE49-F238E27FC236}">
                  <a16:creationId xmlns:a16="http://schemas.microsoft.com/office/drawing/2014/main" xmlns="" id="{4F3D7281-EE0D-4AD6-A90A-860A00AA8214}"/>
                </a:ext>
              </a:extLst>
            </p:cNvPr>
            <p:cNvSpPr>
              <a:spLocks noEditPoints="1"/>
            </p:cNvSpPr>
            <p:nvPr/>
          </p:nvSpPr>
          <p:spPr bwMode="auto">
            <a:xfrm>
              <a:off x="2546350" y="1435101"/>
              <a:ext cx="1100138" cy="1495425"/>
            </a:xfrm>
            <a:custGeom>
              <a:avLst/>
              <a:gdLst>
                <a:gd name="T0" fmla="*/ 67 w 117"/>
                <a:gd name="T1" fmla="*/ 9 h 158"/>
                <a:gd name="T2" fmla="*/ 77 w 117"/>
                <a:gd name="T3" fmla="*/ 125 h 158"/>
                <a:gd name="T4" fmla="*/ 107 w 117"/>
                <a:gd name="T5" fmla="*/ 122 h 158"/>
                <a:gd name="T6" fmla="*/ 108 w 117"/>
                <a:gd name="T7" fmla="*/ 141 h 158"/>
                <a:gd name="T8" fmla="*/ 23 w 117"/>
                <a:gd name="T9" fmla="*/ 149 h 158"/>
                <a:gd name="T10" fmla="*/ 22 w 117"/>
                <a:gd name="T11" fmla="*/ 130 h 158"/>
                <a:gd name="T12" fmla="*/ 55 w 117"/>
                <a:gd name="T13" fmla="*/ 127 h 158"/>
                <a:gd name="T14" fmla="*/ 47 w 117"/>
                <a:gd name="T15" fmla="*/ 34 h 158"/>
                <a:gd name="T16" fmla="*/ 41 w 117"/>
                <a:gd name="T17" fmla="*/ 41 h 158"/>
                <a:gd name="T18" fmla="*/ 32 w 117"/>
                <a:gd name="T19" fmla="*/ 48 h 158"/>
                <a:gd name="T20" fmla="*/ 21 w 117"/>
                <a:gd name="T21" fmla="*/ 53 h 158"/>
                <a:gd name="T22" fmla="*/ 10 w 117"/>
                <a:gd name="T23" fmla="*/ 56 h 158"/>
                <a:gd name="T24" fmla="*/ 9 w 117"/>
                <a:gd name="T25" fmla="*/ 36 h 158"/>
                <a:gd name="T26" fmla="*/ 20 w 117"/>
                <a:gd name="T27" fmla="*/ 32 h 158"/>
                <a:gd name="T28" fmla="*/ 32 w 117"/>
                <a:gd name="T29" fmla="*/ 24 h 158"/>
                <a:gd name="T30" fmla="*/ 41 w 117"/>
                <a:gd name="T31" fmla="*/ 16 h 158"/>
                <a:gd name="T32" fmla="*/ 45 w 117"/>
                <a:gd name="T33" fmla="*/ 11 h 158"/>
                <a:gd name="T34" fmla="*/ 67 w 117"/>
                <a:gd name="T35" fmla="*/ 9 h 158"/>
                <a:gd name="T36" fmla="*/ 66 w 117"/>
                <a:gd name="T37" fmla="*/ 0 h 158"/>
                <a:gd name="T38" fmla="*/ 45 w 117"/>
                <a:gd name="T39" fmla="*/ 2 h 158"/>
                <a:gd name="T40" fmla="*/ 38 w 117"/>
                <a:gd name="T41" fmla="*/ 7 h 158"/>
                <a:gd name="T42" fmla="*/ 35 w 117"/>
                <a:gd name="T43" fmla="*/ 10 h 158"/>
                <a:gd name="T44" fmla="*/ 26 w 117"/>
                <a:gd name="T45" fmla="*/ 18 h 158"/>
                <a:gd name="T46" fmla="*/ 16 w 117"/>
                <a:gd name="T47" fmla="*/ 25 h 158"/>
                <a:gd name="T48" fmla="*/ 8 w 117"/>
                <a:gd name="T49" fmla="*/ 28 h 158"/>
                <a:gd name="T50" fmla="*/ 0 w 117"/>
                <a:gd name="T51" fmla="*/ 37 h 158"/>
                <a:gd name="T52" fmla="*/ 2 w 117"/>
                <a:gd name="T53" fmla="*/ 57 h 158"/>
                <a:gd name="T54" fmla="*/ 11 w 117"/>
                <a:gd name="T55" fmla="*/ 65 h 158"/>
                <a:gd name="T56" fmla="*/ 24 w 117"/>
                <a:gd name="T57" fmla="*/ 61 h 158"/>
                <a:gd name="T58" fmla="*/ 36 w 117"/>
                <a:gd name="T59" fmla="*/ 55 h 158"/>
                <a:gd name="T60" fmla="*/ 40 w 117"/>
                <a:gd name="T61" fmla="*/ 52 h 158"/>
                <a:gd name="T62" fmla="*/ 46 w 117"/>
                <a:gd name="T63" fmla="*/ 119 h 158"/>
                <a:gd name="T64" fmla="*/ 21 w 117"/>
                <a:gd name="T65" fmla="*/ 121 h 158"/>
                <a:gd name="T66" fmla="*/ 13 w 117"/>
                <a:gd name="T67" fmla="*/ 131 h 158"/>
                <a:gd name="T68" fmla="*/ 15 w 117"/>
                <a:gd name="T69" fmla="*/ 150 h 158"/>
                <a:gd name="T70" fmla="*/ 24 w 117"/>
                <a:gd name="T71" fmla="*/ 157 h 158"/>
                <a:gd name="T72" fmla="*/ 109 w 117"/>
                <a:gd name="T73" fmla="*/ 150 h 158"/>
                <a:gd name="T74" fmla="*/ 117 w 117"/>
                <a:gd name="T75" fmla="*/ 141 h 158"/>
                <a:gd name="T76" fmla="*/ 115 w 117"/>
                <a:gd name="T77" fmla="*/ 122 h 158"/>
                <a:gd name="T78" fmla="*/ 106 w 117"/>
                <a:gd name="T79" fmla="*/ 114 h 158"/>
                <a:gd name="T80" fmla="*/ 84 w 117"/>
                <a:gd name="T81" fmla="*/ 116 h 158"/>
                <a:gd name="T82" fmla="*/ 75 w 117"/>
                <a:gd name="T83" fmla="*/ 8 h 158"/>
                <a:gd name="T84" fmla="*/ 66 w 117"/>
                <a:gd name="T85"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7" h="158">
                  <a:moveTo>
                    <a:pt x="67" y="9"/>
                  </a:moveTo>
                  <a:cubicBezTo>
                    <a:pt x="77" y="125"/>
                    <a:pt x="77" y="125"/>
                    <a:pt x="77" y="125"/>
                  </a:cubicBezTo>
                  <a:cubicBezTo>
                    <a:pt x="107" y="122"/>
                    <a:pt x="107" y="122"/>
                    <a:pt x="107" y="122"/>
                  </a:cubicBezTo>
                  <a:cubicBezTo>
                    <a:pt x="108" y="141"/>
                    <a:pt x="108" y="141"/>
                    <a:pt x="108" y="141"/>
                  </a:cubicBezTo>
                  <a:cubicBezTo>
                    <a:pt x="23" y="149"/>
                    <a:pt x="23" y="149"/>
                    <a:pt x="23" y="149"/>
                  </a:cubicBezTo>
                  <a:cubicBezTo>
                    <a:pt x="22" y="130"/>
                    <a:pt x="22" y="130"/>
                    <a:pt x="22" y="130"/>
                  </a:cubicBezTo>
                  <a:cubicBezTo>
                    <a:pt x="55" y="127"/>
                    <a:pt x="55" y="127"/>
                    <a:pt x="55" y="127"/>
                  </a:cubicBezTo>
                  <a:cubicBezTo>
                    <a:pt x="47" y="34"/>
                    <a:pt x="47" y="34"/>
                    <a:pt x="47" y="34"/>
                  </a:cubicBezTo>
                  <a:cubicBezTo>
                    <a:pt x="46" y="36"/>
                    <a:pt x="44" y="39"/>
                    <a:pt x="41" y="41"/>
                  </a:cubicBezTo>
                  <a:cubicBezTo>
                    <a:pt x="38" y="43"/>
                    <a:pt x="35" y="46"/>
                    <a:pt x="32" y="48"/>
                  </a:cubicBezTo>
                  <a:cubicBezTo>
                    <a:pt x="28" y="50"/>
                    <a:pt x="24" y="52"/>
                    <a:pt x="21" y="53"/>
                  </a:cubicBezTo>
                  <a:cubicBezTo>
                    <a:pt x="17" y="55"/>
                    <a:pt x="13" y="56"/>
                    <a:pt x="10" y="56"/>
                  </a:cubicBezTo>
                  <a:cubicBezTo>
                    <a:pt x="9" y="36"/>
                    <a:pt x="9" y="36"/>
                    <a:pt x="9" y="36"/>
                  </a:cubicBezTo>
                  <a:cubicBezTo>
                    <a:pt x="12" y="36"/>
                    <a:pt x="16" y="35"/>
                    <a:pt x="20" y="32"/>
                  </a:cubicBezTo>
                  <a:cubicBezTo>
                    <a:pt x="24" y="30"/>
                    <a:pt x="28" y="27"/>
                    <a:pt x="32" y="24"/>
                  </a:cubicBezTo>
                  <a:cubicBezTo>
                    <a:pt x="35" y="22"/>
                    <a:pt x="38" y="19"/>
                    <a:pt x="41" y="16"/>
                  </a:cubicBezTo>
                  <a:cubicBezTo>
                    <a:pt x="43" y="13"/>
                    <a:pt x="45" y="12"/>
                    <a:pt x="45" y="11"/>
                  </a:cubicBezTo>
                  <a:cubicBezTo>
                    <a:pt x="67" y="9"/>
                    <a:pt x="67" y="9"/>
                    <a:pt x="67" y="9"/>
                  </a:cubicBezTo>
                  <a:moveTo>
                    <a:pt x="66" y="0"/>
                  </a:moveTo>
                  <a:cubicBezTo>
                    <a:pt x="45" y="2"/>
                    <a:pt x="45" y="2"/>
                    <a:pt x="45" y="2"/>
                  </a:cubicBezTo>
                  <a:cubicBezTo>
                    <a:pt x="42" y="2"/>
                    <a:pt x="39" y="4"/>
                    <a:pt x="38" y="7"/>
                  </a:cubicBezTo>
                  <a:cubicBezTo>
                    <a:pt x="37" y="7"/>
                    <a:pt x="37" y="8"/>
                    <a:pt x="35" y="10"/>
                  </a:cubicBezTo>
                  <a:cubicBezTo>
                    <a:pt x="32" y="13"/>
                    <a:pt x="30" y="15"/>
                    <a:pt x="26" y="18"/>
                  </a:cubicBezTo>
                  <a:cubicBezTo>
                    <a:pt x="23" y="21"/>
                    <a:pt x="19" y="23"/>
                    <a:pt x="16" y="25"/>
                  </a:cubicBezTo>
                  <a:cubicBezTo>
                    <a:pt x="13" y="27"/>
                    <a:pt x="10" y="28"/>
                    <a:pt x="8" y="28"/>
                  </a:cubicBezTo>
                  <a:cubicBezTo>
                    <a:pt x="3" y="28"/>
                    <a:pt x="0" y="32"/>
                    <a:pt x="0" y="37"/>
                  </a:cubicBezTo>
                  <a:cubicBezTo>
                    <a:pt x="2" y="57"/>
                    <a:pt x="2" y="57"/>
                    <a:pt x="2" y="57"/>
                  </a:cubicBezTo>
                  <a:cubicBezTo>
                    <a:pt x="2" y="62"/>
                    <a:pt x="6" y="65"/>
                    <a:pt x="11" y="65"/>
                  </a:cubicBezTo>
                  <a:cubicBezTo>
                    <a:pt x="15" y="64"/>
                    <a:pt x="19" y="63"/>
                    <a:pt x="24" y="61"/>
                  </a:cubicBezTo>
                  <a:cubicBezTo>
                    <a:pt x="28" y="60"/>
                    <a:pt x="32" y="57"/>
                    <a:pt x="36" y="55"/>
                  </a:cubicBezTo>
                  <a:cubicBezTo>
                    <a:pt x="38" y="54"/>
                    <a:pt x="39" y="53"/>
                    <a:pt x="40" y="52"/>
                  </a:cubicBezTo>
                  <a:cubicBezTo>
                    <a:pt x="46" y="119"/>
                    <a:pt x="46" y="119"/>
                    <a:pt x="46" y="119"/>
                  </a:cubicBezTo>
                  <a:cubicBezTo>
                    <a:pt x="21" y="121"/>
                    <a:pt x="21" y="121"/>
                    <a:pt x="21" y="121"/>
                  </a:cubicBezTo>
                  <a:cubicBezTo>
                    <a:pt x="16" y="122"/>
                    <a:pt x="13" y="126"/>
                    <a:pt x="13" y="131"/>
                  </a:cubicBezTo>
                  <a:cubicBezTo>
                    <a:pt x="15" y="150"/>
                    <a:pt x="15" y="150"/>
                    <a:pt x="15" y="150"/>
                  </a:cubicBezTo>
                  <a:cubicBezTo>
                    <a:pt x="15" y="154"/>
                    <a:pt x="19" y="158"/>
                    <a:pt x="24" y="157"/>
                  </a:cubicBezTo>
                  <a:cubicBezTo>
                    <a:pt x="109" y="150"/>
                    <a:pt x="109" y="150"/>
                    <a:pt x="109" y="150"/>
                  </a:cubicBezTo>
                  <a:cubicBezTo>
                    <a:pt x="114" y="149"/>
                    <a:pt x="117" y="145"/>
                    <a:pt x="117" y="141"/>
                  </a:cubicBezTo>
                  <a:cubicBezTo>
                    <a:pt x="115" y="122"/>
                    <a:pt x="115" y="122"/>
                    <a:pt x="115" y="122"/>
                  </a:cubicBezTo>
                  <a:cubicBezTo>
                    <a:pt x="115" y="117"/>
                    <a:pt x="111" y="114"/>
                    <a:pt x="106" y="114"/>
                  </a:cubicBezTo>
                  <a:cubicBezTo>
                    <a:pt x="84" y="116"/>
                    <a:pt x="84" y="116"/>
                    <a:pt x="84" y="116"/>
                  </a:cubicBezTo>
                  <a:cubicBezTo>
                    <a:pt x="75" y="8"/>
                    <a:pt x="75" y="8"/>
                    <a:pt x="75" y="8"/>
                  </a:cubicBezTo>
                  <a:cubicBezTo>
                    <a:pt x="75" y="3"/>
                    <a:pt x="71" y="0"/>
                    <a:pt x="66" y="0"/>
                  </a:cubicBezTo>
                  <a:close/>
                </a:path>
              </a:pathLst>
            </a:custGeom>
            <a:solidFill>
              <a:srgbClr val="2E3747"/>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grpSp>
      <p:grpSp>
        <p:nvGrpSpPr>
          <p:cNvPr id="23" name="组合 22">
            <a:extLst>
              <a:ext uri="{FF2B5EF4-FFF2-40B4-BE49-F238E27FC236}">
                <a16:creationId xmlns:a16="http://schemas.microsoft.com/office/drawing/2014/main" xmlns="" id="{722B342E-36CD-48A3-B05C-D3AE71394E05}"/>
              </a:ext>
            </a:extLst>
          </p:cNvPr>
          <p:cNvGrpSpPr/>
          <p:nvPr/>
        </p:nvGrpSpPr>
        <p:grpSpPr>
          <a:xfrm rot="191540">
            <a:off x="4843996" y="4961453"/>
            <a:ext cx="381600" cy="464938"/>
            <a:chOff x="3816350" y="1301751"/>
            <a:chExt cx="1243013" cy="1514475"/>
          </a:xfrm>
        </p:grpSpPr>
        <p:sp>
          <p:nvSpPr>
            <p:cNvPr id="24" name="Freeform 9">
              <a:extLst>
                <a:ext uri="{FF2B5EF4-FFF2-40B4-BE49-F238E27FC236}">
                  <a16:creationId xmlns:a16="http://schemas.microsoft.com/office/drawing/2014/main" xmlns="" id="{B01B6453-874D-4E74-AA3D-C8335806974A}"/>
                </a:ext>
              </a:extLst>
            </p:cNvPr>
            <p:cNvSpPr>
              <a:spLocks/>
            </p:cNvSpPr>
            <p:nvPr/>
          </p:nvSpPr>
          <p:spPr bwMode="auto">
            <a:xfrm>
              <a:off x="3910013" y="1377951"/>
              <a:ext cx="1063625" cy="1363663"/>
            </a:xfrm>
            <a:custGeom>
              <a:avLst/>
              <a:gdLst>
                <a:gd name="T0" fmla="*/ 8 w 113"/>
                <a:gd name="T1" fmla="*/ 144 h 144"/>
                <a:gd name="T2" fmla="*/ 8 w 113"/>
                <a:gd name="T3" fmla="*/ 126 h 144"/>
                <a:gd name="T4" fmla="*/ 12 w 113"/>
                <a:gd name="T5" fmla="*/ 109 h 144"/>
                <a:gd name="T6" fmla="*/ 23 w 113"/>
                <a:gd name="T7" fmla="*/ 94 h 144"/>
                <a:gd name="T8" fmla="*/ 41 w 113"/>
                <a:gd name="T9" fmla="*/ 78 h 144"/>
                <a:gd name="T10" fmla="*/ 55 w 113"/>
                <a:gd name="T11" fmla="*/ 70 h 144"/>
                <a:gd name="T12" fmla="*/ 68 w 113"/>
                <a:gd name="T13" fmla="*/ 61 h 144"/>
                <a:gd name="T14" fmla="*/ 77 w 113"/>
                <a:gd name="T15" fmla="*/ 51 h 144"/>
                <a:gd name="T16" fmla="*/ 80 w 113"/>
                <a:gd name="T17" fmla="*/ 39 h 144"/>
                <a:gd name="T18" fmla="*/ 77 w 113"/>
                <a:gd name="T19" fmla="*/ 32 h 144"/>
                <a:gd name="T20" fmla="*/ 71 w 113"/>
                <a:gd name="T21" fmla="*/ 25 h 144"/>
                <a:gd name="T22" fmla="*/ 62 w 113"/>
                <a:gd name="T23" fmla="*/ 21 h 144"/>
                <a:gd name="T24" fmla="*/ 49 w 113"/>
                <a:gd name="T25" fmla="*/ 20 h 144"/>
                <a:gd name="T26" fmla="*/ 37 w 113"/>
                <a:gd name="T27" fmla="*/ 23 h 144"/>
                <a:gd name="T28" fmla="*/ 27 w 113"/>
                <a:gd name="T29" fmla="*/ 29 h 144"/>
                <a:gd name="T30" fmla="*/ 20 w 113"/>
                <a:gd name="T31" fmla="*/ 36 h 144"/>
                <a:gd name="T32" fmla="*/ 15 w 113"/>
                <a:gd name="T33" fmla="*/ 42 h 144"/>
                <a:gd name="T34" fmla="*/ 0 w 113"/>
                <a:gd name="T35" fmla="*/ 28 h 144"/>
                <a:gd name="T36" fmla="*/ 6 w 113"/>
                <a:gd name="T37" fmla="*/ 22 h 144"/>
                <a:gd name="T38" fmla="*/ 16 w 113"/>
                <a:gd name="T39" fmla="*/ 13 h 144"/>
                <a:gd name="T40" fmla="*/ 32 w 113"/>
                <a:gd name="T41" fmla="*/ 6 h 144"/>
                <a:gd name="T42" fmla="*/ 52 w 113"/>
                <a:gd name="T43" fmla="*/ 1 h 144"/>
                <a:gd name="T44" fmla="*/ 72 w 113"/>
                <a:gd name="T45" fmla="*/ 2 h 144"/>
                <a:gd name="T46" fmla="*/ 87 w 113"/>
                <a:gd name="T47" fmla="*/ 9 h 144"/>
                <a:gd name="T48" fmla="*/ 97 w 113"/>
                <a:gd name="T49" fmla="*/ 21 h 144"/>
                <a:gd name="T50" fmla="*/ 102 w 113"/>
                <a:gd name="T51" fmla="*/ 35 h 144"/>
                <a:gd name="T52" fmla="*/ 99 w 113"/>
                <a:gd name="T53" fmla="*/ 52 h 144"/>
                <a:gd name="T54" fmla="*/ 91 w 113"/>
                <a:gd name="T55" fmla="*/ 65 h 144"/>
                <a:gd name="T56" fmla="*/ 79 w 113"/>
                <a:gd name="T57" fmla="*/ 75 h 144"/>
                <a:gd name="T58" fmla="*/ 68 w 113"/>
                <a:gd name="T59" fmla="*/ 82 h 144"/>
                <a:gd name="T60" fmla="*/ 56 w 113"/>
                <a:gd name="T61" fmla="*/ 89 h 144"/>
                <a:gd name="T62" fmla="*/ 45 w 113"/>
                <a:gd name="T63" fmla="*/ 99 h 144"/>
                <a:gd name="T64" fmla="*/ 35 w 113"/>
                <a:gd name="T65" fmla="*/ 110 h 144"/>
                <a:gd name="T66" fmla="*/ 31 w 113"/>
                <a:gd name="T67" fmla="*/ 123 h 144"/>
                <a:gd name="T68" fmla="*/ 112 w 113"/>
                <a:gd name="T69" fmla="*/ 116 h 144"/>
                <a:gd name="T70" fmla="*/ 113 w 113"/>
                <a:gd name="T71" fmla="*/ 135 h 144"/>
                <a:gd name="T72" fmla="*/ 8 w 113"/>
                <a:gd name="T73"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3" h="144">
                  <a:moveTo>
                    <a:pt x="8" y="144"/>
                  </a:moveTo>
                  <a:cubicBezTo>
                    <a:pt x="7" y="137"/>
                    <a:pt x="7" y="131"/>
                    <a:pt x="8" y="126"/>
                  </a:cubicBezTo>
                  <a:cubicBezTo>
                    <a:pt x="8" y="120"/>
                    <a:pt x="10" y="115"/>
                    <a:pt x="12" y="109"/>
                  </a:cubicBezTo>
                  <a:cubicBezTo>
                    <a:pt x="15" y="104"/>
                    <a:pt x="18" y="99"/>
                    <a:pt x="23" y="94"/>
                  </a:cubicBezTo>
                  <a:cubicBezTo>
                    <a:pt x="27" y="89"/>
                    <a:pt x="33" y="84"/>
                    <a:pt x="41" y="78"/>
                  </a:cubicBezTo>
                  <a:cubicBezTo>
                    <a:pt x="46" y="75"/>
                    <a:pt x="50" y="73"/>
                    <a:pt x="55" y="70"/>
                  </a:cubicBezTo>
                  <a:cubicBezTo>
                    <a:pt x="60" y="67"/>
                    <a:pt x="64" y="64"/>
                    <a:pt x="68" y="61"/>
                  </a:cubicBezTo>
                  <a:cubicBezTo>
                    <a:pt x="71" y="58"/>
                    <a:pt x="74" y="54"/>
                    <a:pt x="77" y="51"/>
                  </a:cubicBezTo>
                  <a:cubicBezTo>
                    <a:pt x="79" y="48"/>
                    <a:pt x="80" y="44"/>
                    <a:pt x="80" y="39"/>
                  </a:cubicBezTo>
                  <a:cubicBezTo>
                    <a:pt x="80" y="37"/>
                    <a:pt x="79" y="34"/>
                    <a:pt x="77" y="32"/>
                  </a:cubicBezTo>
                  <a:cubicBezTo>
                    <a:pt x="76" y="29"/>
                    <a:pt x="74" y="27"/>
                    <a:pt x="71" y="25"/>
                  </a:cubicBezTo>
                  <a:cubicBezTo>
                    <a:pt x="69" y="23"/>
                    <a:pt x="65" y="22"/>
                    <a:pt x="62" y="21"/>
                  </a:cubicBezTo>
                  <a:cubicBezTo>
                    <a:pt x="58" y="20"/>
                    <a:pt x="54" y="19"/>
                    <a:pt x="49" y="20"/>
                  </a:cubicBezTo>
                  <a:cubicBezTo>
                    <a:pt x="45" y="20"/>
                    <a:pt x="40" y="21"/>
                    <a:pt x="37" y="23"/>
                  </a:cubicBezTo>
                  <a:cubicBezTo>
                    <a:pt x="33" y="25"/>
                    <a:pt x="30" y="27"/>
                    <a:pt x="27" y="29"/>
                  </a:cubicBezTo>
                  <a:cubicBezTo>
                    <a:pt x="24" y="31"/>
                    <a:pt x="22" y="33"/>
                    <a:pt x="20" y="36"/>
                  </a:cubicBezTo>
                  <a:cubicBezTo>
                    <a:pt x="17" y="38"/>
                    <a:pt x="16" y="40"/>
                    <a:pt x="15" y="42"/>
                  </a:cubicBezTo>
                  <a:cubicBezTo>
                    <a:pt x="0" y="28"/>
                    <a:pt x="0" y="28"/>
                    <a:pt x="0" y="28"/>
                  </a:cubicBezTo>
                  <a:cubicBezTo>
                    <a:pt x="1" y="27"/>
                    <a:pt x="3" y="25"/>
                    <a:pt x="6" y="22"/>
                  </a:cubicBezTo>
                  <a:cubicBezTo>
                    <a:pt x="8" y="19"/>
                    <a:pt x="12" y="16"/>
                    <a:pt x="16" y="13"/>
                  </a:cubicBezTo>
                  <a:cubicBezTo>
                    <a:pt x="21" y="11"/>
                    <a:pt x="26" y="8"/>
                    <a:pt x="32" y="6"/>
                  </a:cubicBezTo>
                  <a:cubicBezTo>
                    <a:pt x="38" y="3"/>
                    <a:pt x="44" y="2"/>
                    <a:pt x="52" y="1"/>
                  </a:cubicBezTo>
                  <a:cubicBezTo>
                    <a:pt x="59" y="0"/>
                    <a:pt x="66" y="1"/>
                    <a:pt x="72" y="2"/>
                  </a:cubicBezTo>
                  <a:cubicBezTo>
                    <a:pt x="78" y="4"/>
                    <a:pt x="83" y="6"/>
                    <a:pt x="87" y="9"/>
                  </a:cubicBezTo>
                  <a:cubicBezTo>
                    <a:pt x="91" y="12"/>
                    <a:pt x="95" y="16"/>
                    <a:pt x="97" y="21"/>
                  </a:cubicBezTo>
                  <a:cubicBezTo>
                    <a:pt x="100" y="25"/>
                    <a:pt x="102" y="30"/>
                    <a:pt x="102" y="35"/>
                  </a:cubicBezTo>
                  <a:cubicBezTo>
                    <a:pt x="103" y="41"/>
                    <a:pt x="102" y="47"/>
                    <a:pt x="99" y="52"/>
                  </a:cubicBezTo>
                  <a:cubicBezTo>
                    <a:pt x="97" y="56"/>
                    <a:pt x="94" y="61"/>
                    <a:pt x="91" y="65"/>
                  </a:cubicBezTo>
                  <a:cubicBezTo>
                    <a:pt x="87" y="68"/>
                    <a:pt x="83" y="72"/>
                    <a:pt x="79" y="75"/>
                  </a:cubicBezTo>
                  <a:cubicBezTo>
                    <a:pt x="75" y="77"/>
                    <a:pt x="71" y="80"/>
                    <a:pt x="68" y="82"/>
                  </a:cubicBezTo>
                  <a:cubicBezTo>
                    <a:pt x="64" y="84"/>
                    <a:pt x="61" y="86"/>
                    <a:pt x="56" y="89"/>
                  </a:cubicBezTo>
                  <a:cubicBezTo>
                    <a:pt x="52" y="92"/>
                    <a:pt x="48" y="95"/>
                    <a:pt x="45" y="99"/>
                  </a:cubicBezTo>
                  <a:cubicBezTo>
                    <a:pt x="41" y="102"/>
                    <a:pt x="38" y="106"/>
                    <a:pt x="35" y="110"/>
                  </a:cubicBezTo>
                  <a:cubicBezTo>
                    <a:pt x="33" y="114"/>
                    <a:pt x="31" y="118"/>
                    <a:pt x="31" y="123"/>
                  </a:cubicBezTo>
                  <a:cubicBezTo>
                    <a:pt x="112" y="116"/>
                    <a:pt x="112" y="116"/>
                    <a:pt x="112" y="116"/>
                  </a:cubicBezTo>
                  <a:cubicBezTo>
                    <a:pt x="113" y="135"/>
                    <a:pt x="113" y="135"/>
                    <a:pt x="113" y="135"/>
                  </a:cubicBezTo>
                  <a:lnTo>
                    <a:pt x="8" y="144"/>
                  </a:lnTo>
                  <a:close/>
                </a:path>
              </a:pathLst>
            </a:custGeom>
            <a:solidFill>
              <a:srgbClr val="FCBE2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sp>
          <p:nvSpPr>
            <p:cNvPr id="25" name="Freeform 10">
              <a:extLst>
                <a:ext uri="{FF2B5EF4-FFF2-40B4-BE49-F238E27FC236}">
                  <a16:creationId xmlns:a16="http://schemas.microsoft.com/office/drawing/2014/main" xmlns="" id="{669117E5-D071-4761-B4A2-0361024E4074}"/>
                </a:ext>
              </a:extLst>
            </p:cNvPr>
            <p:cNvSpPr>
              <a:spLocks noEditPoints="1"/>
            </p:cNvSpPr>
            <p:nvPr/>
          </p:nvSpPr>
          <p:spPr bwMode="auto">
            <a:xfrm>
              <a:off x="3816350" y="1301751"/>
              <a:ext cx="1243013" cy="1514475"/>
            </a:xfrm>
            <a:custGeom>
              <a:avLst/>
              <a:gdLst>
                <a:gd name="T0" fmla="*/ 82 w 132"/>
                <a:gd name="T1" fmla="*/ 10 h 160"/>
                <a:gd name="T2" fmla="*/ 107 w 132"/>
                <a:gd name="T3" fmla="*/ 29 h 160"/>
                <a:gd name="T4" fmla="*/ 109 w 132"/>
                <a:gd name="T5" fmla="*/ 60 h 160"/>
                <a:gd name="T6" fmla="*/ 89 w 132"/>
                <a:gd name="T7" fmla="*/ 83 h 160"/>
                <a:gd name="T8" fmla="*/ 66 w 132"/>
                <a:gd name="T9" fmla="*/ 97 h 160"/>
                <a:gd name="T10" fmla="*/ 45 w 132"/>
                <a:gd name="T11" fmla="*/ 118 h 160"/>
                <a:gd name="T12" fmla="*/ 122 w 132"/>
                <a:gd name="T13" fmla="*/ 124 h 160"/>
                <a:gd name="T14" fmla="*/ 18 w 132"/>
                <a:gd name="T15" fmla="*/ 152 h 160"/>
                <a:gd name="T16" fmla="*/ 22 w 132"/>
                <a:gd name="T17" fmla="*/ 117 h 160"/>
                <a:gd name="T18" fmla="*/ 51 w 132"/>
                <a:gd name="T19" fmla="*/ 86 h 160"/>
                <a:gd name="T20" fmla="*/ 78 w 132"/>
                <a:gd name="T21" fmla="*/ 69 h 160"/>
                <a:gd name="T22" fmla="*/ 90 w 132"/>
                <a:gd name="T23" fmla="*/ 47 h 160"/>
                <a:gd name="T24" fmla="*/ 81 w 132"/>
                <a:gd name="T25" fmla="*/ 33 h 160"/>
                <a:gd name="T26" fmla="*/ 59 w 132"/>
                <a:gd name="T27" fmla="*/ 28 h 160"/>
                <a:gd name="T28" fmla="*/ 37 w 132"/>
                <a:gd name="T29" fmla="*/ 37 h 160"/>
                <a:gd name="T30" fmla="*/ 25 w 132"/>
                <a:gd name="T31" fmla="*/ 50 h 160"/>
                <a:gd name="T32" fmla="*/ 16 w 132"/>
                <a:gd name="T33" fmla="*/ 30 h 160"/>
                <a:gd name="T34" fmla="*/ 42 w 132"/>
                <a:gd name="T35" fmla="*/ 14 h 160"/>
                <a:gd name="T36" fmla="*/ 61 w 132"/>
                <a:gd name="T37" fmla="*/ 1 h 160"/>
                <a:gd name="T38" fmla="*/ 22 w 132"/>
                <a:gd name="T39" fmla="*/ 14 h 160"/>
                <a:gd name="T40" fmla="*/ 3 w 132"/>
                <a:gd name="T41" fmla="*/ 31 h 160"/>
                <a:gd name="T42" fmla="*/ 19 w 132"/>
                <a:gd name="T43" fmla="*/ 56 h 160"/>
                <a:gd name="T44" fmla="*/ 25 w 132"/>
                <a:gd name="T45" fmla="*/ 59 h 160"/>
                <a:gd name="T46" fmla="*/ 36 w 132"/>
                <a:gd name="T47" fmla="*/ 49 h 160"/>
                <a:gd name="T48" fmla="*/ 50 w 132"/>
                <a:gd name="T49" fmla="*/ 39 h 160"/>
                <a:gd name="T50" fmla="*/ 70 w 132"/>
                <a:gd name="T51" fmla="*/ 37 h 160"/>
                <a:gd name="T52" fmla="*/ 80 w 132"/>
                <a:gd name="T53" fmla="*/ 44 h 160"/>
                <a:gd name="T54" fmla="*/ 80 w 132"/>
                <a:gd name="T55" fmla="*/ 54 h 160"/>
                <a:gd name="T56" fmla="*/ 60 w 132"/>
                <a:gd name="T57" fmla="*/ 70 h 160"/>
                <a:gd name="T58" fmla="*/ 46 w 132"/>
                <a:gd name="T59" fmla="*/ 79 h 160"/>
                <a:gd name="T60" fmla="*/ 15 w 132"/>
                <a:gd name="T61" fmla="*/ 114 h 160"/>
                <a:gd name="T62" fmla="*/ 9 w 132"/>
                <a:gd name="T63" fmla="*/ 152 h 160"/>
                <a:gd name="T64" fmla="*/ 19 w 132"/>
                <a:gd name="T65" fmla="*/ 160 h 160"/>
                <a:gd name="T66" fmla="*/ 132 w 132"/>
                <a:gd name="T67" fmla="*/ 142 h 160"/>
                <a:gd name="T68" fmla="*/ 121 w 132"/>
                <a:gd name="T69" fmla="*/ 115 h 160"/>
                <a:gd name="T70" fmla="*/ 61 w 132"/>
                <a:gd name="T71" fmla="*/ 113 h 160"/>
                <a:gd name="T72" fmla="*/ 82 w 132"/>
                <a:gd name="T73" fmla="*/ 97 h 160"/>
                <a:gd name="T74" fmla="*/ 107 w 132"/>
                <a:gd name="T75" fmla="*/ 78 h 160"/>
                <a:gd name="T76" fmla="*/ 121 w 132"/>
                <a:gd name="T77" fmla="*/ 42 h 160"/>
                <a:gd name="T78" fmla="*/ 102 w 132"/>
                <a:gd name="T79" fmla="*/ 10 h 160"/>
                <a:gd name="T80" fmla="*/ 61 w 132"/>
                <a:gd name="T81" fmla="*/ 1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2" h="160">
                  <a:moveTo>
                    <a:pt x="62" y="9"/>
                  </a:moveTo>
                  <a:cubicBezTo>
                    <a:pt x="69" y="8"/>
                    <a:pt x="76" y="9"/>
                    <a:pt x="82" y="10"/>
                  </a:cubicBezTo>
                  <a:cubicBezTo>
                    <a:pt x="88" y="12"/>
                    <a:pt x="93" y="14"/>
                    <a:pt x="97" y="17"/>
                  </a:cubicBezTo>
                  <a:cubicBezTo>
                    <a:pt x="101" y="20"/>
                    <a:pt x="105" y="24"/>
                    <a:pt x="107" y="29"/>
                  </a:cubicBezTo>
                  <a:cubicBezTo>
                    <a:pt x="110" y="33"/>
                    <a:pt x="112" y="38"/>
                    <a:pt x="112" y="43"/>
                  </a:cubicBezTo>
                  <a:cubicBezTo>
                    <a:pt x="113" y="49"/>
                    <a:pt x="112" y="55"/>
                    <a:pt x="109" y="60"/>
                  </a:cubicBezTo>
                  <a:cubicBezTo>
                    <a:pt x="107" y="64"/>
                    <a:pt x="104" y="69"/>
                    <a:pt x="101" y="73"/>
                  </a:cubicBezTo>
                  <a:cubicBezTo>
                    <a:pt x="97" y="76"/>
                    <a:pt x="93" y="80"/>
                    <a:pt x="89" y="83"/>
                  </a:cubicBezTo>
                  <a:cubicBezTo>
                    <a:pt x="85" y="85"/>
                    <a:pt x="81" y="88"/>
                    <a:pt x="78" y="90"/>
                  </a:cubicBezTo>
                  <a:cubicBezTo>
                    <a:pt x="74" y="92"/>
                    <a:pt x="71" y="94"/>
                    <a:pt x="66" y="97"/>
                  </a:cubicBezTo>
                  <a:cubicBezTo>
                    <a:pt x="62" y="100"/>
                    <a:pt x="58" y="103"/>
                    <a:pt x="55" y="107"/>
                  </a:cubicBezTo>
                  <a:cubicBezTo>
                    <a:pt x="51" y="110"/>
                    <a:pt x="48" y="114"/>
                    <a:pt x="45" y="118"/>
                  </a:cubicBezTo>
                  <a:cubicBezTo>
                    <a:pt x="43" y="122"/>
                    <a:pt x="41" y="126"/>
                    <a:pt x="41" y="131"/>
                  </a:cubicBezTo>
                  <a:cubicBezTo>
                    <a:pt x="122" y="124"/>
                    <a:pt x="122" y="124"/>
                    <a:pt x="122" y="124"/>
                  </a:cubicBezTo>
                  <a:cubicBezTo>
                    <a:pt x="123" y="143"/>
                    <a:pt x="123" y="143"/>
                    <a:pt x="123" y="143"/>
                  </a:cubicBezTo>
                  <a:cubicBezTo>
                    <a:pt x="18" y="152"/>
                    <a:pt x="18" y="152"/>
                    <a:pt x="18" y="152"/>
                  </a:cubicBezTo>
                  <a:cubicBezTo>
                    <a:pt x="17" y="145"/>
                    <a:pt x="17" y="139"/>
                    <a:pt x="18" y="134"/>
                  </a:cubicBezTo>
                  <a:cubicBezTo>
                    <a:pt x="18" y="128"/>
                    <a:pt x="20" y="123"/>
                    <a:pt x="22" y="117"/>
                  </a:cubicBezTo>
                  <a:cubicBezTo>
                    <a:pt x="25" y="112"/>
                    <a:pt x="28" y="107"/>
                    <a:pt x="33" y="102"/>
                  </a:cubicBezTo>
                  <a:cubicBezTo>
                    <a:pt x="37" y="97"/>
                    <a:pt x="43" y="92"/>
                    <a:pt x="51" y="86"/>
                  </a:cubicBezTo>
                  <a:cubicBezTo>
                    <a:pt x="56" y="83"/>
                    <a:pt x="60" y="81"/>
                    <a:pt x="65" y="78"/>
                  </a:cubicBezTo>
                  <a:cubicBezTo>
                    <a:pt x="70" y="75"/>
                    <a:pt x="74" y="72"/>
                    <a:pt x="78" y="69"/>
                  </a:cubicBezTo>
                  <a:cubicBezTo>
                    <a:pt x="81" y="66"/>
                    <a:pt x="84" y="62"/>
                    <a:pt x="87" y="59"/>
                  </a:cubicBezTo>
                  <a:cubicBezTo>
                    <a:pt x="89" y="56"/>
                    <a:pt x="90" y="52"/>
                    <a:pt x="90" y="47"/>
                  </a:cubicBezTo>
                  <a:cubicBezTo>
                    <a:pt x="90" y="45"/>
                    <a:pt x="89" y="42"/>
                    <a:pt x="87" y="40"/>
                  </a:cubicBezTo>
                  <a:cubicBezTo>
                    <a:pt x="86" y="37"/>
                    <a:pt x="84" y="35"/>
                    <a:pt x="81" y="33"/>
                  </a:cubicBezTo>
                  <a:cubicBezTo>
                    <a:pt x="79" y="31"/>
                    <a:pt x="75" y="30"/>
                    <a:pt x="72" y="29"/>
                  </a:cubicBezTo>
                  <a:cubicBezTo>
                    <a:pt x="68" y="28"/>
                    <a:pt x="64" y="27"/>
                    <a:pt x="59" y="28"/>
                  </a:cubicBezTo>
                  <a:cubicBezTo>
                    <a:pt x="55" y="28"/>
                    <a:pt x="50" y="29"/>
                    <a:pt x="47" y="31"/>
                  </a:cubicBezTo>
                  <a:cubicBezTo>
                    <a:pt x="43" y="33"/>
                    <a:pt x="40" y="35"/>
                    <a:pt x="37" y="37"/>
                  </a:cubicBezTo>
                  <a:cubicBezTo>
                    <a:pt x="34" y="39"/>
                    <a:pt x="32" y="41"/>
                    <a:pt x="30" y="44"/>
                  </a:cubicBezTo>
                  <a:cubicBezTo>
                    <a:pt x="27" y="46"/>
                    <a:pt x="26" y="48"/>
                    <a:pt x="25" y="50"/>
                  </a:cubicBezTo>
                  <a:cubicBezTo>
                    <a:pt x="10" y="36"/>
                    <a:pt x="10" y="36"/>
                    <a:pt x="10" y="36"/>
                  </a:cubicBezTo>
                  <a:cubicBezTo>
                    <a:pt x="11" y="35"/>
                    <a:pt x="13" y="33"/>
                    <a:pt x="16" y="30"/>
                  </a:cubicBezTo>
                  <a:cubicBezTo>
                    <a:pt x="18" y="27"/>
                    <a:pt x="22" y="24"/>
                    <a:pt x="26" y="21"/>
                  </a:cubicBezTo>
                  <a:cubicBezTo>
                    <a:pt x="31" y="19"/>
                    <a:pt x="36" y="16"/>
                    <a:pt x="42" y="14"/>
                  </a:cubicBezTo>
                  <a:cubicBezTo>
                    <a:pt x="48" y="11"/>
                    <a:pt x="54" y="10"/>
                    <a:pt x="62" y="9"/>
                  </a:cubicBezTo>
                  <a:moveTo>
                    <a:pt x="61" y="1"/>
                  </a:moveTo>
                  <a:cubicBezTo>
                    <a:pt x="53" y="1"/>
                    <a:pt x="45" y="3"/>
                    <a:pt x="39" y="6"/>
                  </a:cubicBezTo>
                  <a:cubicBezTo>
                    <a:pt x="32" y="8"/>
                    <a:pt x="26" y="11"/>
                    <a:pt x="22" y="14"/>
                  </a:cubicBezTo>
                  <a:cubicBezTo>
                    <a:pt x="17" y="18"/>
                    <a:pt x="13" y="21"/>
                    <a:pt x="10" y="24"/>
                  </a:cubicBezTo>
                  <a:cubicBezTo>
                    <a:pt x="7" y="27"/>
                    <a:pt x="4" y="29"/>
                    <a:pt x="3" y="31"/>
                  </a:cubicBezTo>
                  <a:cubicBezTo>
                    <a:pt x="0" y="35"/>
                    <a:pt x="1" y="39"/>
                    <a:pt x="4" y="42"/>
                  </a:cubicBezTo>
                  <a:cubicBezTo>
                    <a:pt x="19" y="56"/>
                    <a:pt x="19" y="56"/>
                    <a:pt x="19" y="56"/>
                  </a:cubicBezTo>
                  <a:cubicBezTo>
                    <a:pt x="20" y="58"/>
                    <a:pt x="23" y="59"/>
                    <a:pt x="25" y="59"/>
                  </a:cubicBezTo>
                  <a:cubicBezTo>
                    <a:pt x="25" y="59"/>
                    <a:pt x="25" y="59"/>
                    <a:pt x="25" y="59"/>
                  </a:cubicBezTo>
                  <a:cubicBezTo>
                    <a:pt x="28" y="58"/>
                    <a:pt x="30" y="57"/>
                    <a:pt x="32" y="55"/>
                  </a:cubicBezTo>
                  <a:cubicBezTo>
                    <a:pt x="33" y="53"/>
                    <a:pt x="34" y="51"/>
                    <a:pt x="36" y="49"/>
                  </a:cubicBezTo>
                  <a:cubicBezTo>
                    <a:pt x="38" y="47"/>
                    <a:pt x="40" y="45"/>
                    <a:pt x="42" y="44"/>
                  </a:cubicBezTo>
                  <a:cubicBezTo>
                    <a:pt x="44" y="42"/>
                    <a:pt x="47" y="40"/>
                    <a:pt x="50" y="39"/>
                  </a:cubicBezTo>
                  <a:cubicBezTo>
                    <a:pt x="53" y="37"/>
                    <a:pt x="56" y="37"/>
                    <a:pt x="60" y="36"/>
                  </a:cubicBezTo>
                  <a:cubicBezTo>
                    <a:pt x="64" y="36"/>
                    <a:pt x="67" y="36"/>
                    <a:pt x="70" y="37"/>
                  </a:cubicBezTo>
                  <a:cubicBezTo>
                    <a:pt x="72" y="38"/>
                    <a:pt x="74" y="39"/>
                    <a:pt x="76" y="40"/>
                  </a:cubicBezTo>
                  <a:cubicBezTo>
                    <a:pt x="78" y="41"/>
                    <a:pt x="79" y="42"/>
                    <a:pt x="80" y="44"/>
                  </a:cubicBezTo>
                  <a:cubicBezTo>
                    <a:pt x="81" y="45"/>
                    <a:pt x="81" y="47"/>
                    <a:pt x="81" y="48"/>
                  </a:cubicBezTo>
                  <a:cubicBezTo>
                    <a:pt x="82" y="51"/>
                    <a:pt x="81" y="52"/>
                    <a:pt x="80" y="54"/>
                  </a:cubicBezTo>
                  <a:cubicBezTo>
                    <a:pt x="78" y="57"/>
                    <a:pt x="75" y="60"/>
                    <a:pt x="72" y="62"/>
                  </a:cubicBezTo>
                  <a:cubicBezTo>
                    <a:pt x="69" y="65"/>
                    <a:pt x="65" y="68"/>
                    <a:pt x="60" y="70"/>
                  </a:cubicBezTo>
                  <a:cubicBezTo>
                    <a:pt x="56" y="73"/>
                    <a:pt x="51" y="76"/>
                    <a:pt x="46" y="79"/>
                  </a:cubicBezTo>
                  <a:cubicBezTo>
                    <a:pt x="46" y="79"/>
                    <a:pt x="46" y="79"/>
                    <a:pt x="46" y="79"/>
                  </a:cubicBezTo>
                  <a:cubicBezTo>
                    <a:pt x="38" y="85"/>
                    <a:pt x="31" y="91"/>
                    <a:pt x="26" y="96"/>
                  </a:cubicBezTo>
                  <a:cubicBezTo>
                    <a:pt x="21" y="102"/>
                    <a:pt x="17" y="108"/>
                    <a:pt x="15" y="114"/>
                  </a:cubicBezTo>
                  <a:cubicBezTo>
                    <a:pt x="12" y="120"/>
                    <a:pt x="10" y="126"/>
                    <a:pt x="9" y="133"/>
                  </a:cubicBezTo>
                  <a:cubicBezTo>
                    <a:pt x="9" y="139"/>
                    <a:pt x="9" y="146"/>
                    <a:pt x="9" y="152"/>
                  </a:cubicBezTo>
                  <a:cubicBezTo>
                    <a:pt x="10" y="155"/>
                    <a:pt x="11" y="157"/>
                    <a:pt x="12" y="158"/>
                  </a:cubicBezTo>
                  <a:cubicBezTo>
                    <a:pt x="14" y="160"/>
                    <a:pt x="16" y="160"/>
                    <a:pt x="19" y="160"/>
                  </a:cubicBezTo>
                  <a:cubicBezTo>
                    <a:pt x="124" y="151"/>
                    <a:pt x="124" y="151"/>
                    <a:pt x="124" y="151"/>
                  </a:cubicBezTo>
                  <a:cubicBezTo>
                    <a:pt x="129" y="151"/>
                    <a:pt x="132" y="146"/>
                    <a:pt x="132" y="142"/>
                  </a:cubicBezTo>
                  <a:cubicBezTo>
                    <a:pt x="130" y="123"/>
                    <a:pt x="130" y="123"/>
                    <a:pt x="130" y="123"/>
                  </a:cubicBezTo>
                  <a:cubicBezTo>
                    <a:pt x="130" y="118"/>
                    <a:pt x="126" y="115"/>
                    <a:pt x="121" y="115"/>
                  </a:cubicBezTo>
                  <a:cubicBezTo>
                    <a:pt x="53" y="121"/>
                    <a:pt x="53" y="121"/>
                    <a:pt x="53" y="121"/>
                  </a:cubicBezTo>
                  <a:cubicBezTo>
                    <a:pt x="55" y="118"/>
                    <a:pt x="58" y="115"/>
                    <a:pt x="61" y="113"/>
                  </a:cubicBezTo>
                  <a:cubicBezTo>
                    <a:pt x="64" y="110"/>
                    <a:pt x="67" y="107"/>
                    <a:pt x="71" y="104"/>
                  </a:cubicBezTo>
                  <a:cubicBezTo>
                    <a:pt x="75" y="101"/>
                    <a:pt x="79" y="99"/>
                    <a:pt x="82" y="97"/>
                  </a:cubicBezTo>
                  <a:cubicBezTo>
                    <a:pt x="86" y="95"/>
                    <a:pt x="89" y="92"/>
                    <a:pt x="94" y="90"/>
                  </a:cubicBezTo>
                  <a:cubicBezTo>
                    <a:pt x="98" y="86"/>
                    <a:pt x="103" y="83"/>
                    <a:pt x="107" y="78"/>
                  </a:cubicBezTo>
                  <a:cubicBezTo>
                    <a:pt x="111" y="74"/>
                    <a:pt x="114" y="69"/>
                    <a:pt x="117" y="63"/>
                  </a:cubicBezTo>
                  <a:cubicBezTo>
                    <a:pt x="120" y="57"/>
                    <a:pt x="121" y="50"/>
                    <a:pt x="121" y="42"/>
                  </a:cubicBezTo>
                  <a:cubicBezTo>
                    <a:pt x="120" y="36"/>
                    <a:pt x="118" y="30"/>
                    <a:pt x="115" y="24"/>
                  </a:cubicBezTo>
                  <a:cubicBezTo>
                    <a:pt x="112" y="19"/>
                    <a:pt x="107" y="14"/>
                    <a:pt x="102" y="10"/>
                  </a:cubicBezTo>
                  <a:cubicBezTo>
                    <a:pt x="97" y="7"/>
                    <a:pt x="91" y="4"/>
                    <a:pt x="84" y="2"/>
                  </a:cubicBezTo>
                  <a:cubicBezTo>
                    <a:pt x="77" y="0"/>
                    <a:pt x="69" y="0"/>
                    <a:pt x="61" y="1"/>
                  </a:cubicBezTo>
                  <a:close/>
                </a:path>
              </a:pathLst>
            </a:custGeom>
            <a:solidFill>
              <a:srgbClr val="2E3747"/>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grpSp>
      <p:grpSp>
        <p:nvGrpSpPr>
          <p:cNvPr id="33" name="组合 32">
            <a:extLst>
              <a:ext uri="{FF2B5EF4-FFF2-40B4-BE49-F238E27FC236}">
                <a16:creationId xmlns:a16="http://schemas.microsoft.com/office/drawing/2014/main" xmlns="" id="{BFF3F492-DC9B-41A5-8369-12013D917D9A}"/>
              </a:ext>
            </a:extLst>
          </p:cNvPr>
          <p:cNvGrpSpPr/>
          <p:nvPr/>
        </p:nvGrpSpPr>
        <p:grpSpPr>
          <a:xfrm rot="160449">
            <a:off x="7897613" y="4947317"/>
            <a:ext cx="346075" cy="493211"/>
            <a:chOff x="5275263" y="1189038"/>
            <a:chExt cx="1262063" cy="1798638"/>
          </a:xfrm>
        </p:grpSpPr>
        <p:sp>
          <p:nvSpPr>
            <p:cNvPr id="34" name="Freeform 11">
              <a:extLst>
                <a:ext uri="{FF2B5EF4-FFF2-40B4-BE49-F238E27FC236}">
                  <a16:creationId xmlns:a16="http://schemas.microsoft.com/office/drawing/2014/main" xmlns="" id="{9FAD28B9-A0D6-4561-87F7-C812CC209FF0}"/>
                </a:ext>
              </a:extLst>
            </p:cNvPr>
            <p:cNvSpPr>
              <a:spLocks/>
            </p:cNvSpPr>
            <p:nvPr/>
          </p:nvSpPr>
          <p:spPr bwMode="auto">
            <a:xfrm>
              <a:off x="5359400" y="1263651"/>
              <a:ext cx="1092200" cy="1647825"/>
            </a:xfrm>
            <a:custGeom>
              <a:avLst/>
              <a:gdLst>
                <a:gd name="T0" fmla="*/ 79 w 116"/>
                <a:gd name="T1" fmla="*/ 80 h 174"/>
                <a:gd name="T2" fmla="*/ 104 w 116"/>
                <a:gd name="T3" fmla="*/ 92 h 174"/>
                <a:gd name="T4" fmla="*/ 116 w 116"/>
                <a:gd name="T5" fmla="*/ 119 h 174"/>
                <a:gd name="T6" fmla="*/ 113 w 116"/>
                <a:gd name="T7" fmla="*/ 139 h 174"/>
                <a:gd name="T8" fmla="*/ 103 w 116"/>
                <a:gd name="T9" fmla="*/ 156 h 174"/>
                <a:gd name="T10" fmla="*/ 86 w 116"/>
                <a:gd name="T11" fmla="*/ 167 h 174"/>
                <a:gd name="T12" fmla="*/ 63 w 116"/>
                <a:gd name="T13" fmla="*/ 173 h 174"/>
                <a:gd name="T14" fmla="*/ 31 w 116"/>
                <a:gd name="T15" fmla="*/ 169 h 174"/>
                <a:gd name="T16" fmla="*/ 8 w 116"/>
                <a:gd name="T17" fmla="*/ 151 h 174"/>
                <a:gd name="T18" fmla="*/ 21 w 116"/>
                <a:gd name="T19" fmla="*/ 136 h 174"/>
                <a:gd name="T20" fmla="*/ 37 w 116"/>
                <a:gd name="T21" fmla="*/ 150 h 174"/>
                <a:gd name="T22" fmla="*/ 61 w 116"/>
                <a:gd name="T23" fmla="*/ 154 h 174"/>
                <a:gd name="T24" fmla="*/ 87 w 116"/>
                <a:gd name="T25" fmla="*/ 144 h 174"/>
                <a:gd name="T26" fmla="*/ 94 w 116"/>
                <a:gd name="T27" fmla="*/ 121 h 174"/>
                <a:gd name="T28" fmla="*/ 82 w 116"/>
                <a:gd name="T29" fmla="*/ 98 h 174"/>
                <a:gd name="T30" fmla="*/ 52 w 116"/>
                <a:gd name="T31" fmla="*/ 92 h 174"/>
                <a:gd name="T32" fmla="*/ 46 w 116"/>
                <a:gd name="T33" fmla="*/ 92 h 174"/>
                <a:gd name="T34" fmla="*/ 44 w 116"/>
                <a:gd name="T35" fmla="*/ 75 h 174"/>
                <a:gd name="T36" fmla="*/ 51 w 116"/>
                <a:gd name="T37" fmla="*/ 74 h 174"/>
                <a:gd name="T38" fmla="*/ 76 w 116"/>
                <a:gd name="T39" fmla="*/ 64 h 174"/>
                <a:gd name="T40" fmla="*/ 84 w 116"/>
                <a:gd name="T41" fmla="*/ 42 h 174"/>
                <a:gd name="T42" fmla="*/ 73 w 116"/>
                <a:gd name="T43" fmla="*/ 24 h 174"/>
                <a:gd name="T44" fmla="*/ 51 w 116"/>
                <a:gd name="T45" fmla="*/ 20 h 174"/>
                <a:gd name="T46" fmla="*/ 28 w 116"/>
                <a:gd name="T47" fmla="*/ 27 h 174"/>
                <a:gd name="T48" fmla="*/ 14 w 116"/>
                <a:gd name="T49" fmla="*/ 44 h 174"/>
                <a:gd name="T50" fmla="*/ 0 w 116"/>
                <a:gd name="T51" fmla="*/ 32 h 174"/>
                <a:gd name="T52" fmla="*/ 8 w 116"/>
                <a:gd name="T53" fmla="*/ 21 h 174"/>
                <a:gd name="T54" fmla="*/ 19 w 116"/>
                <a:gd name="T55" fmla="*/ 11 h 174"/>
                <a:gd name="T56" fmla="*/ 34 w 116"/>
                <a:gd name="T57" fmla="*/ 4 h 174"/>
                <a:gd name="T58" fmla="*/ 51 w 116"/>
                <a:gd name="T59" fmla="*/ 1 h 174"/>
                <a:gd name="T60" fmla="*/ 72 w 116"/>
                <a:gd name="T61" fmla="*/ 2 h 174"/>
                <a:gd name="T62" fmla="*/ 89 w 116"/>
                <a:gd name="T63" fmla="*/ 9 h 174"/>
                <a:gd name="T64" fmla="*/ 100 w 116"/>
                <a:gd name="T65" fmla="*/ 22 h 174"/>
                <a:gd name="T66" fmla="*/ 105 w 116"/>
                <a:gd name="T67" fmla="*/ 39 h 174"/>
                <a:gd name="T68" fmla="*/ 105 w 116"/>
                <a:gd name="T69" fmla="*/ 53 h 174"/>
                <a:gd name="T70" fmla="*/ 100 w 116"/>
                <a:gd name="T71" fmla="*/ 65 h 174"/>
                <a:gd name="T72" fmla="*/ 91 w 116"/>
                <a:gd name="T73" fmla="*/ 74 h 174"/>
                <a:gd name="T74" fmla="*/ 79 w 116"/>
                <a:gd name="T75" fmla="*/ 8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6" h="174">
                  <a:moveTo>
                    <a:pt x="79" y="80"/>
                  </a:moveTo>
                  <a:cubicBezTo>
                    <a:pt x="89" y="81"/>
                    <a:pt x="98" y="85"/>
                    <a:pt x="104" y="92"/>
                  </a:cubicBezTo>
                  <a:cubicBezTo>
                    <a:pt x="111" y="99"/>
                    <a:pt x="115" y="108"/>
                    <a:pt x="116" y="119"/>
                  </a:cubicBezTo>
                  <a:cubicBezTo>
                    <a:pt x="116" y="126"/>
                    <a:pt x="115" y="133"/>
                    <a:pt x="113" y="139"/>
                  </a:cubicBezTo>
                  <a:cubicBezTo>
                    <a:pt x="111" y="146"/>
                    <a:pt x="108" y="151"/>
                    <a:pt x="103" y="156"/>
                  </a:cubicBezTo>
                  <a:cubicBezTo>
                    <a:pt x="98" y="161"/>
                    <a:pt x="93" y="164"/>
                    <a:pt x="86" y="167"/>
                  </a:cubicBezTo>
                  <a:cubicBezTo>
                    <a:pt x="79" y="170"/>
                    <a:pt x="72" y="172"/>
                    <a:pt x="63" y="173"/>
                  </a:cubicBezTo>
                  <a:cubicBezTo>
                    <a:pt x="51" y="174"/>
                    <a:pt x="40" y="172"/>
                    <a:pt x="31" y="169"/>
                  </a:cubicBezTo>
                  <a:cubicBezTo>
                    <a:pt x="21" y="165"/>
                    <a:pt x="14" y="159"/>
                    <a:pt x="8" y="151"/>
                  </a:cubicBezTo>
                  <a:cubicBezTo>
                    <a:pt x="21" y="136"/>
                    <a:pt x="21" y="136"/>
                    <a:pt x="21" y="136"/>
                  </a:cubicBezTo>
                  <a:cubicBezTo>
                    <a:pt x="25" y="142"/>
                    <a:pt x="30" y="147"/>
                    <a:pt x="37" y="150"/>
                  </a:cubicBezTo>
                  <a:cubicBezTo>
                    <a:pt x="43" y="153"/>
                    <a:pt x="51" y="155"/>
                    <a:pt x="61" y="154"/>
                  </a:cubicBezTo>
                  <a:cubicBezTo>
                    <a:pt x="72" y="153"/>
                    <a:pt x="81" y="150"/>
                    <a:pt x="87" y="144"/>
                  </a:cubicBezTo>
                  <a:cubicBezTo>
                    <a:pt x="92" y="139"/>
                    <a:pt x="95" y="131"/>
                    <a:pt x="94" y="121"/>
                  </a:cubicBezTo>
                  <a:cubicBezTo>
                    <a:pt x="93" y="111"/>
                    <a:pt x="89" y="103"/>
                    <a:pt x="82" y="98"/>
                  </a:cubicBezTo>
                  <a:cubicBezTo>
                    <a:pt x="75" y="93"/>
                    <a:pt x="65" y="91"/>
                    <a:pt x="52" y="92"/>
                  </a:cubicBezTo>
                  <a:cubicBezTo>
                    <a:pt x="46" y="92"/>
                    <a:pt x="46" y="92"/>
                    <a:pt x="46" y="92"/>
                  </a:cubicBezTo>
                  <a:cubicBezTo>
                    <a:pt x="44" y="75"/>
                    <a:pt x="44" y="75"/>
                    <a:pt x="44" y="75"/>
                  </a:cubicBezTo>
                  <a:cubicBezTo>
                    <a:pt x="51" y="74"/>
                    <a:pt x="51" y="74"/>
                    <a:pt x="51" y="74"/>
                  </a:cubicBezTo>
                  <a:cubicBezTo>
                    <a:pt x="62" y="73"/>
                    <a:pt x="71" y="70"/>
                    <a:pt x="76" y="64"/>
                  </a:cubicBezTo>
                  <a:cubicBezTo>
                    <a:pt x="82" y="58"/>
                    <a:pt x="84" y="51"/>
                    <a:pt x="84" y="42"/>
                  </a:cubicBezTo>
                  <a:cubicBezTo>
                    <a:pt x="83" y="34"/>
                    <a:pt x="79" y="28"/>
                    <a:pt x="73" y="24"/>
                  </a:cubicBezTo>
                  <a:cubicBezTo>
                    <a:pt x="67" y="21"/>
                    <a:pt x="59" y="19"/>
                    <a:pt x="51" y="20"/>
                  </a:cubicBezTo>
                  <a:cubicBezTo>
                    <a:pt x="42" y="21"/>
                    <a:pt x="34" y="23"/>
                    <a:pt x="28" y="27"/>
                  </a:cubicBezTo>
                  <a:cubicBezTo>
                    <a:pt x="22" y="32"/>
                    <a:pt x="17" y="37"/>
                    <a:pt x="14" y="44"/>
                  </a:cubicBezTo>
                  <a:cubicBezTo>
                    <a:pt x="0" y="32"/>
                    <a:pt x="0" y="32"/>
                    <a:pt x="0" y="32"/>
                  </a:cubicBezTo>
                  <a:cubicBezTo>
                    <a:pt x="2" y="28"/>
                    <a:pt x="4" y="24"/>
                    <a:pt x="8" y="21"/>
                  </a:cubicBezTo>
                  <a:cubicBezTo>
                    <a:pt x="11" y="17"/>
                    <a:pt x="15" y="14"/>
                    <a:pt x="19" y="11"/>
                  </a:cubicBezTo>
                  <a:cubicBezTo>
                    <a:pt x="24" y="8"/>
                    <a:pt x="29" y="6"/>
                    <a:pt x="34" y="4"/>
                  </a:cubicBezTo>
                  <a:cubicBezTo>
                    <a:pt x="39" y="3"/>
                    <a:pt x="45" y="2"/>
                    <a:pt x="51" y="1"/>
                  </a:cubicBezTo>
                  <a:cubicBezTo>
                    <a:pt x="59" y="0"/>
                    <a:pt x="65" y="1"/>
                    <a:pt x="72" y="2"/>
                  </a:cubicBezTo>
                  <a:cubicBezTo>
                    <a:pt x="78" y="4"/>
                    <a:pt x="84" y="6"/>
                    <a:pt x="89" y="9"/>
                  </a:cubicBezTo>
                  <a:cubicBezTo>
                    <a:pt x="94" y="13"/>
                    <a:pt x="97" y="17"/>
                    <a:pt x="100" y="22"/>
                  </a:cubicBezTo>
                  <a:cubicBezTo>
                    <a:pt x="103" y="27"/>
                    <a:pt x="105" y="33"/>
                    <a:pt x="105" y="39"/>
                  </a:cubicBezTo>
                  <a:cubicBezTo>
                    <a:pt x="106" y="44"/>
                    <a:pt x="106" y="48"/>
                    <a:pt x="105" y="53"/>
                  </a:cubicBezTo>
                  <a:cubicBezTo>
                    <a:pt x="104" y="57"/>
                    <a:pt x="102" y="61"/>
                    <a:pt x="100" y="65"/>
                  </a:cubicBezTo>
                  <a:cubicBezTo>
                    <a:pt x="97" y="68"/>
                    <a:pt x="94" y="72"/>
                    <a:pt x="91" y="74"/>
                  </a:cubicBezTo>
                  <a:cubicBezTo>
                    <a:pt x="87" y="77"/>
                    <a:pt x="83" y="79"/>
                    <a:pt x="79" y="80"/>
                  </a:cubicBezTo>
                  <a:close/>
                </a:path>
              </a:pathLst>
            </a:custGeom>
            <a:solidFill>
              <a:srgbClr val="FE705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sp>
          <p:nvSpPr>
            <p:cNvPr id="35" name="Freeform 12">
              <a:extLst>
                <a:ext uri="{FF2B5EF4-FFF2-40B4-BE49-F238E27FC236}">
                  <a16:creationId xmlns:a16="http://schemas.microsoft.com/office/drawing/2014/main" xmlns="" id="{EDE465AE-B1B6-4FB7-B76D-121947C0BF16}"/>
                </a:ext>
              </a:extLst>
            </p:cNvPr>
            <p:cNvSpPr>
              <a:spLocks noEditPoints="1"/>
            </p:cNvSpPr>
            <p:nvPr/>
          </p:nvSpPr>
          <p:spPr bwMode="auto">
            <a:xfrm>
              <a:off x="5275263" y="1189038"/>
              <a:ext cx="1262063" cy="1798638"/>
            </a:xfrm>
            <a:custGeom>
              <a:avLst/>
              <a:gdLst>
                <a:gd name="T0" fmla="*/ 81 w 134"/>
                <a:gd name="T1" fmla="*/ 10 h 190"/>
                <a:gd name="T2" fmla="*/ 109 w 134"/>
                <a:gd name="T3" fmla="*/ 30 h 190"/>
                <a:gd name="T4" fmla="*/ 114 w 134"/>
                <a:gd name="T5" fmla="*/ 61 h 190"/>
                <a:gd name="T6" fmla="*/ 100 w 134"/>
                <a:gd name="T7" fmla="*/ 82 h 190"/>
                <a:gd name="T8" fmla="*/ 113 w 134"/>
                <a:gd name="T9" fmla="*/ 100 h 190"/>
                <a:gd name="T10" fmla="*/ 122 w 134"/>
                <a:gd name="T11" fmla="*/ 147 h 190"/>
                <a:gd name="T12" fmla="*/ 95 w 134"/>
                <a:gd name="T13" fmla="*/ 175 h 190"/>
                <a:gd name="T14" fmla="*/ 40 w 134"/>
                <a:gd name="T15" fmla="*/ 177 h 190"/>
                <a:gd name="T16" fmla="*/ 30 w 134"/>
                <a:gd name="T17" fmla="*/ 144 h 190"/>
                <a:gd name="T18" fmla="*/ 70 w 134"/>
                <a:gd name="T19" fmla="*/ 162 h 190"/>
                <a:gd name="T20" fmla="*/ 103 w 134"/>
                <a:gd name="T21" fmla="*/ 129 h 190"/>
                <a:gd name="T22" fmla="*/ 61 w 134"/>
                <a:gd name="T23" fmla="*/ 100 h 190"/>
                <a:gd name="T24" fmla="*/ 53 w 134"/>
                <a:gd name="T25" fmla="*/ 83 h 190"/>
                <a:gd name="T26" fmla="*/ 85 w 134"/>
                <a:gd name="T27" fmla="*/ 72 h 190"/>
                <a:gd name="T28" fmla="*/ 82 w 134"/>
                <a:gd name="T29" fmla="*/ 32 h 190"/>
                <a:gd name="T30" fmla="*/ 37 w 134"/>
                <a:gd name="T31" fmla="*/ 35 h 190"/>
                <a:gd name="T32" fmla="*/ 9 w 134"/>
                <a:gd name="T33" fmla="*/ 40 h 190"/>
                <a:gd name="T34" fmla="*/ 28 w 134"/>
                <a:gd name="T35" fmla="*/ 19 h 190"/>
                <a:gd name="T36" fmla="*/ 60 w 134"/>
                <a:gd name="T37" fmla="*/ 9 h 190"/>
                <a:gd name="T38" fmla="*/ 40 w 134"/>
                <a:gd name="T39" fmla="*/ 4 h 190"/>
                <a:gd name="T40" fmla="*/ 11 w 134"/>
                <a:gd name="T41" fmla="*/ 23 h 190"/>
                <a:gd name="T42" fmla="*/ 4 w 134"/>
                <a:gd name="T43" fmla="*/ 47 h 190"/>
                <a:gd name="T44" fmla="*/ 24 w 134"/>
                <a:gd name="T45" fmla="*/ 61 h 190"/>
                <a:gd name="T46" fmla="*/ 31 w 134"/>
                <a:gd name="T47" fmla="*/ 56 h 190"/>
                <a:gd name="T48" fmla="*/ 60 w 134"/>
                <a:gd name="T49" fmla="*/ 36 h 190"/>
                <a:gd name="T50" fmla="*/ 84 w 134"/>
                <a:gd name="T51" fmla="*/ 51 h 190"/>
                <a:gd name="T52" fmla="*/ 59 w 134"/>
                <a:gd name="T53" fmla="*/ 74 h 190"/>
                <a:gd name="T54" fmla="*/ 45 w 134"/>
                <a:gd name="T55" fmla="*/ 83 h 190"/>
                <a:gd name="T56" fmla="*/ 55 w 134"/>
                <a:gd name="T57" fmla="*/ 109 h 190"/>
                <a:gd name="T58" fmla="*/ 86 w 134"/>
                <a:gd name="T59" fmla="*/ 113 h 190"/>
                <a:gd name="T60" fmla="*/ 90 w 134"/>
                <a:gd name="T61" fmla="*/ 146 h 190"/>
                <a:gd name="T62" fmla="*/ 49 w 134"/>
                <a:gd name="T63" fmla="*/ 151 h 190"/>
                <a:gd name="T64" fmla="*/ 30 w 134"/>
                <a:gd name="T65" fmla="*/ 136 h 190"/>
                <a:gd name="T66" fmla="*/ 23 w 134"/>
                <a:gd name="T67" fmla="*/ 139 h 190"/>
                <a:gd name="T68" fmla="*/ 10 w 134"/>
                <a:gd name="T69" fmla="*/ 164 h 190"/>
                <a:gd name="T70" fmla="*/ 73 w 134"/>
                <a:gd name="T71" fmla="*/ 189 h 190"/>
                <a:gd name="T72" fmla="*/ 118 w 134"/>
                <a:gd name="T73" fmla="*/ 170 h 190"/>
                <a:gd name="T74" fmla="*/ 133 w 134"/>
                <a:gd name="T75" fmla="*/ 126 h 190"/>
                <a:gd name="T76" fmla="*/ 109 w 134"/>
                <a:gd name="T77" fmla="*/ 86 h 190"/>
                <a:gd name="T78" fmla="*/ 122 w 134"/>
                <a:gd name="T79" fmla="*/ 62 h 190"/>
                <a:gd name="T80" fmla="*/ 117 w 134"/>
                <a:gd name="T81" fmla="*/ 26 h 190"/>
                <a:gd name="T82" fmla="*/ 83 w 134"/>
                <a:gd name="T83" fmla="*/ 2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4" h="190">
                  <a:moveTo>
                    <a:pt x="60" y="9"/>
                  </a:moveTo>
                  <a:cubicBezTo>
                    <a:pt x="68" y="8"/>
                    <a:pt x="74" y="9"/>
                    <a:pt x="81" y="10"/>
                  </a:cubicBezTo>
                  <a:cubicBezTo>
                    <a:pt x="87" y="12"/>
                    <a:pt x="93" y="14"/>
                    <a:pt x="98" y="17"/>
                  </a:cubicBezTo>
                  <a:cubicBezTo>
                    <a:pt x="103" y="21"/>
                    <a:pt x="106" y="25"/>
                    <a:pt x="109" y="30"/>
                  </a:cubicBezTo>
                  <a:cubicBezTo>
                    <a:pt x="112" y="35"/>
                    <a:pt x="114" y="41"/>
                    <a:pt x="114" y="47"/>
                  </a:cubicBezTo>
                  <a:cubicBezTo>
                    <a:pt x="115" y="52"/>
                    <a:pt x="115" y="56"/>
                    <a:pt x="114" y="61"/>
                  </a:cubicBezTo>
                  <a:cubicBezTo>
                    <a:pt x="113" y="65"/>
                    <a:pt x="111" y="69"/>
                    <a:pt x="109" y="73"/>
                  </a:cubicBezTo>
                  <a:cubicBezTo>
                    <a:pt x="106" y="76"/>
                    <a:pt x="103" y="80"/>
                    <a:pt x="100" y="82"/>
                  </a:cubicBezTo>
                  <a:cubicBezTo>
                    <a:pt x="96" y="85"/>
                    <a:pt x="92" y="87"/>
                    <a:pt x="88" y="88"/>
                  </a:cubicBezTo>
                  <a:cubicBezTo>
                    <a:pt x="98" y="89"/>
                    <a:pt x="107" y="93"/>
                    <a:pt x="113" y="100"/>
                  </a:cubicBezTo>
                  <a:cubicBezTo>
                    <a:pt x="120" y="107"/>
                    <a:pt x="124" y="116"/>
                    <a:pt x="125" y="127"/>
                  </a:cubicBezTo>
                  <a:cubicBezTo>
                    <a:pt x="125" y="134"/>
                    <a:pt x="124" y="141"/>
                    <a:pt x="122" y="147"/>
                  </a:cubicBezTo>
                  <a:cubicBezTo>
                    <a:pt x="120" y="154"/>
                    <a:pt x="117" y="159"/>
                    <a:pt x="112" y="164"/>
                  </a:cubicBezTo>
                  <a:cubicBezTo>
                    <a:pt x="107" y="169"/>
                    <a:pt x="102" y="172"/>
                    <a:pt x="95" y="175"/>
                  </a:cubicBezTo>
                  <a:cubicBezTo>
                    <a:pt x="88" y="178"/>
                    <a:pt x="81" y="180"/>
                    <a:pt x="72" y="181"/>
                  </a:cubicBezTo>
                  <a:cubicBezTo>
                    <a:pt x="60" y="182"/>
                    <a:pt x="49" y="180"/>
                    <a:pt x="40" y="177"/>
                  </a:cubicBezTo>
                  <a:cubicBezTo>
                    <a:pt x="30" y="173"/>
                    <a:pt x="23" y="167"/>
                    <a:pt x="17" y="159"/>
                  </a:cubicBezTo>
                  <a:cubicBezTo>
                    <a:pt x="30" y="144"/>
                    <a:pt x="30" y="144"/>
                    <a:pt x="30" y="144"/>
                  </a:cubicBezTo>
                  <a:cubicBezTo>
                    <a:pt x="34" y="150"/>
                    <a:pt x="39" y="155"/>
                    <a:pt x="46" y="158"/>
                  </a:cubicBezTo>
                  <a:cubicBezTo>
                    <a:pt x="52" y="161"/>
                    <a:pt x="60" y="163"/>
                    <a:pt x="70" y="162"/>
                  </a:cubicBezTo>
                  <a:cubicBezTo>
                    <a:pt x="81" y="161"/>
                    <a:pt x="90" y="158"/>
                    <a:pt x="96" y="152"/>
                  </a:cubicBezTo>
                  <a:cubicBezTo>
                    <a:pt x="101" y="147"/>
                    <a:pt x="104" y="139"/>
                    <a:pt x="103" y="129"/>
                  </a:cubicBezTo>
                  <a:cubicBezTo>
                    <a:pt x="102" y="119"/>
                    <a:pt x="98" y="111"/>
                    <a:pt x="91" y="106"/>
                  </a:cubicBezTo>
                  <a:cubicBezTo>
                    <a:pt x="84" y="101"/>
                    <a:pt x="74" y="99"/>
                    <a:pt x="61" y="100"/>
                  </a:cubicBezTo>
                  <a:cubicBezTo>
                    <a:pt x="55" y="100"/>
                    <a:pt x="55" y="100"/>
                    <a:pt x="55" y="100"/>
                  </a:cubicBezTo>
                  <a:cubicBezTo>
                    <a:pt x="53" y="83"/>
                    <a:pt x="53" y="83"/>
                    <a:pt x="53" y="83"/>
                  </a:cubicBezTo>
                  <a:cubicBezTo>
                    <a:pt x="60" y="82"/>
                    <a:pt x="60" y="82"/>
                    <a:pt x="60" y="82"/>
                  </a:cubicBezTo>
                  <a:cubicBezTo>
                    <a:pt x="71" y="81"/>
                    <a:pt x="80" y="78"/>
                    <a:pt x="85" y="72"/>
                  </a:cubicBezTo>
                  <a:cubicBezTo>
                    <a:pt x="91" y="66"/>
                    <a:pt x="93" y="59"/>
                    <a:pt x="93" y="50"/>
                  </a:cubicBezTo>
                  <a:cubicBezTo>
                    <a:pt x="92" y="42"/>
                    <a:pt x="88" y="36"/>
                    <a:pt x="82" y="32"/>
                  </a:cubicBezTo>
                  <a:cubicBezTo>
                    <a:pt x="76" y="29"/>
                    <a:pt x="68" y="27"/>
                    <a:pt x="60" y="28"/>
                  </a:cubicBezTo>
                  <a:cubicBezTo>
                    <a:pt x="51" y="29"/>
                    <a:pt x="43" y="31"/>
                    <a:pt x="37" y="35"/>
                  </a:cubicBezTo>
                  <a:cubicBezTo>
                    <a:pt x="31" y="40"/>
                    <a:pt x="26" y="45"/>
                    <a:pt x="23" y="52"/>
                  </a:cubicBezTo>
                  <a:cubicBezTo>
                    <a:pt x="9" y="40"/>
                    <a:pt x="9" y="40"/>
                    <a:pt x="9" y="40"/>
                  </a:cubicBezTo>
                  <a:cubicBezTo>
                    <a:pt x="11" y="36"/>
                    <a:pt x="13" y="32"/>
                    <a:pt x="17" y="29"/>
                  </a:cubicBezTo>
                  <a:cubicBezTo>
                    <a:pt x="20" y="25"/>
                    <a:pt x="24" y="22"/>
                    <a:pt x="28" y="19"/>
                  </a:cubicBezTo>
                  <a:cubicBezTo>
                    <a:pt x="33" y="16"/>
                    <a:pt x="38" y="14"/>
                    <a:pt x="43" y="12"/>
                  </a:cubicBezTo>
                  <a:cubicBezTo>
                    <a:pt x="48" y="11"/>
                    <a:pt x="54" y="10"/>
                    <a:pt x="60" y="9"/>
                  </a:cubicBezTo>
                  <a:moveTo>
                    <a:pt x="59" y="1"/>
                  </a:moveTo>
                  <a:cubicBezTo>
                    <a:pt x="53" y="1"/>
                    <a:pt x="46" y="2"/>
                    <a:pt x="40" y="4"/>
                  </a:cubicBezTo>
                  <a:cubicBezTo>
                    <a:pt x="34" y="6"/>
                    <a:pt x="29" y="9"/>
                    <a:pt x="24" y="12"/>
                  </a:cubicBezTo>
                  <a:cubicBezTo>
                    <a:pt x="19" y="15"/>
                    <a:pt x="14" y="19"/>
                    <a:pt x="11" y="23"/>
                  </a:cubicBezTo>
                  <a:cubicBezTo>
                    <a:pt x="7" y="27"/>
                    <a:pt x="4" y="32"/>
                    <a:pt x="1" y="37"/>
                  </a:cubicBezTo>
                  <a:cubicBezTo>
                    <a:pt x="0" y="40"/>
                    <a:pt x="1" y="44"/>
                    <a:pt x="4" y="47"/>
                  </a:cubicBezTo>
                  <a:cubicBezTo>
                    <a:pt x="18" y="59"/>
                    <a:pt x="18" y="59"/>
                    <a:pt x="18" y="59"/>
                  </a:cubicBezTo>
                  <a:cubicBezTo>
                    <a:pt x="19" y="60"/>
                    <a:pt x="22" y="61"/>
                    <a:pt x="24" y="61"/>
                  </a:cubicBezTo>
                  <a:cubicBezTo>
                    <a:pt x="24" y="61"/>
                    <a:pt x="25" y="61"/>
                    <a:pt x="25" y="61"/>
                  </a:cubicBezTo>
                  <a:cubicBezTo>
                    <a:pt x="28" y="60"/>
                    <a:pt x="30" y="58"/>
                    <a:pt x="31" y="56"/>
                  </a:cubicBezTo>
                  <a:cubicBezTo>
                    <a:pt x="33" y="50"/>
                    <a:pt x="37" y="46"/>
                    <a:pt x="42" y="42"/>
                  </a:cubicBezTo>
                  <a:cubicBezTo>
                    <a:pt x="47" y="39"/>
                    <a:pt x="53" y="37"/>
                    <a:pt x="60" y="36"/>
                  </a:cubicBezTo>
                  <a:cubicBezTo>
                    <a:pt x="67" y="36"/>
                    <a:pt x="73" y="37"/>
                    <a:pt x="78" y="40"/>
                  </a:cubicBezTo>
                  <a:cubicBezTo>
                    <a:pt x="80" y="41"/>
                    <a:pt x="83" y="44"/>
                    <a:pt x="84" y="51"/>
                  </a:cubicBezTo>
                  <a:cubicBezTo>
                    <a:pt x="85" y="57"/>
                    <a:pt x="83" y="62"/>
                    <a:pt x="79" y="66"/>
                  </a:cubicBezTo>
                  <a:cubicBezTo>
                    <a:pt x="75" y="70"/>
                    <a:pt x="68" y="73"/>
                    <a:pt x="59" y="74"/>
                  </a:cubicBezTo>
                  <a:cubicBezTo>
                    <a:pt x="52" y="74"/>
                    <a:pt x="52" y="74"/>
                    <a:pt x="52" y="74"/>
                  </a:cubicBezTo>
                  <a:cubicBezTo>
                    <a:pt x="48" y="75"/>
                    <a:pt x="44" y="79"/>
                    <a:pt x="45" y="83"/>
                  </a:cubicBezTo>
                  <a:cubicBezTo>
                    <a:pt x="46" y="101"/>
                    <a:pt x="46" y="101"/>
                    <a:pt x="46" y="101"/>
                  </a:cubicBezTo>
                  <a:cubicBezTo>
                    <a:pt x="47" y="106"/>
                    <a:pt x="51" y="109"/>
                    <a:pt x="55" y="109"/>
                  </a:cubicBezTo>
                  <a:cubicBezTo>
                    <a:pt x="61" y="108"/>
                    <a:pt x="61" y="108"/>
                    <a:pt x="61" y="108"/>
                  </a:cubicBezTo>
                  <a:cubicBezTo>
                    <a:pt x="72" y="107"/>
                    <a:pt x="80" y="109"/>
                    <a:pt x="86" y="113"/>
                  </a:cubicBezTo>
                  <a:cubicBezTo>
                    <a:pt x="91" y="117"/>
                    <a:pt x="94" y="122"/>
                    <a:pt x="95" y="130"/>
                  </a:cubicBezTo>
                  <a:cubicBezTo>
                    <a:pt x="95" y="137"/>
                    <a:pt x="94" y="142"/>
                    <a:pt x="90" y="146"/>
                  </a:cubicBezTo>
                  <a:cubicBezTo>
                    <a:pt x="85" y="150"/>
                    <a:pt x="79" y="152"/>
                    <a:pt x="70" y="153"/>
                  </a:cubicBezTo>
                  <a:cubicBezTo>
                    <a:pt x="61" y="154"/>
                    <a:pt x="55" y="153"/>
                    <a:pt x="49" y="151"/>
                  </a:cubicBezTo>
                  <a:cubicBezTo>
                    <a:pt x="44" y="148"/>
                    <a:pt x="40" y="144"/>
                    <a:pt x="37" y="139"/>
                  </a:cubicBezTo>
                  <a:cubicBezTo>
                    <a:pt x="35" y="137"/>
                    <a:pt x="33" y="136"/>
                    <a:pt x="30" y="136"/>
                  </a:cubicBezTo>
                  <a:cubicBezTo>
                    <a:pt x="30" y="136"/>
                    <a:pt x="29" y="136"/>
                    <a:pt x="29" y="136"/>
                  </a:cubicBezTo>
                  <a:cubicBezTo>
                    <a:pt x="27" y="136"/>
                    <a:pt x="25" y="137"/>
                    <a:pt x="23" y="139"/>
                  </a:cubicBezTo>
                  <a:cubicBezTo>
                    <a:pt x="10" y="154"/>
                    <a:pt x="10" y="154"/>
                    <a:pt x="10" y="154"/>
                  </a:cubicBezTo>
                  <a:cubicBezTo>
                    <a:pt x="8" y="157"/>
                    <a:pt x="8" y="161"/>
                    <a:pt x="10" y="164"/>
                  </a:cubicBezTo>
                  <a:cubicBezTo>
                    <a:pt x="17" y="173"/>
                    <a:pt x="26" y="180"/>
                    <a:pt x="37" y="185"/>
                  </a:cubicBezTo>
                  <a:cubicBezTo>
                    <a:pt x="47" y="189"/>
                    <a:pt x="60" y="190"/>
                    <a:pt x="73" y="189"/>
                  </a:cubicBezTo>
                  <a:cubicBezTo>
                    <a:pt x="82" y="188"/>
                    <a:pt x="91" y="186"/>
                    <a:pt x="98" y="183"/>
                  </a:cubicBezTo>
                  <a:cubicBezTo>
                    <a:pt x="106" y="180"/>
                    <a:pt x="113" y="175"/>
                    <a:pt x="118" y="170"/>
                  </a:cubicBezTo>
                  <a:cubicBezTo>
                    <a:pt x="124" y="164"/>
                    <a:pt x="128" y="158"/>
                    <a:pt x="130" y="150"/>
                  </a:cubicBezTo>
                  <a:cubicBezTo>
                    <a:pt x="133" y="143"/>
                    <a:pt x="134" y="135"/>
                    <a:pt x="133" y="126"/>
                  </a:cubicBezTo>
                  <a:cubicBezTo>
                    <a:pt x="132" y="113"/>
                    <a:pt x="127" y="102"/>
                    <a:pt x="119" y="94"/>
                  </a:cubicBezTo>
                  <a:cubicBezTo>
                    <a:pt x="116" y="91"/>
                    <a:pt x="113" y="88"/>
                    <a:pt x="109" y="86"/>
                  </a:cubicBezTo>
                  <a:cubicBezTo>
                    <a:pt x="112" y="83"/>
                    <a:pt x="114" y="80"/>
                    <a:pt x="116" y="77"/>
                  </a:cubicBezTo>
                  <a:cubicBezTo>
                    <a:pt x="119" y="73"/>
                    <a:pt x="121" y="68"/>
                    <a:pt x="122" y="62"/>
                  </a:cubicBezTo>
                  <a:cubicBezTo>
                    <a:pt x="123" y="57"/>
                    <a:pt x="123" y="52"/>
                    <a:pt x="123" y="46"/>
                  </a:cubicBezTo>
                  <a:cubicBezTo>
                    <a:pt x="122" y="39"/>
                    <a:pt x="120" y="32"/>
                    <a:pt x="117" y="26"/>
                  </a:cubicBezTo>
                  <a:cubicBezTo>
                    <a:pt x="113" y="19"/>
                    <a:pt x="108" y="14"/>
                    <a:pt x="102" y="10"/>
                  </a:cubicBezTo>
                  <a:cubicBezTo>
                    <a:pt x="97" y="7"/>
                    <a:pt x="90" y="4"/>
                    <a:pt x="83" y="2"/>
                  </a:cubicBezTo>
                  <a:cubicBezTo>
                    <a:pt x="76" y="0"/>
                    <a:pt x="68" y="0"/>
                    <a:pt x="59" y="1"/>
                  </a:cubicBezTo>
                  <a:close/>
                </a:path>
              </a:pathLst>
            </a:custGeom>
            <a:solidFill>
              <a:srgbClr val="2E3747"/>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grpSp>
      <p:grpSp>
        <p:nvGrpSpPr>
          <p:cNvPr id="36" name="组合 35">
            <a:extLst>
              <a:ext uri="{FF2B5EF4-FFF2-40B4-BE49-F238E27FC236}">
                <a16:creationId xmlns:a16="http://schemas.microsoft.com/office/drawing/2014/main" xmlns="" id="{C80EE38C-3456-4AE9-8116-650C95914DBC}"/>
              </a:ext>
            </a:extLst>
          </p:cNvPr>
          <p:cNvGrpSpPr/>
          <p:nvPr/>
        </p:nvGrpSpPr>
        <p:grpSpPr>
          <a:xfrm>
            <a:off x="4816475" y="556986"/>
            <a:ext cx="2559050" cy="925512"/>
            <a:chOff x="6305549" y="4219916"/>
            <a:chExt cx="2559050" cy="925512"/>
          </a:xfrm>
        </p:grpSpPr>
        <p:sp>
          <p:nvSpPr>
            <p:cNvPr id="37" name="Freeform 11">
              <a:extLst>
                <a:ext uri="{FF2B5EF4-FFF2-40B4-BE49-F238E27FC236}">
                  <a16:creationId xmlns:a16="http://schemas.microsoft.com/office/drawing/2014/main" xmlns="" id="{F9683C1B-CDB2-4B41-93AE-2DB4D64E58ED}"/>
                </a:ext>
              </a:extLst>
            </p:cNvPr>
            <p:cNvSpPr>
              <a:spLocks/>
            </p:cNvSpPr>
            <p:nvPr/>
          </p:nvSpPr>
          <p:spPr bwMode="auto">
            <a:xfrm>
              <a:off x="6356349" y="4313578"/>
              <a:ext cx="2508250" cy="831850"/>
            </a:xfrm>
            <a:custGeom>
              <a:avLst/>
              <a:gdLst>
                <a:gd name="T0" fmla="*/ 1580 w 1580"/>
                <a:gd name="T1" fmla="*/ 0 h 524"/>
                <a:gd name="T2" fmla="*/ 0 w 1580"/>
                <a:gd name="T3" fmla="*/ 101 h 524"/>
                <a:gd name="T4" fmla="*/ 45 w 1580"/>
                <a:gd name="T5" fmla="*/ 459 h 524"/>
                <a:gd name="T6" fmla="*/ 1494 w 1580"/>
                <a:gd name="T7" fmla="*/ 524 h 524"/>
                <a:gd name="T8" fmla="*/ 1580 w 1580"/>
                <a:gd name="T9" fmla="*/ 0 h 524"/>
              </a:gdLst>
              <a:ahLst/>
              <a:cxnLst>
                <a:cxn ang="0">
                  <a:pos x="T0" y="T1"/>
                </a:cxn>
                <a:cxn ang="0">
                  <a:pos x="T2" y="T3"/>
                </a:cxn>
                <a:cxn ang="0">
                  <a:pos x="T4" y="T5"/>
                </a:cxn>
                <a:cxn ang="0">
                  <a:pos x="T6" y="T7"/>
                </a:cxn>
                <a:cxn ang="0">
                  <a:pos x="T8" y="T9"/>
                </a:cxn>
              </a:cxnLst>
              <a:rect l="0" t="0" r="r" b="b"/>
              <a:pathLst>
                <a:path w="1580" h="524">
                  <a:moveTo>
                    <a:pt x="1580" y="0"/>
                  </a:moveTo>
                  <a:lnTo>
                    <a:pt x="0" y="101"/>
                  </a:lnTo>
                  <a:lnTo>
                    <a:pt x="45" y="459"/>
                  </a:lnTo>
                  <a:lnTo>
                    <a:pt x="1494" y="524"/>
                  </a:lnTo>
                  <a:lnTo>
                    <a:pt x="1580" y="0"/>
                  </a:lnTo>
                  <a:close/>
                </a:path>
              </a:pathLst>
            </a:custGeom>
            <a:solidFill>
              <a:srgbClr val="C0C3C7"/>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sp>
          <p:nvSpPr>
            <p:cNvPr id="38" name="Freeform 12">
              <a:extLst>
                <a:ext uri="{FF2B5EF4-FFF2-40B4-BE49-F238E27FC236}">
                  <a16:creationId xmlns:a16="http://schemas.microsoft.com/office/drawing/2014/main" xmlns="" id="{1C4E77EA-A6A0-4299-AD90-0727478B8592}"/>
                </a:ext>
              </a:extLst>
            </p:cNvPr>
            <p:cNvSpPr>
              <a:spLocks/>
            </p:cNvSpPr>
            <p:nvPr/>
          </p:nvSpPr>
          <p:spPr bwMode="auto">
            <a:xfrm>
              <a:off x="6356349" y="4313578"/>
              <a:ext cx="2508250" cy="831850"/>
            </a:xfrm>
            <a:custGeom>
              <a:avLst/>
              <a:gdLst>
                <a:gd name="T0" fmla="*/ 1580 w 1580"/>
                <a:gd name="T1" fmla="*/ 0 h 524"/>
                <a:gd name="T2" fmla="*/ 0 w 1580"/>
                <a:gd name="T3" fmla="*/ 101 h 524"/>
                <a:gd name="T4" fmla="*/ 45 w 1580"/>
                <a:gd name="T5" fmla="*/ 459 h 524"/>
                <a:gd name="T6" fmla="*/ 1494 w 1580"/>
                <a:gd name="T7" fmla="*/ 524 h 524"/>
                <a:gd name="T8" fmla="*/ 1580 w 1580"/>
                <a:gd name="T9" fmla="*/ 0 h 524"/>
              </a:gdLst>
              <a:ahLst/>
              <a:cxnLst>
                <a:cxn ang="0">
                  <a:pos x="T0" y="T1"/>
                </a:cxn>
                <a:cxn ang="0">
                  <a:pos x="T2" y="T3"/>
                </a:cxn>
                <a:cxn ang="0">
                  <a:pos x="T4" y="T5"/>
                </a:cxn>
                <a:cxn ang="0">
                  <a:pos x="T6" y="T7"/>
                </a:cxn>
                <a:cxn ang="0">
                  <a:pos x="T8" y="T9"/>
                </a:cxn>
              </a:cxnLst>
              <a:rect l="0" t="0" r="r" b="b"/>
              <a:pathLst>
                <a:path w="1580" h="524">
                  <a:moveTo>
                    <a:pt x="1580" y="0"/>
                  </a:moveTo>
                  <a:lnTo>
                    <a:pt x="0" y="101"/>
                  </a:lnTo>
                  <a:lnTo>
                    <a:pt x="45" y="459"/>
                  </a:lnTo>
                  <a:lnTo>
                    <a:pt x="1494" y="524"/>
                  </a:lnTo>
                  <a:lnTo>
                    <a:pt x="1580" y="0"/>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sp>
          <p:nvSpPr>
            <p:cNvPr id="39" name="Freeform 13">
              <a:extLst>
                <a:ext uri="{FF2B5EF4-FFF2-40B4-BE49-F238E27FC236}">
                  <a16:creationId xmlns:a16="http://schemas.microsoft.com/office/drawing/2014/main" xmlns="" id="{3BBB67E1-905B-49C3-90A2-E6F91A02CD64}"/>
                </a:ext>
              </a:extLst>
            </p:cNvPr>
            <p:cNvSpPr>
              <a:spLocks/>
            </p:cNvSpPr>
            <p:nvPr/>
          </p:nvSpPr>
          <p:spPr bwMode="auto">
            <a:xfrm>
              <a:off x="6305549" y="4219916"/>
              <a:ext cx="2508250" cy="831850"/>
            </a:xfrm>
            <a:custGeom>
              <a:avLst/>
              <a:gdLst>
                <a:gd name="T0" fmla="*/ 45 w 1580"/>
                <a:gd name="T1" fmla="*/ 462 h 524"/>
                <a:gd name="T2" fmla="*/ 0 w 1580"/>
                <a:gd name="T3" fmla="*/ 104 h 524"/>
                <a:gd name="T4" fmla="*/ 1580 w 1580"/>
                <a:gd name="T5" fmla="*/ 0 h 524"/>
                <a:gd name="T6" fmla="*/ 1494 w 1580"/>
                <a:gd name="T7" fmla="*/ 524 h 524"/>
                <a:gd name="T8" fmla="*/ 45 w 1580"/>
                <a:gd name="T9" fmla="*/ 462 h 524"/>
              </a:gdLst>
              <a:ahLst/>
              <a:cxnLst>
                <a:cxn ang="0">
                  <a:pos x="T0" y="T1"/>
                </a:cxn>
                <a:cxn ang="0">
                  <a:pos x="T2" y="T3"/>
                </a:cxn>
                <a:cxn ang="0">
                  <a:pos x="T4" y="T5"/>
                </a:cxn>
                <a:cxn ang="0">
                  <a:pos x="T6" y="T7"/>
                </a:cxn>
                <a:cxn ang="0">
                  <a:pos x="T8" y="T9"/>
                </a:cxn>
              </a:cxnLst>
              <a:rect l="0" t="0" r="r" b="b"/>
              <a:pathLst>
                <a:path w="1580" h="524">
                  <a:moveTo>
                    <a:pt x="45" y="462"/>
                  </a:moveTo>
                  <a:lnTo>
                    <a:pt x="0" y="104"/>
                  </a:lnTo>
                  <a:lnTo>
                    <a:pt x="1580" y="0"/>
                  </a:lnTo>
                  <a:lnTo>
                    <a:pt x="1494" y="524"/>
                  </a:lnTo>
                  <a:lnTo>
                    <a:pt x="45" y="462"/>
                  </a:lnTo>
                  <a:close/>
                </a:path>
              </a:pathLst>
            </a:custGeom>
            <a:solidFill>
              <a:srgbClr val="FB705A"/>
            </a:solid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zh-CN" altLang="en-US" dirty="0">
                <a:latin typeface="inpin heiti" charset="-122"/>
                <a:ea typeface="inpin heiti" charset="-122"/>
              </a:endParaRPr>
            </a:p>
          </p:txBody>
        </p:sp>
      </p:grpSp>
      <p:sp>
        <p:nvSpPr>
          <p:cNvPr id="40" name="文本框 7">
            <a:extLst>
              <a:ext uri="{FF2B5EF4-FFF2-40B4-BE49-F238E27FC236}">
                <a16:creationId xmlns:a16="http://schemas.microsoft.com/office/drawing/2014/main" xmlns="" id="{884DAA39-0513-4D7C-BFE8-EE3A25FEEA69}"/>
              </a:ext>
            </a:extLst>
          </p:cNvPr>
          <p:cNvSpPr txBox="1"/>
          <p:nvPr/>
        </p:nvSpPr>
        <p:spPr bwMode="auto">
          <a:xfrm>
            <a:off x="4709654" y="651140"/>
            <a:ext cx="2772692" cy="646331"/>
          </a:xfrm>
          <a:prstGeom prst="rect">
            <a:avLst/>
          </a:prstGeom>
          <a:noFill/>
        </p:spPr>
        <p:txBody>
          <a:bodyPr wrap="square">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914400" fontAlgn="auto">
              <a:spcBef>
                <a:spcPts val="0"/>
              </a:spcBef>
              <a:spcAft>
                <a:spcPts val="0"/>
              </a:spcAft>
              <a:defRPr/>
            </a:pPr>
            <a:r>
              <a:rPr lang="zh-CN" altLang="en-US" sz="3600" kern="0" dirty="0">
                <a:solidFill>
                  <a:schemeClr val="bg1"/>
                </a:solidFill>
                <a:latin typeface="inpin heiti" charset="-122"/>
                <a:ea typeface="inpin heiti" charset="-122"/>
              </a:rPr>
              <a:t>文字输入</a:t>
            </a:r>
          </a:p>
        </p:txBody>
      </p:sp>
    </p:spTree>
    <p:extLst>
      <p:ext uri="{BB962C8B-B14F-4D97-AF65-F5344CB8AC3E}">
        <p14:creationId xmlns:p14="http://schemas.microsoft.com/office/powerpoint/2010/main" xmlns="" val="2735112883"/>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1000" fill="hold"/>
                                        <p:tgtEl>
                                          <p:spTgt spid="26"/>
                                        </p:tgtEl>
                                        <p:attrNameLst>
                                          <p:attrName>ppt_w</p:attrName>
                                        </p:attrNameLst>
                                      </p:cBhvr>
                                      <p:tavLst>
                                        <p:tav tm="0">
                                          <p:val>
                                            <p:fltVal val="0"/>
                                          </p:val>
                                        </p:tav>
                                        <p:tav tm="100000">
                                          <p:val>
                                            <p:strVal val="#ppt_w"/>
                                          </p:val>
                                        </p:tav>
                                      </p:tavLst>
                                    </p:anim>
                                    <p:anim calcmode="lin" valueType="num">
                                      <p:cBhvr>
                                        <p:cTn id="8" dur="1000" fill="hold"/>
                                        <p:tgtEl>
                                          <p:spTgt spid="26"/>
                                        </p:tgtEl>
                                        <p:attrNameLst>
                                          <p:attrName>ppt_h</p:attrName>
                                        </p:attrNameLst>
                                      </p:cBhvr>
                                      <p:tavLst>
                                        <p:tav tm="0">
                                          <p:val>
                                            <p:fltVal val="0"/>
                                          </p:val>
                                        </p:tav>
                                        <p:tav tm="100000">
                                          <p:val>
                                            <p:strVal val="#ppt_h"/>
                                          </p:val>
                                        </p:tav>
                                      </p:tavLst>
                                    </p:anim>
                                    <p:anim calcmode="lin" valueType="num">
                                      <p:cBhvr>
                                        <p:cTn id="9" dur="1000" fill="hold"/>
                                        <p:tgtEl>
                                          <p:spTgt spid="26"/>
                                        </p:tgtEl>
                                        <p:attrNameLst>
                                          <p:attrName>style.rotation</p:attrName>
                                        </p:attrNameLst>
                                      </p:cBhvr>
                                      <p:tavLst>
                                        <p:tav tm="0">
                                          <p:val>
                                            <p:fltVal val="90"/>
                                          </p:val>
                                        </p:tav>
                                        <p:tav tm="100000">
                                          <p:val>
                                            <p:fltVal val="0"/>
                                          </p:val>
                                        </p:tav>
                                      </p:tavLst>
                                    </p:anim>
                                    <p:animEffect transition="in" filter="fade">
                                      <p:cBhvr>
                                        <p:cTn id="10" dur="1000"/>
                                        <p:tgtEl>
                                          <p:spTgt spid="26"/>
                                        </p:tgtEl>
                                      </p:cBhvr>
                                    </p:animEffect>
                                  </p:childTnLst>
                                </p:cTn>
                              </p:par>
                            </p:childTnLst>
                          </p:cTn>
                        </p:par>
                        <p:par>
                          <p:cTn id="11" fill="hold">
                            <p:stCondLst>
                              <p:cond delay="1000"/>
                            </p:stCondLst>
                            <p:childTnLst>
                              <p:par>
                                <p:cTn id="12" presetID="31" presetClass="entr" presetSubtype="0" fill="hold" nodeType="afterEffect">
                                  <p:stCondLst>
                                    <p:cond delay="0"/>
                                  </p:stCondLst>
                                  <p:childTnLst>
                                    <p:set>
                                      <p:cBhvr>
                                        <p:cTn id="13" dur="1" fill="hold">
                                          <p:stCondLst>
                                            <p:cond delay="0"/>
                                          </p:stCondLst>
                                        </p:cTn>
                                        <p:tgtEl>
                                          <p:spTgt spid="27"/>
                                        </p:tgtEl>
                                        <p:attrNameLst>
                                          <p:attrName>style.visibility</p:attrName>
                                        </p:attrNameLst>
                                      </p:cBhvr>
                                      <p:to>
                                        <p:strVal val="visible"/>
                                      </p:to>
                                    </p:set>
                                    <p:anim calcmode="lin" valueType="num">
                                      <p:cBhvr>
                                        <p:cTn id="14" dur="1000" fill="hold"/>
                                        <p:tgtEl>
                                          <p:spTgt spid="27"/>
                                        </p:tgtEl>
                                        <p:attrNameLst>
                                          <p:attrName>ppt_w</p:attrName>
                                        </p:attrNameLst>
                                      </p:cBhvr>
                                      <p:tavLst>
                                        <p:tav tm="0">
                                          <p:val>
                                            <p:fltVal val="0"/>
                                          </p:val>
                                        </p:tav>
                                        <p:tav tm="100000">
                                          <p:val>
                                            <p:strVal val="#ppt_w"/>
                                          </p:val>
                                        </p:tav>
                                      </p:tavLst>
                                    </p:anim>
                                    <p:anim calcmode="lin" valueType="num">
                                      <p:cBhvr>
                                        <p:cTn id="15" dur="1000" fill="hold"/>
                                        <p:tgtEl>
                                          <p:spTgt spid="27"/>
                                        </p:tgtEl>
                                        <p:attrNameLst>
                                          <p:attrName>ppt_h</p:attrName>
                                        </p:attrNameLst>
                                      </p:cBhvr>
                                      <p:tavLst>
                                        <p:tav tm="0">
                                          <p:val>
                                            <p:fltVal val="0"/>
                                          </p:val>
                                        </p:tav>
                                        <p:tav tm="100000">
                                          <p:val>
                                            <p:strVal val="#ppt_h"/>
                                          </p:val>
                                        </p:tav>
                                      </p:tavLst>
                                    </p:anim>
                                    <p:anim calcmode="lin" valueType="num">
                                      <p:cBhvr>
                                        <p:cTn id="16" dur="1000" fill="hold"/>
                                        <p:tgtEl>
                                          <p:spTgt spid="27"/>
                                        </p:tgtEl>
                                        <p:attrNameLst>
                                          <p:attrName>style.rotation</p:attrName>
                                        </p:attrNameLst>
                                      </p:cBhvr>
                                      <p:tavLst>
                                        <p:tav tm="0">
                                          <p:val>
                                            <p:fltVal val="90"/>
                                          </p:val>
                                        </p:tav>
                                        <p:tav tm="100000">
                                          <p:val>
                                            <p:fltVal val="0"/>
                                          </p:val>
                                        </p:tav>
                                      </p:tavLst>
                                    </p:anim>
                                    <p:animEffect transition="in" filter="fade">
                                      <p:cBhvr>
                                        <p:cTn id="17" dur="1000"/>
                                        <p:tgtEl>
                                          <p:spTgt spid="27"/>
                                        </p:tgtEl>
                                      </p:cBhvr>
                                    </p:animEffect>
                                  </p:childTnLst>
                                </p:cTn>
                              </p:par>
                            </p:childTnLst>
                          </p:cTn>
                        </p:par>
                        <p:par>
                          <p:cTn id="18" fill="hold">
                            <p:stCondLst>
                              <p:cond delay="2000"/>
                            </p:stCondLst>
                            <p:childTnLst>
                              <p:par>
                                <p:cTn id="19" presetID="31" presetClass="entr" presetSubtype="0" fill="hold" nodeType="afterEffect">
                                  <p:stCondLst>
                                    <p:cond delay="0"/>
                                  </p:stCondLst>
                                  <p:childTnLst>
                                    <p:set>
                                      <p:cBhvr>
                                        <p:cTn id="20" dur="1" fill="hold">
                                          <p:stCondLst>
                                            <p:cond delay="0"/>
                                          </p:stCondLst>
                                        </p:cTn>
                                        <p:tgtEl>
                                          <p:spTgt spid="30"/>
                                        </p:tgtEl>
                                        <p:attrNameLst>
                                          <p:attrName>style.visibility</p:attrName>
                                        </p:attrNameLst>
                                      </p:cBhvr>
                                      <p:to>
                                        <p:strVal val="visible"/>
                                      </p:to>
                                    </p:set>
                                    <p:anim calcmode="lin" valueType="num">
                                      <p:cBhvr>
                                        <p:cTn id="21" dur="1000" fill="hold"/>
                                        <p:tgtEl>
                                          <p:spTgt spid="30"/>
                                        </p:tgtEl>
                                        <p:attrNameLst>
                                          <p:attrName>ppt_w</p:attrName>
                                        </p:attrNameLst>
                                      </p:cBhvr>
                                      <p:tavLst>
                                        <p:tav tm="0">
                                          <p:val>
                                            <p:fltVal val="0"/>
                                          </p:val>
                                        </p:tav>
                                        <p:tav tm="100000">
                                          <p:val>
                                            <p:strVal val="#ppt_w"/>
                                          </p:val>
                                        </p:tav>
                                      </p:tavLst>
                                    </p:anim>
                                    <p:anim calcmode="lin" valueType="num">
                                      <p:cBhvr>
                                        <p:cTn id="22" dur="1000" fill="hold"/>
                                        <p:tgtEl>
                                          <p:spTgt spid="30"/>
                                        </p:tgtEl>
                                        <p:attrNameLst>
                                          <p:attrName>ppt_h</p:attrName>
                                        </p:attrNameLst>
                                      </p:cBhvr>
                                      <p:tavLst>
                                        <p:tav tm="0">
                                          <p:val>
                                            <p:fltVal val="0"/>
                                          </p:val>
                                        </p:tav>
                                        <p:tav tm="100000">
                                          <p:val>
                                            <p:strVal val="#ppt_h"/>
                                          </p:val>
                                        </p:tav>
                                      </p:tavLst>
                                    </p:anim>
                                    <p:anim calcmode="lin" valueType="num">
                                      <p:cBhvr>
                                        <p:cTn id="23" dur="1000" fill="hold"/>
                                        <p:tgtEl>
                                          <p:spTgt spid="30"/>
                                        </p:tgtEl>
                                        <p:attrNameLst>
                                          <p:attrName>style.rotation</p:attrName>
                                        </p:attrNameLst>
                                      </p:cBhvr>
                                      <p:tavLst>
                                        <p:tav tm="0">
                                          <p:val>
                                            <p:fltVal val="90"/>
                                          </p:val>
                                        </p:tav>
                                        <p:tav tm="100000">
                                          <p:val>
                                            <p:fltVal val="0"/>
                                          </p:val>
                                        </p:tav>
                                      </p:tavLst>
                                    </p:anim>
                                    <p:animEffect transition="in" filter="fade">
                                      <p:cBhvr>
                                        <p:cTn id="24" dur="1000"/>
                                        <p:tgtEl>
                                          <p:spTgt spid="30"/>
                                        </p:tgtEl>
                                      </p:cBhvr>
                                    </p:animEffect>
                                  </p:childTnLst>
                                </p:cTn>
                              </p:par>
                            </p:childTnLst>
                          </p:cTn>
                        </p:par>
                        <p:par>
                          <p:cTn id="25" fill="hold">
                            <p:stCondLst>
                              <p:cond delay="3000"/>
                            </p:stCondLst>
                            <p:childTnLst>
                              <p:par>
                                <p:cTn id="26" presetID="2" presetClass="entr" presetSubtype="2" fill="hold" nodeType="afterEffect">
                                  <p:stCondLst>
                                    <p:cond delay="0"/>
                                  </p:stCondLst>
                                  <p:childTnLst>
                                    <p:set>
                                      <p:cBhvr>
                                        <p:cTn id="27" dur="1" fill="hold">
                                          <p:stCondLst>
                                            <p:cond delay="0"/>
                                          </p:stCondLst>
                                        </p:cTn>
                                        <p:tgtEl>
                                          <p:spTgt spid="20"/>
                                        </p:tgtEl>
                                        <p:attrNameLst>
                                          <p:attrName>style.visibility</p:attrName>
                                        </p:attrNameLst>
                                      </p:cBhvr>
                                      <p:to>
                                        <p:strVal val="visible"/>
                                      </p:to>
                                    </p:set>
                                    <p:anim calcmode="lin" valueType="num">
                                      <p:cBhvr additive="base">
                                        <p:cTn id="28" dur="500" fill="hold"/>
                                        <p:tgtEl>
                                          <p:spTgt spid="20"/>
                                        </p:tgtEl>
                                        <p:attrNameLst>
                                          <p:attrName>ppt_x</p:attrName>
                                        </p:attrNameLst>
                                      </p:cBhvr>
                                      <p:tavLst>
                                        <p:tav tm="0">
                                          <p:val>
                                            <p:strVal val="1+#ppt_w/2"/>
                                          </p:val>
                                        </p:tav>
                                        <p:tav tm="100000">
                                          <p:val>
                                            <p:strVal val="#ppt_x"/>
                                          </p:val>
                                        </p:tav>
                                      </p:tavLst>
                                    </p:anim>
                                    <p:anim calcmode="lin" valueType="num">
                                      <p:cBhvr additive="base">
                                        <p:cTn id="29" dur="500" fill="hold"/>
                                        <p:tgtEl>
                                          <p:spTgt spid="20"/>
                                        </p:tgtEl>
                                        <p:attrNameLst>
                                          <p:attrName>ppt_y</p:attrName>
                                        </p:attrNameLst>
                                      </p:cBhvr>
                                      <p:tavLst>
                                        <p:tav tm="0">
                                          <p:val>
                                            <p:strVal val="#ppt_y"/>
                                          </p:val>
                                        </p:tav>
                                        <p:tav tm="100000">
                                          <p:val>
                                            <p:strVal val="#ppt_y"/>
                                          </p:val>
                                        </p:tav>
                                      </p:tavLst>
                                    </p:anim>
                                  </p:childTnLst>
                                </p:cTn>
                              </p:par>
                              <p:par>
                                <p:cTn id="30" presetID="2" presetClass="entr" presetSubtype="2"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 calcmode="lin" valueType="num">
                                      <p:cBhvr additive="base">
                                        <p:cTn id="32" dur="500" fill="hold"/>
                                        <p:tgtEl>
                                          <p:spTgt spid="23"/>
                                        </p:tgtEl>
                                        <p:attrNameLst>
                                          <p:attrName>ppt_x</p:attrName>
                                        </p:attrNameLst>
                                      </p:cBhvr>
                                      <p:tavLst>
                                        <p:tav tm="0">
                                          <p:val>
                                            <p:strVal val="1+#ppt_w/2"/>
                                          </p:val>
                                        </p:tav>
                                        <p:tav tm="100000">
                                          <p:val>
                                            <p:strVal val="#ppt_x"/>
                                          </p:val>
                                        </p:tav>
                                      </p:tavLst>
                                    </p:anim>
                                    <p:anim calcmode="lin" valueType="num">
                                      <p:cBhvr additive="base">
                                        <p:cTn id="33" dur="500" fill="hold"/>
                                        <p:tgtEl>
                                          <p:spTgt spid="23"/>
                                        </p:tgtEl>
                                        <p:attrNameLst>
                                          <p:attrName>ppt_y</p:attrName>
                                        </p:attrNameLst>
                                      </p:cBhvr>
                                      <p:tavLst>
                                        <p:tav tm="0">
                                          <p:val>
                                            <p:strVal val="#ppt_y"/>
                                          </p:val>
                                        </p:tav>
                                        <p:tav tm="100000">
                                          <p:val>
                                            <p:strVal val="#ppt_y"/>
                                          </p:val>
                                        </p:tav>
                                      </p:tavLst>
                                    </p:anim>
                                  </p:childTnLst>
                                </p:cTn>
                              </p:par>
                              <p:par>
                                <p:cTn id="34" presetID="2" presetClass="entr" presetSubtype="2" fill="hold" nodeType="withEffect">
                                  <p:stCondLst>
                                    <p:cond delay="0"/>
                                  </p:stCondLst>
                                  <p:childTnLst>
                                    <p:set>
                                      <p:cBhvr>
                                        <p:cTn id="35" dur="1" fill="hold">
                                          <p:stCondLst>
                                            <p:cond delay="0"/>
                                          </p:stCondLst>
                                        </p:cTn>
                                        <p:tgtEl>
                                          <p:spTgt spid="33"/>
                                        </p:tgtEl>
                                        <p:attrNameLst>
                                          <p:attrName>style.visibility</p:attrName>
                                        </p:attrNameLst>
                                      </p:cBhvr>
                                      <p:to>
                                        <p:strVal val="visible"/>
                                      </p:to>
                                    </p:set>
                                    <p:anim calcmode="lin" valueType="num">
                                      <p:cBhvr additive="base">
                                        <p:cTn id="36" dur="500" fill="hold"/>
                                        <p:tgtEl>
                                          <p:spTgt spid="33"/>
                                        </p:tgtEl>
                                        <p:attrNameLst>
                                          <p:attrName>ppt_x</p:attrName>
                                        </p:attrNameLst>
                                      </p:cBhvr>
                                      <p:tavLst>
                                        <p:tav tm="0">
                                          <p:val>
                                            <p:strVal val="1+#ppt_w/2"/>
                                          </p:val>
                                        </p:tav>
                                        <p:tav tm="100000">
                                          <p:val>
                                            <p:strVal val="#ppt_x"/>
                                          </p:val>
                                        </p:tav>
                                      </p:tavLst>
                                    </p:anim>
                                    <p:anim calcmode="lin" valueType="num">
                                      <p:cBhvr additive="base">
                                        <p:cTn id="37" dur="500" fill="hold"/>
                                        <p:tgtEl>
                                          <p:spTgt spid="33"/>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22" presetClass="entr" presetSubtype="8" fill="hold" nodeType="after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wipe(left)">
                                      <p:cBhvr>
                                        <p:cTn id="41" dur="500"/>
                                        <p:tgtEl>
                                          <p:spTgt spid="11"/>
                                        </p:tgtEl>
                                      </p:cBhvr>
                                    </p:animEffect>
                                  </p:childTnLst>
                                </p:cTn>
                              </p:par>
                            </p:childTnLst>
                          </p:cTn>
                        </p:par>
                        <p:par>
                          <p:cTn id="42" fill="hold">
                            <p:stCondLst>
                              <p:cond delay="4000"/>
                            </p:stCondLst>
                            <p:childTnLst>
                              <p:par>
                                <p:cTn id="43" presetID="22" presetClass="entr" presetSubtype="8" fill="hold" nodeType="after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wipe(left)">
                                      <p:cBhvr>
                                        <p:cTn id="45" dur="500"/>
                                        <p:tgtEl>
                                          <p:spTgt spid="14"/>
                                        </p:tgtEl>
                                      </p:cBhvr>
                                    </p:animEffect>
                                  </p:childTnLst>
                                </p:cTn>
                              </p:par>
                            </p:childTnLst>
                          </p:cTn>
                        </p:par>
                        <p:par>
                          <p:cTn id="46" fill="hold">
                            <p:stCondLst>
                              <p:cond delay="4500"/>
                            </p:stCondLst>
                            <p:childTnLst>
                              <p:par>
                                <p:cTn id="47" presetID="22" presetClass="entr" presetSubtype="8" fill="hold" nodeType="after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wipe(left)">
                                      <p:cBhvr>
                                        <p:cTn id="4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9A12FADF-296D-4AD7-9FE1-DCA413036A83}"/>
              </a:ext>
            </a:extLst>
          </p:cNvPr>
          <p:cNvPicPr>
            <a:picLocks noChangeAspect="1"/>
          </p:cNvPicPr>
          <p:nvPr/>
        </p:nvPicPr>
        <p:blipFill>
          <a:blip r:embed="rId3"/>
          <a:stretch>
            <a:fillRect/>
          </a:stretch>
        </p:blipFill>
        <p:spPr>
          <a:xfrm>
            <a:off x="-928914" y="2023382"/>
            <a:ext cx="13686971" cy="6843486"/>
          </a:xfrm>
          <a:prstGeom prst="rect">
            <a:avLst/>
          </a:prstGeom>
        </p:spPr>
      </p:pic>
      <p:grpSp>
        <p:nvGrpSpPr>
          <p:cNvPr id="2" name="组合 1">
            <a:extLst>
              <a:ext uri="{FF2B5EF4-FFF2-40B4-BE49-F238E27FC236}">
                <a16:creationId xmlns:a16="http://schemas.microsoft.com/office/drawing/2014/main" xmlns="" id="{AC3C8C81-AA4C-4F5F-A26E-FCBF951FFAE9}"/>
              </a:ext>
            </a:extLst>
          </p:cNvPr>
          <p:cNvGrpSpPr/>
          <p:nvPr/>
        </p:nvGrpSpPr>
        <p:grpSpPr>
          <a:xfrm>
            <a:off x="2310346" y="1546091"/>
            <a:ext cx="7634805" cy="1306647"/>
            <a:chOff x="2310346" y="1546091"/>
            <a:chExt cx="7634805" cy="1306647"/>
          </a:xfrm>
        </p:grpSpPr>
        <p:sp>
          <p:nvSpPr>
            <p:cNvPr id="10" name="文本框 9">
              <a:extLst>
                <a:ext uri="{FF2B5EF4-FFF2-40B4-BE49-F238E27FC236}">
                  <a16:creationId xmlns:a16="http://schemas.microsoft.com/office/drawing/2014/main" xmlns="" id="{146EF247-B417-4D14-B63C-19C6E9808879}"/>
                </a:ext>
              </a:extLst>
            </p:cNvPr>
            <p:cNvSpPr txBox="1"/>
            <p:nvPr/>
          </p:nvSpPr>
          <p:spPr>
            <a:xfrm>
              <a:off x="2373847" y="1652409"/>
              <a:ext cx="7571304" cy="1200329"/>
            </a:xfrm>
            <a:prstGeom prst="rect">
              <a:avLst/>
            </a:prstGeom>
            <a:noFill/>
          </p:spPr>
          <p:txBody>
            <a:bodyPr wrap="none" rtlCol="0">
              <a:spAutoFit/>
              <a:scene3d>
                <a:camera prst="orthographicFront"/>
                <a:lightRig rig="threePt" dir="t"/>
              </a:scene3d>
              <a:sp3d contourW="12700"/>
            </a:bodyPr>
            <a:lstStyle/>
            <a:p>
              <a:pPr algn="ctr"/>
              <a:r>
                <a:rPr lang="zh-CN" altLang="en-US" sz="7200" dirty="0">
                  <a:solidFill>
                    <a:schemeClr val="bg1">
                      <a:lumMod val="85000"/>
                    </a:schemeClr>
                  </a:solidFill>
                  <a:latin typeface="inpin heiti" charset="-122"/>
                  <a:ea typeface="inpin heiti" charset="-122"/>
                </a:rPr>
                <a:t>演示完毕感谢观看</a:t>
              </a:r>
            </a:p>
          </p:txBody>
        </p:sp>
        <p:sp>
          <p:nvSpPr>
            <p:cNvPr id="9" name="文本框 8">
              <a:extLst>
                <a:ext uri="{FF2B5EF4-FFF2-40B4-BE49-F238E27FC236}">
                  <a16:creationId xmlns:a16="http://schemas.microsoft.com/office/drawing/2014/main" xmlns="" id="{89B183CB-19D7-4BD6-A1F4-69C4E0A7D723}"/>
                </a:ext>
              </a:extLst>
            </p:cNvPr>
            <p:cNvSpPr txBox="1"/>
            <p:nvPr/>
          </p:nvSpPr>
          <p:spPr>
            <a:xfrm>
              <a:off x="2310347" y="1546091"/>
              <a:ext cx="7571304" cy="1200329"/>
            </a:xfrm>
            <a:prstGeom prst="rect">
              <a:avLst/>
            </a:prstGeom>
            <a:noFill/>
          </p:spPr>
          <p:txBody>
            <a:bodyPr wrap="none" rtlCol="0">
              <a:spAutoFit/>
              <a:scene3d>
                <a:camera prst="orthographicFront"/>
                <a:lightRig rig="threePt" dir="t"/>
              </a:scene3d>
              <a:sp3d contourW="12700"/>
            </a:bodyPr>
            <a:lstStyle/>
            <a:p>
              <a:pPr algn="ctr"/>
              <a:r>
                <a:rPr lang="zh-CN" altLang="en-US" sz="7200" dirty="0">
                  <a:ln w="57150">
                    <a:solidFill>
                      <a:srgbClr val="2E3747"/>
                    </a:solidFill>
                  </a:ln>
                  <a:solidFill>
                    <a:srgbClr val="70D9D9"/>
                  </a:solidFill>
                  <a:latin typeface="inpin heiti" charset="-122"/>
                  <a:ea typeface="inpin heiti" charset="-122"/>
                </a:rPr>
                <a:t>演示完毕感谢观看</a:t>
              </a:r>
            </a:p>
          </p:txBody>
        </p:sp>
        <p:sp>
          <p:nvSpPr>
            <p:cNvPr id="8" name="文本框 7">
              <a:extLst>
                <a:ext uri="{FF2B5EF4-FFF2-40B4-BE49-F238E27FC236}">
                  <a16:creationId xmlns:a16="http://schemas.microsoft.com/office/drawing/2014/main" xmlns="" id="{554BD6FE-575A-4080-842B-647318FD981E}"/>
                </a:ext>
              </a:extLst>
            </p:cNvPr>
            <p:cNvSpPr txBox="1"/>
            <p:nvPr/>
          </p:nvSpPr>
          <p:spPr>
            <a:xfrm>
              <a:off x="2310346" y="1546091"/>
              <a:ext cx="7571303" cy="1200329"/>
            </a:xfrm>
            <a:prstGeom prst="rect">
              <a:avLst/>
            </a:prstGeom>
            <a:noFill/>
          </p:spPr>
          <p:txBody>
            <a:bodyPr wrap="none" rtlCol="0">
              <a:spAutoFit/>
              <a:scene3d>
                <a:camera prst="orthographicFront"/>
                <a:lightRig rig="threePt" dir="t"/>
              </a:scene3d>
              <a:sp3d contourW="12700"/>
            </a:bodyPr>
            <a:lstStyle/>
            <a:p>
              <a:pPr algn="ctr"/>
              <a:r>
                <a:rPr lang="zh-CN" altLang="en-US" sz="7200" dirty="0">
                  <a:solidFill>
                    <a:srgbClr val="70D9D9"/>
                  </a:solidFill>
                  <a:latin typeface="inpin heiti" charset="-122"/>
                  <a:ea typeface="inpin heiti" charset="-122"/>
                </a:rPr>
                <a:t>演示完毕</a:t>
              </a:r>
              <a:r>
                <a:rPr lang="zh-CN" altLang="en-US" sz="7200" dirty="0">
                  <a:solidFill>
                    <a:srgbClr val="FB705A"/>
                  </a:solidFill>
                  <a:latin typeface="inpin heiti" charset="-122"/>
                  <a:ea typeface="inpin heiti" charset="-122"/>
                </a:rPr>
                <a:t>感谢观看</a:t>
              </a:r>
              <a:endParaRPr lang="zh-CN" altLang="en-US" sz="7200" dirty="0">
                <a:solidFill>
                  <a:srgbClr val="FABC23"/>
                </a:solidFill>
                <a:latin typeface="inpin heiti" charset="-122"/>
                <a:ea typeface="inpin heiti" charset="-122"/>
              </a:endParaRPr>
            </a:p>
          </p:txBody>
        </p:sp>
      </p:grpSp>
      <p:sp>
        <p:nvSpPr>
          <p:cNvPr id="4" name="椭圆 3">
            <a:extLst>
              <a:ext uri="{FF2B5EF4-FFF2-40B4-BE49-F238E27FC236}">
                <a16:creationId xmlns:a16="http://schemas.microsoft.com/office/drawing/2014/main" xmlns="" id="{94F81B89-7656-4DD5-B8CF-03567FB6D147}"/>
              </a:ext>
            </a:extLst>
          </p:cNvPr>
          <p:cNvSpPr/>
          <p:nvPr/>
        </p:nvSpPr>
        <p:spPr>
          <a:xfrm>
            <a:off x="5124449" y="4056922"/>
            <a:ext cx="469761" cy="469760"/>
          </a:xfrm>
          <a:prstGeom prst="ellipse">
            <a:avLst/>
          </a:prstGeom>
          <a:solidFill>
            <a:srgbClr val="70D9D9"/>
          </a:solidFill>
          <a:ln w="28575">
            <a:solidFill>
              <a:srgbClr val="2E374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inpin heiti" charset="-122"/>
              <a:ea typeface="inpin heiti" charset="-122"/>
            </a:endParaRPr>
          </a:p>
        </p:txBody>
      </p:sp>
      <p:sp>
        <p:nvSpPr>
          <p:cNvPr id="5" name="椭圆 4">
            <a:extLst>
              <a:ext uri="{FF2B5EF4-FFF2-40B4-BE49-F238E27FC236}">
                <a16:creationId xmlns:a16="http://schemas.microsoft.com/office/drawing/2014/main" xmlns="" id="{8CAA60C7-8DE4-44F4-BB7D-CCF7F78DBFFC}"/>
              </a:ext>
            </a:extLst>
          </p:cNvPr>
          <p:cNvSpPr/>
          <p:nvPr/>
        </p:nvSpPr>
        <p:spPr>
          <a:xfrm>
            <a:off x="5861120" y="4056922"/>
            <a:ext cx="469761" cy="469760"/>
          </a:xfrm>
          <a:prstGeom prst="ellipse">
            <a:avLst/>
          </a:prstGeom>
          <a:solidFill>
            <a:srgbClr val="FABC23"/>
          </a:solidFill>
          <a:ln w="28575">
            <a:solidFill>
              <a:srgbClr val="2E374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inpin heiti" charset="-122"/>
              <a:ea typeface="inpin heiti" charset="-122"/>
            </a:endParaRPr>
          </a:p>
        </p:txBody>
      </p:sp>
      <p:sp>
        <p:nvSpPr>
          <p:cNvPr id="6" name="椭圆 5">
            <a:extLst>
              <a:ext uri="{FF2B5EF4-FFF2-40B4-BE49-F238E27FC236}">
                <a16:creationId xmlns:a16="http://schemas.microsoft.com/office/drawing/2014/main" xmlns="" id="{3EE5932A-146A-473B-B8FC-EBFD840B4BFA}"/>
              </a:ext>
            </a:extLst>
          </p:cNvPr>
          <p:cNvSpPr/>
          <p:nvPr/>
        </p:nvSpPr>
        <p:spPr>
          <a:xfrm>
            <a:off x="6597790" y="4056922"/>
            <a:ext cx="469761" cy="469760"/>
          </a:xfrm>
          <a:prstGeom prst="ellipse">
            <a:avLst/>
          </a:prstGeom>
          <a:solidFill>
            <a:srgbClr val="FB705A"/>
          </a:solidFill>
          <a:ln w="28575">
            <a:solidFill>
              <a:srgbClr val="2E374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inpin heiti" charset="-122"/>
              <a:ea typeface="inpin heiti" charset="-122"/>
            </a:endParaRPr>
          </a:p>
        </p:txBody>
      </p:sp>
      <p:sp>
        <p:nvSpPr>
          <p:cNvPr id="15" name="椭圆 10">
            <a:extLst>
              <a:ext uri="{FF2B5EF4-FFF2-40B4-BE49-F238E27FC236}">
                <a16:creationId xmlns:a16="http://schemas.microsoft.com/office/drawing/2014/main" xmlns="" id="{389917B4-0DF3-4D93-BBD0-375B18D5D4C2}"/>
              </a:ext>
            </a:extLst>
          </p:cNvPr>
          <p:cNvSpPr/>
          <p:nvPr/>
        </p:nvSpPr>
        <p:spPr>
          <a:xfrm>
            <a:off x="5236302" y="4168959"/>
            <a:ext cx="246054" cy="245685"/>
          </a:xfrm>
          <a:custGeom>
            <a:avLst/>
            <a:gdLst>
              <a:gd name="T0" fmla="*/ 12689 w 13001"/>
              <a:gd name="T1" fmla="*/ 11121 h 13001"/>
              <a:gd name="T2" fmla="*/ 10057 w 13001"/>
              <a:gd name="T3" fmla="*/ 8489 h 13001"/>
              <a:gd name="T4" fmla="*/ 10527 w 13001"/>
              <a:gd name="T5" fmla="*/ 7612 h 13001"/>
              <a:gd name="T6" fmla="*/ 10957 w 13001"/>
              <a:gd name="T7" fmla="*/ 5479 h 13001"/>
              <a:gd name="T8" fmla="*/ 10527 w 13001"/>
              <a:gd name="T9" fmla="*/ 3345 h 13001"/>
              <a:gd name="T10" fmla="*/ 9353 w 13001"/>
              <a:gd name="T11" fmla="*/ 1604 h 13001"/>
              <a:gd name="T12" fmla="*/ 7612 w 13001"/>
              <a:gd name="T13" fmla="*/ 431 h 13001"/>
              <a:gd name="T14" fmla="*/ 5479 w 13001"/>
              <a:gd name="T15" fmla="*/ 0 h 13001"/>
              <a:gd name="T16" fmla="*/ 3345 w 13001"/>
              <a:gd name="T17" fmla="*/ 431 h 13001"/>
              <a:gd name="T18" fmla="*/ 1604 w 13001"/>
              <a:gd name="T19" fmla="*/ 1604 h 13001"/>
              <a:gd name="T20" fmla="*/ 431 w 13001"/>
              <a:gd name="T21" fmla="*/ 3345 h 13001"/>
              <a:gd name="T22" fmla="*/ 0 w 13001"/>
              <a:gd name="T23" fmla="*/ 5479 h 13001"/>
              <a:gd name="T24" fmla="*/ 431 w 13001"/>
              <a:gd name="T25" fmla="*/ 7612 h 13001"/>
              <a:gd name="T26" fmla="*/ 1604 w 13001"/>
              <a:gd name="T27" fmla="*/ 9353 h 13001"/>
              <a:gd name="T28" fmla="*/ 3345 w 13001"/>
              <a:gd name="T29" fmla="*/ 10527 h 13001"/>
              <a:gd name="T30" fmla="*/ 5479 w 13001"/>
              <a:gd name="T31" fmla="*/ 10957 h 13001"/>
              <a:gd name="T32" fmla="*/ 7612 w 13001"/>
              <a:gd name="T33" fmla="*/ 10527 h 13001"/>
              <a:gd name="T34" fmla="*/ 8489 w 13001"/>
              <a:gd name="T35" fmla="*/ 10057 h 13001"/>
              <a:gd name="T36" fmla="*/ 11121 w 13001"/>
              <a:gd name="T37" fmla="*/ 12689 h 13001"/>
              <a:gd name="T38" fmla="*/ 12253 w 13001"/>
              <a:gd name="T39" fmla="*/ 12689 h 13001"/>
              <a:gd name="T40" fmla="*/ 12689 w 13001"/>
              <a:gd name="T41" fmla="*/ 12253 h 13001"/>
              <a:gd name="T42" fmla="*/ 12689 w 13001"/>
              <a:gd name="T43" fmla="*/ 11121 h 13001"/>
              <a:gd name="T44" fmla="*/ 2976 w 13001"/>
              <a:gd name="T45" fmla="*/ 6479 h 13001"/>
              <a:gd name="T46" fmla="*/ 1976 w 13001"/>
              <a:gd name="T47" fmla="*/ 5479 h 13001"/>
              <a:gd name="T48" fmla="*/ 2976 w 13001"/>
              <a:gd name="T49" fmla="*/ 4479 h 13001"/>
              <a:gd name="T50" fmla="*/ 4479 w 13001"/>
              <a:gd name="T51" fmla="*/ 4479 h 13001"/>
              <a:gd name="T52" fmla="*/ 4479 w 13001"/>
              <a:gd name="T53" fmla="*/ 2976 h 13001"/>
              <a:gd name="T54" fmla="*/ 5479 w 13001"/>
              <a:gd name="T55" fmla="*/ 1976 h 13001"/>
              <a:gd name="T56" fmla="*/ 6479 w 13001"/>
              <a:gd name="T57" fmla="*/ 2976 h 13001"/>
              <a:gd name="T58" fmla="*/ 6479 w 13001"/>
              <a:gd name="T59" fmla="*/ 4479 h 13001"/>
              <a:gd name="T60" fmla="*/ 7981 w 13001"/>
              <a:gd name="T61" fmla="*/ 4479 h 13001"/>
              <a:gd name="T62" fmla="*/ 8981 w 13001"/>
              <a:gd name="T63" fmla="*/ 5479 h 13001"/>
              <a:gd name="T64" fmla="*/ 7981 w 13001"/>
              <a:gd name="T65" fmla="*/ 6479 h 13001"/>
              <a:gd name="T66" fmla="*/ 6479 w 13001"/>
              <a:gd name="T67" fmla="*/ 6479 h 13001"/>
              <a:gd name="T68" fmla="*/ 6479 w 13001"/>
              <a:gd name="T69" fmla="*/ 7981 h 13001"/>
              <a:gd name="T70" fmla="*/ 5479 w 13001"/>
              <a:gd name="T71" fmla="*/ 8981 h 13001"/>
              <a:gd name="T72" fmla="*/ 4479 w 13001"/>
              <a:gd name="T73" fmla="*/ 7981 h 13001"/>
              <a:gd name="T74" fmla="*/ 4479 w 13001"/>
              <a:gd name="T75" fmla="*/ 6479 h 13001"/>
              <a:gd name="T76" fmla="*/ 2976 w 13001"/>
              <a:gd name="T77" fmla="*/ 6479 h 130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001" h="13001">
                <a:moveTo>
                  <a:pt x="12689" y="11121"/>
                </a:moveTo>
                <a:lnTo>
                  <a:pt x="10057" y="8489"/>
                </a:lnTo>
                <a:cubicBezTo>
                  <a:pt x="10240" y="8213"/>
                  <a:pt x="10396" y="7920"/>
                  <a:pt x="10527" y="7612"/>
                </a:cubicBezTo>
                <a:cubicBezTo>
                  <a:pt x="10812" y="6936"/>
                  <a:pt x="10957" y="6219"/>
                  <a:pt x="10957" y="5479"/>
                </a:cubicBezTo>
                <a:cubicBezTo>
                  <a:pt x="10957" y="4739"/>
                  <a:pt x="10812" y="4021"/>
                  <a:pt x="10527" y="3345"/>
                </a:cubicBezTo>
                <a:cubicBezTo>
                  <a:pt x="10251" y="2693"/>
                  <a:pt x="9856" y="2107"/>
                  <a:pt x="9353" y="1604"/>
                </a:cubicBezTo>
                <a:cubicBezTo>
                  <a:pt x="8851" y="1101"/>
                  <a:pt x="8264" y="707"/>
                  <a:pt x="7612" y="431"/>
                </a:cubicBezTo>
                <a:cubicBezTo>
                  <a:pt x="6936" y="145"/>
                  <a:pt x="6219" y="0"/>
                  <a:pt x="5479" y="0"/>
                </a:cubicBezTo>
                <a:cubicBezTo>
                  <a:pt x="4739" y="0"/>
                  <a:pt x="4021" y="144"/>
                  <a:pt x="3345" y="431"/>
                </a:cubicBezTo>
                <a:cubicBezTo>
                  <a:pt x="2693" y="707"/>
                  <a:pt x="2107" y="1101"/>
                  <a:pt x="1604" y="1604"/>
                </a:cubicBezTo>
                <a:cubicBezTo>
                  <a:pt x="1101" y="2107"/>
                  <a:pt x="707" y="2693"/>
                  <a:pt x="431" y="3345"/>
                </a:cubicBezTo>
                <a:cubicBezTo>
                  <a:pt x="145" y="4021"/>
                  <a:pt x="0" y="4739"/>
                  <a:pt x="0" y="5479"/>
                </a:cubicBezTo>
                <a:cubicBezTo>
                  <a:pt x="0" y="6219"/>
                  <a:pt x="145" y="6936"/>
                  <a:pt x="431" y="7612"/>
                </a:cubicBezTo>
                <a:cubicBezTo>
                  <a:pt x="707" y="8264"/>
                  <a:pt x="1101" y="8851"/>
                  <a:pt x="1604" y="9353"/>
                </a:cubicBezTo>
                <a:cubicBezTo>
                  <a:pt x="2107" y="9856"/>
                  <a:pt x="2693" y="10251"/>
                  <a:pt x="3345" y="10527"/>
                </a:cubicBezTo>
                <a:cubicBezTo>
                  <a:pt x="4021" y="10812"/>
                  <a:pt x="4739" y="10957"/>
                  <a:pt x="5479" y="10957"/>
                </a:cubicBezTo>
                <a:cubicBezTo>
                  <a:pt x="6219" y="10957"/>
                  <a:pt x="6936" y="10812"/>
                  <a:pt x="7612" y="10527"/>
                </a:cubicBezTo>
                <a:cubicBezTo>
                  <a:pt x="7920" y="10396"/>
                  <a:pt x="8213" y="10239"/>
                  <a:pt x="8489" y="10057"/>
                </a:cubicBezTo>
                <a:lnTo>
                  <a:pt x="11121" y="12689"/>
                </a:lnTo>
                <a:cubicBezTo>
                  <a:pt x="11433" y="13001"/>
                  <a:pt x="11940" y="13001"/>
                  <a:pt x="12253" y="12689"/>
                </a:cubicBezTo>
                <a:lnTo>
                  <a:pt x="12689" y="12253"/>
                </a:lnTo>
                <a:cubicBezTo>
                  <a:pt x="13001" y="11940"/>
                  <a:pt x="13001" y="11433"/>
                  <a:pt x="12689" y="11121"/>
                </a:cubicBezTo>
                <a:close/>
                <a:moveTo>
                  <a:pt x="2976" y="6479"/>
                </a:moveTo>
                <a:cubicBezTo>
                  <a:pt x="2424" y="6479"/>
                  <a:pt x="1976" y="6031"/>
                  <a:pt x="1976" y="5479"/>
                </a:cubicBezTo>
                <a:cubicBezTo>
                  <a:pt x="1976" y="4927"/>
                  <a:pt x="2424" y="4479"/>
                  <a:pt x="2976" y="4479"/>
                </a:cubicBezTo>
                <a:lnTo>
                  <a:pt x="4479" y="4479"/>
                </a:lnTo>
                <a:lnTo>
                  <a:pt x="4479" y="2976"/>
                </a:lnTo>
                <a:cubicBezTo>
                  <a:pt x="4479" y="2424"/>
                  <a:pt x="4927" y="1976"/>
                  <a:pt x="5479" y="1976"/>
                </a:cubicBezTo>
                <a:cubicBezTo>
                  <a:pt x="6031" y="1976"/>
                  <a:pt x="6479" y="2424"/>
                  <a:pt x="6479" y="2976"/>
                </a:cubicBezTo>
                <a:lnTo>
                  <a:pt x="6479" y="4479"/>
                </a:lnTo>
                <a:lnTo>
                  <a:pt x="7981" y="4479"/>
                </a:lnTo>
                <a:cubicBezTo>
                  <a:pt x="8533" y="4479"/>
                  <a:pt x="8981" y="4927"/>
                  <a:pt x="8981" y="5479"/>
                </a:cubicBezTo>
                <a:cubicBezTo>
                  <a:pt x="8981" y="6031"/>
                  <a:pt x="8533" y="6479"/>
                  <a:pt x="7981" y="6479"/>
                </a:cubicBezTo>
                <a:lnTo>
                  <a:pt x="6479" y="6479"/>
                </a:lnTo>
                <a:lnTo>
                  <a:pt x="6479" y="7981"/>
                </a:lnTo>
                <a:cubicBezTo>
                  <a:pt x="6479" y="8533"/>
                  <a:pt x="6031" y="8981"/>
                  <a:pt x="5479" y="8981"/>
                </a:cubicBezTo>
                <a:cubicBezTo>
                  <a:pt x="4927" y="8981"/>
                  <a:pt x="4479" y="8533"/>
                  <a:pt x="4479" y="7981"/>
                </a:cubicBezTo>
                <a:lnTo>
                  <a:pt x="4479" y="6479"/>
                </a:lnTo>
                <a:lnTo>
                  <a:pt x="2976" y="647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dirty="0">
              <a:latin typeface="inpin heiti" charset="-122"/>
              <a:ea typeface="inpin heiti" charset="-122"/>
            </a:endParaRPr>
          </a:p>
        </p:txBody>
      </p:sp>
      <p:sp>
        <p:nvSpPr>
          <p:cNvPr id="16" name="椭圆 11">
            <a:extLst>
              <a:ext uri="{FF2B5EF4-FFF2-40B4-BE49-F238E27FC236}">
                <a16:creationId xmlns:a16="http://schemas.microsoft.com/office/drawing/2014/main" xmlns="" id="{B45454C3-BE7E-453C-BE65-92467F27DCC5}"/>
              </a:ext>
            </a:extLst>
          </p:cNvPr>
          <p:cNvSpPr/>
          <p:nvPr/>
        </p:nvSpPr>
        <p:spPr>
          <a:xfrm>
            <a:off x="5972973" y="4202283"/>
            <a:ext cx="246054" cy="179038"/>
          </a:xfrm>
          <a:custGeom>
            <a:avLst/>
            <a:gdLst>
              <a:gd name="connsiteX0" fmla="*/ 202379 w 606724"/>
              <a:gd name="connsiteY0" fmla="*/ 264752 h 441476"/>
              <a:gd name="connsiteX1" fmla="*/ 277521 w 606724"/>
              <a:gd name="connsiteY1" fmla="*/ 264752 h 441476"/>
              <a:gd name="connsiteX2" fmla="*/ 366033 w 606724"/>
              <a:gd name="connsiteY2" fmla="*/ 349892 h 441476"/>
              <a:gd name="connsiteX3" fmla="*/ 328692 w 606724"/>
              <a:gd name="connsiteY3" fmla="*/ 349892 h 441476"/>
              <a:gd name="connsiteX4" fmla="*/ 311635 w 606724"/>
              <a:gd name="connsiteY4" fmla="*/ 340228 h 441476"/>
              <a:gd name="connsiteX5" fmla="*/ 277521 w 606724"/>
              <a:gd name="connsiteY5" fmla="*/ 316757 h 441476"/>
              <a:gd name="connsiteX6" fmla="*/ 202379 w 606724"/>
              <a:gd name="connsiteY6" fmla="*/ 316757 h 441476"/>
              <a:gd name="connsiteX7" fmla="*/ 165960 w 606724"/>
              <a:gd name="connsiteY7" fmla="*/ 353114 h 441476"/>
              <a:gd name="connsiteX8" fmla="*/ 202379 w 606724"/>
              <a:gd name="connsiteY8" fmla="*/ 389471 h 441476"/>
              <a:gd name="connsiteX9" fmla="*/ 242485 w 606724"/>
              <a:gd name="connsiteY9" fmla="*/ 389471 h 441476"/>
              <a:gd name="connsiteX10" fmla="*/ 314401 w 606724"/>
              <a:gd name="connsiteY10" fmla="*/ 433652 h 441476"/>
              <a:gd name="connsiteX11" fmla="*/ 277521 w 606724"/>
              <a:gd name="connsiteY11" fmla="*/ 441476 h 441476"/>
              <a:gd name="connsiteX12" fmla="*/ 202379 w 606724"/>
              <a:gd name="connsiteY12" fmla="*/ 441476 h 441476"/>
              <a:gd name="connsiteX13" fmla="*/ 113867 w 606724"/>
              <a:gd name="connsiteY13" fmla="*/ 353114 h 441476"/>
              <a:gd name="connsiteX14" fmla="*/ 202379 w 606724"/>
              <a:gd name="connsiteY14" fmla="*/ 264752 h 441476"/>
              <a:gd name="connsiteX15" fmla="*/ 328704 w 606724"/>
              <a:gd name="connsiteY15" fmla="*/ 241209 h 441476"/>
              <a:gd name="connsiteX16" fmla="*/ 403863 w 606724"/>
              <a:gd name="connsiteY16" fmla="*/ 241209 h 441476"/>
              <a:gd name="connsiteX17" fmla="*/ 492856 w 606724"/>
              <a:gd name="connsiteY17" fmla="*/ 329637 h 441476"/>
              <a:gd name="connsiteX18" fmla="*/ 403863 w 606724"/>
              <a:gd name="connsiteY18" fmla="*/ 418525 h 441476"/>
              <a:gd name="connsiteX19" fmla="*/ 328704 w 606724"/>
              <a:gd name="connsiteY19" fmla="*/ 418525 h 441476"/>
              <a:gd name="connsiteX20" fmla="*/ 320404 w 606724"/>
              <a:gd name="connsiteY20" fmla="*/ 418064 h 441476"/>
              <a:gd name="connsiteX21" fmla="*/ 316715 w 606724"/>
              <a:gd name="connsiteY21" fmla="*/ 417604 h 441476"/>
              <a:gd name="connsiteX22" fmla="*/ 240172 w 606724"/>
              <a:gd name="connsiteY22" fmla="*/ 332861 h 441476"/>
              <a:gd name="connsiteX23" fmla="*/ 277521 w 606724"/>
              <a:gd name="connsiteY23" fmla="*/ 332861 h 441476"/>
              <a:gd name="connsiteX24" fmla="*/ 294582 w 606724"/>
              <a:gd name="connsiteY24" fmla="*/ 342532 h 441476"/>
              <a:gd name="connsiteX25" fmla="*/ 328704 w 606724"/>
              <a:gd name="connsiteY25" fmla="*/ 366021 h 441476"/>
              <a:gd name="connsiteX26" fmla="*/ 383114 w 606724"/>
              <a:gd name="connsiteY26" fmla="*/ 366021 h 441476"/>
              <a:gd name="connsiteX27" fmla="*/ 403863 w 606724"/>
              <a:gd name="connsiteY27" fmla="*/ 366021 h 441476"/>
              <a:gd name="connsiteX28" fmla="*/ 440290 w 606724"/>
              <a:gd name="connsiteY28" fmla="*/ 329637 h 441476"/>
              <a:gd name="connsiteX29" fmla="*/ 403863 w 606724"/>
              <a:gd name="connsiteY29" fmla="*/ 293252 h 441476"/>
              <a:gd name="connsiteX30" fmla="*/ 364208 w 606724"/>
              <a:gd name="connsiteY30" fmla="*/ 293252 h 441476"/>
              <a:gd name="connsiteX31" fmla="*/ 291815 w 606724"/>
              <a:gd name="connsiteY31" fmla="*/ 249499 h 441476"/>
              <a:gd name="connsiteX32" fmla="*/ 328704 w 606724"/>
              <a:gd name="connsiteY32" fmla="*/ 241209 h 441476"/>
              <a:gd name="connsiteX33" fmla="*/ 260025 w 606724"/>
              <a:gd name="connsiteY33" fmla="*/ 0 h 441476"/>
              <a:gd name="connsiteX34" fmla="*/ 349466 w 606724"/>
              <a:gd name="connsiteY34" fmla="*/ 29925 h 441476"/>
              <a:gd name="connsiteX35" fmla="*/ 360069 w 606724"/>
              <a:gd name="connsiteY35" fmla="*/ 33148 h 441476"/>
              <a:gd name="connsiteX36" fmla="*/ 367446 w 606724"/>
              <a:gd name="connsiteY36" fmla="*/ 32687 h 441476"/>
              <a:gd name="connsiteX37" fmla="*/ 473945 w 606724"/>
              <a:gd name="connsiteY37" fmla="*/ 86553 h 441476"/>
              <a:gd name="connsiteX38" fmla="*/ 485471 w 606724"/>
              <a:gd name="connsiteY38" fmla="*/ 92998 h 441476"/>
              <a:gd name="connsiteX39" fmla="*/ 606724 w 606724"/>
              <a:gd name="connsiteY39" fmla="*/ 224669 h 441476"/>
              <a:gd name="connsiteX40" fmla="*/ 516822 w 606724"/>
              <a:gd name="connsiteY40" fmla="*/ 349894 h 441476"/>
              <a:gd name="connsiteX41" fmla="*/ 518666 w 606724"/>
              <a:gd name="connsiteY41" fmla="*/ 329637 h 441476"/>
              <a:gd name="connsiteX42" fmla="*/ 513134 w 606724"/>
              <a:gd name="connsiteY42" fmla="*/ 294648 h 441476"/>
              <a:gd name="connsiteX43" fmla="*/ 554166 w 606724"/>
              <a:gd name="connsiteY43" fmla="*/ 224669 h 441476"/>
              <a:gd name="connsiteX44" fmla="*/ 473945 w 606724"/>
              <a:gd name="connsiteY44" fmla="*/ 144561 h 441476"/>
              <a:gd name="connsiteX45" fmla="*/ 466108 w 606724"/>
              <a:gd name="connsiteY45" fmla="*/ 145022 h 441476"/>
              <a:gd name="connsiteX46" fmla="*/ 439829 w 606724"/>
              <a:gd name="connsiteY46" fmla="*/ 130289 h 441476"/>
              <a:gd name="connsiteX47" fmla="*/ 367446 w 606724"/>
              <a:gd name="connsiteY47" fmla="*/ 84711 h 441476"/>
              <a:gd name="connsiteX48" fmla="*/ 351310 w 606724"/>
              <a:gd name="connsiteY48" fmla="*/ 86553 h 441476"/>
              <a:gd name="connsiteX49" fmla="*/ 327797 w 606724"/>
              <a:gd name="connsiteY49" fmla="*/ 79647 h 441476"/>
              <a:gd name="connsiteX50" fmla="*/ 260025 w 606724"/>
              <a:gd name="connsiteY50" fmla="*/ 52024 h 441476"/>
              <a:gd name="connsiteX51" fmla="*/ 166434 w 606724"/>
              <a:gd name="connsiteY51" fmla="*/ 125225 h 441476"/>
              <a:gd name="connsiteX52" fmla="*/ 139233 w 606724"/>
              <a:gd name="connsiteY52" fmla="*/ 145022 h 441476"/>
              <a:gd name="connsiteX53" fmla="*/ 132317 w 606724"/>
              <a:gd name="connsiteY53" fmla="*/ 144561 h 441476"/>
              <a:gd name="connsiteX54" fmla="*/ 52097 w 606724"/>
              <a:gd name="connsiteY54" fmla="*/ 224669 h 441476"/>
              <a:gd name="connsiteX55" fmla="*/ 101428 w 606724"/>
              <a:gd name="connsiteY55" fmla="*/ 298791 h 441476"/>
              <a:gd name="connsiteX56" fmla="*/ 88058 w 606724"/>
              <a:gd name="connsiteY56" fmla="*/ 348973 h 441476"/>
              <a:gd name="connsiteX57" fmla="*/ 0 w 606724"/>
              <a:gd name="connsiteY57" fmla="*/ 224669 h 441476"/>
              <a:gd name="connsiteX58" fmla="*/ 113876 w 606724"/>
              <a:gd name="connsiteY58" fmla="*/ 93459 h 441476"/>
              <a:gd name="connsiteX59" fmla="*/ 125863 w 606724"/>
              <a:gd name="connsiteY59" fmla="*/ 84711 h 441476"/>
              <a:gd name="connsiteX60" fmla="*/ 260025 w 606724"/>
              <a:gd name="connsiteY60" fmla="*/ 0 h 44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606724" h="441476">
                <a:moveTo>
                  <a:pt x="202379" y="264752"/>
                </a:moveTo>
                <a:lnTo>
                  <a:pt x="277521" y="264752"/>
                </a:lnTo>
                <a:cubicBezTo>
                  <a:pt x="325465" y="264752"/>
                  <a:pt x="364650" y="302490"/>
                  <a:pt x="366033" y="349892"/>
                </a:cubicBezTo>
                <a:lnTo>
                  <a:pt x="328692" y="349892"/>
                </a:lnTo>
                <a:cubicBezTo>
                  <a:pt x="321316" y="349892"/>
                  <a:pt x="314401" y="346211"/>
                  <a:pt x="311635" y="340228"/>
                </a:cubicBezTo>
                <a:cubicBezTo>
                  <a:pt x="305642" y="325961"/>
                  <a:pt x="293195" y="316757"/>
                  <a:pt x="277521" y="316757"/>
                </a:cubicBezTo>
                <a:lnTo>
                  <a:pt x="202379" y="316757"/>
                </a:lnTo>
                <a:cubicBezTo>
                  <a:pt x="182556" y="316757"/>
                  <a:pt x="165960" y="332864"/>
                  <a:pt x="165960" y="353114"/>
                </a:cubicBezTo>
                <a:cubicBezTo>
                  <a:pt x="165960" y="373364"/>
                  <a:pt x="182556" y="389471"/>
                  <a:pt x="202379" y="389471"/>
                </a:cubicBezTo>
                <a:lnTo>
                  <a:pt x="242485" y="389471"/>
                </a:lnTo>
                <a:cubicBezTo>
                  <a:pt x="259081" y="412942"/>
                  <a:pt x="284897" y="429510"/>
                  <a:pt x="314401" y="433652"/>
                </a:cubicBezTo>
                <a:cubicBezTo>
                  <a:pt x="303337" y="438715"/>
                  <a:pt x="290890" y="441476"/>
                  <a:pt x="277521" y="441476"/>
                </a:cubicBezTo>
                <a:lnTo>
                  <a:pt x="202379" y="441476"/>
                </a:lnTo>
                <a:cubicBezTo>
                  <a:pt x="153513" y="441476"/>
                  <a:pt x="113867" y="401897"/>
                  <a:pt x="113867" y="353114"/>
                </a:cubicBezTo>
                <a:cubicBezTo>
                  <a:pt x="113867" y="304331"/>
                  <a:pt x="153513" y="264752"/>
                  <a:pt x="202379" y="264752"/>
                </a:cubicBezTo>
                <a:close/>
                <a:moveTo>
                  <a:pt x="328704" y="241209"/>
                </a:moveTo>
                <a:lnTo>
                  <a:pt x="403863" y="241209"/>
                </a:lnTo>
                <a:cubicBezTo>
                  <a:pt x="452740" y="241209"/>
                  <a:pt x="492856" y="280817"/>
                  <a:pt x="492856" y="329637"/>
                </a:cubicBezTo>
                <a:cubicBezTo>
                  <a:pt x="492856" y="378456"/>
                  <a:pt x="452740" y="418525"/>
                  <a:pt x="403863" y="418525"/>
                </a:cubicBezTo>
                <a:lnTo>
                  <a:pt x="328704" y="418525"/>
                </a:lnTo>
                <a:cubicBezTo>
                  <a:pt x="325937" y="418525"/>
                  <a:pt x="323170" y="418064"/>
                  <a:pt x="320404" y="418064"/>
                </a:cubicBezTo>
                <a:lnTo>
                  <a:pt x="316715" y="417604"/>
                </a:lnTo>
                <a:cubicBezTo>
                  <a:pt x="265994" y="411617"/>
                  <a:pt x="240172" y="364639"/>
                  <a:pt x="240172" y="332861"/>
                </a:cubicBezTo>
                <a:lnTo>
                  <a:pt x="277521" y="332861"/>
                </a:lnTo>
                <a:cubicBezTo>
                  <a:pt x="284438" y="332861"/>
                  <a:pt x="291815" y="336085"/>
                  <a:pt x="294582" y="342532"/>
                </a:cubicBezTo>
                <a:cubicBezTo>
                  <a:pt x="305649" y="366482"/>
                  <a:pt x="327320" y="366021"/>
                  <a:pt x="328704" y="366021"/>
                </a:cubicBezTo>
                <a:lnTo>
                  <a:pt x="383114" y="366021"/>
                </a:lnTo>
                <a:lnTo>
                  <a:pt x="403863" y="366021"/>
                </a:lnTo>
                <a:cubicBezTo>
                  <a:pt x="424152" y="366021"/>
                  <a:pt x="440290" y="349901"/>
                  <a:pt x="440290" y="329637"/>
                </a:cubicBezTo>
                <a:cubicBezTo>
                  <a:pt x="440290" y="309833"/>
                  <a:pt x="424152" y="293252"/>
                  <a:pt x="403863" y="293252"/>
                </a:cubicBezTo>
                <a:lnTo>
                  <a:pt x="364208" y="293252"/>
                </a:lnTo>
                <a:cubicBezTo>
                  <a:pt x="347609" y="269764"/>
                  <a:pt x="321787" y="253184"/>
                  <a:pt x="291815" y="249499"/>
                </a:cubicBezTo>
                <a:cubicBezTo>
                  <a:pt x="303343" y="243972"/>
                  <a:pt x="315793" y="241209"/>
                  <a:pt x="328704" y="241209"/>
                </a:cubicBezTo>
                <a:close/>
                <a:moveTo>
                  <a:pt x="260025" y="0"/>
                </a:moveTo>
                <a:cubicBezTo>
                  <a:pt x="292758" y="0"/>
                  <a:pt x="323648" y="10589"/>
                  <a:pt x="349466" y="29925"/>
                </a:cubicBezTo>
                <a:cubicBezTo>
                  <a:pt x="352232" y="32227"/>
                  <a:pt x="355920" y="33148"/>
                  <a:pt x="360069" y="33148"/>
                </a:cubicBezTo>
                <a:cubicBezTo>
                  <a:pt x="362375" y="32687"/>
                  <a:pt x="365141" y="32687"/>
                  <a:pt x="367446" y="32687"/>
                </a:cubicBezTo>
                <a:cubicBezTo>
                  <a:pt x="409861" y="32687"/>
                  <a:pt x="449511" y="53405"/>
                  <a:pt x="473945" y="86553"/>
                </a:cubicBezTo>
                <a:cubicBezTo>
                  <a:pt x="476712" y="90236"/>
                  <a:pt x="480861" y="92538"/>
                  <a:pt x="485471" y="92998"/>
                </a:cubicBezTo>
                <a:cubicBezTo>
                  <a:pt x="553244" y="98523"/>
                  <a:pt x="606724" y="155611"/>
                  <a:pt x="606724" y="224669"/>
                </a:cubicBezTo>
                <a:cubicBezTo>
                  <a:pt x="606724" y="282678"/>
                  <a:pt x="568919" y="331939"/>
                  <a:pt x="516822" y="349894"/>
                </a:cubicBezTo>
                <a:cubicBezTo>
                  <a:pt x="518205" y="343449"/>
                  <a:pt x="518666" y="336543"/>
                  <a:pt x="518666" y="329637"/>
                </a:cubicBezTo>
                <a:cubicBezTo>
                  <a:pt x="518666" y="317667"/>
                  <a:pt x="516822" y="305697"/>
                  <a:pt x="513134" y="294648"/>
                </a:cubicBezTo>
                <a:cubicBezTo>
                  <a:pt x="537569" y="280836"/>
                  <a:pt x="554166" y="254594"/>
                  <a:pt x="554166" y="224669"/>
                </a:cubicBezTo>
                <a:cubicBezTo>
                  <a:pt x="554166" y="180472"/>
                  <a:pt x="518205" y="144561"/>
                  <a:pt x="473945" y="144561"/>
                </a:cubicBezTo>
                <a:cubicBezTo>
                  <a:pt x="471179" y="144561"/>
                  <a:pt x="468874" y="144561"/>
                  <a:pt x="466108" y="145022"/>
                </a:cubicBezTo>
                <a:cubicBezTo>
                  <a:pt x="455043" y="145943"/>
                  <a:pt x="444439" y="139958"/>
                  <a:pt x="439829" y="130289"/>
                </a:cubicBezTo>
                <a:cubicBezTo>
                  <a:pt x="426459" y="102206"/>
                  <a:pt x="398797" y="84711"/>
                  <a:pt x="367446" y="84711"/>
                </a:cubicBezTo>
                <a:cubicBezTo>
                  <a:pt x="361914" y="84711"/>
                  <a:pt x="356381" y="85632"/>
                  <a:pt x="351310" y="86553"/>
                </a:cubicBezTo>
                <a:cubicBezTo>
                  <a:pt x="342550" y="88394"/>
                  <a:pt x="333790" y="85632"/>
                  <a:pt x="327797" y="79647"/>
                </a:cubicBezTo>
                <a:cubicBezTo>
                  <a:pt x="309355" y="62152"/>
                  <a:pt x="285382" y="52024"/>
                  <a:pt x="260025" y="52024"/>
                </a:cubicBezTo>
                <a:cubicBezTo>
                  <a:pt x="215765" y="52024"/>
                  <a:pt x="177499" y="82409"/>
                  <a:pt x="166434" y="125225"/>
                </a:cubicBezTo>
                <a:cubicBezTo>
                  <a:pt x="163668" y="137656"/>
                  <a:pt x="151681" y="145943"/>
                  <a:pt x="139233" y="145022"/>
                </a:cubicBezTo>
                <a:cubicBezTo>
                  <a:pt x="136928" y="144561"/>
                  <a:pt x="134623" y="144561"/>
                  <a:pt x="132317" y="144561"/>
                </a:cubicBezTo>
                <a:cubicBezTo>
                  <a:pt x="88058" y="144561"/>
                  <a:pt x="52097" y="180472"/>
                  <a:pt x="52097" y="224669"/>
                </a:cubicBezTo>
                <a:cubicBezTo>
                  <a:pt x="52097" y="257817"/>
                  <a:pt x="72844" y="286361"/>
                  <a:pt x="101428" y="298791"/>
                </a:cubicBezTo>
                <a:cubicBezTo>
                  <a:pt x="93590" y="313523"/>
                  <a:pt x="88519" y="331018"/>
                  <a:pt x="88058" y="348973"/>
                </a:cubicBezTo>
                <a:cubicBezTo>
                  <a:pt x="36883" y="331018"/>
                  <a:pt x="0" y="282217"/>
                  <a:pt x="0" y="224669"/>
                </a:cubicBezTo>
                <a:cubicBezTo>
                  <a:pt x="0" y="157913"/>
                  <a:pt x="49331" y="102666"/>
                  <a:pt x="113876" y="93459"/>
                </a:cubicBezTo>
                <a:cubicBezTo>
                  <a:pt x="118947" y="92998"/>
                  <a:pt x="123558" y="89775"/>
                  <a:pt x="125863" y="84711"/>
                </a:cubicBezTo>
                <a:cubicBezTo>
                  <a:pt x="150298" y="33608"/>
                  <a:pt x="201934" y="0"/>
                  <a:pt x="26002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dirty="0">
              <a:latin typeface="inpin heiti" charset="-122"/>
              <a:ea typeface="inpin heiti" charset="-122"/>
            </a:endParaRPr>
          </a:p>
        </p:txBody>
      </p:sp>
      <p:sp>
        <p:nvSpPr>
          <p:cNvPr id="17" name="椭圆 12">
            <a:extLst>
              <a:ext uri="{FF2B5EF4-FFF2-40B4-BE49-F238E27FC236}">
                <a16:creationId xmlns:a16="http://schemas.microsoft.com/office/drawing/2014/main" xmlns="" id="{CF915EF0-D4B8-4198-A05C-2EF94EF11EA2}"/>
              </a:ext>
            </a:extLst>
          </p:cNvPr>
          <p:cNvSpPr/>
          <p:nvPr/>
        </p:nvSpPr>
        <p:spPr>
          <a:xfrm>
            <a:off x="6738657" y="4168775"/>
            <a:ext cx="188028" cy="246054"/>
          </a:xfrm>
          <a:custGeom>
            <a:avLst/>
            <a:gdLst>
              <a:gd name="connsiteX0" fmla="*/ 230149 w 460298"/>
              <a:gd name="connsiteY0" fmla="*/ 291294 h 602347"/>
              <a:gd name="connsiteX1" fmla="*/ 265679 w 460298"/>
              <a:gd name="connsiteY1" fmla="*/ 326859 h 602347"/>
              <a:gd name="connsiteX2" fmla="*/ 230149 w 460298"/>
              <a:gd name="connsiteY2" fmla="*/ 362424 h 602347"/>
              <a:gd name="connsiteX3" fmla="*/ 194619 w 460298"/>
              <a:gd name="connsiteY3" fmla="*/ 326859 h 602347"/>
              <a:gd name="connsiteX4" fmla="*/ 230149 w 460298"/>
              <a:gd name="connsiteY4" fmla="*/ 291294 h 602347"/>
              <a:gd name="connsiteX5" fmla="*/ 203738 w 460298"/>
              <a:gd name="connsiteY5" fmla="*/ 110858 h 602347"/>
              <a:gd name="connsiteX6" fmla="*/ 256561 w 460298"/>
              <a:gd name="connsiteY6" fmla="*/ 110858 h 602347"/>
              <a:gd name="connsiteX7" fmla="*/ 275228 w 460298"/>
              <a:gd name="connsiteY7" fmla="*/ 118787 h 602347"/>
              <a:gd name="connsiteX8" fmla="*/ 281186 w 460298"/>
              <a:gd name="connsiteY8" fmla="*/ 137620 h 602347"/>
              <a:gd name="connsiteX9" fmla="*/ 280987 w 460298"/>
              <a:gd name="connsiteY9" fmla="*/ 138214 h 602347"/>
              <a:gd name="connsiteX10" fmla="*/ 259739 w 460298"/>
              <a:gd name="connsiteY10" fmla="*/ 261515 h 602347"/>
              <a:gd name="connsiteX11" fmla="*/ 200561 w 460298"/>
              <a:gd name="connsiteY11" fmla="*/ 261515 h 602347"/>
              <a:gd name="connsiteX12" fmla="*/ 179114 w 460298"/>
              <a:gd name="connsiteY12" fmla="*/ 137620 h 602347"/>
              <a:gd name="connsiteX13" fmla="*/ 185071 w 460298"/>
              <a:gd name="connsiteY13" fmla="*/ 118787 h 602347"/>
              <a:gd name="connsiteX14" fmla="*/ 203738 w 460298"/>
              <a:gd name="connsiteY14" fmla="*/ 110858 h 602347"/>
              <a:gd name="connsiteX15" fmla="*/ 230149 w 460298"/>
              <a:gd name="connsiteY15" fmla="*/ 65231 h 602347"/>
              <a:gd name="connsiteX16" fmla="*/ 63544 w 460298"/>
              <a:gd name="connsiteY16" fmla="*/ 231581 h 602347"/>
              <a:gd name="connsiteX17" fmla="*/ 230149 w 460298"/>
              <a:gd name="connsiteY17" fmla="*/ 397930 h 602347"/>
              <a:gd name="connsiteX18" fmla="*/ 396754 w 460298"/>
              <a:gd name="connsiteY18" fmla="*/ 231581 h 602347"/>
              <a:gd name="connsiteX19" fmla="*/ 230149 w 460298"/>
              <a:gd name="connsiteY19" fmla="*/ 65231 h 602347"/>
              <a:gd name="connsiteX20" fmla="*/ 230149 w 460298"/>
              <a:gd name="connsiteY20" fmla="*/ 0 h 602347"/>
              <a:gd name="connsiteX21" fmla="*/ 460298 w 460298"/>
              <a:gd name="connsiteY21" fmla="*/ 229796 h 602347"/>
              <a:gd name="connsiteX22" fmla="*/ 372726 w 460298"/>
              <a:gd name="connsiteY22" fmla="*/ 462368 h 602347"/>
              <a:gd name="connsiteX23" fmla="*/ 230149 w 460298"/>
              <a:gd name="connsiteY23" fmla="*/ 602347 h 602347"/>
              <a:gd name="connsiteX24" fmla="*/ 86579 w 460298"/>
              <a:gd name="connsiteY24" fmla="*/ 462368 h 602347"/>
              <a:gd name="connsiteX25" fmla="*/ 0 w 460298"/>
              <a:gd name="connsiteY25" fmla="*/ 229796 h 602347"/>
              <a:gd name="connsiteX26" fmla="*/ 230149 w 460298"/>
              <a:gd name="connsiteY26" fmla="*/ 0 h 602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60298" h="602347">
                <a:moveTo>
                  <a:pt x="230149" y="291294"/>
                </a:moveTo>
                <a:cubicBezTo>
                  <a:pt x="249772" y="291294"/>
                  <a:pt x="265679" y="307217"/>
                  <a:pt x="265679" y="326859"/>
                </a:cubicBezTo>
                <a:cubicBezTo>
                  <a:pt x="265679" y="346501"/>
                  <a:pt x="249772" y="362424"/>
                  <a:pt x="230149" y="362424"/>
                </a:cubicBezTo>
                <a:cubicBezTo>
                  <a:pt x="210526" y="362424"/>
                  <a:pt x="194619" y="346501"/>
                  <a:pt x="194619" y="326859"/>
                </a:cubicBezTo>
                <a:cubicBezTo>
                  <a:pt x="194619" y="307217"/>
                  <a:pt x="210526" y="291294"/>
                  <a:pt x="230149" y="291294"/>
                </a:cubicBezTo>
                <a:close/>
                <a:moveTo>
                  <a:pt x="203738" y="110858"/>
                </a:moveTo>
                <a:lnTo>
                  <a:pt x="256561" y="110858"/>
                </a:lnTo>
                <a:cubicBezTo>
                  <a:pt x="263909" y="110858"/>
                  <a:pt x="270462" y="113633"/>
                  <a:pt x="275228" y="118787"/>
                </a:cubicBezTo>
                <a:cubicBezTo>
                  <a:pt x="279796" y="123941"/>
                  <a:pt x="281980" y="130681"/>
                  <a:pt x="281186" y="137620"/>
                </a:cubicBezTo>
                <a:lnTo>
                  <a:pt x="280987" y="138214"/>
                </a:lnTo>
                <a:lnTo>
                  <a:pt x="259739" y="261515"/>
                </a:lnTo>
                <a:lnTo>
                  <a:pt x="200561" y="261515"/>
                </a:lnTo>
                <a:lnTo>
                  <a:pt x="179114" y="137620"/>
                </a:lnTo>
                <a:cubicBezTo>
                  <a:pt x="178319" y="130681"/>
                  <a:pt x="180504" y="123941"/>
                  <a:pt x="185071" y="118787"/>
                </a:cubicBezTo>
                <a:cubicBezTo>
                  <a:pt x="189837" y="113633"/>
                  <a:pt x="196390" y="110858"/>
                  <a:pt x="203738" y="110858"/>
                </a:cubicBezTo>
                <a:close/>
                <a:moveTo>
                  <a:pt x="230149" y="65231"/>
                </a:moveTo>
                <a:cubicBezTo>
                  <a:pt x="138208" y="65231"/>
                  <a:pt x="63544" y="139781"/>
                  <a:pt x="63544" y="231581"/>
                </a:cubicBezTo>
                <a:cubicBezTo>
                  <a:pt x="63544" y="323380"/>
                  <a:pt x="138208" y="397930"/>
                  <a:pt x="230149" y="397930"/>
                </a:cubicBezTo>
                <a:cubicBezTo>
                  <a:pt x="322090" y="397930"/>
                  <a:pt x="396754" y="323380"/>
                  <a:pt x="396754" y="231581"/>
                </a:cubicBezTo>
                <a:cubicBezTo>
                  <a:pt x="396754" y="139781"/>
                  <a:pt x="322090" y="65231"/>
                  <a:pt x="230149" y="65231"/>
                </a:cubicBezTo>
                <a:close/>
                <a:moveTo>
                  <a:pt x="230149" y="0"/>
                </a:moveTo>
                <a:cubicBezTo>
                  <a:pt x="357039" y="0"/>
                  <a:pt x="460298" y="103101"/>
                  <a:pt x="460298" y="229796"/>
                </a:cubicBezTo>
                <a:cubicBezTo>
                  <a:pt x="460298" y="297803"/>
                  <a:pt x="415023" y="394361"/>
                  <a:pt x="372726" y="462368"/>
                </a:cubicBezTo>
                <a:cubicBezTo>
                  <a:pt x="330430" y="529978"/>
                  <a:pt x="270857" y="602347"/>
                  <a:pt x="230149" y="602347"/>
                </a:cubicBezTo>
                <a:cubicBezTo>
                  <a:pt x="188250" y="602347"/>
                  <a:pt x="128478" y="529978"/>
                  <a:pt x="86579" y="462368"/>
                </a:cubicBezTo>
                <a:cubicBezTo>
                  <a:pt x="44679" y="394758"/>
                  <a:pt x="0" y="298200"/>
                  <a:pt x="0" y="229796"/>
                </a:cubicBezTo>
                <a:cubicBezTo>
                  <a:pt x="0" y="103101"/>
                  <a:pt x="103259" y="0"/>
                  <a:pt x="23014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dirty="0">
              <a:latin typeface="inpin heiti" charset="-122"/>
              <a:ea typeface="inpin heiti" charset="-122"/>
            </a:endParaRPr>
          </a:p>
        </p:txBody>
      </p:sp>
      <p:sp>
        <p:nvSpPr>
          <p:cNvPr id="14" name="文本框 13">
            <a:extLst>
              <a:ext uri="{FF2B5EF4-FFF2-40B4-BE49-F238E27FC236}">
                <a16:creationId xmlns:a16="http://schemas.microsoft.com/office/drawing/2014/main" xmlns="" id="{5DA5D3DC-E5DD-48B8-ACE9-AF6501F8B65E}"/>
              </a:ext>
            </a:extLst>
          </p:cNvPr>
          <p:cNvSpPr txBox="1"/>
          <p:nvPr/>
        </p:nvSpPr>
        <p:spPr>
          <a:xfrm>
            <a:off x="3048689" y="2975697"/>
            <a:ext cx="5848568" cy="644985"/>
          </a:xfrm>
          <a:prstGeom prst="rect">
            <a:avLst/>
          </a:prstGeom>
          <a:noFill/>
        </p:spPr>
        <p:txBody>
          <a:bodyPr wrap="square">
            <a:spAutoFit/>
            <a:scene3d>
              <a:camera prst="orthographicFront"/>
              <a:lightRig rig="threePt" dir="t"/>
            </a:scene3d>
            <a:sp3d contourW="12700"/>
          </a:bodyPr>
          <a:lstStyle/>
          <a:p>
            <a:pPr algn="ctr">
              <a:lnSpc>
                <a:spcPct val="114000"/>
              </a:lnSpc>
              <a:defRPr/>
            </a:pPr>
            <a:r>
              <a:rPr lang="en-US" altLang="zh-CN" sz="1050" dirty="0">
                <a:solidFill>
                  <a:schemeClr val="bg1">
                    <a:lumMod val="50000"/>
                  </a:schemeClr>
                </a:solidFill>
                <a:latin typeface="inpin heiti" charset="-122"/>
                <a:ea typeface="inpin heiti" charset="-122"/>
              </a:rPr>
              <a:t>This template is exclusively designed by Fei </a:t>
            </a:r>
            <a:r>
              <a:rPr lang="en-US" altLang="zh-CN" sz="1050" dirty="0" err="1">
                <a:solidFill>
                  <a:schemeClr val="bg1">
                    <a:lumMod val="50000"/>
                  </a:schemeClr>
                </a:solidFill>
                <a:latin typeface="inpin heiti" charset="-122"/>
                <a:ea typeface="inpin heiti" charset="-122"/>
              </a:rPr>
              <a:t>er</a:t>
            </a:r>
            <a:r>
              <a:rPr lang="en-US" altLang="zh-CN" sz="1050" dirty="0">
                <a:solidFill>
                  <a:schemeClr val="bg1">
                    <a:lumMod val="50000"/>
                  </a:schemeClr>
                </a:solidFill>
                <a:latin typeface="inpin heiti" charset="-122"/>
                <a:ea typeface="inpin heiti" charset="-122"/>
              </a:rPr>
              <a:t> creative and copyrights belong to Bao </a:t>
            </a:r>
            <a:r>
              <a:rPr lang="en-US" altLang="zh-CN" sz="1050" dirty="0" err="1">
                <a:solidFill>
                  <a:schemeClr val="bg1">
                    <a:lumMod val="50000"/>
                  </a:schemeClr>
                </a:solidFill>
                <a:latin typeface="inpin heiti" charset="-122"/>
                <a:ea typeface="inpin heiti" charset="-122"/>
              </a:rPr>
              <a:t>tu</a:t>
            </a:r>
            <a:r>
              <a:rPr lang="en-US" altLang="zh-CN" sz="1050" dirty="0">
                <a:solidFill>
                  <a:schemeClr val="bg1">
                    <a:lumMod val="50000"/>
                  </a:schemeClr>
                </a:solidFill>
                <a:latin typeface="inpin heiti" charset="-122"/>
                <a:ea typeface="inpin heiti" charset="-122"/>
              </a:rPr>
              <a:t> internet This template is exclusively designed by Fei </a:t>
            </a:r>
            <a:r>
              <a:rPr lang="en-US" altLang="zh-CN" sz="1050" dirty="0" err="1">
                <a:solidFill>
                  <a:schemeClr val="bg1">
                    <a:lumMod val="50000"/>
                  </a:schemeClr>
                </a:solidFill>
                <a:latin typeface="inpin heiti" charset="-122"/>
                <a:ea typeface="inpin heiti" charset="-122"/>
              </a:rPr>
              <a:t>er</a:t>
            </a:r>
            <a:r>
              <a:rPr lang="en-US" altLang="zh-CN" sz="1050" dirty="0">
                <a:solidFill>
                  <a:schemeClr val="bg1">
                    <a:lumMod val="50000"/>
                  </a:schemeClr>
                </a:solidFill>
                <a:latin typeface="inpin heiti" charset="-122"/>
                <a:ea typeface="inpin heiti" charset="-122"/>
              </a:rPr>
              <a:t> creative and copyrights belong to Bao </a:t>
            </a:r>
            <a:r>
              <a:rPr lang="en-US" altLang="zh-CN" sz="1050" dirty="0" err="1">
                <a:solidFill>
                  <a:schemeClr val="bg1">
                    <a:lumMod val="50000"/>
                  </a:schemeClr>
                </a:solidFill>
                <a:latin typeface="inpin heiti" charset="-122"/>
                <a:ea typeface="inpin heiti" charset="-122"/>
              </a:rPr>
              <a:t>tu</a:t>
            </a:r>
            <a:r>
              <a:rPr lang="en-US" altLang="zh-CN" sz="1050" dirty="0">
                <a:solidFill>
                  <a:schemeClr val="bg1">
                    <a:lumMod val="50000"/>
                  </a:schemeClr>
                </a:solidFill>
                <a:latin typeface="inpin heiti" charset="-122"/>
                <a:ea typeface="inpin heiti" charset="-122"/>
              </a:rPr>
              <a:t> internet</a:t>
            </a:r>
          </a:p>
        </p:txBody>
      </p:sp>
    </p:spTree>
    <p:extLst>
      <p:ext uri="{BB962C8B-B14F-4D97-AF65-F5344CB8AC3E}">
        <p14:creationId xmlns:p14="http://schemas.microsoft.com/office/powerpoint/2010/main" xmlns="" val="1737118209"/>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fltVal val="0"/>
                                          </p:val>
                                        </p:tav>
                                        <p:tav tm="100000">
                                          <p:val>
                                            <p:strVal val="#ppt_w"/>
                                          </p:val>
                                        </p:tav>
                                      </p:tavLst>
                                    </p:anim>
                                    <p:anim calcmode="lin" valueType="num">
                                      <p:cBhvr>
                                        <p:cTn id="21" dur="500" fill="hold"/>
                                        <p:tgtEl>
                                          <p:spTgt spid="5"/>
                                        </p:tgtEl>
                                        <p:attrNameLst>
                                          <p:attrName>ppt_h</p:attrName>
                                        </p:attrNameLst>
                                      </p:cBhvr>
                                      <p:tavLst>
                                        <p:tav tm="0">
                                          <p:val>
                                            <p:fltVal val="0"/>
                                          </p:val>
                                        </p:tav>
                                        <p:tav tm="100000">
                                          <p:val>
                                            <p:strVal val="#ppt_h"/>
                                          </p:val>
                                        </p:tav>
                                      </p:tavLst>
                                    </p:anim>
                                    <p:animEffect transition="in" filter="fade">
                                      <p:cBhvr>
                                        <p:cTn id="22" dur="500"/>
                                        <p:tgtEl>
                                          <p:spTgt spid="5"/>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Effect transition="in" filter="fade">
                                      <p:cBhvr>
                                        <p:cTn id="27" dur="500"/>
                                        <p:tgtEl>
                                          <p:spTgt spid="6"/>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p:cTn id="30" dur="500" fill="hold"/>
                                        <p:tgtEl>
                                          <p:spTgt spid="15"/>
                                        </p:tgtEl>
                                        <p:attrNameLst>
                                          <p:attrName>ppt_w</p:attrName>
                                        </p:attrNameLst>
                                      </p:cBhvr>
                                      <p:tavLst>
                                        <p:tav tm="0">
                                          <p:val>
                                            <p:fltVal val="0"/>
                                          </p:val>
                                        </p:tav>
                                        <p:tav tm="100000">
                                          <p:val>
                                            <p:strVal val="#ppt_w"/>
                                          </p:val>
                                        </p:tav>
                                      </p:tavLst>
                                    </p:anim>
                                    <p:anim calcmode="lin" valueType="num">
                                      <p:cBhvr>
                                        <p:cTn id="31" dur="500" fill="hold"/>
                                        <p:tgtEl>
                                          <p:spTgt spid="15"/>
                                        </p:tgtEl>
                                        <p:attrNameLst>
                                          <p:attrName>ppt_h</p:attrName>
                                        </p:attrNameLst>
                                      </p:cBhvr>
                                      <p:tavLst>
                                        <p:tav tm="0">
                                          <p:val>
                                            <p:fltVal val="0"/>
                                          </p:val>
                                        </p:tav>
                                        <p:tav tm="100000">
                                          <p:val>
                                            <p:strVal val="#ppt_h"/>
                                          </p:val>
                                        </p:tav>
                                      </p:tavLst>
                                    </p:anim>
                                    <p:animEffect transition="in" filter="fade">
                                      <p:cBhvr>
                                        <p:cTn id="32" dur="500"/>
                                        <p:tgtEl>
                                          <p:spTgt spid="15"/>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p:cTn id="35" dur="500" fill="hold"/>
                                        <p:tgtEl>
                                          <p:spTgt spid="16"/>
                                        </p:tgtEl>
                                        <p:attrNameLst>
                                          <p:attrName>ppt_w</p:attrName>
                                        </p:attrNameLst>
                                      </p:cBhvr>
                                      <p:tavLst>
                                        <p:tav tm="0">
                                          <p:val>
                                            <p:fltVal val="0"/>
                                          </p:val>
                                        </p:tav>
                                        <p:tav tm="100000">
                                          <p:val>
                                            <p:strVal val="#ppt_w"/>
                                          </p:val>
                                        </p:tav>
                                      </p:tavLst>
                                    </p:anim>
                                    <p:anim calcmode="lin" valueType="num">
                                      <p:cBhvr>
                                        <p:cTn id="36" dur="500" fill="hold"/>
                                        <p:tgtEl>
                                          <p:spTgt spid="16"/>
                                        </p:tgtEl>
                                        <p:attrNameLst>
                                          <p:attrName>ppt_h</p:attrName>
                                        </p:attrNameLst>
                                      </p:cBhvr>
                                      <p:tavLst>
                                        <p:tav tm="0">
                                          <p:val>
                                            <p:fltVal val="0"/>
                                          </p:val>
                                        </p:tav>
                                        <p:tav tm="100000">
                                          <p:val>
                                            <p:strVal val="#ppt_h"/>
                                          </p:val>
                                        </p:tav>
                                      </p:tavLst>
                                    </p:anim>
                                    <p:animEffect transition="in" filter="fade">
                                      <p:cBhvr>
                                        <p:cTn id="37" dur="500"/>
                                        <p:tgtEl>
                                          <p:spTgt spid="16"/>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17"/>
                                        </p:tgtEl>
                                        <p:attrNameLst>
                                          <p:attrName>style.visibility</p:attrName>
                                        </p:attrNameLst>
                                      </p:cBhvr>
                                      <p:to>
                                        <p:strVal val="visible"/>
                                      </p:to>
                                    </p:set>
                                    <p:anim calcmode="lin" valueType="num">
                                      <p:cBhvr>
                                        <p:cTn id="40" dur="500" fill="hold"/>
                                        <p:tgtEl>
                                          <p:spTgt spid="17"/>
                                        </p:tgtEl>
                                        <p:attrNameLst>
                                          <p:attrName>ppt_w</p:attrName>
                                        </p:attrNameLst>
                                      </p:cBhvr>
                                      <p:tavLst>
                                        <p:tav tm="0">
                                          <p:val>
                                            <p:fltVal val="0"/>
                                          </p:val>
                                        </p:tav>
                                        <p:tav tm="100000">
                                          <p:val>
                                            <p:strVal val="#ppt_w"/>
                                          </p:val>
                                        </p:tav>
                                      </p:tavLst>
                                    </p:anim>
                                    <p:anim calcmode="lin" valueType="num">
                                      <p:cBhvr>
                                        <p:cTn id="41" dur="500" fill="hold"/>
                                        <p:tgtEl>
                                          <p:spTgt spid="17"/>
                                        </p:tgtEl>
                                        <p:attrNameLst>
                                          <p:attrName>ppt_h</p:attrName>
                                        </p:attrNameLst>
                                      </p:cBhvr>
                                      <p:tavLst>
                                        <p:tav tm="0">
                                          <p:val>
                                            <p:fltVal val="0"/>
                                          </p:val>
                                        </p:tav>
                                        <p:tav tm="100000">
                                          <p:val>
                                            <p:strVal val="#ppt_h"/>
                                          </p:val>
                                        </p:tav>
                                      </p:tavLst>
                                    </p:anim>
                                    <p:animEffect transition="in" filter="fade">
                                      <p:cBhvr>
                                        <p:cTn id="4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15" grpId="0" animBg="1"/>
      <p:bldP spid="16" grpId="0" animBg="1"/>
      <p:bldP spid="17" grpId="0" animBg="1"/>
      <p:bldP spid="14"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FIRST_PUBLISH" val="1"/>
  <p:tag name="ISPRING_PRESENTATION_TITLE" val="卡通儿童教育"/>
</p:tagLst>
</file>

<file path=ppt/theme/theme1.xml><?xml version="1.0" encoding="utf-8"?>
<a:theme xmlns:a="http://schemas.openxmlformats.org/drawingml/2006/main" name="PPT">
  <a:themeElements>
    <a:clrScheme name="自定义 277">
      <a:dk1>
        <a:srgbClr val="000000"/>
      </a:dk1>
      <a:lt1>
        <a:srgbClr val="FFFFFF"/>
      </a:lt1>
      <a:dk2>
        <a:srgbClr val="778495"/>
      </a:dk2>
      <a:lt2>
        <a:srgbClr val="F0F0F0"/>
      </a:lt2>
      <a:accent1>
        <a:srgbClr val="E53238"/>
      </a:accent1>
      <a:accent2>
        <a:srgbClr val="0064D2"/>
      </a:accent2>
      <a:accent3>
        <a:srgbClr val="E53238"/>
      </a:accent3>
      <a:accent4>
        <a:srgbClr val="0064D2"/>
      </a:accent4>
      <a:accent5>
        <a:srgbClr val="E53238"/>
      </a:accent5>
      <a:accent6>
        <a:srgbClr val="0064D2"/>
      </a:accent6>
      <a:hlink>
        <a:srgbClr val="E53238"/>
      </a:hlink>
      <a:folHlink>
        <a:srgbClr val="BFBFB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包图主题2" id="{50CFA792-C506-47E4-B272-6A6183483AB3}" vid="{CC1AE437-2F7F-4319-9F22-408F5F8C346F}"/>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762</TotalTime>
  <Words>2115</Words>
  <Application>Microsoft Office PowerPoint</Application>
  <PresentationFormat>自定义</PresentationFormat>
  <Paragraphs>193</Paragraphs>
  <Slides>25</Slides>
  <Notes>25</Notes>
  <HiddenSlides>0</HiddenSlides>
  <MMClips>0</MMClips>
  <ScaleCrop>false</ScaleCrop>
  <HeadingPairs>
    <vt:vector size="4" baseType="variant">
      <vt:variant>
        <vt:lpstr>主题</vt:lpstr>
      </vt:variant>
      <vt:variant>
        <vt:i4>1</vt:i4>
      </vt:variant>
      <vt:variant>
        <vt:lpstr>幻灯片标题</vt:lpstr>
      </vt:variant>
      <vt:variant>
        <vt:i4>25</vt:i4>
      </vt:variant>
    </vt:vector>
  </HeadingPairs>
  <TitlesOfParts>
    <vt:vector size="26" baseType="lpstr">
      <vt:lpstr>PPT</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vector>
  </TitlesOfParts>
  <Manager>第一PPT，www.1ppt.com</Manager>
  <Company>第一PPT，www.1ppt.com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卡通儿童教育</dc:title>
  <dc:creator>PPT</dc:creator>
  <cp:keywords>PPT</cp:keywords>
  <dc:description>www.1ppt.com</dc:description>
  <cp:lastModifiedBy>User</cp:lastModifiedBy>
  <cp:revision>66</cp:revision>
  <dcterms:created xsi:type="dcterms:W3CDTF">2017-08-18T03:02:00Z</dcterms:created>
  <dcterms:modified xsi:type="dcterms:W3CDTF">2020-09-11T08:07:22Z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2052-10.1.0.6748</vt:lpwstr>
  </property>
</Properties>
</file>