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E8-429C-AAD8-718EC5C938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E8-429C-AAD8-718EC5C938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E8-429C-AAD8-718EC5C93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789605472"/>
        <c:axId val="-789600032"/>
      </c:barChart>
      <c:catAx>
        <c:axId val="-78960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89600032"/>
        <c:crosses val="autoZero"/>
        <c:auto val="1"/>
        <c:lblAlgn val="ctr"/>
        <c:lblOffset val="100"/>
        <c:noMultiLvlLbl val="0"/>
      </c:catAx>
      <c:valAx>
        <c:axId val="-789600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89605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596CF-8022-4A22-AA36-AFA88716351B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3AB69-EB2D-4C46-A4EA-118817EA0B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47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765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311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65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503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643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92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331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645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405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AB69-EB2D-4C46-A4EA-118817EA0BF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8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23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50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25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24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33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51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26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8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85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117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49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F96C1-240D-4F2F-90F9-AF59800202F3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E3622-4252-4C3A-9B87-EE198AEF83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64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20416977">
            <a:off x="4229101" y="2626331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加盟商务简约</a:t>
            </a:r>
            <a:r>
              <a:rPr lang="en-US" altLang="zh-CN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651500" y="10414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</a:rPr>
              <a:t>LOGO</a:t>
            </a:r>
            <a:endParaRPr lang="zh-CN" alt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grpSp>
        <p:nvGrpSpPr>
          <p:cNvPr id="82" name="组合 8"/>
          <p:cNvGrpSpPr>
            <a:grpSpLocks/>
          </p:cNvGrpSpPr>
          <p:nvPr/>
        </p:nvGrpSpPr>
        <p:grpSpPr bwMode="auto">
          <a:xfrm>
            <a:off x="1970705" y="1936750"/>
            <a:ext cx="3786784" cy="981538"/>
            <a:chOff x="2068773" y="1689099"/>
            <a:chExt cx="3786696" cy="981571"/>
          </a:xfrm>
        </p:grpSpPr>
        <p:sp>
          <p:nvSpPr>
            <p:cNvPr id="121" name="文本框 23"/>
            <p:cNvSpPr txBox="1">
              <a:spLocks noChangeArrowheads="1"/>
            </p:cNvSpPr>
            <p:nvPr/>
          </p:nvSpPr>
          <p:spPr bwMode="auto">
            <a:xfrm>
              <a:off x="3226722" y="1800564"/>
              <a:ext cx="2628747" cy="73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2" name="组合 5"/>
            <p:cNvGrpSpPr>
              <a:grpSpLocks/>
            </p:cNvGrpSpPr>
            <p:nvPr/>
          </p:nvGrpSpPr>
          <p:grpSpPr bwMode="auto">
            <a:xfrm>
              <a:off x="2068773" y="1689099"/>
              <a:ext cx="1488133" cy="981571"/>
              <a:chOff x="2068773" y="1689099"/>
              <a:chExt cx="1488133" cy="981571"/>
            </a:xfrm>
          </p:grpSpPr>
          <p:grpSp>
            <p:nvGrpSpPr>
              <p:cNvPr id="123" name="组合 1"/>
              <p:cNvGrpSpPr>
                <a:grpSpLocks/>
              </p:cNvGrpSpPr>
              <p:nvPr/>
            </p:nvGrpSpPr>
            <p:grpSpPr bwMode="auto">
              <a:xfrm>
                <a:off x="2068773" y="1689099"/>
                <a:ext cx="1488133" cy="981571"/>
                <a:chOff x="2297373" y="923429"/>
                <a:chExt cx="7597254" cy="5011142"/>
              </a:xfrm>
            </p:grpSpPr>
            <p:sp>
              <p:nvSpPr>
                <p:cNvPr id="125" name="菱形 124"/>
                <p:cNvSpPr/>
                <p:nvPr/>
              </p:nvSpPr>
              <p:spPr>
                <a:xfrm>
                  <a:off x="3923196" y="1263831"/>
                  <a:ext cx="4327725" cy="4327973"/>
                </a:xfrm>
                <a:prstGeom prst="diamond">
                  <a:avLst/>
                </a:prstGeom>
                <a:solidFill>
                  <a:schemeClr val="bg1"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6" name="菱形 125"/>
                <p:cNvSpPr/>
                <p:nvPr/>
              </p:nvSpPr>
              <p:spPr>
                <a:xfrm>
                  <a:off x="3582813" y="923429"/>
                  <a:ext cx="5008491" cy="5008778"/>
                </a:xfrm>
                <a:prstGeom prst="diamond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27" name="组合 12"/>
                <p:cNvGrpSpPr>
                  <a:grpSpLocks/>
                </p:cNvGrpSpPr>
                <p:nvPr/>
              </p:nvGrpSpPr>
              <p:grpSpPr bwMode="auto">
                <a:xfrm>
                  <a:off x="7635106" y="2066173"/>
                  <a:ext cx="1362827" cy="2725653"/>
                  <a:chOff x="7043738" y="1709738"/>
                  <a:chExt cx="766762" cy="1533524"/>
                </a:xfrm>
              </p:grpSpPr>
              <p:cxnSp>
                <p:nvCxnSpPr>
                  <p:cNvPr id="137" name="直接连接符 136"/>
                  <p:cNvCxnSpPr/>
                  <p:nvPr/>
                </p:nvCxnSpPr>
                <p:spPr>
                  <a:xfrm flipH="1" flipV="1">
                    <a:off x="7034553" y="1709758"/>
                    <a:ext cx="766032" cy="766077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8" name="直接连接符 137"/>
                  <p:cNvCxnSpPr/>
                  <p:nvPr/>
                </p:nvCxnSpPr>
                <p:spPr>
                  <a:xfrm flipV="1">
                    <a:off x="7034553" y="2475835"/>
                    <a:ext cx="766032" cy="766077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28" name="组合 19"/>
                <p:cNvGrpSpPr>
                  <a:grpSpLocks/>
                </p:cNvGrpSpPr>
                <p:nvPr/>
              </p:nvGrpSpPr>
              <p:grpSpPr bwMode="auto">
                <a:xfrm flipH="1">
                  <a:off x="9280141" y="2814514"/>
                  <a:ext cx="614486" cy="1228972"/>
                  <a:chOff x="7043738" y="1709738"/>
                  <a:chExt cx="766762" cy="1533524"/>
                </a:xfrm>
              </p:grpSpPr>
              <p:cxnSp>
                <p:nvCxnSpPr>
                  <p:cNvPr id="135" name="直接连接符 134"/>
                  <p:cNvCxnSpPr/>
                  <p:nvPr/>
                </p:nvCxnSpPr>
                <p:spPr>
                  <a:xfrm flipH="1" flipV="1">
                    <a:off x="7062116" y="1706419"/>
                    <a:ext cx="768565" cy="768609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6" name="直接连接符 135"/>
                  <p:cNvCxnSpPr/>
                  <p:nvPr/>
                </p:nvCxnSpPr>
                <p:spPr>
                  <a:xfrm flipV="1">
                    <a:off x="7062116" y="2475028"/>
                    <a:ext cx="768565" cy="768609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29" name="组合 26"/>
                <p:cNvGrpSpPr>
                  <a:grpSpLocks/>
                </p:cNvGrpSpPr>
                <p:nvPr/>
              </p:nvGrpSpPr>
              <p:grpSpPr bwMode="auto">
                <a:xfrm flipH="1">
                  <a:off x="3194067" y="2066173"/>
                  <a:ext cx="1362827" cy="2725653"/>
                  <a:chOff x="7043738" y="1709738"/>
                  <a:chExt cx="766762" cy="1533524"/>
                </a:xfrm>
              </p:grpSpPr>
              <p:cxnSp>
                <p:nvCxnSpPr>
                  <p:cNvPr id="133" name="直接连接符 132"/>
                  <p:cNvCxnSpPr/>
                  <p:nvPr/>
                </p:nvCxnSpPr>
                <p:spPr>
                  <a:xfrm flipH="1" flipV="1">
                    <a:off x="7044617" y="1709758"/>
                    <a:ext cx="766032" cy="766077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4" name="直接连接符 133"/>
                  <p:cNvCxnSpPr/>
                  <p:nvPr/>
                </p:nvCxnSpPr>
                <p:spPr>
                  <a:xfrm flipV="1">
                    <a:off x="7044617" y="2475835"/>
                    <a:ext cx="766032" cy="766077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30" name="组合 27"/>
                <p:cNvGrpSpPr>
                  <a:grpSpLocks/>
                </p:cNvGrpSpPr>
                <p:nvPr/>
              </p:nvGrpSpPr>
              <p:grpSpPr bwMode="auto">
                <a:xfrm>
                  <a:off x="2297373" y="2814514"/>
                  <a:ext cx="614486" cy="1228972"/>
                  <a:chOff x="7043738" y="1709738"/>
                  <a:chExt cx="766762" cy="1533524"/>
                </a:xfrm>
              </p:grpSpPr>
              <p:cxnSp>
                <p:nvCxnSpPr>
                  <p:cNvPr id="131" name="直接连接符 130"/>
                  <p:cNvCxnSpPr/>
                  <p:nvPr/>
                </p:nvCxnSpPr>
                <p:spPr>
                  <a:xfrm flipH="1" flipV="1">
                    <a:off x="7039808" y="1706419"/>
                    <a:ext cx="768565" cy="768609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2" name="直接连接符 131"/>
                  <p:cNvCxnSpPr/>
                  <p:nvPr/>
                </p:nvCxnSpPr>
                <p:spPr>
                  <a:xfrm flipV="1">
                    <a:off x="7039808" y="2475028"/>
                    <a:ext cx="768565" cy="768609"/>
                  </a:xfrm>
                  <a:prstGeom prst="lin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124" name="文本框 25"/>
              <p:cNvSpPr txBox="1">
                <a:spLocks noChangeArrowheads="1"/>
              </p:cNvSpPr>
              <p:nvPr/>
            </p:nvSpPr>
            <p:spPr bwMode="auto">
              <a:xfrm>
                <a:off x="2406237" y="1942058"/>
                <a:ext cx="8099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400" b="1">
                    <a:solidFill>
                      <a:srgbClr val="C022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>
                  <a:solidFill>
                    <a:srgbClr val="C022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4" name="组合 90"/>
          <p:cNvGrpSpPr>
            <a:grpSpLocks/>
          </p:cNvGrpSpPr>
          <p:nvPr/>
        </p:nvGrpSpPr>
        <p:grpSpPr bwMode="auto">
          <a:xfrm>
            <a:off x="1970088" y="3364880"/>
            <a:ext cx="1488168" cy="981538"/>
            <a:chOff x="2068773" y="1689099"/>
            <a:chExt cx="1488133" cy="981571"/>
          </a:xfrm>
        </p:grpSpPr>
        <p:grpSp>
          <p:nvGrpSpPr>
            <p:cNvPr id="105" name="组合 91"/>
            <p:cNvGrpSpPr>
              <a:grpSpLocks/>
            </p:cNvGrpSpPr>
            <p:nvPr/>
          </p:nvGrpSpPr>
          <p:grpSpPr bwMode="auto">
            <a:xfrm>
              <a:off x="2068773" y="1689099"/>
              <a:ext cx="1488133" cy="981571"/>
              <a:chOff x="2297373" y="923429"/>
              <a:chExt cx="7597254" cy="5011142"/>
            </a:xfrm>
          </p:grpSpPr>
          <p:sp>
            <p:nvSpPr>
              <p:cNvPr id="107" name="菱形 106"/>
              <p:cNvSpPr/>
              <p:nvPr/>
            </p:nvSpPr>
            <p:spPr>
              <a:xfrm>
                <a:off x="3926346" y="1265011"/>
                <a:ext cx="4335832" cy="4327973"/>
              </a:xfrm>
              <a:prstGeom prst="diamond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菱形 107"/>
              <p:cNvSpPr/>
              <p:nvPr/>
            </p:nvSpPr>
            <p:spPr>
              <a:xfrm>
                <a:off x="3585963" y="924608"/>
                <a:ext cx="5016598" cy="5008778"/>
              </a:xfrm>
              <a:prstGeom prst="diamon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9" name="组合 95"/>
              <p:cNvGrpSpPr>
                <a:grpSpLocks/>
              </p:cNvGrpSpPr>
              <p:nvPr/>
            </p:nvGrpSpPr>
            <p:grpSpPr bwMode="auto">
              <a:xfrm>
                <a:off x="7635106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119" name="直接连接符 118"/>
                <p:cNvCxnSpPr/>
                <p:nvPr/>
              </p:nvCxnSpPr>
              <p:spPr>
                <a:xfrm flipH="1" flipV="1">
                  <a:off x="7036325" y="1710422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20" name="直接连接符 119"/>
                <p:cNvCxnSpPr/>
                <p:nvPr/>
              </p:nvCxnSpPr>
              <p:spPr>
                <a:xfrm flipV="1">
                  <a:off x="7036325" y="2476499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0" name="组合 96"/>
              <p:cNvGrpSpPr>
                <a:grpSpLocks/>
              </p:cNvGrpSpPr>
              <p:nvPr/>
            </p:nvGrpSpPr>
            <p:grpSpPr bwMode="auto">
              <a:xfrm flipH="1">
                <a:off x="9280141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117" name="直接连接符 116"/>
                <p:cNvCxnSpPr/>
                <p:nvPr/>
              </p:nvCxnSpPr>
              <p:spPr>
                <a:xfrm flipH="1" flipV="1">
                  <a:off x="7048076" y="1707891"/>
                  <a:ext cx="778674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8" name="直接连接符 117"/>
                <p:cNvCxnSpPr/>
                <p:nvPr/>
              </p:nvCxnSpPr>
              <p:spPr>
                <a:xfrm flipV="1">
                  <a:off x="7048076" y="2476500"/>
                  <a:ext cx="778674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1" name="组合 97"/>
              <p:cNvGrpSpPr>
                <a:grpSpLocks/>
              </p:cNvGrpSpPr>
              <p:nvPr/>
            </p:nvGrpSpPr>
            <p:grpSpPr bwMode="auto">
              <a:xfrm flipH="1">
                <a:off x="3194067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115" name="直接连接符 114"/>
                <p:cNvCxnSpPr/>
                <p:nvPr/>
              </p:nvCxnSpPr>
              <p:spPr>
                <a:xfrm flipH="1" flipV="1">
                  <a:off x="7042845" y="1710422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 flipV="1">
                  <a:off x="7042845" y="2476499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2" name="组合 98"/>
              <p:cNvGrpSpPr>
                <a:grpSpLocks/>
              </p:cNvGrpSpPr>
              <p:nvPr/>
            </p:nvGrpSpPr>
            <p:grpSpPr bwMode="auto">
              <a:xfrm>
                <a:off x="2297373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113" name="直接连接符 112"/>
                <p:cNvCxnSpPr/>
                <p:nvPr/>
              </p:nvCxnSpPr>
              <p:spPr>
                <a:xfrm flipH="1" flipV="1">
                  <a:off x="7043738" y="1707891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4" name="直接连接符 113"/>
                <p:cNvCxnSpPr/>
                <p:nvPr/>
              </p:nvCxnSpPr>
              <p:spPr>
                <a:xfrm flipV="1">
                  <a:off x="7043738" y="2476500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06" name="文本框 92"/>
            <p:cNvSpPr txBox="1">
              <a:spLocks noChangeArrowheads="1"/>
            </p:cNvSpPr>
            <p:nvPr/>
          </p:nvSpPr>
          <p:spPr bwMode="auto">
            <a:xfrm>
              <a:off x="2406237" y="1942058"/>
              <a:ext cx="8099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C022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>
                <a:solidFill>
                  <a:srgbClr val="C0222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132"/>
          <p:cNvGrpSpPr>
            <a:grpSpLocks/>
          </p:cNvGrpSpPr>
          <p:nvPr/>
        </p:nvGrpSpPr>
        <p:grpSpPr bwMode="auto">
          <a:xfrm>
            <a:off x="1970706" y="4717587"/>
            <a:ext cx="1488168" cy="981538"/>
            <a:chOff x="2068773" y="1689099"/>
            <a:chExt cx="1488133" cy="981571"/>
          </a:xfrm>
        </p:grpSpPr>
        <p:grpSp>
          <p:nvGrpSpPr>
            <p:cNvPr id="87" name="组合 133"/>
            <p:cNvGrpSpPr>
              <a:grpSpLocks/>
            </p:cNvGrpSpPr>
            <p:nvPr/>
          </p:nvGrpSpPr>
          <p:grpSpPr bwMode="auto">
            <a:xfrm>
              <a:off x="2068773" y="1689099"/>
              <a:ext cx="1488133" cy="981571"/>
              <a:chOff x="2297373" y="923429"/>
              <a:chExt cx="7597254" cy="5011142"/>
            </a:xfrm>
          </p:grpSpPr>
          <p:sp>
            <p:nvSpPr>
              <p:cNvPr id="89" name="菱形 88"/>
              <p:cNvSpPr/>
              <p:nvPr/>
            </p:nvSpPr>
            <p:spPr>
              <a:xfrm>
                <a:off x="3923196" y="1266195"/>
                <a:ext cx="4327725" cy="4327973"/>
              </a:xfrm>
              <a:prstGeom prst="diamond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菱形 89"/>
              <p:cNvSpPr/>
              <p:nvPr/>
            </p:nvSpPr>
            <p:spPr>
              <a:xfrm>
                <a:off x="3582813" y="925793"/>
                <a:ext cx="5008491" cy="5008778"/>
              </a:xfrm>
              <a:prstGeom prst="diamon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1" name="组合 137"/>
              <p:cNvGrpSpPr>
                <a:grpSpLocks/>
              </p:cNvGrpSpPr>
              <p:nvPr/>
            </p:nvGrpSpPr>
            <p:grpSpPr bwMode="auto">
              <a:xfrm>
                <a:off x="7635106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101" name="直接连接符 100"/>
                <p:cNvCxnSpPr/>
                <p:nvPr/>
              </p:nvCxnSpPr>
              <p:spPr>
                <a:xfrm flipH="1" flipV="1">
                  <a:off x="7034553" y="1711088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2" name="直接连接符 101"/>
                <p:cNvCxnSpPr/>
                <p:nvPr/>
              </p:nvCxnSpPr>
              <p:spPr>
                <a:xfrm flipV="1">
                  <a:off x="7034553" y="2477165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92" name="组合 138"/>
              <p:cNvGrpSpPr>
                <a:grpSpLocks/>
              </p:cNvGrpSpPr>
              <p:nvPr/>
            </p:nvGrpSpPr>
            <p:grpSpPr bwMode="auto">
              <a:xfrm flipH="1">
                <a:off x="9280141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99" name="直接连接符 98"/>
                <p:cNvCxnSpPr/>
                <p:nvPr/>
              </p:nvCxnSpPr>
              <p:spPr>
                <a:xfrm flipH="1" flipV="1">
                  <a:off x="7062116" y="1709369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0" name="直接连接符 99"/>
                <p:cNvCxnSpPr/>
                <p:nvPr/>
              </p:nvCxnSpPr>
              <p:spPr>
                <a:xfrm flipV="1">
                  <a:off x="7062116" y="2477978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93" name="组合 139"/>
              <p:cNvGrpSpPr>
                <a:grpSpLocks/>
              </p:cNvGrpSpPr>
              <p:nvPr/>
            </p:nvGrpSpPr>
            <p:grpSpPr bwMode="auto">
              <a:xfrm flipH="1">
                <a:off x="3194067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97" name="直接连接符 96"/>
                <p:cNvCxnSpPr/>
                <p:nvPr/>
              </p:nvCxnSpPr>
              <p:spPr>
                <a:xfrm flipH="1" flipV="1">
                  <a:off x="7044617" y="1711088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98" name="直接连接符 97"/>
                <p:cNvCxnSpPr/>
                <p:nvPr/>
              </p:nvCxnSpPr>
              <p:spPr>
                <a:xfrm flipV="1">
                  <a:off x="7044617" y="2477165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94" name="组合 140"/>
              <p:cNvGrpSpPr>
                <a:grpSpLocks/>
              </p:cNvGrpSpPr>
              <p:nvPr/>
            </p:nvGrpSpPr>
            <p:grpSpPr bwMode="auto">
              <a:xfrm>
                <a:off x="2297373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 flipH="1" flipV="1">
                  <a:off x="7039808" y="1709369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 flipV="1">
                  <a:off x="7039808" y="2477978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88" name="文本框 134"/>
            <p:cNvSpPr txBox="1">
              <a:spLocks noChangeArrowheads="1"/>
            </p:cNvSpPr>
            <p:nvPr/>
          </p:nvSpPr>
          <p:spPr bwMode="auto">
            <a:xfrm>
              <a:off x="2406237" y="1942058"/>
              <a:ext cx="8099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C022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400" b="1">
                <a:solidFill>
                  <a:srgbClr val="C0222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323"/>
          <p:cNvGrpSpPr>
            <a:grpSpLocks/>
          </p:cNvGrpSpPr>
          <p:nvPr/>
        </p:nvGrpSpPr>
        <p:grpSpPr bwMode="auto">
          <a:xfrm flipH="1">
            <a:off x="8733128" y="1936750"/>
            <a:ext cx="1488168" cy="981538"/>
            <a:chOff x="2068773" y="1689099"/>
            <a:chExt cx="1488133" cy="981571"/>
          </a:xfrm>
        </p:grpSpPr>
        <p:grpSp>
          <p:nvGrpSpPr>
            <p:cNvPr id="66" name="组合 324"/>
            <p:cNvGrpSpPr>
              <a:grpSpLocks/>
            </p:cNvGrpSpPr>
            <p:nvPr/>
          </p:nvGrpSpPr>
          <p:grpSpPr bwMode="auto">
            <a:xfrm>
              <a:off x="2068773" y="1689099"/>
              <a:ext cx="1488133" cy="981571"/>
              <a:chOff x="2297373" y="923429"/>
              <a:chExt cx="7597254" cy="5011142"/>
            </a:xfrm>
          </p:grpSpPr>
          <p:sp>
            <p:nvSpPr>
              <p:cNvPr id="68" name="菱形 67"/>
              <p:cNvSpPr/>
              <p:nvPr/>
            </p:nvSpPr>
            <p:spPr>
              <a:xfrm>
                <a:off x="3923201" y="1263831"/>
                <a:ext cx="4335827" cy="4327973"/>
              </a:xfrm>
              <a:prstGeom prst="diamond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菱形 68"/>
              <p:cNvSpPr/>
              <p:nvPr/>
            </p:nvSpPr>
            <p:spPr>
              <a:xfrm>
                <a:off x="3582818" y="923429"/>
                <a:ext cx="5016593" cy="5008778"/>
              </a:xfrm>
              <a:prstGeom prst="diamon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0" name="组合 328"/>
              <p:cNvGrpSpPr>
                <a:grpSpLocks/>
              </p:cNvGrpSpPr>
              <p:nvPr/>
            </p:nvGrpSpPr>
            <p:grpSpPr bwMode="auto">
              <a:xfrm>
                <a:off x="7635106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80" name="直接连接符 79"/>
                <p:cNvCxnSpPr/>
                <p:nvPr/>
              </p:nvCxnSpPr>
              <p:spPr>
                <a:xfrm flipH="1" flipV="1">
                  <a:off x="7039117" y="1709758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1" name="直接连接符 80"/>
                <p:cNvCxnSpPr/>
                <p:nvPr/>
              </p:nvCxnSpPr>
              <p:spPr>
                <a:xfrm flipV="1">
                  <a:off x="7039117" y="2475835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71" name="组合 329"/>
              <p:cNvGrpSpPr>
                <a:grpSpLocks/>
              </p:cNvGrpSpPr>
              <p:nvPr/>
            </p:nvGrpSpPr>
            <p:grpSpPr bwMode="auto">
              <a:xfrm flipH="1">
                <a:off x="9280141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78" name="直接连接符 77"/>
                <p:cNvCxnSpPr/>
                <p:nvPr/>
              </p:nvCxnSpPr>
              <p:spPr>
                <a:xfrm flipH="1" flipV="1">
                  <a:off x="7052000" y="1706419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9" name="直接连接符 78"/>
                <p:cNvCxnSpPr/>
                <p:nvPr/>
              </p:nvCxnSpPr>
              <p:spPr>
                <a:xfrm flipV="1">
                  <a:off x="7052000" y="2475028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72" name="组合 330"/>
              <p:cNvGrpSpPr>
                <a:grpSpLocks/>
              </p:cNvGrpSpPr>
              <p:nvPr/>
            </p:nvGrpSpPr>
            <p:grpSpPr bwMode="auto">
              <a:xfrm flipH="1">
                <a:off x="3194067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76" name="直接连接符 75"/>
                <p:cNvCxnSpPr/>
                <p:nvPr/>
              </p:nvCxnSpPr>
              <p:spPr>
                <a:xfrm flipH="1" flipV="1">
                  <a:off x="7044611" y="1709758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7" name="直接连接符 76"/>
                <p:cNvCxnSpPr/>
                <p:nvPr/>
              </p:nvCxnSpPr>
              <p:spPr>
                <a:xfrm flipV="1">
                  <a:off x="7044611" y="2475835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73" name="组合 331"/>
              <p:cNvGrpSpPr>
                <a:grpSpLocks/>
              </p:cNvGrpSpPr>
              <p:nvPr/>
            </p:nvGrpSpPr>
            <p:grpSpPr bwMode="auto">
              <a:xfrm>
                <a:off x="2297373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74" name="直接连接符 73"/>
                <p:cNvCxnSpPr/>
                <p:nvPr/>
              </p:nvCxnSpPr>
              <p:spPr>
                <a:xfrm flipH="1" flipV="1">
                  <a:off x="7039808" y="1706419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5" name="直接连接符 74"/>
                <p:cNvCxnSpPr/>
                <p:nvPr/>
              </p:nvCxnSpPr>
              <p:spPr>
                <a:xfrm flipV="1">
                  <a:off x="7039808" y="2475028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67" name="文本框 325"/>
            <p:cNvSpPr txBox="1">
              <a:spLocks noChangeArrowheads="1"/>
            </p:cNvSpPr>
            <p:nvPr/>
          </p:nvSpPr>
          <p:spPr bwMode="auto">
            <a:xfrm>
              <a:off x="2406237" y="1942058"/>
              <a:ext cx="8099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C022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>
                <a:solidFill>
                  <a:srgbClr val="C0222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303"/>
          <p:cNvGrpSpPr>
            <a:grpSpLocks/>
          </p:cNvGrpSpPr>
          <p:nvPr/>
        </p:nvGrpSpPr>
        <p:grpSpPr bwMode="auto">
          <a:xfrm flipH="1">
            <a:off x="8673420" y="3326869"/>
            <a:ext cx="1488168" cy="981538"/>
            <a:chOff x="2068773" y="1689099"/>
            <a:chExt cx="1488133" cy="981571"/>
          </a:xfrm>
        </p:grpSpPr>
        <p:grpSp>
          <p:nvGrpSpPr>
            <p:cNvPr id="48" name="组合 304"/>
            <p:cNvGrpSpPr>
              <a:grpSpLocks/>
            </p:cNvGrpSpPr>
            <p:nvPr/>
          </p:nvGrpSpPr>
          <p:grpSpPr bwMode="auto">
            <a:xfrm>
              <a:off x="2068773" y="1689099"/>
              <a:ext cx="1488133" cy="981571"/>
              <a:chOff x="2297373" y="923429"/>
              <a:chExt cx="7597254" cy="5011142"/>
            </a:xfrm>
          </p:grpSpPr>
          <p:sp>
            <p:nvSpPr>
              <p:cNvPr id="50" name="菱形 49"/>
              <p:cNvSpPr/>
              <p:nvPr/>
            </p:nvSpPr>
            <p:spPr>
              <a:xfrm>
                <a:off x="3926351" y="1265011"/>
                <a:ext cx="4335827" cy="4327973"/>
              </a:xfrm>
              <a:prstGeom prst="diamond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菱形 50"/>
              <p:cNvSpPr/>
              <p:nvPr/>
            </p:nvSpPr>
            <p:spPr>
              <a:xfrm>
                <a:off x="3585968" y="924608"/>
                <a:ext cx="5016593" cy="5008778"/>
              </a:xfrm>
              <a:prstGeom prst="diamon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2" name="组合 308"/>
              <p:cNvGrpSpPr>
                <a:grpSpLocks/>
              </p:cNvGrpSpPr>
              <p:nvPr/>
            </p:nvGrpSpPr>
            <p:grpSpPr bwMode="auto">
              <a:xfrm>
                <a:off x="7635106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62" name="直接连接符 61"/>
                <p:cNvCxnSpPr/>
                <p:nvPr/>
              </p:nvCxnSpPr>
              <p:spPr>
                <a:xfrm flipH="1" flipV="1">
                  <a:off x="7040889" y="1710422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 flipV="1">
                  <a:off x="7040889" y="2476499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53" name="组合 309"/>
              <p:cNvGrpSpPr>
                <a:grpSpLocks/>
              </p:cNvGrpSpPr>
              <p:nvPr/>
            </p:nvGrpSpPr>
            <p:grpSpPr bwMode="auto">
              <a:xfrm flipH="1">
                <a:off x="9280141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60" name="直接连接符 59"/>
                <p:cNvCxnSpPr/>
                <p:nvPr/>
              </p:nvCxnSpPr>
              <p:spPr>
                <a:xfrm flipH="1" flipV="1">
                  <a:off x="7037960" y="1707891"/>
                  <a:ext cx="778674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 flipV="1">
                  <a:off x="7037960" y="2476500"/>
                  <a:ext cx="778674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54" name="组合 310"/>
              <p:cNvGrpSpPr>
                <a:grpSpLocks/>
              </p:cNvGrpSpPr>
              <p:nvPr/>
            </p:nvGrpSpPr>
            <p:grpSpPr bwMode="auto">
              <a:xfrm flipH="1">
                <a:off x="3194067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58" name="直接连接符 57"/>
                <p:cNvCxnSpPr/>
                <p:nvPr/>
              </p:nvCxnSpPr>
              <p:spPr>
                <a:xfrm flipH="1" flipV="1">
                  <a:off x="7042839" y="1710422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>
                <a:xfrm flipV="1">
                  <a:off x="7042839" y="2476499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55" name="组合 311"/>
              <p:cNvGrpSpPr>
                <a:grpSpLocks/>
              </p:cNvGrpSpPr>
              <p:nvPr/>
            </p:nvGrpSpPr>
            <p:grpSpPr bwMode="auto">
              <a:xfrm>
                <a:off x="2297373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56" name="直接连接符 55"/>
                <p:cNvCxnSpPr/>
                <p:nvPr/>
              </p:nvCxnSpPr>
              <p:spPr>
                <a:xfrm flipH="1" flipV="1">
                  <a:off x="7043738" y="1707891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 flipV="1">
                  <a:off x="7043738" y="2476500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49" name="文本框 305"/>
            <p:cNvSpPr txBox="1">
              <a:spLocks noChangeArrowheads="1"/>
            </p:cNvSpPr>
            <p:nvPr/>
          </p:nvSpPr>
          <p:spPr bwMode="auto">
            <a:xfrm>
              <a:off x="2406237" y="1942058"/>
              <a:ext cx="8099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C022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>
                <a:solidFill>
                  <a:srgbClr val="C0222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3"/>
          <p:cNvGrpSpPr>
            <a:grpSpLocks/>
          </p:cNvGrpSpPr>
          <p:nvPr/>
        </p:nvGrpSpPr>
        <p:grpSpPr bwMode="auto">
          <a:xfrm flipH="1">
            <a:off x="8733128" y="4717587"/>
            <a:ext cx="1488168" cy="981538"/>
            <a:chOff x="2068773" y="1689099"/>
            <a:chExt cx="1488133" cy="981571"/>
          </a:xfrm>
        </p:grpSpPr>
        <p:grpSp>
          <p:nvGrpSpPr>
            <p:cNvPr id="30" name="组合 284"/>
            <p:cNvGrpSpPr>
              <a:grpSpLocks/>
            </p:cNvGrpSpPr>
            <p:nvPr/>
          </p:nvGrpSpPr>
          <p:grpSpPr bwMode="auto">
            <a:xfrm>
              <a:off x="2068773" y="1689099"/>
              <a:ext cx="1488133" cy="981571"/>
              <a:chOff x="2297373" y="923429"/>
              <a:chExt cx="7597254" cy="5011142"/>
            </a:xfrm>
          </p:grpSpPr>
          <p:sp>
            <p:nvSpPr>
              <p:cNvPr id="32" name="菱形 31"/>
              <p:cNvSpPr/>
              <p:nvPr/>
            </p:nvSpPr>
            <p:spPr>
              <a:xfrm>
                <a:off x="3923201" y="1266195"/>
                <a:ext cx="4335827" cy="4327973"/>
              </a:xfrm>
              <a:prstGeom prst="diamond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菱形 32"/>
              <p:cNvSpPr/>
              <p:nvPr/>
            </p:nvSpPr>
            <p:spPr>
              <a:xfrm>
                <a:off x="3582818" y="925793"/>
                <a:ext cx="5016593" cy="5008778"/>
              </a:xfrm>
              <a:prstGeom prst="diamond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4" name="组合 288"/>
              <p:cNvGrpSpPr>
                <a:grpSpLocks/>
              </p:cNvGrpSpPr>
              <p:nvPr/>
            </p:nvGrpSpPr>
            <p:grpSpPr bwMode="auto">
              <a:xfrm>
                <a:off x="7635106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44" name="直接连接符 43"/>
                <p:cNvCxnSpPr/>
                <p:nvPr/>
              </p:nvCxnSpPr>
              <p:spPr>
                <a:xfrm flipH="1" flipV="1">
                  <a:off x="7039117" y="1711088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 flipV="1">
                  <a:off x="7039117" y="2477165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35" name="组合 289"/>
              <p:cNvGrpSpPr>
                <a:grpSpLocks/>
              </p:cNvGrpSpPr>
              <p:nvPr/>
            </p:nvGrpSpPr>
            <p:grpSpPr bwMode="auto">
              <a:xfrm flipH="1">
                <a:off x="9280141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42" name="直接连接符 41"/>
                <p:cNvCxnSpPr/>
                <p:nvPr/>
              </p:nvCxnSpPr>
              <p:spPr>
                <a:xfrm flipH="1" flipV="1">
                  <a:off x="7052000" y="1709369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>
                <a:xfrm flipV="1">
                  <a:off x="7052000" y="2477978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36" name="组合 290"/>
              <p:cNvGrpSpPr>
                <a:grpSpLocks/>
              </p:cNvGrpSpPr>
              <p:nvPr/>
            </p:nvGrpSpPr>
            <p:grpSpPr bwMode="auto">
              <a:xfrm flipH="1">
                <a:off x="3194067" y="2066173"/>
                <a:ext cx="1362827" cy="2725653"/>
                <a:chOff x="7043738" y="1709738"/>
                <a:chExt cx="766762" cy="1533524"/>
              </a:xfrm>
            </p:grpSpPr>
            <p:cxnSp>
              <p:nvCxnSpPr>
                <p:cNvPr id="40" name="直接连接符 39"/>
                <p:cNvCxnSpPr/>
                <p:nvPr/>
              </p:nvCxnSpPr>
              <p:spPr>
                <a:xfrm flipH="1" flipV="1">
                  <a:off x="7044611" y="1711088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>
                <a:xfrm flipV="1">
                  <a:off x="7044611" y="2477165"/>
                  <a:ext cx="766032" cy="766077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37" name="组合 291"/>
              <p:cNvGrpSpPr>
                <a:grpSpLocks/>
              </p:cNvGrpSpPr>
              <p:nvPr/>
            </p:nvGrpSpPr>
            <p:grpSpPr bwMode="auto">
              <a:xfrm>
                <a:off x="2297373" y="2814514"/>
                <a:ext cx="614486" cy="1228972"/>
                <a:chOff x="7043738" y="1709738"/>
                <a:chExt cx="766762" cy="1533524"/>
              </a:xfrm>
            </p:grpSpPr>
            <p:cxnSp>
              <p:nvCxnSpPr>
                <p:cNvPr id="38" name="直接连接符 37"/>
                <p:cNvCxnSpPr/>
                <p:nvPr/>
              </p:nvCxnSpPr>
              <p:spPr>
                <a:xfrm flipH="1" flipV="1">
                  <a:off x="7039808" y="1709369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 flipV="1">
                  <a:off x="7039808" y="2477978"/>
                  <a:ext cx="768565" cy="768609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1" name="文本框 285"/>
            <p:cNvSpPr txBox="1">
              <a:spLocks noChangeArrowheads="1"/>
            </p:cNvSpPr>
            <p:nvPr/>
          </p:nvSpPr>
          <p:spPr bwMode="auto">
            <a:xfrm>
              <a:off x="2406237" y="1942058"/>
              <a:ext cx="8099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C022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zh-CN" altLang="en-US" sz="2400" b="1">
                <a:solidFill>
                  <a:srgbClr val="C0222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框 343"/>
          <p:cNvSpPr txBox="1">
            <a:spLocks noChangeArrowheads="1"/>
          </p:cNvSpPr>
          <p:nvPr/>
        </p:nvSpPr>
        <p:spPr bwMode="auto">
          <a:xfrm flipH="1">
            <a:off x="4534038" y="542189"/>
            <a:ext cx="297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17"/>
          <p:cNvGrpSpPr>
            <a:grpSpLocks/>
          </p:cNvGrpSpPr>
          <p:nvPr/>
        </p:nvGrpSpPr>
        <p:grpSpPr bwMode="auto">
          <a:xfrm>
            <a:off x="7567751" y="504089"/>
            <a:ext cx="549275" cy="661988"/>
            <a:chOff x="4754823" y="340206"/>
            <a:chExt cx="442590" cy="533895"/>
          </a:xfrm>
        </p:grpSpPr>
        <p:grpSp>
          <p:nvGrpSpPr>
            <p:cNvPr id="17" name="组合 349"/>
            <p:cNvGrpSpPr>
              <a:grpSpLocks/>
            </p:cNvGrpSpPr>
            <p:nvPr/>
          </p:nvGrpSpPr>
          <p:grpSpPr bwMode="auto">
            <a:xfrm>
              <a:off x="4754823" y="340206"/>
              <a:ext cx="266947" cy="533895"/>
              <a:chOff x="7043738" y="1709738"/>
              <a:chExt cx="766762" cy="1533524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 flipV="1">
                <a:off x="7043738" y="1709738"/>
                <a:ext cx="767903" cy="768601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V="1">
                <a:off x="7043738" y="2478339"/>
                <a:ext cx="767903" cy="764923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8" name="组合 350"/>
            <p:cNvGrpSpPr>
              <a:grpSpLocks/>
            </p:cNvGrpSpPr>
            <p:nvPr/>
          </p:nvGrpSpPr>
          <p:grpSpPr bwMode="auto">
            <a:xfrm flipH="1">
              <a:off x="5077049" y="486789"/>
              <a:ext cx="120364" cy="240728"/>
              <a:chOff x="7043738" y="1709738"/>
              <a:chExt cx="766762" cy="1533524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H="1" flipV="1">
                <a:off x="7043738" y="1705751"/>
                <a:ext cx="765982" cy="774833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7043738" y="2480584"/>
                <a:ext cx="765982" cy="766675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0" name="组合 22"/>
          <p:cNvGrpSpPr>
            <a:grpSpLocks/>
          </p:cNvGrpSpPr>
          <p:nvPr/>
        </p:nvGrpSpPr>
        <p:grpSpPr bwMode="auto">
          <a:xfrm>
            <a:off x="3929201" y="504089"/>
            <a:ext cx="549275" cy="661988"/>
            <a:chOff x="3709280" y="340206"/>
            <a:chExt cx="442589" cy="533895"/>
          </a:xfrm>
        </p:grpSpPr>
        <p:grpSp>
          <p:nvGrpSpPr>
            <p:cNvPr id="11" name="组合 351"/>
            <p:cNvGrpSpPr>
              <a:grpSpLocks/>
            </p:cNvGrpSpPr>
            <p:nvPr/>
          </p:nvGrpSpPr>
          <p:grpSpPr bwMode="auto">
            <a:xfrm flipH="1">
              <a:off x="3884922" y="340206"/>
              <a:ext cx="266947" cy="533895"/>
              <a:chOff x="7043738" y="1709738"/>
              <a:chExt cx="766762" cy="1533524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H="1" flipV="1">
                <a:off x="7043738" y="1709738"/>
                <a:ext cx="767903" cy="768601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7043738" y="2478339"/>
                <a:ext cx="767903" cy="764923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" name="组合 352"/>
            <p:cNvGrpSpPr>
              <a:grpSpLocks/>
            </p:cNvGrpSpPr>
            <p:nvPr/>
          </p:nvGrpSpPr>
          <p:grpSpPr bwMode="auto">
            <a:xfrm>
              <a:off x="3709280" y="486789"/>
              <a:ext cx="120364" cy="240728"/>
              <a:chOff x="7043738" y="1709738"/>
              <a:chExt cx="766762" cy="1533524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H="1" flipV="1">
                <a:off x="7043738" y="1705751"/>
                <a:ext cx="765977" cy="774833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7043738" y="2480584"/>
                <a:ext cx="765977" cy="766675"/>
              </a:xfrm>
              <a:prstGeom prst="lin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139" name="文本框 23"/>
          <p:cNvSpPr txBox="1">
            <a:spLocks noChangeArrowheads="1"/>
          </p:cNvSpPr>
          <p:nvPr/>
        </p:nvSpPr>
        <p:spPr bwMode="auto">
          <a:xfrm>
            <a:off x="3166776" y="3585775"/>
            <a:ext cx="26288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文本框 23"/>
          <p:cNvSpPr txBox="1">
            <a:spLocks noChangeArrowheads="1"/>
          </p:cNvSpPr>
          <p:nvPr/>
        </p:nvSpPr>
        <p:spPr bwMode="auto">
          <a:xfrm>
            <a:off x="3192464" y="4919751"/>
            <a:ext cx="26288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文本框 23"/>
          <p:cNvSpPr txBox="1">
            <a:spLocks noChangeArrowheads="1"/>
          </p:cNvSpPr>
          <p:nvPr/>
        </p:nvSpPr>
        <p:spPr bwMode="auto">
          <a:xfrm>
            <a:off x="6250615" y="3585775"/>
            <a:ext cx="26288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文本框 23"/>
          <p:cNvSpPr txBox="1">
            <a:spLocks noChangeArrowheads="1"/>
          </p:cNvSpPr>
          <p:nvPr/>
        </p:nvSpPr>
        <p:spPr bwMode="auto">
          <a:xfrm>
            <a:off x="6276303" y="4919751"/>
            <a:ext cx="26288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文本框 23"/>
          <p:cNvSpPr txBox="1">
            <a:spLocks noChangeArrowheads="1"/>
          </p:cNvSpPr>
          <p:nvPr/>
        </p:nvSpPr>
        <p:spPr bwMode="auto">
          <a:xfrm>
            <a:off x="6243730" y="2019144"/>
            <a:ext cx="26288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503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80"/>
          <a:stretch>
            <a:fillRect/>
          </a:stretch>
        </p:blipFill>
        <p:spPr bwMode="auto">
          <a:xfrm>
            <a:off x="6343650" y="3500848"/>
            <a:ext cx="4281799" cy="2831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81"/>
          <a:stretch>
            <a:fillRect/>
          </a:stretch>
        </p:blipFill>
        <p:spPr bwMode="auto">
          <a:xfrm>
            <a:off x="1181100" y="3500848"/>
            <a:ext cx="4273550" cy="2831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797757782"/>
              </p:ext>
            </p:extLst>
          </p:nvPr>
        </p:nvGraphicFramePr>
        <p:xfrm>
          <a:off x="1289049" y="1286762"/>
          <a:ext cx="9222099" cy="2137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9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14375" y="1619250"/>
            <a:ext cx="5864225" cy="4819650"/>
            <a:chOff x="713614" y="1619856"/>
            <a:chExt cx="5864535" cy="4819511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5249342" y="1619856"/>
              <a:ext cx="1328807" cy="1179479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142617" y="1678592"/>
              <a:ext cx="2581411" cy="2273234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3614" y="2308811"/>
              <a:ext cx="2344862" cy="1739850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06495" y="2945381"/>
              <a:ext cx="665197" cy="633394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66840" y="2586616"/>
              <a:ext cx="971601" cy="646093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58476" y="5012246"/>
              <a:ext cx="1057331" cy="1073119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990565" y="4788415"/>
              <a:ext cx="550892" cy="750866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795115" y="5007483"/>
              <a:ext cx="733464" cy="604821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091815" y="4370915"/>
              <a:ext cx="1439939" cy="1063594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89854" y="3964526"/>
              <a:ext cx="2270245" cy="120170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17465" y="4026437"/>
              <a:ext cx="708062" cy="606408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45633" y="3661322"/>
              <a:ext cx="1470103" cy="1022321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80844" y="3688309"/>
              <a:ext cx="303228" cy="530210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801643" y="3164449"/>
              <a:ext cx="622333" cy="876275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127097" y="3472416"/>
              <a:ext cx="128595" cy="206369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976277" y="3383518"/>
              <a:ext cx="203211" cy="204781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498414" y="3467653"/>
              <a:ext cx="393721" cy="800077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28685" y="3486702"/>
              <a:ext cx="46039" cy="6508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096934" y="5809148"/>
              <a:ext cx="88905" cy="61910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84144" y="5417046"/>
              <a:ext cx="890635" cy="720704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17358" y="5340849"/>
              <a:ext cx="917624" cy="649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423798" y="4861438"/>
              <a:ext cx="636621" cy="693718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349181" y="4450287"/>
              <a:ext cx="895397" cy="547671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469838" y="6180612"/>
              <a:ext cx="288940" cy="258755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5495417" y="4526485"/>
              <a:ext cx="74617" cy="73023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744134" y="3251759"/>
              <a:ext cx="1581234" cy="1322350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017377" y="3635923"/>
              <a:ext cx="590581" cy="1012796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055657" y="4207406"/>
              <a:ext cx="549304" cy="650856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87425" y="4112159"/>
              <a:ext cx="652497" cy="506398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766894" y="4521722"/>
              <a:ext cx="92080" cy="95247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296969" y="4990022"/>
              <a:ext cx="503264" cy="614344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455728" y="4566171"/>
              <a:ext cx="439760" cy="504810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852624" y="5378948"/>
              <a:ext cx="187335" cy="371464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06441" y="3721645"/>
              <a:ext cx="773154" cy="500049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 noChangeAspect="1"/>
            </p:cNvSpPr>
            <p:nvPr/>
          </p:nvSpPr>
          <p:spPr bwMode="auto">
            <a:xfrm>
              <a:off x="3926884" y="4586808"/>
              <a:ext cx="608045" cy="546084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2591726" y="3188261"/>
              <a:ext cx="382607" cy="57624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9"/>
            <p:cNvSpPr>
              <a:spLocks noEditPoints="1"/>
            </p:cNvSpPr>
            <p:nvPr/>
          </p:nvSpPr>
          <p:spPr bwMode="auto">
            <a:xfrm>
              <a:off x="4928650" y="4959860"/>
              <a:ext cx="400071" cy="606408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4077705" y="4648719"/>
              <a:ext cx="379432" cy="571484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30"/>
            <p:cNvSpPr>
              <a:spLocks noEditPoints="1"/>
            </p:cNvSpPr>
            <p:nvPr/>
          </p:nvSpPr>
          <p:spPr bwMode="auto">
            <a:xfrm>
              <a:off x="4534929" y="3048565"/>
              <a:ext cx="390546" cy="59212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149"/>
            <p:cNvSpPr>
              <a:spLocks/>
            </p:cNvSpPr>
            <p:nvPr/>
          </p:nvSpPr>
          <p:spPr bwMode="auto">
            <a:xfrm>
              <a:off x="2664755" y="3283508"/>
              <a:ext cx="242900" cy="1746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43"/>
            <p:cNvSpPr>
              <a:spLocks/>
            </p:cNvSpPr>
            <p:nvPr/>
          </p:nvSpPr>
          <p:spPr bwMode="auto">
            <a:xfrm>
              <a:off x="4169785" y="4750316"/>
              <a:ext cx="195272" cy="1396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44"/>
            <p:cNvSpPr>
              <a:spLocks/>
            </p:cNvSpPr>
            <p:nvPr/>
          </p:nvSpPr>
          <p:spPr bwMode="auto">
            <a:xfrm>
              <a:off x="4347594" y="4810639"/>
              <a:ext cx="11113" cy="666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45"/>
            <p:cNvSpPr>
              <a:spLocks/>
            </p:cNvSpPr>
            <p:nvPr/>
          </p:nvSpPr>
          <p:spPr bwMode="auto">
            <a:xfrm>
              <a:off x="4341244" y="4883662"/>
              <a:ext cx="23813" cy="365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59"/>
            <p:cNvSpPr>
              <a:spLocks/>
            </p:cNvSpPr>
            <p:nvPr/>
          </p:nvSpPr>
          <p:spPr bwMode="auto">
            <a:xfrm>
              <a:off x="5022317" y="5056695"/>
              <a:ext cx="195273" cy="19366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110"/>
            <p:cNvSpPr>
              <a:spLocks/>
            </p:cNvSpPr>
            <p:nvPr/>
          </p:nvSpPr>
          <p:spPr bwMode="auto">
            <a:xfrm>
              <a:off x="4665111" y="3185086"/>
              <a:ext cx="146058" cy="984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AutoShape 111"/>
            <p:cNvSpPr>
              <a:spLocks/>
            </p:cNvSpPr>
            <p:nvPr/>
          </p:nvSpPr>
          <p:spPr bwMode="auto">
            <a:xfrm>
              <a:off x="4639710" y="3161275"/>
              <a:ext cx="195272" cy="1825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81926" y="1802172"/>
            <a:ext cx="29241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794626" y="2884053"/>
            <a:ext cx="29241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806533" y="3949940"/>
            <a:ext cx="29241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7794626" y="5127864"/>
            <a:ext cx="29241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29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64018" y="1560468"/>
            <a:ext cx="3393264" cy="261545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4551768" y="1560468"/>
            <a:ext cx="3393264" cy="26154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170086" y="1560467"/>
            <a:ext cx="3393264" cy="261545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95376" y="4559207"/>
            <a:ext cx="29241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  <a:endParaRPr lang="en-US" altLang="zh-CN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04630" y="4559207"/>
            <a:ext cx="29241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  <a:endParaRPr lang="en-US" altLang="zh-CN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750003" y="4559207"/>
            <a:ext cx="29241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  <a:endParaRPr lang="en-US" altLang="zh-CN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spcBef>
                <a:spcPct val="0"/>
              </a:spcBef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60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5218113"/>
            <a:ext cx="33464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5219700"/>
            <a:ext cx="33432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104"/>
          <p:cNvSpPr>
            <a:spLocks/>
          </p:cNvSpPr>
          <p:nvPr/>
        </p:nvSpPr>
        <p:spPr bwMode="auto">
          <a:xfrm>
            <a:off x="6154738" y="4292600"/>
            <a:ext cx="1155700" cy="1255713"/>
          </a:xfrm>
          <a:custGeom>
            <a:avLst/>
            <a:gdLst>
              <a:gd name="T0" fmla="*/ 0 w 876"/>
              <a:gd name="T1" fmla="*/ 2147483646 h 952"/>
              <a:gd name="T2" fmla="*/ 0 w 876"/>
              <a:gd name="T3" fmla="*/ 2147483646 h 952"/>
              <a:gd name="T4" fmla="*/ 2147483646 w 876"/>
              <a:gd name="T5" fmla="*/ 2147483646 h 952"/>
              <a:gd name="T6" fmla="*/ 2147483646 w 876"/>
              <a:gd name="T7" fmla="*/ 0 h 952"/>
              <a:gd name="T8" fmla="*/ 2147483646 w 876"/>
              <a:gd name="T9" fmla="*/ 0 h 952"/>
              <a:gd name="T10" fmla="*/ 2147483646 w 876"/>
              <a:gd name="T11" fmla="*/ 2147483646 h 952"/>
              <a:gd name="T12" fmla="*/ 0 w 876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05"/>
          <p:cNvSpPr>
            <a:spLocks/>
          </p:cNvSpPr>
          <p:nvPr/>
        </p:nvSpPr>
        <p:spPr bwMode="auto">
          <a:xfrm>
            <a:off x="6154738" y="4292600"/>
            <a:ext cx="1155700" cy="1255713"/>
          </a:xfrm>
          <a:custGeom>
            <a:avLst/>
            <a:gdLst>
              <a:gd name="T0" fmla="*/ 0 w 876"/>
              <a:gd name="T1" fmla="*/ 2147483646 h 952"/>
              <a:gd name="T2" fmla="*/ 0 w 876"/>
              <a:gd name="T3" fmla="*/ 2147483646 h 952"/>
              <a:gd name="T4" fmla="*/ 2147483646 w 876"/>
              <a:gd name="T5" fmla="*/ 2147483646 h 952"/>
              <a:gd name="T6" fmla="*/ 2147483646 w 876"/>
              <a:gd name="T7" fmla="*/ 0 h 952"/>
              <a:gd name="T8" fmla="*/ 2147483646 w 876"/>
              <a:gd name="T9" fmla="*/ 0 h 952"/>
              <a:gd name="T10" fmla="*/ 2147483646 w 876"/>
              <a:gd name="T11" fmla="*/ 2147483646 h 952"/>
              <a:gd name="T12" fmla="*/ 0 w 876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6"/>
          <p:cNvSpPr>
            <a:spLocks/>
          </p:cNvSpPr>
          <p:nvPr/>
        </p:nvSpPr>
        <p:spPr bwMode="auto">
          <a:xfrm>
            <a:off x="4808538" y="4292600"/>
            <a:ext cx="1160462" cy="1255713"/>
          </a:xfrm>
          <a:custGeom>
            <a:avLst/>
            <a:gdLst>
              <a:gd name="T0" fmla="*/ 2147483646 w 878"/>
              <a:gd name="T1" fmla="*/ 2147483646 h 952"/>
              <a:gd name="T2" fmla="*/ 2147483646 w 878"/>
              <a:gd name="T3" fmla="*/ 2147483646 h 952"/>
              <a:gd name="T4" fmla="*/ 2147483646 w 878"/>
              <a:gd name="T5" fmla="*/ 0 h 952"/>
              <a:gd name="T6" fmla="*/ 2147483646 w 878"/>
              <a:gd name="T7" fmla="*/ 0 h 952"/>
              <a:gd name="T8" fmla="*/ 0 w 878"/>
              <a:gd name="T9" fmla="*/ 2147483646 h 952"/>
              <a:gd name="T10" fmla="*/ 2147483646 w 878"/>
              <a:gd name="T11" fmla="*/ 2147483646 h 952"/>
              <a:gd name="T12" fmla="*/ 2147483646 w 878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rgbClr val="1CBB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7"/>
          <p:cNvSpPr>
            <a:spLocks/>
          </p:cNvSpPr>
          <p:nvPr/>
        </p:nvSpPr>
        <p:spPr bwMode="auto">
          <a:xfrm>
            <a:off x="4808538" y="4292600"/>
            <a:ext cx="1160462" cy="1255713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0" name="Freeform 108"/>
          <p:cNvSpPr>
            <a:spLocks/>
          </p:cNvSpPr>
          <p:nvPr/>
        </p:nvSpPr>
        <p:spPr bwMode="auto">
          <a:xfrm>
            <a:off x="6059488" y="1700213"/>
            <a:ext cx="2022475" cy="2379662"/>
          </a:xfrm>
          <a:custGeom>
            <a:avLst/>
            <a:gdLst>
              <a:gd name="T0" fmla="*/ 2147483646 w 1534"/>
              <a:gd name="T1" fmla="*/ 2147483646 h 1804"/>
              <a:gd name="T2" fmla="*/ 0 w 1534"/>
              <a:gd name="T3" fmla="*/ 0 h 1804"/>
              <a:gd name="T4" fmla="*/ 0 w 1534"/>
              <a:gd name="T5" fmla="*/ 2147483646 h 1804"/>
              <a:gd name="T6" fmla="*/ 2147483646 w 1534"/>
              <a:gd name="T7" fmla="*/ 2147483646 h 1804"/>
              <a:gd name="T8" fmla="*/ 2147483646 w 1534"/>
              <a:gd name="T9" fmla="*/ 2147483646 h 1804"/>
              <a:gd name="T10" fmla="*/ 2147483646 w 1534"/>
              <a:gd name="T11" fmla="*/ 2147483646 h 1804"/>
              <a:gd name="T12" fmla="*/ 2147483646 w 1534"/>
              <a:gd name="T13" fmla="*/ 2147483646 h 1804"/>
              <a:gd name="T14" fmla="*/ 2147483646 w 1534"/>
              <a:gd name="T15" fmla="*/ 2147483646 h 1804"/>
              <a:gd name="T16" fmla="*/ 2147483646 w 1534"/>
              <a:gd name="T17" fmla="*/ 2147483646 h 1804"/>
              <a:gd name="T18" fmla="*/ 2147483646 w 1534"/>
              <a:gd name="T19" fmla="*/ 214748364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rgbClr val="FBA4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09"/>
          <p:cNvSpPr>
            <a:spLocks/>
          </p:cNvSpPr>
          <p:nvPr/>
        </p:nvSpPr>
        <p:spPr bwMode="auto">
          <a:xfrm>
            <a:off x="4037013" y="1700213"/>
            <a:ext cx="2022475" cy="2379662"/>
          </a:xfrm>
          <a:custGeom>
            <a:avLst/>
            <a:gdLst>
              <a:gd name="T0" fmla="*/ 2147483646 w 1534"/>
              <a:gd name="T1" fmla="*/ 2147483646 h 1804"/>
              <a:gd name="T2" fmla="*/ 0 w 1534"/>
              <a:gd name="T3" fmla="*/ 2147483646 h 1804"/>
              <a:gd name="T4" fmla="*/ 2147483646 w 1534"/>
              <a:gd name="T5" fmla="*/ 2147483646 h 1804"/>
              <a:gd name="T6" fmla="*/ 2147483646 w 1534"/>
              <a:gd name="T7" fmla="*/ 2147483646 h 1804"/>
              <a:gd name="T8" fmla="*/ 2147483646 w 1534"/>
              <a:gd name="T9" fmla="*/ 2147483646 h 1804"/>
              <a:gd name="T10" fmla="*/ 2147483646 w 1534"/>
              <a:gd name="T11" fmla="*/ 2147483646 h 1804"/>
              <a:gd name="T12" fmla="*/ 2147483646 w 1534"/>
              <a:gd name="T13" fmla="*/ 2147483646 h 1804"/>
              <a:gd name="T14" fmla="*/ 2147483646 w 1534"/>
              <a:gd name="T15" fmla="*/ 2147483646 h 1804"/>
              <a:gd name="T16" fmla="*/ 2147483646 w 1534"/>
              <a:gd name="T17" fmla="*/ 0 h 1804"/>
              <a:gd name="T18" fmla="*/ 2147483646 w 1534"/>
              <a:gd name="T19" fmla="*/ 214748364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rgbClr val="3CBD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8555038" y="1874838"/>
            <a:ext cx="23082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flipH="1">
            <a:off x="1774825" y="2243138"/>
            <a:ext cx="3662363" cy="823912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896333"/>
              <a:gd name="connsiteY0" fmla="*/ 581025 h 581025"/>
              <a:gd name="connsiteX1" fmla="*/ 333375 w 2896333"/>
              <a:gd name="connsiteY1" fmla="*/ 0 h 581025"/>
              <a:gd name="connsiteX2" fmla="*/ 2896333 w 2896333"/>
              <a:gd name="connsiteY2" fmla="*/ 0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2220913" y="1879600"/>
            <a:ext cx="230663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flipH="1">
            <a:off x="1787525" y="4283075"/>
            <a:ext cx="3257550" cy="83185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528430"/>
              <a:gd name="connsiteY0" fmla="*/ 587027 h 587027"/>
              <a:gd name="connsiteX1" fmla="*/ 333375 w 2528430"/>
              <a:gd name="connsiteY1" fmla="*/ 6002 h 587027"/>
              <a:gd name="connsiteX2" fmla="*/ 2528430 w 2528430"/>
              <a:gd name="connsiteY2" fmla="*/ 0 h 5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2205038" y="3898900"/>
            <a:ext cx="230663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8585200" y="3889375"/>
            <a:ext cx="2306638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800" dirty="0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926263" y="2255838"/>
            <a:ext cx="3662362" cy="823912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896333"/>
              <a:gd name="connsiteY0" fmla="*/ 581025 h 581025"/>
              <a:gd name="connsiteX1" fmla="*/ 333375 w 2896333"/>
              <a:gd name="connsiteY1" fmla="*/ 0 h 581025"/>
              <a:gd name="connsiteX2" fmla="*/ 2896333 w 2896333"/>
              <a:gd name="connsiteY2" fmla="*/ 0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6986588" y="4283075"/>
            <a:ext cx="3629025" cy="83185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528430"/>
              <a:gd name="connsiteY0" fmla="*/ 587027 h 587027"/>
              <a:gd name="connsiteX1" fmla="*/ 333375 w 2528430"/>
              <a:gd name="connsiteY1" fmla="*/ 6002 h 587027"/>
              <a:gd name="connsiteX2" fmla="*/ 2528430 w 2528430"/>
              <a:gd name="connsiteY2" fmla="*/ 0 h 5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Oval 54"/>
          <p:cNvSpPr>
            <a:spLocks noChangeArrowheads="1"/>
          </p:cNvSpPr>
          <p:nvPr/>
        </p:nvSpPr>
        <p:spPr bwMode="auto">
          <a:xfrm>
            <a:off x="5380038" y="3017838"/>
            <a:ext cx="111125" cy="111125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Oval 54"/>
          <p:cNvSpPr>
            <a:spLocks noChangeArrowheads="1"/>
          </p:cNvSpPr>
          <p:nvPr/>
        </p:nvSpPr>
        <p:spPr bwMode="auto">
          <a:xfrm>
            <a:off x="6862763" y="3025775"/>
            <a:ext cx="111125" cy="111125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Oval 54"/>
          <p:cNvSpPr>
            <a:spLocks noChangeArrowheads="1"/>
          </p:cNvSpPr>
          <p:nvPr/>
        </p:nvSpPr>
        <p:spPr bwMode="auto">
          <a:xfrm>
            <a:off x="6926263" y="5059363"/>
            <a:ext cx="111125" cy="109537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Oval 54"/>
          <p:cNvSpPr>
            <a:spLocks noChangeArrowheads="1"/>
          </p:cNvSpPr>
          <p:nvPr/>
        </p:nvSpPr>
        <p:spPr bwMode="auto">
          <a:xfrm>
            <a:off x="5000625" y="5059363"/>
            <a:ext cx="109538" cy="109537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1981200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1868488"/>
            <a:ext cx="5016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3781425"/>
            <a:ext cx="5969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725" y="3806825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直接连接符 27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36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0"/>
          <a:stretch>
            <a:fillRect/>
          </a:stretch>
        </p:blipFill>
        <p:spPr bwMode="auto">
          <a:xfrm>
            <a:off x="-133350" y="1914525"/>
            <a:ext cx="4773613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4640498" y="1915370"/>
            <a:ext cx="7551501" cy="3355037"/>
            <a:chOff x="4773849" y="1915370"/>
            <a:chExt cx="7433388" cy="3355037"/>
          </a:xfrm>
          <a:solidFill>
            <a:srgbClr val="055AA3"/>
          </a:solidFill>
        </p:grpSpPr>
        <p:sp>
          <p:nvSpPr>
            <p:cNvPr id="6" name="矩形 5"/>
            <p:cNvSpPr/>
            <p:nvPr/>
          </p:nvSpPr>
          <p:spPr>
            <a:xfrm>
              <a:off x="4773849" y="1915370"/>
              <a:ext cx="7433388" cy="3355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六边形 6"/>
            <p:cNvSpPr/>
            <p:nvPr/>
          </p:nvSpPr>
          <p:spPr>
            <a:xfrm>
              <a:off x="5231053" y="2342947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Freeform 93"/>
            <p:cNvSpPr>
              <a:spLocks noEditPoints="1"/>
            </p:cNvSpPr>
            <p:nvPr/>
          </p:nvSpPr>
          <p:spPr bwMode="auto">
            <a:xfrm>
              <a:off x="5443399" y="2459415"/>
              <a:ext cx="207532" cy="278978"/>
            </a:xfrm>
            <a:custGeom>
              <a:avLst/>
              <a:gdLst>
                <a:gd name="T0" fmla="*/ 188 w 216"/>
                <a:gd name="T1" fmla="*/ 126 h 288"/>
                <a:gd name="T2" fmla="*/ 188 w 216"/>
                <a:gd name="T3" fmla="*/ 79 h 288"/>
                <a:gd name="T4" fmla="*/ 109 w 216"/>
                <a:gd name="T5" fmla="*/ 0 h 288"/>
                <a:gd name="T6" fmla="*/ 108 w 216"/>
                <a:gd name="T7" fmla="*/ 0 h 288"/>
                <a:gd name="T8" fmla="*/ 106 w 216"/>
                <a:gd name="T9" fmla="*/ 0 h 288"/>
                <a:gd name="T10" fmla="*/ 28 w 216"/>
                <a:gd name="T11" fmla="*/ 79 h 288"/>
                <a:gd name="T12" fmla="*/ 28 w 216"/>
                <a:gd name="T13" fmla="*/ 126 h 288"/>
                <a:gd name="T14" fmla="*/ 0 w 216"/>
                <a:gd name="T15" fmla="*/ 126 h 288"/>
                <a:gd name="T16" fmla="*/ 0 w 216"/>
                <a:gd name="T17" fmla="*/ 288 h 288"/>
                <a:gd name="T18" fmla="*/ 216 w 216"/>
                <a:gd name="T19" fmla="*/ 288 h 288"/>
                <a:gd name="T20" fmla="*/ 216 w 216"/>
                <a:gd name="T21" fmla="*/ 126 h 288"/>
                <a:gd name="T22" fmla="*/ 188 w 216"/>
                <a:gd name="T23" fmla="*/ 126 h 288"/>
                <a:gd name="T24" fmla="*/ 133 w 216"/>
                <a:gd name="T25" fmla="*/ 259 h 288"/>
                <a:gd name="T26" fmla="*/ 84 w 216"/>
                <a:gd name="T27" fmla="*/ 259 h 288"/>
                <a:gd name="T28" fmla="*/ 96 w 216"/>
                <a:gd name="T29" fmla="*/ 206 h 288"/>
                <a:gd name="T30" fmla="*/ 84 w 216"/>
                <a:gd name="T31" fmla="*/ 185 h 288"/>
                <a:gd name="T32" fmla="*/ 108 w 216"/>
                <a:gd name="T33" fmla="*/ 161 h 288"/>
                <a:gd name="T34" fmla="*/ 133 w 216"/>
                <a:gd name="T35" fmla="*/ 185 h 288"/>
                <a:gd name="T36" fmla="*/ 120 w 216"/>
                <a:gd name="T37" fmla="*/ 206 h 288"/>
                <a:gd name="T38" fmla="*/ 133 w 216"/>
                <a:gd name="T39" fmla="*/ 259 h 288"/>
                <a:gd name="T40" fmla="*/ 148 w 216"/>
                <a:gd name="T41" fmla="*/ 126 h 288"/>
                <a:gd name="T42" fmla="*/ 67 w 216"/>
                <a:gd name="T43" fmla="*/ 126 h 288"/>
                <a:gd name="T44" fmla="*/ 67 w 216"/>
                <a:gd name="T45" fmla="*/ 79 h 288"/>
                <a:gd name="T46" fmla="*/ 106 w 216"/>
                <a:gd name="T47" fmla="*/ 40 h 288"/>
                <a:gd name="T48" fmla="*/ 108 w 216"/>
                <a:gd name="T49" fmla="*/ 40 h 288"/>
                <a:gd name="T50" fmla="*/ 109 w 216"/>
                <a:gd name="T51" fmla="*/ 40 h 288"/>
                <a:gd name="T52" fmla="*/ 148 w 216"/>
                <a:gd name="T53" fmla="*/ 79 h 288"/>
                <a:gd name="T54" fmla="*/ 148 w 216"/>
                <a:gd name="T55" fmla="*/ 1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六边形 10"/>
            <p:cNvSpPr/>
            <p:nvPr/>
          </p:nvSpPr>
          <p:spPr>
            <a:xfrm>
              <a:off x="5231053" y="3232394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Freeform 94"/>
            <p:cNvSpPr>
              <a:spLocks noEditPoints="1"/>
            </p:cNvSpPr>
            <p:nvPr/>
          </p:nvSpPr>
          <p:spPr bwMode="auto">
            <a:xfrm>
              <a:off x="5427114" y="3379118"/>
              <a:ext cx="258763" cy="241300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六边形 14"/>
            <p:cNvSpPr/>
            <p:nvPr/>
          </p:nvSpPr>
          <p:spPr>
            <a:xfrm>
              <a:off x="5231053" y="4148145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Freeform 112"/>
            <p:cNvSpPr>
              <a:spLocks noEditPoints="1"/>
            </p:cNvSpPr>
            <p:nvPr/>
          </p:nvSpPr>
          <p:spPr bwMode="auto">
            <a:xfrm>
              <a:off x="5427113" y="4283892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47430" y="2290017"/>
            <a:ext cx="2924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47430" y="3205928"/>
            <a:ext cx="2924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47430" y="4095215"/>
            <a:ext cx="2924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en-US" sz="160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77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057275" y="2028825"/>
            <a:ext cx="3108325" cy="3460750"/>
            <a:chOff x="1045241" y="2035205"/>
            <a:chExt cx="3107373" cy="3461355"/>
          </a:xfrm>
        </p:grpSpPr>
        <p:pic>
          <p:nvPicPr>
            <p:cNvPr id="5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241" y="2035205"/>
              <a:ext cx="3107373" cy="18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045241" y="3881791"/>
              <a:ext cx="3107373" cy="1614769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7" name="组合 4"/>
            <p:cNvGrpSpPr>
              <a:grpSpLocks/>
            </p:cNvGrpSpPr>
            <p:nvPr/>
          </p:nvGrpSpPr>
          <p:grpSpPr bwMode="auto">
            <a:xfrm>
              <a:off x="1500244" y="4146394"/>
              <a:ext cx="2367687" cy="1105340"/>
              <a:chOff x="559886" y="3078191"/>
              <a:chExt cx="2367687" cy="1105340"/>
            </a:xfrm>
          </p:grpSpPr>
          <p:sp>
            <p:nvSpPr>
              <p:cNvPr id="8" name="文本框 5"/>
              <p:cNvSpPr txBox="1">
                <a:spLocks noChangeArrowheads="1"/>
              </p:cNvSpPr>
              <p:nvPr/>
            </p:nvSpPr>
            <p:spPr bwMode="auto">
              <a:xfrm>
                <a:off x="972672" y="3078191"/>
                <a:ext cx="143905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9" name="文本框 6"/>
              <p:cNvSpPr txBox="1">
                <a:spLocks noChangeArrowheads="1"/>
              </p:cNvSpPr>
              <p:nvPr/>
            </p:nvSpPr>
            <p:spPr bwMode="auto">
              <a:xfrm>
                <a:off x="559886" y="3444738"/>
                <a:ext cx="2367687" cy="738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</a:p>
              <a:p>
                <a:pPr algn="ctr"/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619625" y="2028825"/>
            <a:ext cx="3108325" cy="3460750"/>
            <a:chOff x="4607616" y="2035204"/>
            <a:chExt cx="3107374" cy="3461356"/>
          </a:xfrm>
        </p:grpSpPr>
        <p:pic>
          <p:nvPicPr>
            <p:cNvPr id="11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616" y="2035204"/>
              <a:ext cx="3107373" cy="18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4607616" y="3881790"/>
              <a:ext cx="3107374" cy="1614770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062620" y="4146394"/>
              <a:ext cx="2367687" cy="1105340"/>
              <a:chOff x="559886" y="3078191"/>
              <a:chExt cx="2367687" cy="1105340"/>
            </a:xfrm>
            <a:solidFill>
              <a:srgbClr val="3CBDDC"/>
            </a:solidFill>
          </p:grpSpPr>
          <p:sp>
            <p:nvSpPr>
              <p:cNvPr id="14" name="文本框 13"/>
              <p:cNvSpPr txBox="1"/>
              <p:nvPr/>
            </p:nvSpPr>
            <p:spPr>
              <a:xfrm>
                <a:off x="972672" y="3078191"/>
                <a:ext cx="143905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59886" y="3444738"/>
                <a:ext cx="2367687" cy="738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</a:p>
              <a:p>
                <a:pPr algn="ctr"/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181975" y="2039938"/>
            <a:ext cx="3108325" cy="3449637"/>
            <a:chOff x="8169990" y="2046930"/>
            <a:chExt cx="3107376" cy="3449630"/>
          </a:xfrm>
        </p:grpSpPr>
        <p:pic>
          <p:nvPicPr>
            <p:cNvPr id="17" name="图片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990" y="2046930"/>
              <a:ext cx="3107375" cy="183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8169990" y="3880488"/>
              <a:ext cx="3107376" cy="1616072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624996" y="4146394"/>
              <a:ext cx="2367687" cy="1105209"/>
              <a:chOff x="559886" y="3078191"/>
              <a:chExt cx="2367687" cy="1105209"/>
            </a:xfrm>
            <a:solidFill>
              <a:srgbClr val="3CBDDC"/>
            </a:solidFill>
          </p:grpSpPr>
          <p:sp>
            <p:nvSpPr>
              <p:cNvPr id="20" name="文本框 19"/>
              <p:cNvSpPr txBox="1"/>
              <p:nvPr/>
            </p:nvSpPr>
            <p:spPr>
              <a:xfrm>
                <a:off x="972672" y="3078191"/>
                <a:ext cx="1439054" cy="33855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59886" y="3444738"/>
                <a:ext cx="2367687" cy="73866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</a:p>
              <a:p>
                <a:pPr algn="ctr"/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2" name="直接连接符 21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51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082675"/>
            <a:ext cx="403383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746750" y="2644775"/>
            <a:ext cx="5283200" cy="2830513"/>
            <a:chOff x="5746750" y="2644433"/>
            <a:chExt cx="5283199" cy="2830190"/>
          </a:xfrm>
        </p:grpSpPr>
        <p:sp>
          <p:nvSpPr>
            <p:cNvPr id="6" name="矩形 5"/>
            <p:cNvSpPr/>
            <p:nvPr/>
          </p:nvSpPr>
          <p:spPr>
            <a:xfrm>
              <a:off x="5746750" y="2885705"/>
              <a:ext cx="5283199" cy="258891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969696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175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873875" y="2644433"/>
              <a:ext cx="3063874" cy="480958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43800" y="2715863"/>
              <a:ext cx="2189163" cy="3380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矩形 12"/>
            <p:cNvSpPr>
              <a:spLocks noChangeArrowheads="1"/>
            </p:cNvSpPr>
            <p:nvPr/>
          </p:nvSpPr>
          <p:spPr bwMode="auto">
            <a:xfrm>
              <a:off x="6584156" y="3438330"/>
              <a:ext cx="3962399" cy="1723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  <a:p>
              <a:pPr algn="ctr"/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2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8809"/>
            <a:ext cx="12325350" cy="6866809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393036" y="1809000"/>
            <a:ext cx="9540313" cy="900000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393036" y="1924734"/>
            <a:ext cx="9540313" cy="1800000"/>
          </a:xfrm>
          <a:prstGeom prst="rect">
            <a:avLst/>
          </a:prstGeom>
          <a:blipFill>
            <a:blip r:embed="rId4">
              <a:grayscl/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标注 23"/>
          <p:cNvSpPr/>
          <p:nvPr/>
        </p:nvSpPr>
        <p:spPr>
          <a:xfrm flipV="1">
            <a:off x="3715536" y="3953246"/>
            <a:ext cx="4782700" cy="2175754"/>
          </a:xfrm>
          <a:prstGeom prst="wedgeRectCallout">
            <a:avLst>
              <a:gd name="adj1" fmla="val -4818"/>
              <a:gd name="adj2" fmla="val 59255"/>
            </a:avLst>
          </a:prstGeom>
          <a:solidFill>
            <a:schemeClr val="tx1">
              <a:lumMod val="95000"/>
              <a:lumOff val="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964471" y="4508342"/>
            <a:ext cx="42848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点击此处添加标题点击此处添加标题</a:t>
            </a:r>
            <a:endParaRPr lang="en-US" altLang="zh-CN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点击此处添加标题点击此处添加标题</a:t>
            </a: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点击此处添加标题点击此处添加标题</a:t>
            </a:r>
          </a:p>
          <a:p>
            <a:pPr algn="ctr"/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-133350" y="660400"/>
            <a:ext cx="5588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-133350" y="130316"/>
            <a:ext cx="582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</a:rPr>
              <a:t>点击此处添加标题</a:t>
            </a:r>
            <a:r>
              <a:rPr lang="zh-CN" altLang="en-US" dirty="0" smtClean="0">
                <a:solidFill>
                  <a:schemeClr val="bg1"/>
                </a:solidFill>
              </a:rPr>
              <a:t>，，。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27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255</Words>
  <Application>Microsoft Office PowerPoint</Application>
  <PresentationFormat>宽屏</PresentationFormat>
  <Paragraphs>75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黑体</vt:lpstr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13</cp:revision>
  <dcterms:created xsi:type="dcterms:W3CDTF">2016-06-13T13:06:31Z</dcterms:created>
  <dcterms:modified xsi:type="dcterms:W3CDTF">2018-06-14T02:00:11Z</dcterms:modified>
</cp:coreProperties>
</file>